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2" r:id="rId2"/>
    <p:sldId id="313" r:id="rId3"/>
    <p:sldId id="314" r:id="rId4"/>
    <p:sldId id="315" r:id="rId5"/>
    <p:sldId id="316" r:id="rId6"/>
    <p:sldId id="317" r:id="rId7"/>
    <p:sldId id="318" r:id="rId8"/>
    <p:sldId id="319" r:id="rId9"/>
    <p:sldId id="320" r:id="rId10"/>
    <p:sldId id="321" r:id="rId11"/>
    <p:sldId id="322" r:id="rId12"/>
    <p:sldId id="323" r:id="rId13"/>
    <p:sldId id="324" r:id="rId14"/>
    <p:sldId id="325" r:id="rId15"/>
    <p:sldId id="326" r:id="rId16"/>
    <p:sldId id="327" r:id="rId17"/>
    <p:sldId id="328" r:id="rId18"/>
    <p:sldId id="329" r:id="rId19"/>
    <p:sldId id="330" r:id="rId20"/>
    <p:sldId id="331" r:id="rId21"/>
    <p:sldId id="332" r:id="rId22"/>
    <p:sldId id="333" r:id="rId23"/>
    <p:sldId id="334" r:id="rId24"/>
    <p:sldId id="335" r:id="rId25"/>
    <p:sldId id="336" r:id="rId26"/>
    <p:sldId id="337" r:id="rId27"/>
    <p:sldId id="338" r:id="rId28"/>
    <p:sldId id="339" r:id="rId29"/>
    <p:sldId id="340" r:id="rId30"/>
    <p:sldId id="341" r:id="rId31"/>
    <p:sldId id="342" r:id="rId32"/>
    <p:sldId id="343" r:id="rId33"/>
    <p:sldId id="344" r:id="rId34"/>
    <p:sldId id="345" r:id="rId35"/>
    <p:sldId id="346" r:id="rId36"/>
    <p:sldId id="347" r:id="rId37"/>
    <p:sldId id="348" r:id="rId38"/>
    <p:sldId id="349" r:id="rId39"/>
    <p:sldId id="350" r:id="rId40"/>
    <p:sldId id="351" r:id="rId41"/>
    <p:sldId id="352" r:id="rId42"/>
    <p:sldId id="353" r:id="rId43"/>
    <p:sldId id="354" r:id="rId44"/>
    <p:sldId id="355" r:id="rId45"/>
    <p:sldId id="356" r:id="rId46"/>
  </p:sldIdLst>
  <p:sldSz cx="9144000" cy="6858000" type="screen4x3"/>
  <p:notesSz cx="9144000" cy="6858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3.png"/><Relationship Id="rId7" Type="http://schemas.openxmlformats.org/officeDocument/2006/relationships/image" Target="../media/image6.png"/><Relationship Id="rId12" Type="http://schemas.openxmlformats.org/officeDocument/2006/relationships/image" Target="../media/image20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png"/><Relationship Id="rId11" Type="http://schemas.openxmlformats.org/officeDocument/2006/relationships/image" Target="../media/image19.png"/><Relationship Id="rId5" Type="http://schemas.openxmlformats.org/officeDocument/2006/relationships/image" Target="../media/image15.png"/><Relationship Id="rId10" Type="http://schemas.openxmlformats.org/officeDocument/2006/relationships/image" Target="../media/image18.png"/><Relationship Id="rId4" Type="http://schemas.openxmlformats.org/officeDocument/2006/relationships/image" Target="../media/image14.png"/><Relationship Id="rId9" Type="http://schemas.openxmlformats.org/officeDocument/2006/relationships/image" Target="../media/image17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6.png"/><Relationship Id="rId7" Type="http://schemas.openxmlformats.org/officeDocument/2006/relationships/image" Target="../media/image17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7.png"/><Relationship Id="rId4" Type="http://schemas.openxmlformats.org/officeDocument/2006/relationships/image" Target="../media/image36.png"/><Relationship Id="rId9" Type="http://schemas.openxmlformats.org/officeDocument/2006/relationships/image" Target="../media/image19.png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4.png"/><Relationship Id="rId4" Type="http://schemas.openxmlformats.org/officeDocument/2006/relationships/image" Target="../media/image43.png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7.png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/>
          <p:nvPr/>
        </p:nvSpPr>
        <p:spPr>
          <a:xfrm>
            <a:off x="942975" y="0"/>
            <a:ext cx="47625" cy="6857998"/>
          </a:xfrm>
          <a:custGeom>
            <a:avLst/>
            <a:gdLst/>
            <a:ahLst/>
            <a:cxnLst/>
            <a:rect l="l" t="t" r="r" b="b"/>
            <a:pathLst>
              <a:path w="47625" h="6857998">
                <a:moveTo>
                  <a:pt x="0" y="6857998"/>
                </a:moveTo>
                <a:lnTo>
                  <a:pt x="47625" y="6857998"/>
                </a:lnTo>
                <a:lnTo>
                  <a:pt x="47625" y="0"/>
                </a:lnTo>
                <a:lnTo>
                  <a:pt x="0" y="0"/>
                </a:lnTo>
                <a:lnTo>
                  <a:pt x="0" y="6857998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990600" y="0"/>
            <a:ext cx="150723" cy="6857998"/>
          </a:xfrm>
          <a:custGeom>
            <a:avLst/>
            <a:gdLst/>
            <a:ahLst/>
            <a:cxnLst/>
            <a:rect l="l" t="t" r="r" b="b"/>
            <a:pathLst>
              <a:path w="150723" h="6857998">
                <a:moveTo>
                  <a:pt x="0" y="6857998"/>
                </a:moveTo>
                <a:lnTo>
                  <a:pt x="150723" y="6857998"/>
                </a:lnTo>
                <a:lnTo>
                  <a:pt x="150723" y="0"/>
                </a:lnTo>
                <a:lnTo>
                  <a:pt x="0" y="0"/>
                </a:lnTo>
                <a:lnTo>
                  <a:pt x="0" y="6857998"/>
                </a:lnTo>
                <a:close/>
              </a:path>
            </a:pathLst>
          </a:custGeom>
          <a:solidFill>
            <a:srgbClr val="FFD9C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141323" y="0"/>
            <a:ext cx="77876" cy="6857998"/>
          </a:xfrm>
          <a:custGeom>
            <a:avLst/>
            <a:gdLst/>
            <a:ahLst/>
            <a:cxnLst/>
            <a:rect l="l" t="t" r="r" b="b"/>
            <a:pathLst>
              <a:path w="77876" h="6857998">
                <a:moveTo>
                  <a:pt x="0" y="6857998"/>
                </a:moveTo>
                <a:lnTo>
                  <a:pt x="77876" y="6857998"/>
                </a:lnTo>
                <a:lnTo>
                  <a:pt x="77876" y="0"/>
                </a:lnTo>
                <a:lnTo>
                  <a:pt x="0" y="0"/>
                </a:lnTo>
                <a:lnTo>
                  <a:pt x="0" y="6857998"/>
                </a:lnTo>
                <a:close/>
              </a:path>
            </a:pathLst>
          </a:custGeom>
          <a:solidFill>
            <a:srgbClr val="FFEC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882688" y="0"/>
            <a:ext cx="3136" cy="6857998"/>
          </a:xfrm>
          <a:custGeom>
            <a:avLst/>
            <a:gdLst/>
            <a:ahLst/>
            <a:cxnLst/>
            <a:rect l="l" t="t" r="r" b="b"/>
            <a:pathLst>
              <a:path w="3136" h="6857998">
                <a:moveTo>
                  <a:pt x="0" y="6857998"/>
                </a:moveTo>
                <a:lnTo>
                  <a:pt x="3136" y="6857998"/>
                </a:lnTo>
                <a:lnTo>
                  <a:pt x="3136" y="0"/>
                </a:lnTo>
                <a:lnTo>
                  <a:pt x="0" y="0"/>
                </a:lnTo>
                <a:lnTo>
                  <a:pt x="0" y="6857998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885825" y="0"/>
            <a:ext cx="57150" cy="6857999"/>
          </a:xfrm>
          <a:custGeom>
            <a:avLst/>
            <a:gdLst/>
            <a:ahLst/>
            <a:cxnLst/>
            <a:rect l="l" t="t" r="r" b="b"/>
            <a:pathLst>
              <a:path w="57150" h="6857999">
                <a:moveTo>
                  <a:pt x="57150" y="0"/>
                </a:moveTo>
                <a:lnTo>
                  <a:pt x="0" y="0"/>
                </a:lnTo>
                <a:lnTo>
                  <a:pt x="0" y="6857998"/>
                </a:lnTo>
                <a:lnTo>
                  <a:pt x="57150" y="6857998"/>
                </a:lnTo>
                <a:lnTo>
                  <a:pt x="57150" y="0"/>
                </a:lnTo>
                <a:close/>
              </a:path>
            </a:pathLst>
          </a:custGeom>
          <a:solidFill>
            <a:srgbClr val="FFEC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81000" y="0"/>
            <a:ext cx="444538" cy="6857998"/>
          </a:xfrm>
          <a:custGeom>
            <a:avLst/>
            <a:gdLst/>
            <a:ahLst/>
            <a:cxnLst/>
            <a:rect l="l" t="t" r="r" b="b"/>
            <a:pathLst>
              <a:path w="444538" h="6857998">
                <a:moveTo>
                  <a:pt x="0" y="6857998"/>
                </a:moveTo>
                <a:lnTo>
                  <a:pt x="444538" y="6857998"/>
                </a:lnTo>
                <a:lnTo>
                  <a:pt x="444538" y="0"/>
                </a:lnTo>
                <a:lnTo>
                  <a:pt x="0" y="0"/>
                </a:lnTo>
                <a:lnTo>
                  <a:pt x="0" y="6857998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76339" y="0"/>
            <a:ext cx="104664" cy="6858000"/>
          </a:xfrm>
          <a:custGeom>
            <a:avLst/>
            <a:gdLst/>
            <a:ahLst/>
            <a:cxnLst/>
            <a:rect l="l" t="t" r="r" b="b"/>
            <a:pathLst>
              <a:path w="104664" h="6858000">
                <a:moveTo>
                  <a:pt x="104664" y="0"/>
                </a:moveTo>
                <a:lnTo>
                  <a:pt x="0" y="0"/>
                </a:lnTo>
                <a:lnTo>
                  <a:pt x="0" y="6857998"/>
                </a:lnTo>
                <a:lnTo>
                  <a:pt x="104664" y="6857998"/>
                </a:lnTo>
                <a:lnTo>
                  <a:pt x="104664" y="0"/>
                </a:lnTo>
                <a:close/>
              </a:path>
            </a:pathLst>
          </a:custGeom>
          <a:solidFill>
            <a:srgbClr val="FFD9C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825538" y="0"/>
            <a:ext cx="57150" cy="6857999"/>
          </a:xfrm>
          <a:custGeom>
            <a:avLst/>
            <a:gdLst/>
            <a:ahLst/>
            <a:cxnLst/>
            <a:rect l="l" t="t" r="r" b="b"/>
            <a:pathLst>
              <a:path w="57150" h="6857999">
                <a:moveTo>
                  <a:pt x="57150" y="0"/>
                </a:moveTo>
                <a:lnTo>
                  <a:pt x="0" y="0"/>
                </a:lnTo>
                <a:lnTo>
                  <a:pt x="0" y="6857998"/>
                </a:lnTo>
                <a:lnTo>
                  <a:pt x="57150" y="6857998"/>
                </a:lnTo>
                <a:lnTo>
                  <a:pt x="5715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0668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295400" y="0"/>
            <a:ext cx="76200" cy="6857998"/>
          </a:xfrm>
          <a:custGeom>
            <a:avLst/>
            <a:gdLst/>
            <a:ahLst/>
            <a:cxnLst/>
            <a:rect l="l" t="t" r="r" b="b"/>
            <a:pathLst>
              <a:path w="76200" h="6857998">
                <a:moveTo>
                  <a:pt x="0" y="6857998"/>
                </a:moveTo>
                <a:lnTo>
                  <a:pt x="76200" y="6857998"/>
                </a:lnTo>
                <a:lnTo>
                  <a:pt x="76200" y="0"/>
                </a:lnTo>
                <a:lnTo>
                  <a:pt x="0" y="0"/>
                </a:lnTo>
                <a:lnTo>
                  <a:pt x="0" y="6857998"/>
                </a:lnTo>
                <a:close/>
              </a:path>
            </a:pathLst>
          </a:custGeom>
          <a:solidFill>
            <a:srgbClr val="FFEC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219200" y="0"/>
            <a:ext cx="76200" cy="6858000"/>
          </a:xfrm>
          <a:custGeom>
            <a:avLst/>
            <a:gdLst/>
            <a:ahLst/>
            <a:cxnLst/>
            <a:rect l="l" t="t" r="r" b="b"/>
            <a:pathLst>
              <a:path w="76200" h="6858000">
                <a:moveTo>
                  <a:pt x="76200" y="0"/>
                </a:moveTo>
                <a:lnTo>
                  <a:pt x="0" y="0"/>
                </a:lnTo>
                <a:lnTo>
                  <a:pt x="0" y="6857998"/>
                </a:lnTo>
                <a:lnTo>
                  <a:pt x="76200" y="6857998"/>
                </a:lnTo>
                <a:lnTo>
                  <a:pt x="762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726692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28575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609600" y="3429000"/>
            <a:ext cx="1295400" cy="1295400"/>
          </a:xfrm>
          <a:custGeom>
            <a:avLst/>
            <a:gdLst/>
            <a:ahLst/>
            <a:cxnLst/>
            <a:rect l="l" t="t" r="r" b="b"/>
            <a:pathLst>
              <a:path w="1295400" h="1295400">
                <a:moveTo>
                  <a:pt x="0" y="647700"/>
                </a:moveTo>
                <a:lnTo>
                  <a:pt x="2147" y="700827"/>
                </a:lnTo>
                <a:lnTo>
                  <a:pt x="8477" y="752771"/>
                </a:lnTo>
                <a:lnTo>
                  <a:pt x="18823" y="803364"/>
                </a:lnTo>
                <a:lnTo>
                  <a:pt x="33019" y="852440"/>
                </a:lnTo>
                <a:lnTo>
                  <a:pt x="50898" y="899832"/>
                </a:lnTo>
                <a:lnTo>
                  <a:pt x="72293" y="945374"/>
                </a:lnTo>
                <a:lnTo>
                  <a:pt x="97038" y="988900"/>
                </a:lnTo>
                <a:lnTo>
                  <a:pt x="124966" y="1030242"/>
                </a:lnTo>
                <a:lnTo>
                  <a:pt x="155910" y="1069234"/>
                </a:lnTo>
                <a:lnTo>
                  <a:pt x="189704" y="1105709"/>
                </a:lnTo>
                <a:lnTo>
                  <a:pt x="226181" y="1139501"/>
                </a:lnTo>
                <a:lnTo>
                  <a:pt x="265174" y="1170444"/>
                </a:lnTo>
                <a:lnTo>
                  <a:pt x="306516" y="1198370"/>
                </a:lnTo>
                <a:lnTo>
                  <a:pt x="350041" y="1223113"/>
                </a:lnTo>
                <a:lnTo>
                  <a:pt x="395583" y="1244506"/>
                </a:lnTo>
                <a:lnTo>
                  <a:pt x="442974" y="1262384"/>
                </a:lnTo>
                <a:lnTo>
                  <a:pt x="492048" y="1276578"/>
                </a:lnTo>
                <a:lnTo>
                  <a:pt x="542638" y="1286923"/>
                </a:lnTo>
                <a:lnTo>
                  <a:pt x="594577" y="1293253"/>
                </a:lnTo>
                <a:lnTo>
                  <a:pt x="647700" y="1295400"/>
                </a:lnTo>
                <a:lnTo>
                  <a:pt x="700827" y="1293253"/>
                </a:lnTo>
                <a:lnTo>
                  <a:pt x="752771" y="1286923"/>
                </a:lnTo>
                <a:lnTo>
                  <a:pt x="803364" y="1276578"/>
                </a:lnTo>
                <a:lnTo>
                  <a:pt x="852440" y="1262384"/>
                </a:lnTo>
                <a:lnTo>
                  <a:pt x="899832" y="1244506"/>
                </a:lnTo>
                <a:lnTo>
                  <a:pt x="945374" y="1223113"/>
                </a:lnTo>
                <a:lnTo>
                  <a:pt x="988900" y="1198370"/>
                </a:lnTo>
                <a:lnTo>
                  <a:pt x="1030242" y="1170444"/>
                </a:lnTo>
                <a:lnTo>
                  <a:pt x="1069234" y="1139501"/>
                </a:lnTo>
                <a:lnTo>
                  <a:pt x="1105709" y="1105709"/>
                </a:lnTo>
                <a:lnTo>
                  <a:pt x="1139501" y="1069234"/>
                </a:lnTo>
                <a:lnTo>
                  <a:pt x="1170444" y="1030242"/>
                </a:lnTo>
                <a:lnTo>
                  <a:pt x="1198370" y="988900"/>
                </a:lnTo>
                <a:lnTo>
                  <a:pt x="1223113" y="945374"/>
                </a:lnTo>
                <a:lnTo>
                  <a:pt x="1244506" y="899832"/>
                </a:lnTo>
                <a:lnTo>
                  <a:pt x="1262384" y="852440"/>
                </a:lnTo>
                <a:lnTo>
                  <a:pt x="1276578" y="803364"/>
                </a:lnTo>
                <a:lnTo>
                  <a:pt x="1286923" y="752771"/>
                </a:lnTo>
                <a:lnTo>
                  <a:pt x="1293253" y="700827"/>
                </a:lnTo>
                <a:lnTo>
                  <a:pt x="1295400" y="647700"/>
                </a:lnTo>
                <a:lnTo>
                  <a:pt x="1293253" y="594572"/>
                </a:lnTo>
                <a:lnTo>
                  <a:pt x="1286923" y="542628"/>
                </a:lnTo>
                <a:lnTo>
                  <a:pt x="1276578" y="492035"/>
                </a:lnTo>
                <a:lnTo>
                  <a:pt x="1262384" y="442959"/>
                </a:lnTo>
                <a:lnTo>
                  <a:pt x="1244506" y="395567"/>
                </a:lnTo>
                <a:lnTo>
                  <a:pt x="1223113" y="350025"/>
                </a:lnTo>
                <a:lnTo>
                  <a:pt x="1198370" y="306499"/>
                </a:lnTo>
                <a:lnTo>
                  <a:pt x="1170444" y="265157"/>
                </a:lnTo>
                <a:lnTo>
                  <a:pt x="1139501" y="226165"/>
                </a:lnTo>
                <a:lnTo>
                  <a:pt x="1105709" y="189690"/>
                </a:lnTo>
                <a:lnTo>
                  <a:pt x="1069234" y="155898"/>
                </a:lnTo>
                <a:lnTo>
                  <a:pt x="1030242" y="124955"/>
                </a:lnTo>
                <a:lnTo>
                  <a:pt x="988900" y="97029"/>
                </a:lnTo>
                <a:lnTo>
                  <a:pt x="945374" y="72286"/>
                </a:lnTo>
                <a:lnTo>
                  <a:pt x="899832" y="50893"/>
                </a:lnTo>
                <a:lnTo>
                  <a:pt x="852440" y="33015"/>
                </a:lnTo>
                <a:lnTo>
                  <a:pt x="803364" y="18821"/>
                </a:lnTo>
                <a:lnTo>
                  <a:pt x="752771" y="8476"/>
                </a:lnTo>
                <a:lnTo>
                  <a:pt x="700827" y="2146"/>
                </a:lnTo>
                <a:lnTo>
                  <a:pt x="647700" y="0"/>
                </a:lnTo>
                <a:lnTo>
                  <a:pt x="594577" y="2146"/>
                </a:lnTo>
                <a:lnTo>
                  <a:pt x="542638" y="8476"/>
                </a:lnTo>
                <a:lnTo>
                  <a:pt x="492048" y="18821"/>
                </a:lnTo>
                <a:lnTo>
                  <a:pt x="442974" y="33015"/>
                </a:lnTo>
                <a:lnTo>
                  <a:pt x="395583" y="50893"/>
                </a:lnTo>
                <a:lnTo>
                  <a:pt x="350041" y="72286"/>
                </a:lnTo>
                <a:lnTo>
                  <a:pt x="306516" y="97029"/>
                </a:lnTo>
                <a:lnTo>
                  <a:pt x="265174" y="124955"/>
                </a:lnTo>
                <a:lnTo>
                  <a:pt x="226181" y="155898"/>
                </a:lnTo>
                <a:lnTo>
                  <a:pt x="189704" y="189690"/>
                </a:lnTo>
                <a:lnTo>
                  <a:pt x="155910" y="226165"/>
                </a:lnTo>
                <a:lnTo>
                  <a:pt x="124966" y="265157"/>
                </a:lnTo>
                <a:lnTo>
                  <a:pt x="97038" y="306499"/>
                </a:lnTo>
                <a:lnTo>
                  <a:pt x="72293" y="350025"/>
                </a:lnTo>
                <a:lnTo>
                  <a:pt x="50898" y="395567"/>
                </a:lnTo>
                <a:lnTo>
                  <a:pt x="33019" y="442959"/>
                </a:lnTo>
                <a:lnTo>
                  <a:pt x="18823" y="492035"/>
                </a:lnTo>
                <a:lnTo>
                  <a:pt x="8477" y="542628"/>
                </a:lnTo>
                <a:lnTo>
                  <a:pt x="2147" y="594572"/>
                </a:lnTo>
                <a:lnTo>
                  <a:pt x="0" y="6477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309624" y="4866767"/>
            <a:ext cx="641476" cy="641349"/>
          </a:xfrm>
          <a:custGeom>
            <a:avLst/>
            <a:gdLst/>
            <a:ahLst/>
            <a:cxnLst/>
            <a:rect l="l" t="t" r="r" b="b"/>
            <a:pathLst>
              <a:path w="641476" h="641350">
                <a:moveTo>
                  <a:pt x="0" y="320674"/>
                </a:moveTo>
                <a:lnTo>
                  <a:pt x="1063" y="346983"/>
                </a:lnTo>
                <a:lnTo>
                  <a:pt x="4198" y="372704"/>
                </a:lnTo>
                <a:lnTo>
                  <a:pt x="9323" y="397756"/>
                </a:lnTo>
                <a:lnTo>
                  <a:pt x="16354" y="422056"/>
                </a:lnTo>
                <a:lnTo>
                  <a:pt x="25209" y="445521"/>
                </a:lnTo>
                <a:lnTo>
                  <a:pt x="35805" y="468070"/>
                </a:lnTo>
                <a:lnTo>
                  <a:pt x="48060" y="489620"/>
                </a:lnTo>
                <a:lnTo>
                  <a:pt x="61890" y="510087"/>
                </a:lnTo>
                <a:lnTo>
                  <a:pt x="77214" y="529391"/>
                </a:lnTo>
                <a:lnTo>
                  <a:pt x="93948" y="547449"/>
                </a:lnTo>
                <a:lnTo>
                  <a:pt x="112010" y="564178"/>
                </a:lnTo>
                <a:lnTo>
                  <a:pt x="131316" y="579495"/>
                </a:lnTo>
                <a:lnTo>
                  <a:pt x="151786" y="593320"/>
                </a:lnTo>
                <a:lnTo>
                  <a:pt x="173335" y="605568"/>
                </a:lnTo>
                <a:lnTo>
                  <a:pt x="195881" y="616158"/>
                </a:lnTo>
                <a:lnTo>
                  <a:pt x="219342" y="625007"/>
                </a:lnTo>
                <a:lnTo>
                  <a:pt x="243634" y="632033"/>
                </a:lnTo>
                <a:lnTo>
                  <a:pt x="268675" y="637154"/>
                </a:lnTo>
                <a:lnTo>
                  <a:pt x="294383" y="640287"/>
                </a:lnTo>
                <a:lnTo>
                  <a:pt x="320675" y="641349"/>
                </a:lnTo>
                <a:lnTo>
                  <a:pt x="346984" y="640287"/>
                </a:lnTo>
                <a:lnTo>
                  <a:pt x="372708" y="637154"/>
                </a:lnTo>
                <a:lnTo>
                  <a:pt x="397764" y="632033"/>
                </a:lnTo>
                <a:lnTo>
                  <a:pt x="422069" y="625007"/>
                </a:lnTo>
                <a:lnTo>
                  <a:pt x="445541" y="616158"/>
                </a:lnTo>
                <a:lnTo>
                  <a:pt x="468097" y="605568"/>
                </a:lnTo>
                <a:lnTo>
                  <a:pt x="489655" y="593320"/>
                </a:lnTo>
                <a:lnTo>
                  <a:pt x="510132" y="579495"/>
                </a:lnTo>
                <a:lnTo>
                  <a:pt x="529445" y="564178"/>
                </a:lnTo>
                <a:lnTo>
                  <a:pt x="547512" y="547449"/>
                </a:lnTo>
                <a:lnTo>
                  <a:pt x="564251" y="529391"/>
                </a:lnTo>
                <a:lnTo>
                  <a:pt x="579578" y="510087"/>
                </a:lnTo>
                <a:lnTo>
                  <a:pt x="593411" y="489620"/>
                </a:lnTo>
                <a:lnTo>
                  <a:pt x="605667" y="468070"/>
                </a:lnTo>
                <a:lnTo>
                  <a:pt x="616265" y="445521"/>
                </a:lnTo>
                <a:lnTo>
                  <a:pt x="625121" y="422056"/>
                </a:lnTo>
                <a:lnTo>
                  <a:pt x="632153" y="397756"/>
                </a:lnTo>
                <a:lnTo>
                  <a:pt x="637277" y="372704"/>
                </a:lnTo>
                <a:lnTo>
                  <a:pt x="640413" y="346983"/>
                </a:lnTo>
                <a:lnTo>
                  <a:pt x="641476" y="320674"/>
                </a:lnTo>
                <a:lnTo>
                  <a:pt x="640413" y="294366"/>
                </a:lnTo>
                <a:lnTo>
                  <a:pt x="637277" y="268645"/>
                </a:lnTo>
                <a:lnTo>
                  <a:pt x="632153" y="243593"/>
                </a:lnTo>
                <a:lnTo>
                  <a:pt x="625121" y="219293"/>
                </a:lnTo>
                <a:lnTo>
                  <a:pt x="616265" y="195828"/>
                </a:lnTo>
                <a:lnTo>
                  <a:pt x="605667" y="173279"/>
                </a:lnTo>
                <a:lnTo>
                  <a:pt x="593411" y="151729"/>
                </a:lnTo>
                <a:lnTo>
                  <a:pt x="579578" y="131262"/>
                </a:lnTo>
                <a:lnTo>
                  <a:pt x="564251" y="111958"/>
                </a:lnTo>
                <a:lnTo>
                  <a:pt x="547512" y="93900"/>
                </a:lnTo>
                <a:lnTo>
                  <a:pt x="529445" y="77171"/>
                </a:lnTo>
                <a:lnTo>
                  <a:pt x="510132" y="61854"/>
                </a:lnTo>
                <a:lnTo>
                  <a:pt x="489655" y="48029"/>
                </a:lnTo>
                <a:lnTo>
                  <a:pt x="468097" y="35781"/>
                </a:lnTo>
                <a:lnTo>
                  <a:pt x="445541" y="25191"/>
                </a:lnTo>
                <a:lnTo>
                  <a:pt x="422069" y="16342"/>
                </a:lnTo>
                <a:lnTo>
                  <a:pt x="397764" y="9316"/>
                </a:lnTo>
                <a:lnTo>
                  <a:pt x="372708" y="4195"/>
                </a:lnTo>
                <a:lnTo>
                  <a:pt x="346984" y="1062"/>
                </a:lnTo>
                <a:lnTo>
                  <a:pt x="320675" y="0"/>
                </a:lnTo>
                <a:lnTo>
                  <a:pt x="294383" y="1062"/>
                </a:lnTo>
                <a:lnTo>
                  <a:pt x="268675" y="4195"/>
                </a:lnTo>
                <a:lnTo>
                  <a:pt x="243634" y="9316"/>
                </a:lnTo>
                <a:lnTo>
                  <a:pt x="219342" y="16342"/>
                </a:lnTo>
                <a:lnTo>
                  <a:pt x="195881" y="25191"/>
                </a:lnTo>
                <a:lnTo>
                  <a:pt x="173335" y="35781"/>
                </a:lnTo>
                <a:lnTo>
                  <a:pt x="151786" y="48029"/>
                </a:lnTo>
                <a:lnTo>
                  <a:pt x="131316" y="61854"/>
                </a:lnTo>
                <a:lnTo>
                  <a:pt x="112010" y="77171"/>
                </a:lnTo>
                <a:lnTo>
                  <a:pt x="93948" y="93900"/>
                </a:lnTo>
                <a:lnTo>
                  <a:pt x="77214" y="111958"/>
                </a:lnTo>
                <a:lnTo>
                  <a:pt x="61890" y="131262"/>
                </a:lnTo>
                <a:lnTo>
                  <a:pt x="48060" y="151729"/>
                </a:lnTo>
                <a:lnTo>
                  <a:pt x="35805" y="173279"/>
                </a:lnTo>
                <a:lnTo>
                  <a:pt x="25209" y="195828"/>
                </a:lnTo>
                <a:lnTo>
                  <a:pt x="16354" y="219293"/>
                </a:lnTo>
                <a:lnTo>
                  <a:pt x="9323" y="243593"/>
                </a:lnTo>
                <a:lnTo>
                  <a:pt x="4198" y="268645"/>
                </a:lnTo>
                <a:lnTo>
                  <a:pt x="1063" y="294366"/>
                </a:lnTo>
                <a:lnTo>
                  <a:pt x="0" y="32067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091082" y="5500624"/>
            <a:ext cx="137159" cy="137172"/>
          </a:xfrm>
          <a:custGeom>
            <a:avLst/>
            <a:gdLst/>
            <a:ahLst/>
            <a:cxnLst/>
            <a:rect l="l" t="t" r="r" b="b"/>
            <a:pathLst>
              <a:path w="137159" h="137172">
                <a:moveTo>
                  <a:pt x="0" y="68579"/>
                </a:moveTo>
                <a:lnTo>
                  <a:pt x="627" y="77902"/>
                </a:lnTo>
                <a:lnTo>
                  <a:pt x="4001" y="91725"/>
                </a:lnTo>
                <a:lnTo>
                  <a:pt x="10013" y="104291"/>
                </a:lnTo>
                <a:lnTo>
                  <a:pt x="18348" y="115283"/>
                </a:lnTo>
                <a:lnTo>
                  <a:pt x="28689" y="124384"/>
                </a:lnTo>
                <a:lnTo>
                  <a:pt x="40719" y="131277"/>
                </a:lnTo>
                <a:lnTo>
                  <a:pt x="54121" y="135646"/>
                </a:lnTo>
                <a:lnTo>
                  <a:pt x="68579" y="137172"/>
                </a:lnTo>
                <a:lnTo>
                  <a:pt x="77899" y="136544"/>
                </a:lnTo>
                <a:lnTo>
                  <a:pt x="91718" y="133169"/>
                </a:lnTo>
                <a:lnTo>
                  <a:pt x="104282" y="127155"/>
                </a:lnTo>
                <a:lnTo>
                  <a:pt x="115272" y="118818"/>
                </a:lnTo>
                <a:lnTo>
                  <a:pt x="124372" y="108475"/>
                </a:lnTo>
                <a:lnTo>
                  <a:pt x="131265" y="96443"/>
                </a:lnTo>
                <a:lnTo>
                  <a:pt x="135633" y="83039"/>
                </a:lnTo>
                <a:lnTo>
                  <a:pt x="137159" y="68579"/>
                </a:lnTo>
                <a:lnTo>
                  <a:pt x="136533" y="59275"/>
                </a:lnTo>
                <a:lnTo>
                  <a:pt x="133159" y="45458"/>
                </a:lnTo>
                <a:lnTo>
                  <a:pt x="127146" y="32894"/>
                </a:lnTo>
                <a:lnTo>
                  <a:pt x="118810" y="21901"/>
                </a:lnTo>
                <a:lnTo>
                  <a:pt x="108468" y="12796"/>
                </a:lnTo>
                <a:lnTo>
                  <a:pt x="96437" y="5899"/>
                </a:lnTo>
                <a:lnTo>
                  <a:pt x="83035" y="1527"/>
                </a:lnTo>
                <a:lnTo>
                  <a:pt x="68579" y="0"/>
                </a:lnTo>
                <a:lnTo>
                  <a:pt x="59267" y="627"/>
                </a:lnTo>
                <a:lnTo>
                  <a:pt x="45443" y="4002"/>
                </a:lnTo>
                <a:lnTo>
                  <a:pt x="32877" y="10019"/>
                </a:lnTo>
                <a:lnTo>
                  <a:pt x="21886" y="18358"/>
                </a:lnTo>
                <a:lnTo>
                  <a:pt x="12785" y="28702"/>
                </a:lnTo>
                <a:lnTo>
                  <a:pt x="5893" y="40733"/>
                </a:lnTo>
                <a:lnTo>
                  <a:pt x="1526" y="54131"/>
                </a:lnTo>
                <a:lnTo>
                  <a:pt x="0" y="6857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1664208" y="5788152"/>
            <a:ext cx="274319" cy="274319"/>
          </a:xfrm>
          <a:custGeom>
            <a:avLst/>
            <a:gdLst/>
            <a:ahLst/>
            <a:cxnLst/>
            <a:rect l="l" t="t" r="r" b="b"/>
            <a:pathLst>
              <a:path w="274319" h="274320">
                <a:moveTo>
                  <a:pt x="0" y="137160"/>
                </a:moveTo>
                <a:lnTo>
                  <a:pt x="1254" y="155782"/>
                </a:lnTo>
                <a:lnTo>
                  <a:pt x="3930" y="169880"/>
                </a:lnTo>
                <a:lnTo>
                  <a:pt x="8005" y="183428"/>
                </a:lnTo>
                <a:lnTo>
                  <a:pt x="13401" y="196347"/>
                </a:lnTo>
                <a:lnTo>
                  <a:pt x="20038" y="208559"/>
                </a:lnTo>
                <a:lnTo>
                  <a:pt x="27837" y="219984"/>
                </a:lnTo>
                <a:lnTo>
                  <a:pt x="36717" y="230542"/>
                </a:lnTo>
                <a:lnTo>
                  <a:pt x="46600" y="240156"/>
                </a:lnTo>
                <a:lnTo>
                  <a:pt x="57405" y="248744"/>
                </a:lnTo>
                <a:lnTo>
                  <a:pt x="69053" y="256229"/>
                </a:lnTo>
                <a:lnTo>
                  <a:pt x="81466" y="262530"/>
                </a:lnTo>
                <a:lnTo>
                  <a:pt x="94562" y="267569"/>
                </a:lnTo>
                <a:lnTo>
                  <a:pt x="108263" y="271266"/>
                </a:lnTo>
                <a:lnTo>
                  <a:pt x="122488" y="273543"/>
                </a:lnTo>
                <a:lnTo>
                  <a:pt x="137160" y="274320"/>
                </a:lnTo>
                <a:lnTo>
                  <a:pt x="141212" y="274261"/>
                </a:lnTo>
                <a:lnTo>
                  <a:pt x="155769" y="273066"/>
                </a:lnTo>
                <a:lnTo>
                  <a:pt x="169859" y="270393"/>
                </a:lnTo>
                <a:lnTo>
                  <a:pt x="183402" y="266321"/>
                </a:lnTo>
                <a:lnTo>
                  <a:pt x="196320" y="260929"/>
                </a:lnTo>
                <a:lnTo>
                  <a:pt x="208531" y="254296"/>
                </a:lnTo>
                <a:lnTo>
                  <a:pt x="219957" y="246501"/>
                </a:lnTo>
                <a:lnTo>
                  <a:pt x="230517" y="237625"/>
                </a:lnTo>
                <a:lnTo>
                  <a:pt x="240134" y="227745"/>
                </a:lnTo>
                <a:lnTo>
                  <a:pt x="248726" y="216942"/>
                </a:lnTo>
                <a:lnTo>
                  <a:pt x="256215" y="205294"/>
                </a:lnTo>
                <a:lnTo>
                  <a:pt x="262520" y="192881"/>
                </a:lnTo>
                <a:lnTo>
                  <a:pt x="267563" y="179781"/>
                </a:lnTo>
                <a:lnTo>
                  <a:pt x="271264" y="166075"/>
                </a:lnTo>
                <a:lnTo>
                  <a:pt x="273542" y="151842"/>
                </a:lnTo>
                <a:lnTo>
                  <a:pt x="274319" y="137160"/>
                </a:lnTo>
                <a:lnTo>
                  <a:pt x="274261" y="133104"/>
                </a:lnTo>
                <a:lnTo>
                  <a:pt x="273065" y="118537"/>
                </a:lnTo>
                <a:lnTo>
                  <a:pt x="270389" y="104439"/>
                </a:lnTo>
                <a:lnTo>
                  <a:pt x="266314" y="90891"/>
                </a:lnTo>
                <a:lnTo>
                  <a:pt x="260918" y="77972"/>
                </a:lnTo>
                <a:lnTo>
                  <a:pt x="254281" y="65760"/>
                </a:lnTo>
                <a:lnTo>
                  <a:pt x="246482" y="54335"/>
                </a:lnTo>
                <a:lnTo>
                  <a:pt x="237602" y="43777"/>
                </a:lnTo>
                <a:lnTo>
                  <a:pt x="227719" y="34163"/>
                </a:lnTo>
                <a:lnTo>
                  <a:pt x="216914" y="25575"/>
                </a:lnTo>
                <a:lnTo>
                  <a:pt x="205266" y="18090"/>
                </a:lnTo>
                <a:lnTo>
                  <a:pt x="192853" y="11789"/>
                </a:lnTo>
                <a:lnTo>
                  <a:pt x="179757" y="6750"/>
                </a:lnTo>
                <a:lnTo>
                  <a:pt x="166056" y="3053"/>
                </a:lnTo>
                <a:lnTo>
                  <a:pt x="151831" y="776"/>
                </a:lnTo>
                <a:lnTo>
                  <a:pt x="137160" y="0"/>
                </a:lnTo>
                <a:lnTo>
                  <a:pt x="133107" y="58"/>
                </a:lnTo>
                <a:lnTo>
                  <a:pt x="118550" y="1253"/>
                </a:lnTo>
                <a:lnTo>
                  <a:pt x="104460" y="3926"/>
                </a:lnTo>
                <a:lnTo>
                  <a:pt x="90917" y="7998"/>
                </a:lnTo>
                <a:lnTo>
                  <a:pt x="77999" y="13390"/>
                </a:lnTo>
                <a:lnTo>
                  <a:pt x="65788" y="20023"/>
                </a:lnTo>
                <a:lnTo>
                  <a:pt x="54362" y="27818"/>
                </a:lnTo>
                <a:lnTo>
                  <a:pt x="43802" y="36694"/>
                </a:lnTo>
                <a:lnTo>
                  <a:pt x="34185" y="46574"/>
                </a:lnTo>
                <a:lnTo>
                  <a:pt x="25593" y="57377"/>
                </a:lnTo>
                <a:lnTo>
                  <a:pt x="18104" y="69025"/>
                </a:lnTo>
                <a:lnTo>
                  <a:pt x="11799" y="81438"/>
                </a:lnTo>
                <a:lnTo>
                  <a:pt x="6756" y="94538"/>
                </a:lnTo>
                <a:lnTo>
                  <a:pt x="3055" y="108244"/>
                </a:lnTo>
                <a:lnTo>
                  <a:pt x="777" y="122477"/>
                </a:lnTo>
                <a:lnTo>
                  <a:pt x="0" y="13716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905000" y="4495800"/>
            <a:ext cx="365760" cy="365760"/>
          </a:xfrm>
          <a:custGeom>
            <a:avLst/>
            <a:gdLst/>
            <a:ahLst/>
            <a:cxnLst/>
            <a:rect l="l" t="t" r="r" b="b"/>
            <a:pathLst>
              <a:path w="365760" h="365760">
                <a:moveTo>
                  <a:pt x="0" y="182880"/>
                </a:moveTo>
                <a:lnTo>
                  <a:pt x="606" y="197874"/>
                </a:lnTo>
                <a:lnTo>
                  <a:pt x="2394" y="212535"/>
                </a:lnTo>
                <a:lnTo>
                  <a:pt x="5317" y="226816"/>
                </a:lnTo>
                <a:lnTo>
                  <a:pt x="9326" y="240670"/>
                </a:lnTo>
                <a:lnTo>
                  <a:pt x="14376" y="254049"/>
                </a:lnTo>
                <a:lnTo>
                  <a:pt x="20419" y="266907"/>
                </a:lnTo>
                <a:lnTo>
                  <a:pt x="27408" y="279197"/>
                </a:lnTo>
                <a:lnTo>
                  <a:pt x="35295" y="290870"/>
                </a:lnTo>
                <a:lnTo>
                  <a:pt x="44034" y="301881"/>
                </a:lnTo>
                <a:lnTo>
                  <a:pt x="53578" y="312181"/>
                </a:lnTo>
                <a:lnTo>
                  <a:pt x="63878" y="321725"/>
                </a:lnTo>
                <a:lnTo>
                  <a:pt x="74889" y="330464"/>
                </a:lnTo>
                <a:lnTo>
                  <a:pt x="86562" y="338351"/>
                </a:lnTo>
                <a:lnTo>
                  <a:pt x="98852" y="345340"/>
                </a:lnTo>
                <a:lnTo>
                  <a:pt x="111710" y="351383"/>
                </a:lnTo>
                <a:lnTo>
                  <a:pt x="125089" y="356433"/>
                </a:lnTo>
                <a:lnTo>
                  <a:pt x="138943" y="360442"/>
                </a:lnTo>
                <a:lnTo>
                  <a:pt x="153224" y="363365"/>
                </a:lnTo>
                <a:lnTo>
                  <a:pt x="167885" y="365153"/>
                </a:lnTo>
                <a:lnTo>
                  <a:pt x="182880" y="365760"/>
                </a:lnTo>
                <a:lnTo>
                  <a:pt x="197874" y="365153"/>
                </a:lnTo>
                <a:lnTo>
                  <a:pt x="212535" y="363365"/>
                </a:lnTo>
                <a:lnTo>
                  <a:pt x="226816" y="360442"/>
                </a:lnTo>
                <a:lnTo>
                  <a:pt x="240670" y="356433"/>
                </a:lnTo>
                <a:lnTo>
                  <a:pt x="254049" y="351383"/>
                </a:lnTo>
                <a:lnTo>
                  <a:pt x="266907" y="345340"/>
                </a:lnTo>
                <a:lnTo>
                  <a:pt x="279197" y="338351"/>
                </a:lnTo>
                <a:lnTo>
                  <a:pt x="290870" y="330464"/>
                </a:lnTo>
                <a:lnTo>
                  <a:pt x="301881" y="321725"/>
                </a:lnTo>
                <a:lnTo>
                  <a:pt x="312181" y="312181"/>
                </a:lnTo>
                <a:lnTo>
                  <a:pt x="321725" y="301881"/>
                </a:lnTo>
                <a:lnTo>
                  <a:pt x="330464" y="290870"/>
                </a:lnTo>
                <a:lnTo>
                  <a:pt x="338351" y="279197"/>
                </a:lnTo>
                <a:lnTo>
                  <a:pt x="345340" y="266907"/>
                </a:lnTo>
                <a:lnTo>
                  <a:pt x="351383" y="254049"/>
                </a:lnTo>
                <a:lnTo>
                  <a:pt x="356433" y="240670"/>
                </a:lnTo>
                <a:lnTo>
                  <a:pt x="360442" y="226816"/>
                </a:lnTo>
                <a:lnTo>
                  <a:pt x="363365" y="212535"/>
                </a:lnTo>
                <a:lnTo>
                  <a:pt x="365153" y="197874"/>
                </a:lnTo>
                <a:lnTo>
                  <a:pt x="365760" y="182880"/>
                </a:lnTo>
                <a:lnTo>
                  <a:pt x="365153" y="167885"/>
                </a:lnTo>
                <a:lnTo>
                  <a:pt x="363365" y="153224"/>
                </a:lnTo>
                <a:lnTo>
                  <a:pt x="360442" y="138943"/>
                </a:lnTo>
                <a:lnTo>
                  <a:pt x="356433" y="125089"/>
                </a:lnTo>
                <a:lnTo>
                  <a:pt x="351383" y="111710"/>
                </a:lnTo>
                <a:lnTo>
                  <a:pt x="345340" y="98852"/>
                </a:lnTo>
                <a:lnTo>
                  <a:pt x="338351" y="86562"/>
                </a:lnTo>
                <a:lnTo>
                  <a:pt x="330464" y="74889"/>
                </a:lnTo>
                <a:lnTo>
                  <a:pt x="321725" y="63878"/>
                </a:lnTo>
                <a:lnTo>
                  <a:pt x="312181" y="53578"/>
                </a:lnTo>
                <a:lnTo>
                  <a:pt x="301881" y="44034"/>
                </a:lnTo>
                <a:lnTo>
                  <a:pt x="290870" y="35295"/>
                </a:lnTo>
                <a:lnTo>
                  <a:pt x="279197" y="27408"/>
                </a:lnTo>
                <a:lnTo>
                  <a:pt x="266907" y="20419"/>
                </a:lnTo>
                <a:lnTo>
                  <a:pt x="254049" y="14376"/>
                </a:lnTo>
                <a:lnTo>
                  <a:pt x="240670" y="9326"/>
                </a:lnTo>
                <a:lnTo>
                  <a:pt x="226816" y="5317"/>
                </a:lnTo>
                <a:lnTo>
                  <a:pt x="212535" y="2394"/>
                </a:lnTo>
                <a:lnTo>
                  <a:pt x="197874" y="606"/>
                </a:lnTo>
                <a:lnTo>
                  <a:pt x="182880" y="0"/>
                </a:lnTo>
                <a:lnTo>
                  <a:pt x="167885" y="606"/>
                </a:lnTo>
                <a:lnTo>
                  <a:pt x="153224" y="2394"/>
                </a:lnTo>
                <a:lnTo>
                  <a:pt x="138943" y="5317"/>
                </a:lnTo>
                <a:lnTo>
                  <a:pt x="125089" y="9326"/>
                </a:lnTo>
                <a:lnTo>
                  <a:pt x="111710" y="14376"/>
                </a:lnTo>
                <a:lnTo>
                  <a:pt x="98852" y="20419"/>
                </a:lnTo>
                <a:lnTo>
                  <a:pt x="86562" y="27408"/>
                </a:lnTo>
                <a:lnTo>
                  <a:pt x="74889" y="35295"/>
                </a:lnTo>
                <a:lnTo>
                  <a:pt x="63878" y="44034"/>
                </a:lnTo>
                <a:lnTo>
                  <a:pt x="53578" y="53578"/>
                </a:lnTo>
                <a:lnTo>
                  <a:pt x="44034" y="63878"/>
                </a:lnTo>
                <a:lnTo>
                  <a:pt x="35295" y="74889"/>
                </a:lnTo>
                <a:lnTo>
                  <a:pt x="27408" y="86562"/>
                </a:lnTo>
                <a:lnTo>
                  <a:pt x="20419" y="98852"/>
                </a:lnTo>
                <a:lnTo>
                  <a:pt x="14376" y="111710"/>
                </a:lnTo>
                <a:lnTo>
                  <a:pt x="9326" y="125089"/>
                </a:lnTo>
                <a:lnTo>
                  <a:pt x="5317" y="138943"/>
                </a:lnTo>
                <a:lnTo>
                  <a:pt x="2394" y="153224"/>
                </a:lnTo>
                <a:lnTo>
                  <a:pt x="606" y="167885"/>
                </a:lnTo>
                <a:lnTo>
                  <a:pt x="0" y="18288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06343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5715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9125331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9091041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699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2712720" y="2154482"/>
            <a:ext cx="3794981" cy="1041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8200"/>
              </a:lnSpc>
              <a:spcBef>
                <a:spcPts val="410"/>
              </a:spcBef>
            </a:pPr>
            <a:r>
              <a:rPr sz="8000" b="1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P</a:t>
            </a:r>
            <a:r>
              <a:rPr sz="64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ARTIE</a:t>
            </a:r>
            <a:endParaRPr sz="6400">
              <a:latin typeface="Century Schoolbook"/>
              <a:cs typeface="Century Schoolboo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620256" y="2154482"/>
            <a:ext cx="1043801" cy="1041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8200"/>
              </a:lnSpc>
              <a:spcBef>
                <a:spcPts val="410"/>
              </a:spcBef>
            </a:pPr>
            <a:r>
              <a:rPr sz="80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3:</a:t>
            </a:r>
            <a:endParaRPr sz="8000">
              <a:latin typeface="Century Schoolbook"/>
              <a:cs typeface="Century Schoolboo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115566" y="4593898"/>
            <a:ext cx="6149172" cy="1041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8205"/>
              </a:lnSpc>
              <a:spcBef>
                <a:spcPts val="410"/>
              </a:spcBef>
            </a:pPr>
            <a:r>
              <a:rPr sz="800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64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OMPTE</a:t>
            </a:r>
            <a:r>
              <a:rPr sz="6400" b="1" spc="1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U</a:t>
            </a:r>
            <a:r>
              <a:rPr sz="64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RS</a:t>
            </a:r>
            <a:endParaRPr sz="6400">
              <a:latin typeface="Century Schoolbook"/>
              <a:cs typeface="Century Schoolbook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517015" y="5099546"/>
            <a:ext cx="255347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50"/>
              </a:lnSpc>
              <a:spcBef>
                <a:spcPts val="77"/>
              </a:spcBef>
            </a:pPr>
            <a:r>
              <a:rPr sz="1400" b="1" spc="-4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57</a:t>
            </a:r>
            <a:endParaRPr sz="140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object 54"/>
          <p:cNvSpPr/>
          <p:nvPr/>
        </p:nvSpPr>
        <p:spPr>
          <a:xfrm>
            <a:off x="87630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7956423" y="2132838"/>
            <a:ext cx="504062" cy="3528415"/>
          </a:xfrm>
          <a:custGeom>
            <a:avLst/>
            <a:gdLst/>
            <a:ahLst/>
            <a:cxnLst/>
            <a:rect l="l" t="t" r="r" b="b"/>
            <a:pathLst>
              <a:path w="504062" h="3528415">
                <a:moveTo>
                  <a:pt x="0" y="1764157"/>
                </a:moveTo>
                <a:lnTo>
                  <a:pt x="835" y="1619465"/>
                </a:lnTo>
                <a:lnTo>
                  <a:pt x="3296" y="1477995"/>
                </a:lnTo>
                <a:lnTo>
                  <a:pt x="7320" y="1340200"/>
                </a:lnTo>
                <a:lnTo>
                  <a:pt x="12842" y="1206536"/>
                </a:lnTo>
                <a:lnTo>
                  <a:pt x="19796" y="1077456"/>
                </a:lnTo>
                <a:lnTo>
                  <a:pt x="28117" y="953413"/>
                </a:lnTo>
                <a:lnTo>
                  <a:pt x="37742" y="834862"/>
                </a:lnTo>
                <a:lnTo>
                  <a:pt x="48605" y="722257"/>
                </a:lnTo>
                <a:lnTo>
                  <a:pt x="60641" y="616051"/>
                </a:lnTo>
                <a:lnTo>
                  <a:pt x="73786" y="516699"/>
                </a:lnTo>
                <a:lnTo>
                  <a:pt x="87976" y="424655"/>
                </a:lnTo>
                <a:lnTo>
                  <a:pt x="103144" y="340372"/>
                </a:lnTo>
                <a:lnTo>
                  <a:pt x="119226" y="264304"/>
                </a:lnTo>
                <a:lnTo>
                  <a:pt x="136159" y="196906"/>
                </a:lnTo>
                <a:lnTo>
                  <a:pt x="153876" y="138632"/>
                </a:lnTo>
                <a:lnTo>
                  <a:pt x="172313" y="89935"/>
                </a:lnTo>
                <a:lnTo>
                  <a:pt x="191406" y="51269"/>
                </a:lnTo>
                <a:lnTo>
                  <a:pt x="231298" y="5847"/>
                </a:lnTo>
                <a:lnTo>
                  <a:pt x="251968" y="0"/>
                </a:lnTo>
                <a:lnTo>
                  <a:pt x="272638" y="5848"/>
                </a:lnTo>
                <a:lnTo>
                  <a:pt x="292850" y="23092"/>
                </a:lnTo>
                <a:lnTo>
                  <a:pt x="331635" y="89947"/>
                </a:lnTo>
                <a:lnTo>
                  <a:pt x="350079" y="138650"/>
                </a:lnTo>
                <a:lnTo>
                  <a:pt x="367804" y="196930"/>
                </a:lnTo>
                <a:lnTo>
                  <a:pt x="384744" y="264335"/>
                </a:lnTo>
                <a:lnTo>
                  <a:pt x="400836" y="340408"/>
                </a:lnTo>
                <a:lnTo>
                  <a:pt x="416013" y="424697"/>
                </a:lnTo>
                <a:lnTo>
                  <a:pt x="430212" y="516747"/>
                </a:lnTo>
                <a:lnTo>
                  <a:pt x="443367" y="616103"/>
                </a:lnTo>
                <a:lnTo>
                  <a:pt x="455412" y="722311"/>
                </a:lnTo>
                <a:lnTo>
                  <a:pt x="466284" y="834918"/>
                </a:lnTo>
                <a:lnTo>
                  <a:pt x="475917" y="953469"/>
                </a:lnTo>
                <a:lnTo>
                  <a:pt x="484247" y="1077509"/>
                </a:lnTo>
                <a:lnTo>
                  <a:pt x="491207" y="1206585"/>
                </a:lnTo>
                <a:lnTo>
                  <a:pt x="496734" y="1340242"/>
                </a:lnTo>
                <a:lnTo>
                  <a:pt x="500762" y="1478025"/>
                </a:lnTo>
                <a:lnTo>
                  <a:pt x="503227" y="1619482"/>
                </a:lnTo>
                <a:lnTo>
                  <a:pt x="504062" y="1764157"/>
                </a:lnTo>
                <a:lnTo>
                  <a:pt x="503227" y="1908849"/>
                </a:lnTo>
                <a:lnTo>
                  <a:pt x="500762" y="2050321"/>
                </a:lnTo>
                <a:lnTo>
                  <a:pt x="496734" y="2188119"/>
                </a:lnTo>
                <a:lnTo>
                  <a:pt x="491207" y="2321787"/>
                </a:lnTo>
                <a:lnTo>
                  <a:pt x="484247" y="2450873"/>
                </a:lnTo>
                <a:lnTo>
                  <a:pt x="475917" y="2574922"/>
                </a:lnTo>
                <a:lnTo>
                  <a:pt x="466284" y="2693480"/>
                </a:lnTo>
                <a:lnTo>
                  <a:pt x="455412" y="2806092"/>
                </a:lnTo>
                <a:lnTo>
                  <a:pt x="443367" y="2912305"/>
                </a:lnTo>
                <a:lnTo>
                  <a:pt x="430212" y="3011665"/>
                </a:lnTo>
                <a:lnTo>
                  <a:pt x="416013" y="3103717"/>
                </a:lnTo>
                <a:lnTo>
                  <a:pt x="400836" y="3188007"/>
                </a:lnTo>
                <a:lnTo>
                  <a:pt x="384744" y="3264082"/>
                </a:lnTo>
                <a:lnTo>
                  <a:pt x="367804" y="3331486"/>
                </a:lnTo>
                <a:lnTo>
                  <a:pt x="350079" y="3389767"/>
                </a:lnTo>
                <a:lnTo>
                  <a:pt x="331635" y="3438469"/>
                </a:lnTo>
                <a:lnTo>
                  <a:pt x="312537" y="3477139"/>
                </a:lnTo>
                <a:lnTo>
                  <a:pt x="272638" y="3522566"/>
                </a:lnTo>
                <a:lnTo>
                  <a:pt x="251968" y="3528415"/>
                </a:lnTo>
                <a:lnTo>
                  <a:pt x="231298" y="3522565"/>
                </a:lnTo>
                <a:lnTo>
                  <a:pt x="211089" y="3505320"/>
                </a:lnTo>
                <a:lnTo>
                  <a:pt x="172313" y="3438464"/>
                </a:lnTo>
                <a:lnTo>
                  <a:pt x="153876" y="3389761"/>
                </a:lnTo>
                <a:lnTo>
                  <a:pt x="136159" y="3331481"/>
                </a:lnTo>
                <a:lnTo>
                  <a:pt x="119226" y="3264076"/>
                </a:lnTo>
                <a:lnTo>
                  <a:pt x="103144" y="3188002"/>
                </a:lnTo>
                <a:lnTo>
                  <a:pt x="87976" y="3103712"/>
                </a:lnTo>
                <a:lnTo>
                  <a:pt x="73786" y="3011660"/>
                </a:lnTo>
                <a:lnTo>
                  <a:pt x="60641" y="2912301"/>
                </a:lnTo>
                <a:lnTo>
                  <a:pt x="48605" y="2806088"/>
                </a:lnTo>
                <a:lnTo>
                  <a:pt x="37742" y="2693477"/>
                </a:lnTo>
                <a:lnTo>
                  <a:pt x="28117" y="2574920"/>
                </a:lnTo>
                <a:lnTo>
                  <a:pt x="19796" y="2450871"/>
                </a:lnTo>
                <a:lnTo>
                  <a:pt x="12842" y="2321786"/>
                </a:lnTo>
                <a:lnTo>
                  <a:pt x="7320" y="2188118"/>
                </a:lnTo>
                <a:lnTo>
                  <a:pt x="3296" y="2050321"/>
                </a:lnTo>
                <a:lnTo>
                  <a:pt x="835" y="1908849"/>
                </a:lnTo>
                <a:lnTo>
                  <a:pt x="0" y="1764157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5940171" y="2132838"/>
            <a:ext cx="504063" cy="3528415"/>
          </a:xfrm>
          <a:custGeom>
            <a:avLst/>
            <a:gdLst/>
            <a:ahLst/>
            <a:cxnLst/>
            <a:rect l="l" t="t" r="r" b="b"/>
            <a:pathLst>
              <a:path w="504063" h="3528415">
                <a:moveTo>
                  <a:pt x="0" y="1764157"/>
                </a:moveTo>
                <a:lnTo>
                  <a:pt x="835" y="1619465"/>
                </a:lnTo>
                <a:lnTo>
                  <a:pt x="3296" y="1477995"/>
                </a:lnTo>
                <a:lnTo>
                  <a:pt x="7320" y="1340200"/>
                </a:lnTo>
                <a:lnTo>
                  <a:pt x="12842" y="1206536"/>
                </a:lnTo>
                <a:lnTo>
                  <a:pt x="19796" y="1077456"/>
                </a:lnTo>
                <a:lnTo>
                  <a:pt x="28117" y="953413"/>
                </a:lnTo>
                <a:lnTo>
                  <a:pt x="37742" y="834862"/>
                </a:lnTo>
                <a:lnTo>
                  <a:pt x="48605" y="722257"/>
                </a:lnTo>
                <a:lnTo>
                  <a:pt x="60641" y="616051"/>
                </a:lnTo>
                <a:lnTo>
                  <a:pt x="73786" y="516699"/>
                </a:lnTo>
                <a:lnTo>
                  <a:pt x="87976" y="424655"/>
                </a:lnTo>
                <a:lnTo>
                  <a:pt x="103144" y="340372"/>
                </a:lnTo>
                <a:lnTo>
                  <a:pt x="119226" y="264304"/>
                </a:lnTo>
                <a:lnTo>
                  <a:pt x="136159" y="196906"/>
                </a:lnTo>
                <a:lnTo>
                  <a:pt x="153876" y="138632"/>
                </a:lnTo>
                <a:lnTo>
                  <a:pt x="172313" y="89935"/>
                </a:lnTo>
                <a:lnTo>
                  <a:pt x="191406" y="51269"/>
                </a:lnTo>
                <a:lnTo>
                  <a:pt x="231298" y="5847"/>
                </a:lnTo>
                <a:lnTo>
                  <a:pt x="251967" y="0"/>
                </a:lnTo>
                <a:lnTo>
                  <a:pt x="272638" y="5848"/>
                </a:lnTo>
                <a:lnTo>
                  <a:pt x="292850" y="23092"/>
                </a:lnTo>
                <a:lnTo>
                  <a:pt x="331635" y="89947"/>
                </a:lnTo>
                <a:lnTo>
                  <a:pt x="350079" y="138650"/>
                </a:lnTo>
                <a:lnTo>
                  <a:pt x="367804" y="196930"/>
                </a:lnTo>
                <a:lnTo>
                  <a:pt x="384744" y="264335"/>
                </a:lnTo>
                <a:lnTo>
                  <a:pt x="400836" y="340408"/>
                </a:lnTo>
                <a:lnTo>
                  <a:pt x="416013" y="424697"/>
                </a:lnTo>
                <a:lnTo>
                  <a:pt x="430212" y="516747"/>
                </a:lnTo>
                <a:lnTo>
                  <a:pt x="443367" y="616103"/>
                </a:lnTo>
                <a:lnTo>
                  <a:pt x="455412" y="722311"/>
                </a:lnTo>
                <a:lnTo>
                  <a:pt x="466284" y="834918"/>
                </a:lnTo>
                <a:lnTo>
                  <a:pt x="475917" y="953469"/>
                </a:lnTo>
                <a:lnTo>
                  <a:pt x="484247" y="1077509"/>
                </a:lnTo>
                <a:lnTo>
                  <a:pt x="491207" y="1206585"/>
                </a:lnTo>
                <a:lnTo>
                  <a:pt x="496734" y="1340242"/>
                </a:lnTo>
                <a:lnTo>
                  <a:pt x="500762" y="1478025"/>
                </a:lnTo>
                <a:lnTo>
                  <a:pt x="503227" y="1619482"/>
                </a:lnTo>
                <a:lnTo>
                  <a:pt x="504063" y="1764157"/>
                </a:lnTo>
                <a:lnTo>
                  <a:pt x="503227" y="1908849"/>
                </a:lnTo>
                <a:lnTo>
                  <a:pt x="500762" y="2050321"/>
                </a:lnTo>
                <a:lnTo>
                  <a:pt x="496734" y="2188119"/>
                </a:lnTo>
                <a:lnTo>
                  <a:pt x="491207" y="2321787"/>
                </a:lnTo>
                <a:lnTo>
                  <a:pt x="484247" y="2450873"/>
                </a:lnTo>
                <a:lnTo>
                  <a:pt x="475917" y="2574922"/>
                </a:lnTo>
                <a:lnTo>
                  <a:pt x="466284" y="2693480"/>
                </a:lnTo>
                <a:lnTo>
                  <a:pt x="455412" y="2806092"/>
                </a:lnTo>
                <a:lnTo>
                  <a:pt x="443367" y="2912305"/>
                </a:lnTo>
                <a:lnTo>
                  <a:pt x="430212" y="3011665"/>
                </a:lnTo>
                <a:lnTo>
                  <a:pt x="416013" y="3103717"/>
                </a:lnTo>
                <a:lnTo>
                  <a:pt x="400836" y="3188007"/>
                </a:lnTo>
                <a:lnTo>
                  <a:pt x="384744" y="3264082"/>
                </a:lnTo>
                <a:lnTo>
                  <a:pt x="367804" y="3331486"/>
                </a:lnTo>
                <a:lnTo>
                  <a:pt x="350079" y="3389767"/>
                </a:lnTo>
                <a:lnTo>
                  <a:pt x="331635" y="3438469"/>
                </a:lnTo>
                <a:lnTo>
                  <a:pt x="312537" y="3477139"/>
                </a:lnTo>
                <a:lnTo>
                  <a:pt x="272638" y="3522566"/>
                </a:lnTo>
                <a:lnTo>
                  <a:pt x="251967" y="3528415"/>
                </a:lnTo>
                <a:lnTo>
                  <a:pt x="231298" y="3522565"/>
                </a:lnTo>
                <a:lnTo>
                  <a:pt x="211089" y="3505320"/>
                </a:lnTo>
                <a:lnTo>
                  <a:pt x="172313" y="3438464"/>
                </a:lnTo>
                <a:lnTo>
                  <a:pt x="153876" y="3389761"/>
                </a:lnTo>
                <a:lnTo>
                  <a:pt x="136159" y="3331481"/>
                </a:lnTo>
                <a:lnTo>
                  <a:pt x="119226" y="3264076"/>
                </a:lnTo>
                <a:lnTo>
                  <a:pt x="103144" y="3188002"/>
                </a:lnTo>
                <a:lnTo>
                  <a:pt x="87976" y="3103712"/>
                </a:lnTo>
                <a:lnTo>
                  <a:pt x="73786" y="3011660"/>
                </a:lnTo>
                <a:lnTo>
                  <a:pt x="60641" y="2912301"/>
                </a:lnTo>
                <a:lnTo>
                  <a:pt x="48605" y="2806088"/>
                </a:lnTo>
                <a:lnTo>
                  <a:pt x="37742" y="2693477"/>
                </a:lnTo>
                <a:lnTo>
                  <a:pt x="28117" y="2574920"/>
                </a:lnTo>
                <a:lnTo>
                  <a:pt x="19796" y="2450871"/>
                </a:lnTo>
                <a:lnTo>
                  <a:pt x="12842" y="2321786"/>
                </a:lnTo>
                <a:lnTo>
                  <a:pt x="7320" y="2188118"/>
                </a:lnTo>
                <a:lnTo>
                  <a:pt x="3296" y="2050321"/>
                </a:lnTo>
                <a:lnTo>
                  <a:pt x="835" y="1908849"/>
                </a:lnTo>
                <a:lnTo>
                  <a:pt x="0" y="1764157"/>
                </a:lnTo>
                <a:close/>
              </a:path>
            </a:pathLst>
          </a:custGeom>
          <a:ln w="2539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3995928" y="2204847"/>
            <a:ext cx="504063" cy="3528402"/>
          </a:xfrm>
          <a:custGeom>
            <a:avLst/>
            <a:gdLst/>
            <a:ahLst/>
            <a:cxnLst/>
            <a:rect l="l" t="t" r="r" b="b"/>
            <a:pathLst>
              <a:path w="504063" h="3528402">
                <a:moveTo>
                  <a:pt x="0" y="1764157"/>
                </a:moveTo>
                <a:lnTo>
                  <a:pt x="835" y="1619465"/>
                </a:lnTo>
                <a:lnTo>
                  <a:pt x="3300" y="1477995"/>
                </a:lnTo>
                <a:lnTo>
                  <a:pt x="7328" y="1340200"/>
                </a:lnTo>
                <a:lnTo>
                  <a:pt x="12855" y="1206536"/>
                </a:lnTo>
                <a:lnTo>
                  <a:pt x="19815" y="1077456"/>
                </a:lnTo>
                <a:lnTo>
                  <a:pt x="28145" y="953413"/>
                </a:lnTo>
                <a:lnTo>
                  <a:pt x="37778" y="834862"/>
                </a:lnTo>
                <a:lnTo>
                  <a:pt x="48650" y="722257"/>
                </a:lnTo>
                <a:lnTo>
                  <a:pt x="60695" y="616051"/>
                </a:lnTo>
                <a:lnTo>
                  <a:pt x="73850" y="516699"/>
                </a:lnTo>
                <a:lnTo>
                  <a:pt x="88049" y="424655"/>
                </a:lnTo>
                <a:lnTo>
                  <a:pt x="103226" y="340372"/>
                </a:lnTo>
                <a:lnTo>
                  <a:pt x="119318" y="264304"/>
                </a:lnTo>
                <a:lnTo>
                  <a:pt x="136258" y="196906"/>
                </a:lnTo>
                <a:lnTo>
                  <a:pt x="153983" y="138632"/>
                </a:lnTo>
                <a:lnTo>
                  <a:pt x="172427" y="89935"/>
                </a:lnTo>
                <a:lnTo>
                  <a:pt x="191525" y="51269"/>
                </a:lnTo>
                <a:lnTo>
                  <a:pt x="231424" y="5847"/>
                </a:lnTo>
                <a:lnTo>
                  <a:pt x="252095" y="0"/>
                </a:lnTo>
                <a:lnTo>
                  <a:pt x="272764" y="5848"/>
                </a:lnTo>
                <a:lnTo>
                  <a:pt x="292973" y="23092"/>
                </a:lnTo>
                <a:lnTo>
                  <a:pt x="331749" y="89947"/>
                </a:lnTo>
                <a:lnTo>
                  <a:pt x="350186" y="138650"/>
                </a:lnTo>
                <a:lnTo>
                  <a:pt x="367903" y="196930"/>
                </a:lnTo>
                <a:lnTo>
                  <a:pt x="384836" y="264335"/>
                </a:lnTo>
                <a:lnTo>
                  <a:pt x="400918" y="340408"/>
                </a:lnTo>
                <a:lnTo>
                  <a:pt x="416086" y="424697"/>
                </a:lnTo>
                <a:lnTo>
                  <a:pt x="430275" y="516747"/>
                </a:lnTo>
                <a:lnTo>
                  <a:pt x="443421" y="616103"/>
                </a:lnTo>
                <a:lnTo>
                  <a:pt x="455457" y="722311"/>
                </a:lnTo>
                <a:lnTo>
                  <a:pt x="466320" y="834918"/>
                </a:lnTo>
                <a:lnTo>
                  <a:pt x="475945" y="953469"/>
                </a:lnTo>
                <a:lnTo>
                  <a:pt x="484266" y="1077509"/>
                </a:lnTo>
                <a:lnTo>
                  <a:pt x="491220" y="1206585"/>
                </a:lnTo>
                <a:lnTo>
                  <a:pt x="496742" y="1340242"/>
                </a:lnTo>
                <a:lnTo>
                  <a:pt x="500766" y="1478025"/>
                </a:lnTo>
                <a:lnTo>
                  <a:pt x="503227" y="1619482"/>
                </a:lnTo>
                <a:lnTo>
                  <a:pt x="504063" y="1764157"/>
                </a:lnTo>
                <a:lnTo>
                  <a:pt x="503227" y="1908849"/>
                </a:lnTo>
                <a:lnTo>
                  <a:pt x="500766" y="2050321"/>
                </a:lnTo>
                <a:lnTo>
                  <a:pt x="496742" y="2188118"/>
                </a:lnTo>
                <a:lnTo>
                  <a:pt x="491220" y="2321786"/>
                </a:lnTo>
                <a:lnTo>
                  <a:pt x="484266" y="2450871"/>
                </a:lnTo>
                <a:lnTo>
                  <a:pt x="475945" y="2574919"/>
                </a:lnTo>
                <a:lnTo>
                  <a:pt x="466320" y="2693476"/>
                </a:lnTo>
                <a:lnTo>
                  <a:pt x="455457" y="2806088"/>
                </a:lnTo>
                <a:lnTo>
                  <a:pt x="443421" y="2912300"/>
                </a:lnTo>
                <a:lnTo>
                  <a:pt x="430275" y="3011658"/>
                </a:lnTo>
                <a:lnTo>
                  <a:pt x="416086" y="3103710"/>
                </a:lnTo>
                <a:lnTo>
                  <a:pt x="400918" y="3187999"/>
                </a:lnTo>
                <a:lnTo>
                  <a:pt x="384836" y="3264073"/>
                </a:lnTo>
                <a:lnTo>
                  <a:pt x="367903" y="3331476"/>
                </a:lnTo>
                <a:lnTo>
                  <a:pt x="350186" y="3389756"/>
                </a:lnTo>
                <a:lnTo>
                  <a:pt x="331749" y="3438458"/>
                </a:lnTo>
                <a:lnTo>
                  <a:pt x="312656" y="3477127"/>
                </a:lnTo>
                <a:lnTo>
                  <a:pt x="272764" y="3522554"/>
                </a:lnTo>
                <a:lnTo>
                  <a:pt x="252095" y="3528402"/>
                </a:lnTo>
                <a:lnTo>
                  <a:pt x="231424" y="3522554"/>
                </a:lnTo>
                <a:lnTo>
                  <a:pt x="211212" y="3505311"/>
                </a:lnTo>
                <a:lnTo>
                  <a:pt x="172427" y="3438458"/>
                </a:lnTo>
                <a:lnTo>
                  <a:pt x="153983" y="3389756"/>
                </a:lnTo>
                <a:lnTo>
                  <a:pt x="136258" y="3331476"/>
                </a:lnTo>
                <a:lnTo>
                  <a:pt x="119318" y="3264073"/>
                </a:lnTo>
                <a:lnTo>
                  <a:pt x="103226" y="3187999"/>
                </a:lnTo>
                <a:lnTo>
                  <a:pt x="88049" y="3103710"/>
                </a:lnTo>
                <a:lnTo>
                  <a:pt x="73850" y="3011658"/>
                </a:lnTo>
                <a:lnTo>
                  <a:pt x="60695" y="2912300"/>
                </a:lnTo>
                <a:lnTo>
                  <a:pt x="48650" y="2806088"/>
                </a:lnTo>
                <a:lnTo>
                  <a:pt x="37778" y="2693476"/>
                </a:lnTo>
                <a:lnTo>
                  <a:pt x="28145" y="2574919"/>
                </a:lnTo>
                <a:lnTo>
                  <a:pt x="19815" y="2450871"/>
                </a:lnTo>
                <a:lnTo>
                  <a:pt x="12855" y="2321786"/>
                </a:lnTo>
                <a:lnTo>
                  <a:pt x="7328" y="2188118"/>
                </a:lnTo>
                <a:lnTo>
                  <a:pt x="3300" y="2050321"/>
                </a:lnTo>
                <a:lnTo>
                  <a:pt x="835" y="1908849"/>
                </a:lnTo>
                <a:lnTo>
                  <a:pt x="0" y="1764157"/>
                </a:lnTo>
                <a:close/>
              </a:path>
            </a:pathLst>
          </a:custGeom>
          <a:ln w="2539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683628" y="2156205"/>
            <a:ext cx="503999" cy="25400"/>
          </a:xfrm>
          <a:custGeom>
            <a:avLst/>
            <a:gdLst/>
            <a:ahLst/>
            <a:cxnLst/>
            <a:rect l="l" t="t" r="r" b="b"/>
            <a:pathLst>
              <a:path w="503999" h="25400">
                <a:moveTo>
                  <a:pt x="0" y="25400"/>
                </a:moveTo>
                <a:lnTo>
                  <a:pt x="503999" y="25400"/>
                </a:lnTo>
                <a:lnTo>
                  <a:pt x="50399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683628" y="2156205"/>
            <a:ext cx="503999" cy="25400"/>
          </a:xfrm>
          <a:custGeom>
            <a:avLst/>
            <a:gdLst/>
            <a:ahLst/>
            <a:cxnLst/>
            <a:rect l="l" t="t" r="r" b="b"/>
            <a:pathLst>
              <a:path w="503999" h="25400">
                <a:moveTo>
                  <a:pt x="0" y="25400"/>
                </a:moveTo>
                <a:lnTo>
                  <a:pt x="503999" y="25400"/>
                </a:lnTo>
                <a:lnTo>
                  <a:pt x="50399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1174927" y="1664970"/>
            <a:ext cx="25400" cy="503935"/>
          </a:xfrm>
          <a:custGeom>
            <a:avLst/>
            <a:gdLst/>
            <a:ahLst/>
            <a:cxnLst/>
            <a:rect l="l" t="t" r="r" b="b"/>
            <a:pathLst>
              <a:path w="25400" h="503935">
                <a:moveTo>
                  <a:pt x="0" y="503935"/>
                </a:moveTo>
                <a:lnTo>
                  <a:pt x="25400" y="503935"/>
                </a:lnTo>
                <a:lnTo>
                  <a:pt x="25400" y="0"/>
                </a:lnTo>
                <a:lnTo>
                  <a:pt x="0" y="0"/>
                </a:lnTo>
                <a:lnTo>
                  <a:pt x="0" y="50393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1174927" y="1664970"/>
            <a:ext cx="25400" cy="503935"/>
          </a:xfrm>
          <a:custGeom>
            <a:avLst/>
            <a:gdLst/>
            <a:ahLst/>
            <a:cxnLst/>
            <a:rect l="l" t="t" r="r" b="b"/>
            <a:pathLst>
              <a:path w="25400" h="503935">
                <a:moveTo>
                  <a:pt x="0" y="503935"/>
                </a:moveTo>
                <a:lnTo>
                  <a:pt x="25400" y="503935"/>
                </a:lnTo>
                <a:lnTo>
                  <a:pt x="25400" y="0"/>
                </a:lnTo>
                <a:lnTo>
                  <a:pt x="0" y="0"/>
                </a:lnTo>
                <a:lnTo>
                  <a:pt x="0" y="50393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1187627" y="1647380"/>
            <a:ext cx="504012" cy="34925"/>
          </a:xfrm>
          <a:custGeom>
            <a:avLst/>
            <a:gdLst/>
            <a:ahLst/>
            <a:cxnLst/>
            <a:rect l="l" t="t" r="r" b="b"/>
            <a:pathLst>
              <a:path w="504012" h="34925">
                <a:moveTo>
                  <a:pt x="0" y="34925"/>
                </a:moveTo>
                <a:lnTo>
                  <a:pt x="504012" y="34925"/>
                </a:lnTo>
                <a:lnTo>
                  <a:pt x="504012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1187627" y="1647380"/>
            <a:ext cx="504012" cy="34925"/>
          </a:xfrm>
          <a:custGeom>
            <a:avLst/>
            <a:gdLst/>
            <a:ahLst/>
            <a:cxnLst/>
            <a:rect l="l" t="t" r="r" b="b"/>
            <a:pathLst>
              <a:path w="504012" h="34925">
                <a:moveTo>
                  <a:pt x="0" y="34925"/>
                </a:moveTo>
                <a:lnTo>
                  <a:pt x="504012" y="34925"/>
                </a:lnTo>
                <a:lnTo>
                  <a:pt x="504012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1632712" y="1664842"/>
            <a:ext cx="117982" cy="504063"/>
          </a:xfrm>
          <a:custGeom>
            <a:avLst/>
            <a:gdLst/>
            <a:ahLst/>
            <a:cxnLst/>
            <a:rect l="l" t="t" r="r" b="b"/>
            <a:pathLst>
              <a:path w="117982" h="504063">
                <a:moveTo>
                  <a:pt x="46227" y="478917"/>
                </a:moveTo>
                <a:lnTo>
                  <a:pt x="46227" y="431854"/>
                </a:lnTo>
                <a:lnTo>
                  <a:pt x="25526" y="396367"/>
                </a:lnTo>
                <a:lnTo>
                  <a:pt x="21970" y="390271"/>
                </a:lnTo>
                <a:lnTo>
                  <a:pt x="14224" y="388239"/>
                </a:lnTo>
                <a:lnTo>
                  <a:pt x="8127" y="391795"/>
                </a:lnTo>
                <a:lnTo>
                  <a:pt x="2031" y="395224"/>
                </a:lnTo>
                <a:lnTo>
                  <a:pt x="0" y="403098"/>
                </a:lnTo>
                <a:lnTo>
                  <a:pt x="3556" y="409067"/>
                </a:lnTo>
                <a:lnTo>
                  <a:pt x="58927" y="504063"/>
                </a:lnTo>
                <a:lnTo>
                  <a:pt x="114426" y="409067"/>
                </a:lnTo>
                <a:lnTo>
                  <a:pt x="71627" y="478917"/>
                </a:lnTo>
                <a:lnTo>
                  <a:pt x="48006" y="472567"/>
                </a:lnTo>
                <a:lnTo>
                  <a:pt x="46227" y="431854"/>
                </a:lnTo>
                <a:lnTo>
                  <a:pt x="46227" y="478917"/>
                </a:lnTo>
                <a:close/>
              </a:path>
              <a:path w="117982" h="504063">
                <a:moveTo>
                  <a:pt x="96012" y="390271"/>
                </a:moveTo>
                <a:lnTo>
                  <a:pt x="92456" y="396367"/>
                </a:lnTo>
                <a:lnTo>
                  <a:pt x="71627" y="432072"/>
                </a:lnTo>
                <a:lnTo>
                  <a:pt x="69976" y="472567"/>
                </a:lnTo>
                <a:lnTo>
                  <a:pt x="58991" y="453734"/>
                </a:lnTo>
                <a:lnTo>
                  <a:pt x="46227" y="0"/>
                </a:lnTo>
                <a:lnTo>
                  <a:pt x="46227" y="431854"/>
                </a:lnTo>
                <a:lnTo>
                  <a:pt x="48006" y="472567"/>
                </a:lnTo>
                <a:lnTo>
                  <a:pt x="71627" y="478917"/>
                </a:lnTo>
                <a:lnTo>
                  <a:pt x="114426" y="409067"/>
                </a:lnTo>
                <a:lnTo>
                  <a:pt x="117982" y="403098"/>
                </a:lnTo>
                <a:lnTo>
                  <a:pt x="115824" y="395224"/>
                </a:lnTo>
                <a:lnTo>
                  <a:pt x="109855" y="391795"/>
                </a:lnTo>
                <a:lnTo>
                  <a:pt x="103758" y="388239"/>
                </a:lnTo>
                <a:lnTo>
                  <a:pt x="96012" y="390271"/>
                </a:lnTo>
                <a:close/>
              </a:path>
              <a:path w="117982" h="504063">
                <a:moveTo>
                  <a:pt x="58991" y="453734"/>
                </a:moveTo>
                <a:lnTo>
                  <a:pt x="69976" y="472567"/>
                </a:lnTo>
                <a:lnTo>
                  <a:pt x="71627" y="432072"/>
                </a:lnTo>
                <a:lnTo>
                  <a:pt x="71627" y="0"/>
                </a:lnTo>
                <a:lnTo>
                  <a:pt x="46227" y="0"/>
                </a:lnTo>
                <a:lnTo>
                  <a:pt x="58991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1632712" y="1664842"/>
            <a:ext cx="117982" cy="504063"/>
          </a:xfrm>
          <a:custGeom>
            <a:avLst/>
            <a:gdLst/>
            <a:ahLst/>
            <a:cxnLst/>
            <a:rect l="l" t="t" r="r" b="b"/>
            <a:pathLst>
              <a:path w="117982" h="504063">
                <a:moveTo>
                  <a:pt x="46227" y="478917"/>
                </a:moveTo>
                <a:lnTo>
                  <a:pt x="46227" y="431854"/>
                </a:lnTo>
                <a:lnTo>
                  <a:pt x="25526" y="396367"/>
                </a:lnTo>
                <a:lnTo>
                  <a:pt x="21970" y="390271"/>
                </a:lnTo>
                <a:lnTo>
                  <a:pt x="14224" y="388239"/>
                </a:lnTo>
                <a:lnTo>
                  <a:pt x="8127" y="391795"/>
                </a:lnTo>
                <a:lnTo>
                  <a:pt x="2031" y="395224"/>
                </a:lnTo>
                <a:lnTo>
                  <a:pt x="0" y="403098"/>
                </a:lnTo>
                <a:lnTo>
                  <a:pt x="3556" y="409067"/>
                </a:lnTo>
                <a:lnTo>
                  <a:pt x="58927" y="504063"/>
                </a:lnTo>
                <a:lnTo>
                  <a:pt x="114426" y="409067"/>
                </a:lnTo>
                <a:lnTo>
                  <a:pt x="71627" y="478917"/>
                </a:lnTo>
                <a:lnTo>
                  <a:pt x="48006" y="472567"/>
                </a:lnTo>
                <a:lnTo>
                  <a:pt x="46227" y="431854"/>
                </a:lnTo>
                <a:lnTo>
                  <a:pt x="46227" y="478917"/>
                </a:lnTo>
                <a:close/>
              </a:path>
              <a:path w="117982" h="504063">
                <a:moveTo>
                  <a:pt x="96012" y="390271"/>
                </a:moveTo>
                <a:lnTo>
                  <a:pt x="92456" y="396367"/>
                </a:lnTo>
                <a:lnTo>
                  <a:pt x="71627" y="432072"/>
                </a:lnTo>
                <a:lnTo>
                  <a:pt x="69976" y="472567"/>
                </a:lnTo>
                <a:lnTo>
                  <a:pt x="58991" y="453734"/>
                </a:lnTo>
                <a:lnTo>
                  <a:pt x="46227" y="0"/>
                </a:lnTo>
                <a:lnTo>
                  <a:pt x="46227" y="431854"/>
                </a:lnTo>
                <a:lnTo>
                  <a:pt x="48006" y="472567"/>
                </a:lnTo>
                <a:lnTo>
                  <a:pt x="71627" y="478917"/>
                </a:lnTo>
                <a:lnTo>
                  <a:pt x="114426" y="409067"/>
                </a:lnTo>
                <a:lnTo>
                  <a:pt x="117982" y="403098"/>
                </a:lnTo>
                <a:lnTo>
                  <a:pt x="115824" y="395224"/>
                </a:lnTo>
                <a:lnTo>
                  <a:pt x="109855" y="391795"/>
                </a:lnTo>
                <a:lnTo>
                  <a:pt x="103758" y="388239"/>
                </a:lnTo>
                <a:lnTo>
                  <a:pt x="96012" y="390271"/>
                </a:lnTo>
                <a:close/>
              </a:path>
              <a:path w="117982" h="504063">
                <a:moveTo>
                  <a:pt x="58991" y="453734"/>
                </a:moveTo>
                <a:lnTo>
                  <a:pt x="69976" y="472567"/>
                </a:lnTo>
                <a:lnTo>
                  <a:pt x="71627" y="432072"/>
                </a:lnTo>
                <a:lnTo>
                  <a:pt x="71627" y="0"/>
                </a:lnTo>
                <a:lnTo>
                  <a:pt x="46227" y="0"/>
                </a:lnTo>
                <a:lnTo>
                  <a:pt x="58991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1691767" y="2156205"/>
            <a:ext cx="503935" cy="25400"/>
          </a:xfrm>
          <a:custGeom>
            <a:avLst/>
            <a:gdLst/>
            <a:ahLst/>
            <a:cxnLst/>
            <a:rect l="l" t="t" r="r" b="b"/>
            <a:pathLst>
              <a:path w="503935" h="25400">
                <a:moveTo>
                  <a:pt x="0" y="25400"/>
                </a:moveTo>
                <a:lnTo>
                  <a:pt x="503935" y="25400"/>
                </a:lnTo>
                <a:lnTo>
                  <a:pt x="503935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1691767" y="2156205"/>
            <a:ext cx="503935" cy="25400"/>
          </a:xfrm>
          <a:custGeom>
            <a:avLst/>
            <a:gdLst/>
            <a:ahLst/>
            <a:cxnLst/>
            <a:rect l="l" t="t" r="r" b="b"/>
            <a:pathLst>
              <a:path w="503935" h="25400">
                <a:moveTo>
                  <a:pt x="0" y="25400"/>
                </a:moveTo>
                <a:lnTo>
                  <a:pt x="503935" y="25400"/>
                </a:lnTo>
                <a:lnTo>
                  <a:pt x="503935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2183003" y="1664970"/>
            <a:ext cx="25400" cy="503935"/>
          </a:xfrm>
          <a:custGeom>
            <a:avLst/>
            <a:gdLst/>
            <a:ahLst/>
            <a:cxnLst/>
            <a:rect l="l" t="t" r="r" b="b"/>
            <a:pathLst>
              <a:path w="25400" h="503935">
                <a:moveTo>
                  <a:pt x="0" y="503935"/>
                </a:moveTo>
                <a:lnTo>
                  <a:pt x="25400" y="503935"/>
                </a:lnTo>
                <a:lnTo>
                  <a:pt x="25400" y="0"/>
                </a:lnTo>
                <a:lnTo>
                  <a:pt x="0" y="0"/>
                </a:lnTo>
                <a:lnTo>
                  <a:pt x="0" y="50393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2183003" y="1664970"/>
            <a:ext cx="25400" cy="503935"/>
          </a:xfrm>
          <a:custGeom>
            <a:avLst/>
            <a:gdLst/>
            <a:ahLst/>
            <a:cxnLst/>
            <a:rect l="l" t="t" r="r" b="b"/>
            <a:pathLst>
              <a:path w="25400" h="503935">
                <a:moveTo>
                  <a:pt x="0" y="503935"/>
                </a:moveTo>
                <a:lnTo>
                  <a:pt x="25400" y="503935"/>
                </a:lnTo>
                <a:lnTo>
                  <a:pt x="25400" y="0"/>
                </a:lnTo>
                <a:lnTo>
                  <a:pt x="0" y="0"/>
                </a:lnTo>
                <a:lnTo>
                  <a:pt x="0" y="50393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2195703" y="1647380"/>
            <a:ext cx="504063" cy="34925"/>
          </a:xfrm>
          <a:custGeom>
            <a:avLst/>
            <a:gdLst/>
            <a:ahLst/>
            <a:cxnLst/>
            <a:rect l="l" t="t" r="r" b="b"/>
            <a:pathLst>
              <a:path w="504063" h="34925">
                <a:moveTo>
                  <a:pt x="0" y="34925"/>
                </a:moveTo>
                <a:lnTo>
                  <a:pt x="504063" y="34925"/>
                </a:lnTo>
                <a:lnTo>
                  <a:pt x="504063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2195703" y="1647380"/>
            <a:ext cx="504063" cy="34925"/>
          </a:xfrm>
          <a:custGeom>
            <a:avLst/>
            <a:gdLst/>
            <a:ahLst/>
            <a:cxnLst/>
            <a:rect l="l" t="t" r="r" b="b"/>
            <a:pathLst>
              <a:path w="504063" h="34925">
                <a:moveTo>
                  <a:pt x="0" y="34925"/>
                </a:moveTo>
                <a:lnTo>
                  <a:pt x="504063" y="34925"/>
                </a:lnTo>
                <a:lnTo>
                  <a:pt x="504063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2640838" y="1664842"/>
            <a:ext cx="117856" cy="504063"/>
          </a:xfrm>
          <a:custGeom>
            <a:avLst/>
            <a:gdLst/>
            <a:ahLst/>
            <a:cxnLst/>
            <a:rect l="l" t="t" r="r" b="b"/>
            <a:pathLst>
              <a:path w="117856" h="504063">
                <a:moveTo>
                  <a:pt x="46228" y="478917"/>
                </a:moveTo>
                <a:lnTo>
                  <a:pt x="46227" y="431854"/>
                </a:lnTo>
                <a:lnTo>
                  <a:pt x="25526" y="396367"/>
                </a:lnTo>
                <a:lnTo>
                  <a:pt x="21970" y="390271"/>
                </a:lnTo>
                <a:lnTo>
                  <a:pt x="14224" y="388239"/>
                </a:lnTo>
                <a:lnTo>
                  <a:pt x="8128" y="391795"/>
                </a:lnTo>
                <a:lnTo>
                  <a:pt x="2031" y="395224"/>
                </a:lnTo>
                <a:lnTo>
                  <a:pt x="0" y="403098"/>
                </a:lnTo>
                <a:lnTo>
                  <a:pt x="3556" y="409067"/>
                </a:lnTo>
                <a:lnTo>
                  <a:pt x="58928" y="504063"/>
                </a:lnTo>
                <a:lnTo>
                  <a:pt x="114426" y="409067"/>
                </a:lnTo>
                <a:lnTo>
                  <a:pt x="71628" y="478917"/>
                </a:lnTo>
                <a:lnTo>
                  <a:pt x="48006" y="472567"/>
                </a:lnTo>
                <a:lnTo>
                  <a:pt x="46227" y="431854"/>
                </a:lnTo>
                <a:lnTo>
                  <a:pt x="46228" y="478917"/>
                </a:lnTo>
                <a:close/>
              </a:path>
              <a:path w="117856" h="504063">
                <a:moveTo>
                  <a:pt x="96012" y="390271"/>
                </a:moveTo>
                <a:lnTo>
                  <a:pt x="92456" y="396367"/>
                </a:lnTo>
                <a:lnTo>
                  <a:pt x="71627" y="432072"/>
                </a:lnTo>
                <a:lnTo>
                  <a:pt x="69976" y="472567"/>
                </a:lnTo>
                <a:lnTo>
                  <a:pt x="58991" y="453734"/>
                </a:lnTo>
                <a:lnTo>
                  <a:pt x="46228" y="0"/>
                </a:lnTo>
                <a:lnTo>
                  <a:pt x="46227" y="431854"/>
                </a:lnTo>
                <a:lnTo>
                  <a:pt x="48006" y="472567"/>
                </a:lnTo>
                <a:lnTo>
                  <a:pt x="71628" y="478917"/>
                </a:lnTo>
                <a:lnTo>
                  <a:pt x="114426" y="409067"/>
                </a:lnTo>
                <a:lnTo>
                  <a:pt x="117856" y="403098"/>
                </a:lnTo>
                <a:lnTo>
                  <a:pt x="115824" y="395224"/>
                </a:lnTo>
                <a:lnTo>
                  <a:pt x="109855" y="391795"/>
                </a:lnTo>
                <a:lnTo>
                  <a:pt x="103759" y="388239"/>
                </a:lnTo>
                <a:lnTo>
                  <a:pt x="96012" y="390271"/>
                </a:lnTo>
                <a:close/>
              </a:path>
              <a:path w="117856" h="504063">
                <a:moveTo>
                  <a:pt x="58991" y="453734"/>
                </a:moveTo>
                <a:lnTo>
                  <a:pt x="69976" y="472567"/>
                </a:lnTo>
                <a:lnTo>
                  <a:pt x="71627" y="432072"/>
                </a:lnTo>
                <a:lnTo>
                  <a:pt x="71628" y="0"/>
                </a:lnTo>
                <a:lnTo>
                  <a:pt x="46228" y="0"/>
                </a:lnTo>
                <a:lnTo>
                  <a:pt x="58991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2640838" y="1664842"/>
            <a:ext cx="117856" cy="504063"/>
          </a:xfrm>
          <a:custGeom>
            <a:avLst/>
            <a:gdLst/>
            <a:ahLst/>
            <a:cxnLst/>
            <a:rect l="l" t="t" r="r" b="b"/>
            <a:pathLst>
              <a:path w="117856" h="504063">
                <a:moveTo>
                  <a:pt x="46228" y="478917"/>
                </a:moveTo>
                <a:lnTo>
                  <a:pt x="46227" y="431854"/>
                </a:lnTo>
                <a:lnTo>
                  <a:pt x="25526" y="396367"/>
                </a:lnTo>
                <a:lnTo>
                  <a:pt x="21970" y="390271"/>
                </a:lnTo>
                <a:lnTo>
                  <a:pt x="14224" y="388239"/>
                </a:lnTo>
                <a:lnTo>
                  <a:pt x="8128" y="391795"/>
                </a:lnTo>
                <a:lnTo>
                  <a:pt x="2031" y="395224"/>
                </a:lnTo>
                <a:lnTo>
                  <a:pt x="0" y="403098"/>
                </a:lnTo>
                <a:lnTo>
                  <a:pt x="3556" y="409067"/>
                </a:lnTo>
                <a:lnTo>
                  <a:pt x="58928" y="504063"/>
                </a:lnTo>
                <a:lnTo>
                  <a:pt x="114426" y="409067"/>
                </a:lnTo>
                <a:lnTo>
                  <a:pt x="71628" y="478917"/>
                </a:lnTo>
                <a:lnTo>
                  <a:pt x="48006" y="472567"/>
                </a:lnTo>
                <a:lnTo>
                  <a:pt x="46227" y="431854"/>
                </a:lnTo>
                <a:lnTo>
                  <a:pt x="46228" y="478917"/>
                </a:lnTo>
                <a:close/>
              </a:path>
              <a:path w="117856" h="504063">
                <a:moveTo>
                  <a:pt x="96012" y="390271"/>
                </a:moveTo>
                <a:lnTo>
                  <a:pt x="92456" y="396367"/>
                </a:lnTo>
                <a:lnTo>
                  <a:pt x="71627" y="432072"/>
                </a:lnTo>
                <a:lnTo>
                  <a:pt x="69976" y="472567"/>
                </a:lnTo>
                <a:lnTo>
                  <a:pt x="58991" y="453734"/>
                </a:lnTo>
                <a:lnTo>
                  <a:pt x="46228" y="0"/>
                </a:lnTo>
                <a:lnTo>
                  <a:pt x="46227" y="431854"/>
                </a:lnTo>
                <a:lnTo>
                  <a:pt x="48006" y="472567"/>
                </a:lnTo>
                <a:lnTo>
                  <a:pt x="71628" y="478917"/>
                </a:lnTo>
                <a:lnTo>
                  <a:pt x="114426" y="409067"/>
                </a:lnTo>
                <a:lnTo>
                  <a:pt x="117856" y="403098"/>
                </a:lnTo>
                <a:lnTo>
                  <a:pt x="115824" y="395224"/>
                </a:lnTo>
                <a:lnTo>
                  <a:pt x="109855" y="391795"/>
                </a:lnTo>
                <a:lnTo>
                  <a:pt x="103759" y="388239"/>
                </a:lnTo>
                <a:lnTo>
                  <a:pt x="96012" y="390271"/>
                </a:lnTo>
                <a:close/>
              </a:path>
              <a:path w="117856" h="504063">
                <a:moveTo>
                  <a:pt x="58991" y="453734"/>
                </a:moveTo>
                <a:lnTo>
                  <a:pt x="69976" y="472567"/>
                </a:lnTo>
                <a:lnTo>
                  <a:pt x="71627" y="432072"/>
                </a:lnTo>
                <a:lnTo>
                  <a:pt x="71628" y="0"/>
                </a:lnTo>
                <a:lnTo>
                  <a:pt x="46228" y="0"/>
                </a:lnTo>
                <a:lnTo>
                  <a:pt x="58991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2699766" y="2156205"/>
            <a:ext cx="504063" cy="25400"/>
          </a:xfrm>
          <a:custGeom>
            <a:avLst/>
            <a:gdLst/>
            <a:ahLst/>
            <a:cxnLst/>
            <a:rect l="l" t="t" r="r" b="b"/>
            <a:pathLst>
              <a:path w="504063" h="25400">
                <a:moveTo>
                  <a:pt x="0" y="25400"/>
                </a:moveTo>
                <a:lnTo>
                  <a:pt x="504063" y="25400"/>
                </a:lnTo>
                <a:lnTo>
                  <a:pt x="50406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2699766" y="2156205"/>
            <a:ext cx="504063" cy="25400"/>
          </a:xfrm>
          <a:custGeom>
            <a:avLst/>
            <a:gdLst/>
            <a:ahLst/>
            <a:cxnLst/>
            <a:rect l="l" t="t" r="r" b="b"/>
            <a:pathLst>
              <a:path w="504063" h="25400">
                <a:moveTo>
                  <a:pt x="0" y="25400"/>
                </a:moveTo>
                <a:lnTo>
                  <a:pt x="504063" y="25400"/>
                </a:lnTo>
                <a:lnTo>
                  <a:pt x="50406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3191129" y="1664970"/>
            <a:ext cx="25400" cy="503935"/>
          </a:xfrm>
          <a:custGeom>
            <a:avLst/>
            <a:gdLst/>
            <a:ahLst/>
            <a:cxnLst/>
            <a:rect l="l" t="t" r="r" b="b"/>
            <a:pathLst>
              <a:path w="25400" h="503935">
                <a:moveTo>
                  <a:pt x="0" y="503935"/>
                </a:moveTo>
                <a:lnTo>
                  <a:pt x="25400" y="503935"/>
                </a:lnTo>
                <a:lnTo>
                  <a:pt x="25400" y="0"/>
                </a:lnTo>
                <a:lnTo>
                  <a:pt x="0" y="0"/>
                </a:lnTo>
                <a:lnTo>
                  <a:pt x="0" y="50393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3191129" y="1664970"/>
            <a:ext cx="25400" cy="503935"/>
          </a:xfrm>
          <a:custGeom>
            <a:avLst/>
            <a:gdLst/>
            <a:ahLst/>
            <a:cxnLst/>
            <a:rect l="l" t="t" r="r" b="b"/>
            <a:pathLst>
              <a:path w="25400" h="503935">
                <a:moveTo>
                  <a:pt x="0" y="503935"/>
                </a:moveTo>
                <a:lnTo>
                  <a:pt x="25400" y="503935"/>
                </a:lnTo>
                <a:lnTo>
                  <a:pt x="25400" y="0"/>
                </a:lnTo>
                <a:lnTo>
                  <a:pt x="0" y="0"/>
                </a:lnTo>
                <a:lnTo>
                  <a:pt x="0" y="50393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3203829" y="1647380"/>
            <a:ext cx="503935" cy="34925"/>
          </a:xfrm>
          <a:custGeom>
            <a:avLst/>
            <a:gdLst/>
            <a:ahLst/>
            <a:cxnLst/>
            <a:rect l="l" t="t" r="r" b="b"/>
            <a:pathLst>
              <a:path w="503935" h="34925">
                <a:moveTo>
                  <a:pt x="0" y="34925"/>
                </a:moveTo>
                <a:lnTo>
                  <a:pt x="503935" y="34925"/>
                </a:lnTo>
                <a:lnTo>
                  <a:pt x="503935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3203829" y="1647380"/>
            <a:ext cx="503935" cy="34925"/>
          </a:xfrm>
          <a:custGeom>
            <a:avLst/>
            <a:gdLst/>
            <a:ahLst/>
            <a:cxnLst/>
            <a:rect l="l" t="t" r="r" b="b"/>
            <a:pathLst>
              <a:path w="503935" h="34925">
                <a:moveTo>
                  <a:pt x="0" y="34925"/>
                </a:moveTo>
                <a:lnTo>
                  <a:pt x="503935" y="34925"/>
                </a:lnTo>
                <a:lnTo>
                  <a:pt x="503935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3648837" y="1664842"/>
            <a:ext cx="117983" cy="504063"/>
          </a:xfrm>
          <a:custGeom>
            <a:avLst/>
            <a:gdLst/>
            <a:ahLst/>
            <a:cxnLst/>
            <a:rect l="l" t="t" r="r" b="b"/>
            <a:pathLst>
              <a:path w="117983" h="504063">
                <a:moveTo>
                  <a:pt x="46354" y="478917"/>
                </a:moveTo>
                <a:lnTo>
                  <a:pt x="46354" y="432072"/>
                </a:lnTo>
                <a:lnTo>
                  <a:pt x="25526" y="396367"/>
                </a:lnTo>
                <a:lnTo>
                  <a:pt x="21971" y="390271"/>
                </a:lnTo>
                <a:lnTo>
                  <a:pt x="14224" y="388239"/>
                </a:lnTo>
                <a:lnTo>
                  <a:pt x="8127" y="391795"/>
                </a:lnTo>
                <a:lnTo>
                  <a:pt x="2159" y="395224"/>
                </a:lnTo>
                <a:lnTo>
                  <a:pt x="0" y="403098"/>
                </a:lnTo>
                <a:lnTo>
                  <a:pt x="3555" y="409067"/>
                </a:lnTo>
                <a:lnTo>
                  <a:pt x="59054" y="504063"/>
                </a:lnTo>
                <a:lnTo>
                  <a:pt x="114426" y="409067"/>
                </a:lnTo>
                <a:lnTo>
                  <a:pt x="71754" y="478917"/>
                </a:lnTo>
                <a:lnTo>
                  <a:pt x="48005" y="472567"/>
                </a:lnTo>
                <a:lnTo>
                  <a:pt x="46354" y="432072"/>
                </a:lnTo>
                <a:lnTo>
                  <a:pt x="46354" y="478917"/>
                </a:lnTo>
                <a:close/>
              </a:path>
              <a:path w="117983" h="504063">
                <a:moveTo>
                  <a:pt x="96012" y="390271"/>
                </a:moveTo>
                <a:lnTo>
                  <a:pt x="92455" y="396367"/>
                </a:lnTo>
                <a:lnTo>
                  <a:pt x="71755" y="431854"/>
                </a:lnTo>
                <a:lnTo>
                  <a:pt x="69976" y="472567"/>
                </a:lnTo>
                <a:lnTo>
                  <a:pt x="58991" y="453734"/>
                </a:lnTo>
                <a:lnTo>
                  <a:pt x="46354" y="0"/>
                </a:lnTo>
                <a:lnTo>
                  <a:pt x="46354" y="432072"/>
                </a:lnTo>
                <a:lnTo>
                  <a:pt x="48005" y="472567"/>
                </a:lnTo>
                <a:lnTo>
                  <a:pt x="71754" y="478917"/>
                </a:lnTo>
                <a:lnTo>
                  <a:pt x="114426" y="409067"/>
                </a:lnTo>
                <a:lnTo>
                  <a:pt x="117983" y="403098"/>
                </a:lnTo>
                <a:lnTo>
                  <a:pt x="115950" y="395224"/>
                </a:lnTo>
                <a:lnTo>
                  <a:pt x="109854" y="391795"/>
                </a:lnTo>
                <a:lnTo>
                  <a:pt x="103759" y="388239"/>
                </a:lnTo>
                <a:lnTo>
                  <a:pt x="96012" y="390271"/>
                </a:lnTo>
                <a:close/>
              </a:path>
              <a:path w="117983" h="504063">
                <a:moveTo>
                  <a:pt x="58991" y="453734"/>
                </a:moveTo>
                <a:lnTo>
                  <a:pt x="69976" y="472567"/>
                </a:lnTo>
                <a:lnTo>
                  <a:pt x="71755" y="431854"/>
                </a:lnTo>
                <a:lnTo>
                  <a:pt x="71754" y="0"/>
                </a:lnTo>
                <a:lnTo>
                  <a:pt x="46354" y="0"/>
                </a:lnTo>
                <a:lnTo>
                  <a:pt x="58991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3648837" y="1664842"/>
            <a:ext cx="117983" cy="504063"/>
          </a:xfrm>
          <a:custGeom>
            <a:avLst/>
            <a:gdLst/>
            <a:ahLst/>
            <a:cxnLst/>
            <a:rect l="l" t="t" r="r" b="b"/>
            <a:pathLst>
              <a:path w="117983" h="504063">
                <a:moveTo>
                  <a:pt x="46354" y="478917"/>
                </a:moveTo>
                <a:lnTo>
                  <a:pt x="46354" y="432072"/>
                </a:lnTo>
                <a:lnTo>
                  <a:pt x="25526" y="396367"/>
                </a:lnTo>
                <a:lnTo>
                  <a:pt x="21971" y="390271"/>
                </a:lnTo>
                <a:lnTo>
                  <a:pt x="14224" y="388239"/>
                </a:lnTo>
                <a:lnTo>
                  <a:pt x="8127" y="391795"/>
                </a:lnTo>
                <a:lnTo>
                  <a:pt x="2159" y="395224"/>
                </a:lnTo>
                <a:lnTo>
                  <a:pt x="0" y="403098"/>
                </a:lnTo>
                <a:lnTo>
                  <a:pt x="3555" y="409067"/>
                </a:lnTo>
                <a:lnTo>
                  <a:pt x="59054" y="504063"/>
                </a:lnTo>
                <a:lnTo>
                  <a:pt x="114426" y="409067"/>
                </a:lnTo>
                <a:lnTo>
                  <a:pt x="71754" y="478917"/>
                </a:lnTo>
                <a:lnTo>
                  <a:pt x="48005" y="472567"/>
                </a:lnTo>
                <a:lnTo>
                  <a:pt x="46354" y="432072"/>
                </a:lnTo>
                <a:lnTo>
                  <a:pt x="46354" y="478917"/>
                </a:lnTo>
                <a:close/>
              </a:path>
              <a:path w="117983" h="504063">
                <a:moveTo>
                  <a:pt x="96012" y="390271"/>
                </a:moveTo>
                <a:lnTo>
                  <a:pt x="92455" y="396367"/>
                </a:lnTo>
                <a:lnTo>
                  <a:pt x="71755" y="431854"/>
                </a:lnTo>
                <a:lnTo>
                  <a:pt x="69976" y="472567"/>
                </a:lnTo>
                <a:lnTo>
                  <a:pt x="58991" y="453734"/>
                </a:lnTo>
                <a:lnTo>
                  <a:pt x="46354" y="0"/>
                </a:lnTo>
                <a:lnTo>
                  <a:pt x="46354" y="432072"/>
                </a:lnTo>
                <a:lnTo>
                  <a:pt x="48005" y="472567"/>
                </a:lnTo>
                <a:lnTo>
                  <a:pt x="71754" y="478917"/>
                </a:lnTo>
                <a:lnTo>
                  <a:pt x="114426" y="409067"/>
                </a:lnTo>
                <a:lnTo>
                  <a:pt x="117983" y="403098"/>
                </a:lnTo>
                <a:lnTo>
                  <a:pt x="115950" y="395224"/>
                </a:lnTo>
                <a:lnTo>
                  <a:pt x="109854" y="391795"/>
                </a:lnTo>
                <a:lnTo>
                  <a:pt x="103759" y="388239"/>
                </a:lnTo>
                <a:lnTo>
                  <a:pt x="96012" y="390271"/>
                </a:lnTo>
                <a:close/>
              </a:path>
              <a:path w="117983" h="504063">
                <a:moveTo>
                  <a:pt x="58991" y="453734"/>
                </a:moveTo>
                <a:lnTo>
                  <a:pt x="69976" y="472567"/>
                </a:lnTo>
                <a:lnTo>
                  <a:pt x="71755" y="431854"/>
                </a:lnTo>
                <a:lnTo>
                  <a:pt x="71754" y="0"/>
                </a:lnTo>
                <a:lnTo>
                  <a:pt x="46354" y="0"/>
                </a:lnTo>
                <a:lnTo>
                  <a:pt x="58991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3708019" y="2156205"/>
            <a:ext cx="503935" cy="25400"/>
          </a:xfrm>
          <a:custGeom>
            <a:avLst/>
            <a:gdLst/>
            <a:ahLst/>
            <a:cxnLst/>
            <a:rect l="l" t="t" r="r" b="b"/>
            <a:pathLst>
              <a:path w="503935" h="25400">
                <a:moveTo>
                  <a:pt x="0" y="25400"/>
                </a:moveTo>
                <a:lnTo>
                  <a:pt x="503935" y="25400"/>
                </a:lnTo>
                <a:lnTo>
                  <a:pt x="503935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3708019" y="2156205"/>
            <a:ext cx="503935" cy="25400"/>
          </a:xfrm>
          <a:custGeom>
            <a:avLst/>
            <a:gdLst/>
            <a:ahLst/>
            <a:cxnLst/>
            <a:rect l="l" t="t" r="r" b="b"/>
            <a:pathLst>
              <a:path w="503935" h="25400">
                <a:moveTo>
                  <a:pt x="0" y="25400"/>
                </a:moveTo>
                <a:lnTo>
                  <a:pt x="503935" y="25400"/>
                </a:lnTo>
                <a:lnTo>
                  <a:pt x="503935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4199255" y="1664970"/>
            <a:ext cx="25400" cy="503935"/>
          </a:xfrm>
          <a:custGeom>
            <a:avLst/>
            <a:gdLst/>
            <a:ahLst/>
            <a:cxnLst/>
            <a:rect l="l" t="t" r="r" b="b"/>
            <a:pathLst>
              <a:path w="25400" h="503935">
                <a:moveTo>
                  <a:pt x="0" y="503935"/>
                </a:moveTo>
                <a:lnTo>
                  <a:pt x="25400" y="503935"/>
                </a:lnTo>
                <a:lnTo>
                  <a:pt x="25400" y="0"/>
                </a:lnTo>
                <a:lnTo>
                  <a:pt x="0" y="0"/>
                </a:lnTo>
                <a:lnTo>
                  <a:pt x="0" y="50393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4199255" y="1664970"/>
            <a:ext cx="25400" cy="503935"/>
          </a:xfrm>
          <a:custGeom>
            <a:avLst/>
            <a:gdLst/>
            <a:ahLst/>
            <a:cxnLst/>
            <a:rect l="l" t="t" r="r" b="b"/>
            <a:pathLst>
              <a:path w="25400" h="503935">
                <a:moveTo>
                  <a:pt x="0" y="503935"/>
                </a:moveTo>
                <a:lnTo>
                  <a:pt x="25400" y="503935"/>
                </a:lnTo>
                <a:lnTo>
                  <a:pt x="25400" y="0"/>
                </a:lnTo>
                <a:lnTo>
                  <a:pt x="0" y="0"/>
                </a:lnTo>
                <a:lnTo>
                  <a:pt x="0" y="50393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4211955" y="1647380"/>
            <a:ext cx="504063" cy="34925"/>
          </a:xfrm>
          <a:custGeom>
            <a:avLst/>
            <a:gdLst/>
            <a:ahLst/>
            <a:cxnLst/>
            <a:rect l="l" t="t" r="r" b="b"/>
            <a:pathLst>
              <a:path w="504063" h="34925">
                <a:moveTo>
                  <a:pt x="0" y="34925"/>
                </a:moveTo>
                <a:lnTo>
                  <a:pt x="504063" y="34925"/>
                </a:lnTo>
                <a:lnTo>
                  <a:pt x="504063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4211955" y="1647380"/>
            <a:ext cx="504063" cy="34925"/>
          </a:xfrm>
          <a:custGeom>
            <a:avLst/>
            <a:gdLst/>
            <a:ahLst/>
            <a:cxnLst/>
            <a:rect l="l" t="t" r="r" b="b"/>
            <a:pathLst>
              <a:path w="504063" h="34925">
                <a:moveTo>
                  <a:pt x="0" y="34925"/>
                </a:moveTo>
                <a:lnTo>
                  <a:pt x="504063" y="34925"/>
                </a:lnTo>
                <a:lnTo>
                  <a:pt x="504063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4657090" y="1664842"/>
            <a:ext cx="117856" cy="504063"/>
          </a:xfrm>
          <a:custGeom>
            <a:avLst/>
            <a:gdLst/>
            <a:ahLst/>
            <a:cxnLst/>
            <a:rect l="l" t="t" r="r" b="b"/>
            <a:pathLst>
              <a:path w="117856" h="504063">
                <a:moveTo>
                  <a:pt x="46227" y="478917"/>
                </a:moveTo>
                <a:lnTo>
                  <a:pt x="46227" y="432072"/>
                </a:lnTo>
                <a:lnTo>
                  <a:pt x="25400" y="396367"/>
                </a:lnTo>
                <a:lnTo>
                  <a:pt x="21971" y="390271"/>
                </a:lnTo>
                <a:lnTo>
                  <a:pt x="14097" y="388239"/>
                </a:lnTo>
                <a:lnTo>
                  <a:pt x="8127" y="391795"/>
                </a:lnTo>
                <a:lnTo>
                  <a:pt x="2032" y="395224"/>
                </a:lnTo>
                <a:lnTo>
                  <a:pt x="0" y="403098"/>
                </a:lnTo>
                <a:lnTo>
                  <a:pt x="3556" y="409067"/>
                </a:lnTo>
                <a:lnTo>
                  <a:pt x="58927" y="504063"/>
                </a:lnTo>
                <a:lnTo>
                  <a:pt x="114300" y="409067"/>
                </a:lnTo>
                <a:lnTo>
                  <a:pt x="71627" y="478917"/>
                </a:lnTo>
                <a:lnTo>
                  <a:pt x="48006" y="472567"/>
                </a:lnTo>
                <a:lnTo>
                  <a:pt x="46227" y="432072"/>
                </a:lnTo>
                <a:lnTo>
                  <a:pt x="46227" y="478917"/>
                </a:lnTo>
                <a:close/>
              </a:path>
              <a:path w="117856" h="504063">
                <a:moveTo>
                  <a:pt x="95885" y="390271"/>
                </a:moveTo>
                <a:lnTo>
                  <a:pt x="92456" y="396367"/>
                </a:lnTo>
                <a:lnTo>
                  <a:pt x="71628" y="432072"/>
                </a:lnTo>
                <a:lnTo>
                  <a:pt x="69850" y="472567"/>
                </a:lnTo>
                <a:lnTo>
                  <a:pt x="58928" y="453843"/>
                </a:lnTo>
                <a:lnTo>
                  <a:pt x="46227" y="0"/>
                </a:lnTo>
                <a:lnTo>
                  <a:pt x="46227" y="432072"/>
                </a:lnTo>
                <a:lnTo>
                  <a:pt x="48006" y="472567"/>
                </a:lnTo>
                <a:lnTo>
                  <a:pt x="71627" y="478917"/>
                </a:lnTo>
                <a:lnTo>
                  <a:pt x="114300" y="409067"/>
                </a:lnTo>
                <a:lnTo>
                  <a:pt x="117856" y="403098"/>
                </a:lnTo>
                <a:lnTo>
                  <a:pt x="115824" y="395224"/>
                </a:lnTo>
                <a:lnTo>
                  <a:pt x="109727" y="391795"/>
                </a:lnTo>
                <a:lnTo>
                  <a:pt x="103759" y="388239"/>
                </a:lnTo>
                <a:lnTo>
                  <a:pt x="95885" y="390271"/>
                </a:lnTo>
                <a:close/>
              </a:path>
              <a:path w="117856" h="504063">
                <a:moveTo>
                  <a:pt x="58928" y="453843"/>
                </a:moveTo>
                <a:lnTo>
                  <a:pt x="69850" y="472567"/>
                </a:lnTo>
                <a:lnTo>
                  <a:pt x="71628" y="432072"/>
                </a:lnTo>
                <a:lnTo>
                  <a:pt x="71627" y="0"/>
                </a:lnTo>
                <a:lnTo>
                  <a:pt x="46227" y="0"/>
                </a:lnTo>
                <a:lnTo>
                  <a:pt x="58928" y="45384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4657090" y="1664842"/>
            <a:ext cx="117856" cy="504063"/>
          </a:xfrm>
          <a:custGeom>
            <a:avLst/>
            <a:gdLst/>
            <a:ahLst/>
            <a:cxnLst/>
            <a:rect l="l" t="t" r="r" b="b"/>
            <a:pathLst>
              <a:path w="117856" h="504063">
                <a:moveTo>
                  <a:pt x="46227" y="478917"/>
                </a:moveTo>
                <a:lnTo>
                  <a:pt x="46227" y="432072"/>
                </a:lnTo>
                <a:lnTo>
                  <a:pt x="25400" y="396367"/>
                </a:lnTo>
                <a:lnTo>
                  <a:pt x="21971" y="390271"/>
                </a:lnTo>
                <a:lnTo>
                  <a:pt x="14097" y="388239"/>
                </a:lnTo>
                <a:lnTo>
                  <a:pt x="8127" y="391795"/>
                </a:lnTo>
                <a:lnTo>
                  <a:pt x="2032" y="395224"/>
                </a:lnTo>
                <a:lnTo>
                  <a:pt x="0" y="403098"/>
                </a:lnTo>
                <a:lnTo>
                  <a:pt x="3556" y="409067"/>
                </a:lnTo>
                <a:lnTo>
                  <a:pt x="58927" y="504063"/>
                </a:lnTo>
                <a:lnTo>
                  <a:pt x="114300" y="409067"/>
                </a:lnTo>
                <a:lnTo>
                  <a:pt x="71627" y="478917"/>
                </a:lnTo>
                <a:lnTo>
                  <a:pt x="48006" y="472567"/>
                </a:lnTo>
                <a:lnTo>
                  <a:pt x="46227" y="432072"/>
                </a:lnTo>
                <a:lnTo>
                  <a:pt x="46227" y="478917"/>
                </a:lnTo>
                <a:close/>
              </a:path>
              <a:path w="117856" h="504063">
                <a:moveTo>
                  <a:pt x="95885" y="390271"/>
                </a:moveTo>
                <a:lnTo>
                  <a:pt x="92456" y="396367"/>
                </a:lnTo>
                <a:lnTo>
                  <a:pt x="71628" y="432072"/>
                </a:lnTo>
                <a:lnTo>
                  <a:pt x="69850" y="472567"/>
                </a:lnTo>
                <a:lnTo>
                  <a:pt x="58928" y="453843"/>
                </a:lnTo>
                <a:lnTo>
                  <a:pt x="46227" y="0"/>
                </a:lnTo>
                <a:lnTo>
                  <a:pt x="46227" y="432072"/>
                </a:lnTo>
                <a:lnTo>
                  <a:pt x="48006" y="472567"/>
                </a:lnTo>
                <a:lnTo>
                  <a:pt x="71627" y="478917"/>
                </a:lnTo>
                <a:lnTo>
                  <a:pt x="114300" y="409067"/>
                </a:lnTo>
                <a:lnTo>
                  <a:pt x="117856" y="403098"/>
                </a:lnTo>
                <a:lnTo>
                  <a:pt x="115824" y="395224"/>
                </a:lnTo>
                <a:lnTo>
                  <a:pt x="109727" y="391795"/>
                </a:lnTo>
                <a:lnTo>
                  <a:pt x="103759" y="388239"/>
                </a:lnTo>
                <a:lnTo>
                  <a:pt x="95885" y="390271"/>
                </a:lnTo>
                <a:close/>
              </a:path>
              <a:path w="117856" h="504063">
                <a:moveTo>
                  <a:pt x="58928" y="453843"/>
                </a:moveTo>
                <a:lnTo>
                  <a:pt x="69850" y="472567"/>
                </a:lnTo>
                <a:lnTo>
                  <a:pt x="71628" y="432072"/>
                </a:lnTo>
                <a:lnTo>
                  <a:pt x="71627" y="0"/>
                </a:lnTo>
                <a:lnTo>
                  <a:pt x="46227" y="0"/>
                </a:lnTo>
                <a:lnTo>
                  <a:pt x="58928" y="45384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4716018" y="2156205"/>
            <a:ext cx="504063" cy="25400"/>
          </a:xfrm>
          <a:custGeom>
            <a:avLst/>
            <a:gdLst/>
            <a:ahLst/>
            <a:cxnLst/>
            <a:rect l="l" t="t" r="r" b="b"/>
            <a:pathLst>
              <a:path w="504063" h="25400">
                <a:moveTo>
                  <a:pt x="0" y="25400"/>
                </a:moveTo>
                <a:lnTo>
                  <a:pt x="504063" y="25400"/>
                </a:lnTo>
                <a:lnTo>
                  <a:pt x="50406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4716018" y="2156205"/>
            <a:ext cx="504063" cy="25400"/>
          </a:xfrm>
          <a:custGeom>
            <a:avLst/>
            <a:gdLst/>
            <a:ahLst/>
            <a:cxnLst/>
            <a:rect l="l" t="t" r="r" b="b"/>
            <a:pathLst>
              <a:path w="504063" h="25400">
                <a:moveTo>
                  <a:pt x="0" y="25400"/>
                </a:moveTo>
                <a:lnTo>
                  <a:pt x="504063" y="25400"/>
                </a:lnTo>
                <a:lnTo>
                  <a:pt x="50406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5207381" y="1664970"/>
            <a:ext cx="25400" cy="503935"/>
          </a:xfrm>
          <a:custGeom>
            <a:avLst/>
            <a:gdLst/>
            <a:ahLst/>
            <a:cxnLst/>
            <a:rect l="l" t="t" r="r" b="b"/>
            <a:pathLst>
              <a:path w="25400" h="503935">
                <a:moveTo>
                  <a:pt x="0" y="503935"/>
                </a:moveTo>
                <a:lnTo>
                  <a:pt x="25400" y="503935"/>
                </a:lnTo>
                <a:lnTo>
                  <a:pt x="25400" y="0"/>
                </a:lnTo>
                <a:lnTo>
                  <a:pt x="0" y="0"/>
                </a:lnTo>
                <a:lnTo>
                  <a:pt x="0" y="50393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5207381" y="1664970"/>
            <a:ext cx="25400" cy="503935"/>
          </a:xfrm>
          <a:custGeom>
            <a:avLst/>
            <a:gdLst/>
            <a:ahLst/>
            <a:cxnLst/>
            <a:rect l="l" t="t" r="r" b="b"/>
            <a:pathLst>
              <a:path w="25400" h="503935">
                <a:moveTo>
                  <a:pt x="0" y="503935"/>
                </a:moveTo>
                <a:lnTo>
                  <a:pt x="25400" y="503935"/>
                </a:lnTo>
                <a:lnTo>
                  <a:pt x="25400" y="0"/>
                </a:lnTo>
                <a:lnTo>
                  <a:pt x="0" y="0"/>
                </a:lnTo>
                <a:lnTo>
                  <a:pt x="0" y="50393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5220081" y="1647380"/>
            <a:ext cx="503936" cy="34925"/>
          </a:xfrm>
          <a:custGeom>
            <a:avLst/>
            <a:gdLst/>
            <a:ahLst/>
            <a:cxnLst/>
            <a:rect l="l" t="t" r="r" b="b"/>
            <a:pathLst>
              <a:path w="503936" h="34925">
                <a:moveTo>
                  <a:pt x="0" y="34925"/>
                </a:moveTo>
                <a:lnTo>
                  <a:pt x="503936" y="34925"/>
                </a:lnTo>
                <a:lnTo>
                  <a:pt x="503936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5220081" y="1647380"/>
            <a:ext cx="503936" cy="34925"/>
          </a:xfrm>
          <a:custGeom>
            <a:avLst/>
            <a:gdLst/>
            <a:ahLst/>
            <a:cxnLst/>
            <a:rect l="l" t="t" r="r" b="b"/>
            <a:pathLst>
              <a:path w="503936" h="34925">
                <a:moveTo>
                  <a:pt x="0" y="34925"/>
                </a:moveTo>
                <a:lnTo>
                  <a:pt x="503936" y="34925"/>
                </a:lnTo>
                <a:lnTo>
                  <a:pt x="503936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5665216" y="1664842"/>
            <a:ext cx="117856" cy="504063"/>
          </a:xfrm>
          <a:custGeom>
            <a:avLst/>
            <a:gdLst/>
            <a:ahLst/>
            <a:cxnLst/>
            <a:rect l="l" t="t" r="r" b="b"/>
            <a:pathLst>
              <a:path w="117856" h="504063">
                <a:moveTo>
                  <a:pt x="46228" y="478917"/>
                </a:moveTo>
                <a:lnTo>
                  <a:pt x="46227" y="432072"/>
                </a:lnTo>
                <a:lnTo>
                  <a:pt x="25400" y="396367"/>
                </a:lnTo>
                <a:lnTo>
                  <a:pt x="21844" y="390271"/>
                </a:lnTo>
                <a:lnTo>
                  <a:pt x="14097" y="388239"/>
                </a:lnTo>
                <a:lnTo>
                  <a:pt x="8000" y="391795"/>
                </a:lnTo>
                <a:lnTo>
                  <a:pt x="2032" y="395224"/>
                </a:lnTo>
                <a:lnTo>
                  <a:pt x="0" y="403098"/>
                </a:lnTo>
                <a:lnTo>
                  <a:pt x="3429" y="409067"/>
                </a:lnTo>
                <a:lnTo>
                  <a:pt x="58928" y="504063"/>
                </a:lnTo>
                <a:lnTo>
                  <a:pt x="114300" y="409067"/>
                </a:lnTo>
                <a:lnTo>
                  <a:pt x="71628" y="478917"/>
                </a:lnTo>
                <a:lnTo>
                  <a:pt x="47879" y="472567"/>
                </a:lnTo>
                <a:lnTo>
                  <a:pt x="46227" y="432072"/>
                </a:lnTo>
                <a:lnTo>
                  <a:pt x="46228" y="478917"/>
                </a:lnTo>
                <a:close/>
              </a:path>
              <a:path w="117856" h="504063">
                <a:moveTo>
                  <a:pt x="95885" y="390271"/>
                </a:moveTo>
                <a:lnTo>
                  <a:pt x="92329" y="396367"/>
                </a:lnTo>
                <a:lnTo>
                  <a:pt x="71628" y="431854"/>
                </a:lnTo>
                <a:lnTo>
                  <a:pt x="69850" y="472567"/>
                </a:lnTo>
                <a:lnTo>
                  <a:pt x="58864" y="453734"/>
                </a:lnTo>
                <a:lnTo>
                  <a:pt x="46228" y="0"/>
                </a:lnTo>
                <a:lnTo>
                  <a:pt x="46227" y="432072"/>
                </a:lnTo>
                <a:lnTo>
                  <a:pt x="47879" y="472567"/>
                </a:lnTo>
                <a:lnTo>
                  <a:pt x="71628" y="478917"/>
                </a:lnTo>
                <a:lnTo>
                  <a:pt x="114300" y="409067"/>
                </a:lnTo>
                <a:lnTo>
                  <a:pt x="117856" y="403098"/>
                </a:lnTo>
                <a:lnTo>
                  <a:pt x="115824" y="395224"/>
                </a:lnTo>
                <a:lnTo>
                  <a:pt x="109728" y="391795"/>
                </a:lnTo>
                <a:lnTo>
                  <a:pt x="103759" y="388239"/>
                </a:lnTo>
                <a:lnTo>
                  <a:pt x="95885" y="390271"/>
                </a:lnTo>
                <a:close/>
              </a:path>
              <a:path w="117856" h="504063">
                <a:moveTo>
                  <a:pt x="58864" y="453734"/>
                </a:moveTo>
                <a:lnTo>
                  <a:pt x="69850" y="472567"/>
                </a:lnTo>
                <a:lnTo>
                  <a:pt x="71628" y="431854"/>
                </a:lnTo>
                <a:lnTo>
                  <a:pt x="71628" y="0"/>
                </a:lnTo>
                <a:lnTo>
                  <a:pt x="46228" y="0"/>
                </a:lnTo>
                <a:lnTo>
                  <a:pt x="58864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5665216" y="1664842"/>
            <a:ext cx="117856" cy="504063"/>
          </a:xfrm>
          <a:custGeom>
            <a:avLst/>
            <a:gdLst/>
            <a:ahLst/>
            <a:cxnLst/>
            <a:rect l="l" t="t" r="r" b="b"/>
            <a:pathLst>
              <a:path w="117856" h="504063">
                <a:moveTo>
                  <a:pt x="46228" y="478917"/>
                </a:moveTo>
                <a:lnTo>
                  <a:pt x="46227" y="432072"/>
                </a:lnTo>
                <a:lnTo>
                  <a:pt x="25400" y="396367"/>
                </a:lnTo>
                <a:lnTo>
                  <a:pt x="21844" y="390271"/>
                </a:lnTo>
                <a:lnTo>
                  <a:pt x="14097" y="388239"/>
                </a:lnTo>
                <a:lnTo>
                  <a:pt x="8000" y="391795"/>
                </a:lnTo>
                <a:lnTo>
                  <a:pt x="2032" y="395224"/>
                </a:lnTo>
                <a:lnTo>
                  <a:pt x="0" y="403098"/>
                </a:lnTo>
                <a:lnTo>
                  <a:pt x="3429" y="409067"/>
                </a:lnTo>
                <a:lnTo>
                  <a:pt x="58928" y="504063"/>
                </a:lnTo>
                <a:lnTo>
                  <a:pt x="114300" y="409067"/>
                </a:lnTo>
                <a:lnTo>
                  <a:pt x="71628" y="478917"/>
                </a:lnTo>
                <a:lnTo>
                  <a:pt x="47879" y="472567"/>
                </a:lnTo>
                <a:lnTo>
                  <a:pt x="46227" y="432072"/>
                </a:lnTo>
                <a:lnTo>
                  <a:pt x="46228" y="478917"/>
                </a:lnTo>
                <a:close/>
              </a:path>
              <a:path w="117856" h="504063">
                <a:moveTo>
                  <a:pt x="95885" y="390271"/>
                </a:moveTo>
                <a:lnTo>
                  <a:pt x="92329" y="396367"/>
                </a:lnTo>
                <a:lnTo>
                  <a:pt x="71628" y="431854"/>
                </a:lnTo>
                <a:lnTo>
                  <a:pt x="69850" y="472567"/>
                </a:lnTo>
                <a:lnTo>
                  <a:pt x="58864" y="453734"/>
                </a:lnTo>
                <a:lnTo>
                  <a:pt x="46228" y="0"/>
                </a:lnTo>
                <a:lnTo>
                  <a:pt x="46227" y="432072"/>
                </a:lnTo>
                <a:lnTo>
                  <a:pt x="47879" y="472567"/>
                </a:lnTo>
                <a:lnTo>
                  <a:pt x="71628" y="478917"/>
                </a:lnTo>
                <a:lnTo>
                  <a:pt x="114300" y="409067"/>
                </a:lnTo>
                <a:lnTo>
                  <a:pt x="117856" y="403098"/>
                </a:lnTo>
                <a:lnTo>
                  <a:pt x="115824" y="395224"/>
                </a:lnTo>
                <a:lnTo>
                  <a:pt x="109728" y="391795"/>
                </a:lnTo>
                <a:lnTo>
                  <a:pt x="103759" y="388239"/>
                </a:lnTo>
                <a:lnTo>
                  <a:pt x="95885" y="390271"/>
                </a:lnTo>
                <a:close/>
              </a:path>
              <a:path w="117856" h="504063">
                <a:moveTo>
                  <a:pt x="58864" y="453734"/>
                </a:moveTo>
                <a:lnTo>
                  <a:pt x="69850" y="472567"/>
                </a:lnTo>
                <a:lnTo>
                  <a:pt x="71628" y="431854"/>
                </a:lnTo>
                <a:lnTo>
                  <a:pt x="71628" y="0"/>
                </a:lnTo>
                <a:lnTo>
                  <a:pt x="46228" y="0"/>
                </a:lnTo>
                <a:lnTo>
                  <a:pt x="58864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5724144" y="2156205"/>
            <a:ext cx="503935" cy="25400"/>
          </a:xfrm>
          <a:custGeom>
            <a:avLst/>
            <a:gdLst/>
            <a:ahLst/>
            <a:cxnLst/>
            <a:rect l="l" t="t" r="r" b="b"/>
            <a:pathLst>
              <a:path w="503935" h="25400">
                <a:moveTo>
                  <a:pt x="0" y="25400"/>
                </a:moveTo>
                <a:lnTo>
                  <a:pt x="503935" y="25400"/>
                </a:lnTo>
                <a:lnTo>
                  <a:pt x="503935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5724144" y="2156205"/>
            <a:ext cx="503935" cy="25400"/>
          </a:xfrm>
          <a:custGeom>
            <a:avLst/>
            <a:gdLst/>
            <a:ahLst/>
            <a:cxnLst/>
            <a:rect l="l" t="t" r="r" b="b"/>
            <a:pathLst>
              <a:path w="503935" h="25400">
                <a:moveTo>
                  <a:pt x="0" y="25400"/>
                </a:moveTo>
                <a:lnTo>
                  <a:pt x="503935" y="25400"/>
                </a:lnTo>
                <a:lnTo>
                  <a:pt x="503935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6215380" y="1664970"/>
            <a:ext cx="25400" cy="503935"/>
          </a:xfrm>
          <a:custGeom>
            <a:avLst/>
            <a:gdLst/>
            <a:ahLst/>
            <a:cxnLst/>
            <a:rect l="l" t="t" r="r" b="b"/>
            <a:pathLst>
              <a:path w="25400" h="503935">
                <a:moveTo>
                  <a:pt x="0" y="503935"/>
                </a:moveTo>
                <a:lnTo>
                  <a:pt x="25400" y="503935"/>
                </a:lnTo>
                <a:lnTo>
                  <a:pt x="25400" y="0"/>
                </a:lnTo>
                <a:lnTo>
                  <a:pt x="0" y="0"/>
                </a:lnTo>
                <a:lnTo>
                  <a:pt x="0" y="50393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6215380" y="1664970"/>
            <a:ext cx="25400" cy="503935"/>
          </a:xfrm>
          <a:custGeom>
            <a:avLst/>
            <a:gdLst/>
            <a:ahLst/>
            <a:cxnLst/>
            <a:rect l="l" t="t" r="r" b="b"/>
            <a:pathLst>
              <a:path w="25400" h="503935">
                <a:moveTo>
                  <a:pt x="0" y="503935"/>
                </a:moveTo>
                <a:lnTo>
                  <a:pt x="25400" y="503935"/>
                </a:lnTo>
                <a:lnTo>
                  <a:pt x="25400" y="0"/>
                </a:lnTo>
                <a:lnTo>
                  <a:pt x="0" y="0"/>
                </a:lnTo>
                <a:lnTo>
                  <a:pt x="0" y="50393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6228080" y="1647380"/>
            <a:ext cx="504063" cy="34925"/>
          </a:xfrm>
          <a:custGeom>
            <a:avLst/>
            <a:gdLst/>
            <a:ahLst/>
            <a:cxnLst/>
            <a:rect l="l" t="t" r="r" b="b"/>
            <a:pathLst>
              <a:path w="504063" h="34925">
                <a:moveTo>
                  <a:pt x="0" y="34925"/>
                </a:moveTo>
                <a:lnTo>
                  <a:pt x="504063" y="34925"/>
                </a:lnTo>
                <a:lnTo>
                  <a:pt x="504063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6228080" y="1647380"/>
            <a:ext cx="504063" cy="34925"/>
          </a:xfrm>
          <a:custGeom>
            <a:avLst/>
            <a:gdLst/>
            <a:ahLst/>
            <a:cxnLst/>
            <a:rect l="l" t="t" r="r" b="b"/>
            <a:pathLst>
              <a:path w="504063" h="34925">
                <a:moveTo>
                  <a:pt x="0" y="34925"/>
                </a:moveTo>
                <a:lnTo>
                  <a:pt x="504063" y="34925"/>
                </a:lnTo>
                <a:lnTo>
                  <a:pt x="504063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6673215" y="1664842"/>
            <a:ext cx="117982" cy="504063"/>
          </a:xfrm>
          <a:custGeom>
            <a:avLst/>
            <a:gdLst/>
            <a:ahLst/>
            <a:cxnLst/>
            <a:rect l="l" t="t" r="r" b="b"/>
            <a:pathLst>
              <a:path w="117982" h="504063">
                <a:moveTo>
                  <a:pt x="46227" y="478917"/>
                </a:moveTo>
                <a:lnTo>
                  <a:pt x="46227" y="431854"/>
                </a:lnTo>
                <a:lnTo>
                  <a:pt x="25526" y="396367"/>
                </a:lnTo>
                <a:lnTo>
                  <a:pt x="21970" y="390271"/>
                </a:lnTo>
                <a:lnTo>
                  <a:pt x="14224" y="388239"/>
                </a:lnTo>
                <a:lnTo>
                  <a:pt x="8127" y="391795"/>
                </a:lnTo>
                <a:lnTo>
                  <a:pt x="2031" y="395224"/>
                </a:lnTo>
                <a:lnTo>
                  <a:pt x="0" y="403098"/>
                </a:lnTo>
                <a:lnTo>
                  <a:pt x="3555" y="409067"/>
                </a:lnTo>
                <a:lnTo>
                  <a:pt x="58927" y="504063"/>
                </a:lnTo>
                <a:lnTo>
                  <a:pt x="114426" y="409067"/>
                </a:lnTo>
                <a:lnTo>
                  <a:pt x="71627" y="478917"/>
                </a:lnTo>
                <a:lnTo>
                  <a:pt x="48005" y="472567"/>
                </a:lnTo>
                <a:lnTo>
                  <a:pt x="46227" y="431854"/>
                </a:lnTo>
                <a:lnTo>
                  <a:pt x="46227" y="478917"/>
                </a:lnTo>
                <a:close/>
              </a:path>
              <a:path w="117982" h="504063">
                <a:moveTo>
                  <a:pt x="96011" y="390271"/>
                </a:moveTo>
                <a:lnTo>
                  <a:pt x="92455" y="396367"/>
                </a:lnTo>
                <a:lnTo>
                  <a:pt x="71627" y="432072"/>
                </a:lnTo>
                <a:lnTo>
                  <a:pt x="69976" y="472567"/>
                </a:lnTo>
                <a:lnTo>
                  <a:pt x="58991" y="453734"/>
                </a:lnTo>
                <a:lnTo>
                  <a:pt x="46227" y="0"/>
                </a:lnTo>
                <a:lnTo>
                  <a:pt x="46227" y="431854"/>
                </a:lnTo>
                <a:lnTo>
                  <a:pt x="48005" y="472567"/>
                </a:lnTo>
                <a:lnTo>
                  <a:pt x="71627" y="478917"/>
                </a:lnTo>
                <a:lnTo>
                  <a:pt x="114426" y="409067"/>
                </a:lnTo>
                <a:lnTo>
                  <a:pt x="117982" y="403098"/>
                </a:lnTo>
                <a:lnTo>
                  <a:pt x="115824" y="395224"/>
                </a:lnTo>
                <a:lnTo>
                  <a:pt x="109854" y="391795"/>
                </a:lnTo>
                <a:lnTo>
                  <a:pt x="103758" y="388239"/>
                </a:lnTo>
                <a:lnTo>
                  <a:pt x="96011" y="390271"/>
                </a:lnTo>
                <a:close/>
              </a:path>
              <a:path w="117982" h="504063">
                <a:moveTo>
                  <a:pt x="58991" y="453734"/>
                </a:moveTo>
                <a:lnTo>
                  <a:pt x="69976" y="472567"/>
                </a:lnTo>
                <a:lnTo>
                  <a:pt x="71627" y="432072"/>
                </a:lnTo>
                <a:lnTo>
                  <a:pt x="71627" y="0"/>
                </a:lnTo>
                <a:lnTo>
                  <a:pt x="46227" y="0"/>
                </a:lnTo>
                <a:lnTo>
                  <a:pt x="58991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6673215" y="1664842"/>
            <a:ext cx="117982" cy="504063"/>
          </a:xfrm>
          <a:custGeom>
            <a:avLst/>
            <a:gdLst/>
            <a:ahLst/>
            <a:cxnLst/>
            <a:rect l="l" t="t" r="r" b="b"/>
            <a:pathLst>
              <a:path w="117982" h="504063">
                <a:moveTo>
                  <a:pt x="46227" y="478917"/>
                </a:moveTo>
                <a:lnTo>
                  <a:pt x="46227" y="431854"/>
                </a:lnTo>
                <a:lnTo>
                  <a:pt x="25526" y="396367"/>
                </a:lnTo>
                <a:lnTo>
                  <a:pt x="21970" y="390271"/>
                </a:lnTo>
                <a:lnTo>
                  <a:pt x="14224" y="388239"/>
                </a:lnTo>
                <a:lnTo>
                  <a:pt x="8127" y="391795"/>
                </a:lnTo>
                <a:lnTo>
                  <a:pt x="2031" y="395224"/>
                </a:lnTo>
                <a:lnTo>
                  <a:pt x="0" y="403098"/>
                </a:lnTo>
                <a:lnTo>
                  <a:pt x="3555" y="409067"/>
                </a:lnTo>
                <a:lnTo>
                  <a:pt x="58927" y="504063"/>
                </a:lnTo>
                <a:lnTo>
                  <a:pt x="114426" y="409067"/>
                </a:lnTo>
                <a:lnTo>
                  <a:pt x="71627" y="478917"/>
                </a:lnTo>
                <a:lnTo>
                  <a:pt x="48005" y="472567"/>
                </a:lnTo>
                <a:lnTo>
                  <a:pt x="46227" y="431854"/>
                </a:lnTo>
                <a:lnTo>
                  <a:pt x="46227" y="478917"/>
                </a:lnTo>
                <a:close/>
              </a:path>
              <a:path w="117982" h="504063">
                <a:moveTo>
                  <a:pt x="96011" y="390271"/>
                </a:moveTo>
                <a:lnTo>
                  <a:pt x="92455" y="396367"/>
                </a:lnTo>
                <a:lnTo>
                  <a:pt x="71627" y="432072"/>
                </a:lnTo>
                <a:lnTo>
                  <a:pt x="69976" y="472567"/>
                </a:lnTo>
                <a:lnTo>
                  <a:pt x="58991" y="453734"/>
                </a:lnTo>
                <a:lnTo>
                  <a:pt x="46227" y="0"/>
                </a:lnTo>
                <a:lnTo>
                  <a:pt x="46227" y="431854"/>
                </a:lnTo>
                <a:lnTo>
                  <a:pt x="48005" y="472567"/>
                </a:lnTo>
                <a:lnTo>
                  <a:pt x="71627" y="478917"/>
                </a:lnTo>
                <a:lnTo>
                  <a:pt x="114426" y="409067"/>
                </a:lnTo>
                <a:lnTo>
                  <a:pt x="117982" y="403098"/>
                </a:lnTo>
                <a:lnTo>
                  <a:pt x="115824" y="395224"/>
                </a:lnTo>
                <a:lnTo>
                  <a:pt x="109854" y="391795"/>
                </a:lnTo>
                <a:lnTo>
                  <a:pt x="103758" y="388239"/>
                </a:lnTo>
                <a:lnTo>
                  <a:pt x="96011" y="390271"/>
                </a:lnTo>
                <a:close/>
              </a:path>
              <a:path w="117982" h="504063">
                <a:moveTo>
                  <a:pt x="58991" y="453734"/>
                </a:moveTo>
                <a:lnTo>
                  <a:pt x="69976" y="472567"/>
                </a:lnTo>
                <a:lnTo>
                  <a:pt x="71627" y="432072"/>
                </a:lnTo>
                <a:lnTo>
                  <a:pt x="71627" y="0"/>
                </a:lnTo>
                <a:lnTo>
                  <a:pt x="46227" y="0"/>
                </a:lnTo>
                <a:lnTo>
                  <a:pt x="58991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6732270" y="2156205"/>
            <a:ext cx="504062" cy="25400"/>
          </a:xfrm>
          <a:custGeom>
            <a:avLst/>
            <a:gdLst/>
            <a:ahLst/>
            <a:cxnLst/>
            <a:rect l="l" t="t" r="r" b="b"/>
            <a:pathLst>
              <a:path w="504062" h="25400">
                <a:moveTo>
                  <a:pt x="0" y="25400"/>
                </a:moveTo>
                <a:lnTo>
                  <a:pt x="504062" y="25400"/>
                </a:lnTo>
                <a:lnTo>
                  <a:pt x="504062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6732270" y="2156205"/>
            <a:ext cx="504062" cy="25400"/>
          </a:xfrm>
          <a:custGeom>
            <a:avLst/>
            <a:gdLst/>
            <a:ahLst/>
            <a:cxnLst/>
            <a:rect l="l" t="t" r="r" b="b"/>
            <a:pathLst>
              <a:path w="504062" h="25400">
                <a:moveTo>
                  <a:pt x="0" y="25400"/>
                </a:moveTo>
                <a:lnTo>
                  <a:pt x="504062" y="25400"/>
                </a:lnTo>
                <a:lnTo>
                  <a:pt x="504062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7223633" y="1664970"/>
            <a:ext cx="25400" cy="503935"/>
          </a:xfrm>
          <a:custGeom>
            <a:avLst/>
            <a:gdLst/>
            <a:ahLst/>
            <a:cxnLst/>
            <a:rect l="l" t="t" r="r" b="b"/>
            <a:pathLst>
              <a:path w="25400" h="503935">
                <a:moveTo>
                  <a:pt x="0" y="503935"/>
                </a:moveTo>
                <a:lnTo>
                  <a:pt x="25400" y="503935"/>
                </a:lnTo>
                <a:lnTo>
                  <a:pt x="25400" y="0"/>
                </a:lnTo>
                <a:lnTo>
                  <a:pt x="0" y="0"/>
                </a:lnTo>
                <a:lnTo>
                  <a:pt x="0" y="50393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7223633" y="1664970"/>
            <a:ext cx="25400" cy="503935"/>
          </a:xfrm>
          <a:custGeom>
            <a:avLst/>
            <a:gdLst/>
            <a:ahLst/>
            <a:cxnLst/>
            <a:rect l="l" t="t" r="r" b="b"/>
            <a:pathLst>
              <a:path w="25400" h="503935">
                <a:moveTo>
                  <a:pt x="0" y="503935"/>
                </a:moveTo>
                <a:lnTo>
                  <a:pt x="25400" y="503935"/>
                </a:lnTo>
                <a:lnTo>
                  <a:pt x="25400" y="0"/>
                </a:lnTo>
                <a:lnTo>
                  <a:pt x="0" y="0"/>
                </a:lnTo>
                <a:lnTo>
                  <a:pt x="0" y="50393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7236333" y="1647380"/>
            <a:ext cx="503936" cy="34925"/>
          </a:xfrm>
          <a:custGeom>
            <a:avLst/>
            <a:gdLst/>
            <a:ahLst/>
            <a:cxnLst/>
            <a:rect l="l" t="t" r="r" b="b"/>
            <a:pathLst>
              <a:path w="503936" h="34925">
                <a:moveTo>
                  <a:pt x="0" y="34925"/>
                </a:moveTo>
                <a:lnTo>
                  <a:pt x="503936" y="34925"/>
                </a:lnTo>
                <a:lnTo>
                  <a:pt x="503936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7236333" y="1647380"/>
            <a:ext cx="503936" cy="34925"/>
          </a:xfrm>
          <a:custGeom>
            <a:avLst/>
            <a:gdLst/>
            <a:ahLst/>
            <a:cxnLst/>
            <a:rect l="l" t="t" r="r" b="b"/>
            <a:pathLst>
              <a:path w="503936" h="34925">
                <a:moveTo>
                  <a:pt x="0" y="34925"/>
                </a:moveTo>
                <a:lnTo>
                  <a:pt x="503936" y="34925"/>
                </a:lnTo>
                <a:lnTo>
                  <a:pt x="503936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7681341" y="1664842"/>
            <a:ext cx="117982" cy="504063"/>
          </a:xfrm>
          <a:custGeom>
            <a:avLst/>
            <a:gdLst/>
            <a:ahLst/>
            <a:cxnLst/>
            <a:rect l="l" t="t" r="r" b="b"/>
            <a:pathLst>
              <a:path w="117982" h="504063">
                <a:moveTo>
                  <a:pt x="46354" y="478917"/>
                </a:moveTo>
                <a:lnTo>
                  <a:pt x="46354" y="432072"/>
                </a:lnTo>
                <a:lnTo>
                  <a:pt x="25526" y="396367"/>
                </a:lnTo>
                <a:lnTo>
                  <a:pt x="21970" y="390271"/>
                </a:lnTo>
                <a:lnTo>
                  <a:pt x="14224" y="388239"/>
                </a:lnTo>
                <a:lnTo>
                  <a:pt x="8127" y="391795"/>
                </a:lnTo>
                <a:lnTo>
                  <a:pt x="2158" y="395224"/>
                </a:lnTo>
                <a:lnTo>
                  <a:pt x="0" y="403098"/>
                </a:lnTo>
                <a:lnTo>
                  <a:pt x="3555" y="409067"/>
                </a:lnTo>
                <a:lnTo>
                  <a:pt x="59054" y="504063"/>
                </a:lnTo>
                <a:lnTo>
                  <a:pt x="114426" y="409067"/>
                </a:lnTo>
                <a:lnTo>
                  <a:pt x="71754" y="478917"/>
                </a:lnTo>
                <a:lnTo>
                  <a:pt x="48005" y="472567"/>
                </a:lnTo>
                <a:lnTo>
                  <a:pt x="46354" y="432072"/>
                </a:lnTo>
                <a:lnTo>
                  <a:pt x="46354" y="478917"/>
                </a:lnTo>
                <a:close/>
              </a:path>
              <a:path w="117982" h="504063">
                <a:moveTo>
                  <a:pt x="96011" y="390271"/>
                </a:moveTo>
                <a:lnTo>
                  <a:pt x="92455" y="396367"/>
                </a:lnTo>
                <a:lnTo>
                  <a:pt x="71755" y="431854"/>
                </a:lnTo>
                <a:lnTo>
                  <a:pt x="69976" y="472567"/>
                </a:lnTo>
                <a:lnTo>
                  <a:pt x="58991" y="453734"/>
                </a:lnTo>
                <a:lnTo>
                  <a:pt x="46354" y="0"/>
                </a:lnTo>
                <a:lnTo>
                  <a:pt x="46354" y="432072"/>
                </a:lnTo>
                <a:lnTo>
                  <a:pt x="48005" y="472567"/>
                </a:lnTo>
                <a:lnTo>
                  <a:pt x="71754" y="478917"/>
                </a:lnTo>
                <a:lnTo>
                  <a:pt x="114426" y="409067"/>
                </a:lnTo>
                <a:lnTo>
                  <a:pt x="117982" y="403098"/>
                </a:lnTo>
                <a:lnTo>
                  <a:pt x="115950" y="395224"/>
                </a:lnTo>
                <a:lnTo>
                  <a:pt x="109854" y="391795"/>
                </a:lnTo>
                <a:lnTo>
                  <a:pt x="103758" y="388239"/>
                </a:lnTo>
                <a:lnTo>
                  <a:pt x="96011" y="390271"/>
                </a:lnTo>
                <a:close/>
              </a:path>
              <a:path w="117982" h="504063">
                <a:moveTo>
                  <a:pt x="58991" y="453734"/>
                </a:moveTo>
                <a:lnTo>
                  <a:pt x="69976" y="472567"/>
                </a:lnTo>
                <a:lnTo>
                  <a:pt x="71755" y="431854"/>
                </a:lnTo>
                <a:lnTo>
                  <a:pt x="71754" y="0"/>
                </a:lnTo>
                <a:lnTo>
                  <a:pt x="46354" y="0"/>
                </a:lnTo>
                <a:lnTo>
                  <a:pt x="58991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7681341" y="1664842"/>
            <a:ext cx="117982" cy="504063"/>
          </a:xfrm>
          <a:custGeom>
            <a:avLst/>
            <a:gdLst/>
            <a:ahLst/>
            <a:cxnLst/>
            <a:rect l="l" t="t" r="r" b="b"/>
            <a:pathLst>
              <a:path w="117982" h="504063">
                <a:moveTo>
                  <a:pt x="46354" y="478917"/>
                </a:moveTo>
                <a:lnTo>
                  <a:pt x="46354" y="432072"/>
                </a:lnTo>
                <a:lnTo>
                  <a:pt x="25526" y="396367"/>
                </a:lnTo>
                <a:lnTo>
                  <a:pt x="21970" y="390271"/>
                </a:lnTo>
                <a:lnTo>
                  <a:pt x="14224" y="388239"/>
                </a:lnTo>
                <a:lnTo>
                  <a:pt x="8127" y="391795"/>
                </a:lnTo>
                <a:lnTo>
                  <a:pt x="2158" y="395224"/>
                </a:lnTo>
                <a:lnTo>
                  <a:pt x="0" y="403098"/>
                </a:lnTo>
                <a:lnTo>
                  <a:pt x="3555" y="409067"/>
                </a:lnTo>
                <a:lnTo>
                  <a:pt x="59054" y="504063"/>
                </a:lnTo>
                <a:lnTo>
                  <a:pt x="114426" y="409067"/>
                </a:lnTo>
                <a:lnTo>
                  <a:pt x="71754" y="478917"/>
                </a:lnTo>
                <a:lnTo>
                  <a:pt x="48005" y="472567"/>
                </a:lnTo>
                <a:lnTo>
                  <a:pt x="46354" y="432072"/>
                </a:lnTo>
                <a:lnTo>
                  <a:pt x="46354" y="478917"/>
                </a:lnTo>
                <a:close/>
              </a:path>
              <a:path w="117982" h="504063">
                <a:moveTo>
                  <a:pt x="96011" y="390271"/>
                </a:moveTo>
                <a:lnTo>
                  <a:pt x="92455" y="396367"/>
                </a:lnTo>
                <a:lnTo>
                  <a:pt x="71755" y="431854"/>
                </a:lnTo>
                <a:lnTo>
                  <a:pt x="69976" y="472567"/>
                </a:lnTo>
                <a:lnTo>
                  <a:pt x="58991" y="453734"/>
                </a:lnTo>
                <a:lnTo>
                  <a:pt x="46354" y="0"/>
                </a:lnTo>
                <a:lnTo>
                  <a:pt x="46354" y="432072"/>
                </a:lnTo>
                <a:lnTo>
                  <a:pt x="48005" y="472567"/>
                </a:lnTo>
                <a:lnTo>
                  <a:pt x="71754" y="478917"/>
                </a:lnTo>
                <a:lnTo>
                  <a:pt x="114426" y="409067"/>
                </a:lnTo>
                <a:lnTo>
                  <a:pt x="117982" y="403098"/>
                </a:lnTo>
                <a:lnTo>
                  <a:pt x="115950" y="395224"/>
                </a:lnTo>
                <a:lnTo>
                  <a:pt x="109854" y="391795"/>
                </a:lnTo>
                <a:lnTo>
                  <a:pt x="103758" y="388239"/>
                </a:lnTo>
                <a:lnTo>
                  <a:pt x="96011" y="390271"/>
                </a:lnTo>
                <a:close/>
              </a:path>
              <a:path w="117982" h="504063">
                <a:moveTo>
                  <a:pt x="58991" y="453734"/>
                </a:moveTo>
                <a:lnTo>
                  <a:pt x="69976" y="472567"/>
                </a:lnTo>
                <a:lnTo>
                  <a:pt x="71755" y="431854"/>
                </a:lnTo>
                <a:lnTo>
                  <a:pt x="71754" y="0"/>
                </a:lnTo>
                <a:lnTo>
                  <a:pt x="46354" y="0"/>
                </a:lnTo>
                <a:lnTo>
                  <a:pt x="58991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7740396" y="2156205"/>
            <a:ext cx="504062" cy="25400"/>
          </a:xfrm>
          <a:custGeom>
            <a:avLst/>
            <a:gdLst/>
            <a:ahLst/>
            <a:cxnLst/>
            <a:rect l="l" t="t" r="r" b="b"/>
            <a:pathLst>
              <a:path w="504062" h="25400">
                <a:moveTo>
                  <a:pt x="0" y="25400"/>
                </a:moveTo>
                <a:lnTo>
                  <a:pt x="504062" y="25400"/>
                </a:lnTo>
                <a:lnTo>
                  <a:pt x="504062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7740396" y="2156205"/>
            <a:ext cx="504062" cy="25400"/>
          </a:xfrm>
          <a:custGeom>
            <a:avLst/>
            <a:gdLst/>
            <a:ahLst/>
            <a:cxnLst/>
            <a:rect l="l" t="t" r="r" b="b"/>
            <a:pathLst>
              <a:path w="504062" h="25400">
                <a:moveTo>
                  <a:pt x="0" y="25400"/>
                </a:moveTo>
                <a:lnTo>
                  <a:pt x="504062" y="25400"/>
                </a:lnTo>
                <a:lnTo>
                  <a:pt x="504062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8231758" y="1664970"/>
            <a:ext cx="25400" cy="503935"/>
          </a:xfrm>
          <a:custGeom>
            <a:avLst/>
            <a:gdLst/>
            <a:ahLst/>
            <a:cxnLst/>
            <a:rect l="l" t="t" r="r" b="b"/>
            <a:pathLst>
              <a:path w="25400" h="503935">
                <a:moveTo>
                  <a:pt x="0" y="503935"/>
                </a:moveTo>
                <a:lnTo>
                  <a:pt x="25400" y="503935"/>
                </a:lnTo>
                <a:lnTo>
                  <a:pt x="25400" y="0"/>
                </a:lnTo>
                <a:lnTo>
                  <a:pt x="0" y="0"/>
                </a:lnTo>
                <a:lnTo>
                  <a:pt x="0" y="50393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8231758" y="1664970"/>
            <a:ext cx="25400" cy="503935"/>
          </a:xfrm>
          <a:custGeom>
            <a:avLst/>
            <a:gdLst/>
            <a:ahLst/>
            <a:cxnLst/>
            <a:rect l="l" t="t" r="r" b="b"/>
            <a:pathLst>
              <a:path w="25400" h="503935">
                <a:moveTo>
                  <a:pt x="0" y="503935"/>
                </a:moveTo>
                <a:lnTo>
                  <a:pt x="25400" y="503935"/>
                </a:lnTo>
                <a:lnTo>
                  <a:pt x="25400" y="0"/>
                </a:lnTo>
                <a:lnTo>
                  <a:pt x="0" y="0"/>
                </a:lnTo>
                <a:lnTo>
                  <a:pt x="0" y="50393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8244458" y="1647380"/>
            <a:ext cx="503936" cy="34925"/>
          </a:xfrm>
          <a:custGeom>
            <a:avLst/>
            <a:gdLst/>
            <a:ahLst/>
            <a:cxnLst/>
            <a:rect l="l" t="t" r="r" b="b"/>
            <a:pathLst>
              <a:path w="503936" h="34925">
                <a:moveTo>
                  <a:pt x="0" y="34925"/>
                </a:moveTo>
                <a:lnTo>
                  <a:pt x="503936" y="34925"/>
                </a:lnTo>
                <a:lnTo>
                  <a:pt x="503936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8244458" y="1647380"/>
            <a:ext cx="503936" cy="34925"/>
          </a:xfrm>
          <a:custGeom>
            <a:avLst/>
            <a:gdLst/>
            <a:ahLst/>
            <a:cxnLst/>
            <a:rect l="l" t="t" r="r" b="b"/>
            <a:pathLst>
              <a:path w="503936" h="34925">
                <a:moveTo>
                  <a:pt x="0" y="34925"/>
                </a:moveTo>
                <a:lnTo>
                  <a:pt x="503936" y="34925"/>
                </a:lnTo>
                <a:lnTo>
                  <a:pt x="503936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89154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8689467" y="1664842"/>
            <a:ext cx="117982" cy="504063"/>
          </a:xfrm>
          <a:custGeom>
            <a:avLst/>
            <a:gdLst/>
            <a:ahLst/>
            <a:cxnLst/>
            <a:rect l="l" t="t" r="r" b="b"/>
            <a:pathLst>
              <a:path w="117982" h="504063">
                <a:moveTo>
                  <a:pt x="46354" y="478917"/>
                </a:moveTo>
                <a:lnTo>
                  <a:pt x="46354" y="432072"/>
                </a:lnTo>
                <a:lnTo>
                  <a:pt x="25526" y="396367"/>
                </a:lnTo>
                <a:lnTo>
                  <a:pt x="21971" y="390271"/>
                </a:lnTo>
                <a:lnTo>
                  <a:pt x="14224" y="388239"/>
                </a:lnTo>
                <a:lnTo>
                  <a:pt x="8127" y="391795"/>
                </a:lnTo>
                <a:lnTo>
                  <a:pt x="2031" y="395224"/>
                </a:lnTo>
                <a:lnTo>
                  <a:pt x="0" y="403098"/>
                </a:lnTo>
                <a:lnTo>
                  <a:pt x="3555" y="409067"/>
                </a:lnTo>
                <a:lnTo>
                  <a:pt x="59054" y="504063"/>
                </a:lnTo>
                <a:lnTo>
                  <a:pt x="114426" y="409067"/>
                </a:lnTo>
                <a:lnTo>
                  <a:pt x="71754" y="478917"/>
                </a:lnTo>
                <a:lnTo>
                  <a:pt x="48005" y="472567"/>
                </a:lnTo>
                <a:lnTo>
                  <a:pt x="46354" y="432072"/>
                </a:lnTo>
                <a:lnTo>
                  <a:pt x="46354" y="478917"/>
                </a:lnTo>
                <a:close/>
              </a:path>
              <a:path w="117982" h="504063">
                <a:moveTo>
                  <a:pt x="96011" y="390271"/>
                </a:moveTo>
                <a:lnTo>
                  <a:pt x="92455" y="396367"/>
                </a:lnTo>
                <a:lnTo>
                  <a:pt x="71755" y="431854"/>
                </a:lnTo>
                <a:lnTo>
                  <a:pt x="69976" y="472567"/>
                </a:lnTo>
                <a:lnTo>
                  <a:pt x="58991" y="453734"/>
                </a:lnTo>
                <a:lnTo>
                  <a:pt x="46354" y="0"/>
                </a:lnTo>
                <a:lnTo>
                  <a:pt x="46354" y="432072"/>
                </a:lnTo>
                <a:lnTo>
                  <a:pt x="48005" y="472567"/>
                </a:lnTo>
                <a:lnTo>
                  <a:pt x="71754" y="478917"/>
                </a:lnTo>
                <a:lnTo>
                  <a:pt x="114426" y="409067"/>
                </a:lnTo>
                <a:lnTo>
                  <a:pt x="117982" y="403098"/>
                </a:lnTo>
                <a:lnTo>
                  <a:pt x="115950" y="395224"/>
                </a:lnTo>
                <a:lnTo>
                  <a:pt x="109854" y="391795"/>
                </a:lnTo>
                <a:lnTo>
                  <a:pt x="103758" y="388239"/>
                </a:lnTo>
                <a:lnTo>
                  <a:pt x="96011" y="390271"/>
                </a:lnTo>
                <a:close/>
              </a:path>
              <a:path w="117982" h="504063">
                <a:moveTo>
                  <a:pt x="58991" y="453734"/>
                </a:moveTo>
                <a:lnTo>
                  <a:pt x="69976" y="472567"/>
                </a:lnTo>
                <a:lnTo>
                  <a:pt x="71755" y="431854"/>
                </a:lnTo>
                <a:lnTo>
                  <a:pt x="71754" y="0"/>
                </a:lnTo>
                <a:lnTo>
                  <a:pt x="46354" y="0"/>
                </a:lnTo>
                <a:lnTo>
                  <a:pt x="58991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8689467" y="1664842"/>
            <a:ext cx="117982" cy="504063"/>
          </a:xfrm>
          <a:custGeom>
            <a:avLst/>
            <a:gdLst/>
            <a:ahLst/>
            <a:cxnLst/>
            <a:rect l="l" t="t" r="r" b="b"/>
            <a:pathLst>
              <a:path w="117982" h="504063">
                <a:moveTo>
                  <a:pt x="46354" y="478917"/>
                </a:moveTo>
                <a:lnTo>
                  <a:pt x="46354" y="432072"/>
                </a:lnTo>
                <a:lnTo>
                  <a:pt x="25526" y="396367"/>
                </a:lnTo>
                <a:lnTo>
                  <a:pt x="21971" y="390271"/>
                </a:lnTo>
                <a:lnTo>
                  <a:pt x="14224" y="388239"/>
                </a:lnTo>
                <a:lnTo>
                  <a:pt x="8127" y="391795"/>
                </a:lnTo>
                <a:lnTo>
                  <a:pt x="2031" y="395224"/>
                </a:lnTo>
                <a:lnTo>
                  <a:pt x="0" y="403098"/>
                </a:lnTo>
                <a:lnTo>
                  <a:pt x="3555" y="409067"/>
                </a:lnTo>
                <a:lnTo>
                  <a:pt x="59054" y="504063"/>
                </a:lnTo>
                <a:lnTo>
                  <a:pt x="114426" y="409067"/>
                </a:lnTo>
                <a:lnTo>
                  <a:pt x="71754" y="478917"/>
                </a:lnTo>
                <a:lnTo>
                  <a:pt x="48005" y="472567"/>
                </a:lnTo>
                <a:lnTo>
                  <a:pt x="46354" y="432072"/>
                </a:lnTo>
                <a:lnTo>
                  <a:pt x="46354" y="478917"/>
                </a:lnTo>
                <a:close/>
              </a:path>
              <a:path w="117982" h="504063">
                <a:moveTo>
                  <a:pt x="96011" y="390271"/>
                </a:moveTo>
                <a:lnTo>
                  <a:pt x="92455" y="396367"/>
                </a:lnTo>
                <a:lnTo>
                  <a:pt x="71755" y="431854"/>
                </a:lnTo>
                <a:lnTo>
                  <a:pt x="69976" y="472567"/>
                </a:lnTo>
                <a:lnTo>
                  <a:pt x="58991" y="453734"/>
                </a:lnTo>
                <a:lnTo>
                  <a:pt x="46354" y="0"/>
                </a:lnTo>
                <a:lnTo>
                  <a:pt x="46354" y="432072"/>
                </a:lnTo>
                <a:lnTo>
                  <a:pt x="48005" y="472567"/>
                </a:lnTo>
                <a:lnTo>
                  <a:pt x="71754" y="478917"/>
                </a:lnTo>
                <a:lnTo>
                  <a:pt x="114426" y="409067"/>
                </a:lnTo>
                <a:lnTo>
                  <a:pt x="117982" y="403098"/>
                </a:lnTo>
                <a:lnTo>
                  <a:pt x="115950" y="395224"/>
                </a:lnTo>
                <a:lnTo>
                  <a:pt x="109854" y="391795"/>
                </a:lnTo>
                <a:lnTo>
                  <a:pt x="103758" y="388239"/>
                </a:lnTo>
                <a:lnTo>
                  <a:pt x="96011" y="390271"/>
                </a:lnTo>
                <a:close/>
              </a:path>
              <a:path w="117982" h="504063">
                <a:moveTo>
                  <a:pt x="58991" y="453734"/>
                </a:moveTo>
                <a:lnTo>
                  <a:pt x="69976" y="472567"/>
                </a:lnTo>
                <a:lnTo>
                  <a:pt x="71755" y="431854"/>
                </a:lnTo>
                <a:lnTo>
                  <a:pt x="71754" y="0"/>
                </a:lnTo>
                <a:lnTo>
                  <a:pt x="46354" y="0"/>
                </a:lnTo>
                <a:lnTo>
                  <a:pt x="58991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87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53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116165" y="1808975"/>
            <a:ext cx="377024" cy="36932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116165" y="1808975"/>
            <a:ext cx="377024" cy="369328"/>
          </a:xfrm>
          <a:custGeom>
            <a:avLst/>
            <a:gdLst/>
            <a:ahLst/>
            <a:cxnLst/>
            <a:rect l="l" t="t" r="r" b="b"/>
            <a:pathLst>
              <a:path w="377024" h="369328">
                <a:moveTo>
                  <a:pt x="0" y="369328"/>
                </a:moveTo>
                <a:lnTo>
                  <a:pt x="377024" y="369328"/>
                </a:lnTo>
                <a:lnTo>
                  <a:pt x="377024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ln w="12700">
            <a:solidFill>
              <a:srgbClr val="FF690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1907667" y="2276855"/>
            <a:ext cx="504063" cy="3528402"/>
          </a:xfrm>
          <a:custGeom>
            <a:avLst/>
            <a:gdLst/>
            <a:ahLst/>
            <a:cxnLst/>
            <a:rect l="l" t="t" r="r" b="b"/>
            <a:pathLst>
              <a:path w="504063" h="3528402">
                <a:moveTo>
                  <a:pt x="0" y="1764157"/>
                </a:moveTo>
                <a:lnTo>
                  <a:pt x="835" y="1619465"/>
                </a:lnTo>
                <a:lnTo>
                  <a:pt x="3300" y="1477995"/>
                </a:lnTo>
                <a:lnTo>
                  <a:pt x="7328" y="1340200"/>
                </a:lnTo>
                <a:lnTo>
                  <a:pt x="12855" y="1206536"/>
                </a:lnTo>
                <a:lnTo>
                  <a:pt x="19815" y="1077456"/>
                </a:lnTo>
                <a:lnTo>
                  <a:pt x="28145" y="953413"/>
                </a:lnTo>
                <a:lnTo>
                  <a:pt x="37778" y="834862"/>
                </a:lnTo>
                <a:lnTo>
                  <a:pt x="48650" y="722257"/>
                </a:lnTo>
                <a:lnTo>
                  <a:pt x="60695" y="616051"/>
                </a:lnTo>
                <a:lnTo>
                  <a:pt x="73850" y="516699"/>
                </a:lnTo>
                <a:lnTo>
                  <a:pt x="88049" y="424655"/>
                </a:lnTo>
                <a:lnTo>
                  <a:pt x="103226" y="340372"/>
                </a:lnTo>
                <a:lnTo>
                  <a:pt x="119318" y="264304"/>
                </a:lnTo>
                <a:lnTo>
                  <a:pt x="136258" y="196906"/>
                </a:lnTo>
                <a:lnTo>
                  <a:pt x="153983" y="138632"/>
                </a:lnTo>
                <a:lnTo>
                  <a:pt x="172427" y="89935"/>
                </a:lnTo>
                <a:lnTo>
                  <a:pt x="191525" y="51269"/>
                </a:lnTo>
                <a:lnTo>
                  <a:pt x="231424" y="5847"/>
                </a:lnTo>
                <a:lnTo>
                  <a:pt x="252094" y="0"/>
                </a:lnTo>
                <a:lnTo>
                  <a:pt x="272764" y="5848"/>
                </a:lnTo>
                <a:lnTo>
                  <a:pt x="292973" y="23092"/>
                </a:lnTo>
                <a:lnTo>
                  <a:pt x="331749" y="89947"/>
                </a:lnTo>
                <a:lnTo>
                  <a:pt x="350186" y="138650"/>
                </a:lnTo>
                <a:lnTo>
                  <a:pt x="367903" y="196930"/>
                </a:lnTo>
                <a:lnTo>
                  <a:pt x="384836" y="264335"/>
                </a:lnTo>
                <a:lnTo>
                  <a:pt x="400918" y="340408"/>
                </a:lnTo>
                <a:lnTo>
                  <a:pt x="416086" y="424697"/>
                </a:lnTo>
                <a:lnTo>
                  <a:pt x="430275" y="516747"/>
                </a:lnTo>
                <a:lnTo>
                  <a:pt x="443421" y="616103"/>
                </a:lnTo>
                <a:lnTo>
                  <a:pt x="455457" y="722311"/>
                </a:lnTo>
                <a:lnTo>
                  <a:pt x="466320" y="834918"/>
                </a:lnTo>
                <a:lnTo>
                  <a:pt x="475945" y="953469"/>
                </a:lnTo>
                <a:lnTo>
                  <a:pt x="484266" y="1077509"/>
                </a:lnTo>
                <a:lnTo>
                  <a:pt x="491220" y="1206585"/>
                </a:lnTo>
                <a:lnTo>
                  <a:pt x="496742" y="1340242"/>
                </a:lnTo>
                <a:lnTo>
                  <a:pt x="500766" y="1478025"/>
                </a:lnTo>
                <a:lnTo>
                  <a:pt x="503227" y="1619482"/>
                </a:lnTo>
                <a:lnTo>
                  <a:pt x="504063" y="1764157"/>
                </a:lnTo>
                <a:lnTo>
                  <a:pt x="503227" y="1908849"/>
                </a:lnTo>
                <a:lnTo>
                  <a:pt x="500766" y="2050321"/>
                </a:lnTo>
                <a:lnTo>
                  <a:pt x="496742" y="2188118"/>
                </a:lnTo>
                <a:lnTo>
                  <a:pt x="491220" y="2321786"/>
                </a:lnTo>
                <a:lnTo>
                  <a:pt x="484266" y="2450871"/>
                </a:lnTo>
                <a:lnTo>
                  <a:pt x="475945" y="2574919"/>
                </a:lnTo>
                <a:lnTo>
                  <a:pt x="466320" y="2693476"/>
                </a:lnTo>
                <a:lnTo>
                  <a:pt x="455457" y="2806088"/>
                </a:lnTo>
                <a:lnTo>
                  <a:pt x="443421" y="2912300"/>
                </a:lnTo>
                <a:lnTo>
                  <a:pt x="430275" y="3011658"/>
                </a:lnTo>
                <a:lnTo>
                  <a:pt x="416086" y="3103710"/>
                </a:lnTo>
                <a:lnTo>
                  <a:pt x="400918" y="3187999"/>
                </a:lnTo>
                <a:lnTo>
                  <a:pt x="384836" y="3264073"/>
                </a:lnTo>
                <a:lnTo>
                  <a:pt x="367903" y="3331476"/>
                </a:lnTo>
                <a:lnTo>
                  <a:pt x="350186" y="3389756"/>
                </a:lnTo>
                <a:lnTo>
                  <a:pt x="331749" y="3438458"/>
                </a:lnTo>
                <a:lnTo>
                  <a:pt x="312656" y="3477127"/>
                </a:lnTo>
                <a:lnTo>
                  <a:pt x="272764" y="3522554"/>
                </a:lnTo>
                <a:lnTo>
                  <a:pt x="252094" y="3528402"/>
                </a:lnTo>
                <a:lnTo>
                  <a:pt x="231424" y="3522554"/>
                </a:lnTo>
                <a:lnTo>
                  <a:pt x="211212" y="3505311"/>
                </a:lnTo>
                <a:lnTo>
                  <a:pt x="172427" y="3438458"/>
                </a:lnTo>
                <a:lnTo>
                  <a:pt x="153983" y="3389756"/>
                </a:lnTo>
                <a:lnTo>
                  <a:pt x="136258" y="3331476"/>
                </a:lnTo>
                <a:lnTo>
                  <a:pt x="119318" y="3264073"/>
                </a:lnTo>
                <a:lnTo>
                  <a:pt x="103226" y="3187999"/>
                </a:lnTo>
                <a:lnTo>
                  <a:pt x="88049" y="3103710"/>
                </a:lnTo>
                <a:lnTo>
                  <a:pt x="73850" y="3011658"/>
                </a:lnTo>
                <a:lnTo>
                  <a:pt x="60695" y="2912300"/>
                </a:lnTo>
                <a:lnTo>
                  <a:pt x="48650" y="2806088"/>
                </a:lnTo>
                <a:lnTo>
                  <a:pt x="37778" y="2693476"/>
                </a:lnTo>
                <a:lnTo>
                  <a:pt x="28145" y="2574919"/>
                </a:lnTo>
                <a:lnTo>
                  <a:pt x="19815" y="2450871"/>
                </a:lnTo>
                <a:lnTo>
                  <a:pt x="12855" y="2321786"/>
                </a:lnTo>
                <a:lnTo>
                  <a:pt x="7328" y="2188118"/>
                </a:lnTo>
                <a:lnTo>
                  <a:pt x="3300" y="2050321"/>
                </a:lnTo>
                <a:lnTo>
                  <a:pt x="835" y="1908849"/>
                </a:lnTo>
                <a:lnTo>
                  <a:pt x="0" y="1764157"/>
                </a:lnTo>
                <a:close/>
              </a:path>
            </a:pathLst>
          </a:custGeom>
          <a:ln w="2539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1043609" y="2636901"/>
            <a:ext cx="432003" cy="2952343"/>
          </a:xfrm>
          <a:custGeom>
            <a:avLst/>
            <a:gdLst/>
            <a:ahLst/>
            <a:cxnLst/>
            <a:rect l="l" t="t" r="r" b="b"/>
            <a:pathLst>
              <a:path w="432003" h="2952343">
                <a:moveTo>
                  <a:pt x="0" y="1476121"/>
                </a:moveTo>
                <a:lnTo>
                  <a:pt x="716" y="1355059"/>
                </a:lnTo>
                <a:lnTo>
                  <a:pt x="2827" y="1236692"/>
                </a:lnTo>
                <a:lnTo>
                  <a:pt x="6277" y="1121400"/>
                </a:lnTo>
                <a:lnTo>
                  <a:pt x="11012" y="1009562"/>
                </a:lnTo>
                <a:lnTo>
                  <a:pt x="16975" y="901559"/>
                </a:lnTo>
                <a:lnTo>
                  <a:pt x="24111" y="797769"/>
                </a:lnTo>
                <a:lnTo>
                  <a:pt x="32363" y="698575"/>
                </a:lnTo>
                <a:lnTo>
                  <a:pt x="41678" y="604354"/>
                </a:lnTo>
                <a:lnTo>
                  <a:pt x="51998" y="515487"/>
                </a:lnTo>
                <a:lnTo>
                  <a:pt x="63269" y="432355"/>
                </a:lnTo>
                <a:lnTo>
                  <a:pt x="75435" y="355337"/>
                </a:lnTo>
                <a:lnTo>
                  <a:pt x="88440" y="284813"/>
                </a:lnTo>
                <a:lnTo>
                  <a:pt x="102229" y="221163"/>
                </a:lnTo>
                <a:lnTo>
                  <a:pt x="116746" y="164766"/>
                </a:lnTo>
                <a:lnTo>
                  <a:pt x="131936" y="116004"/>
                </a:lnTo>
                <a:lnTo>
                  <a:pt x="147742" y="75256"/>
                </a:lnTo>
                <a:lnTo>
                  <a:pt x="180984" y="19320"/>
                </a:lnTo>
                <a:lnTo>
                  <a:pt x="216026" y="0"/>
                </a:lnTo>
                <a:lnTo>
                  <a:pt x="233747" y="4893"/>
                </a:lnTo>
                <a:lnTo>
                  <a:pt x="251071" y="19320"/>
                </a:lnTo>
                <a:lnTo>
                  <a:pt x="284310" y="75256"/>
                </a:lnTo>
                <a:lnTo>
                  <a:pt x="300115" y="116004"/>
                </a:lnTo>
                <a:lnTo>
                  <a:pt x="315302" y="164766"/>
                </a:lnTo>
                <a:lnTo>
                  <a:pt x="329815" y="221163"/>
                </a:lnTo>
                <a:lnTo>
                  <a:pt x="343600" y="284813"/>
                </a:lnTo>
                <a:lnTo>
                  <a:pt x="356601" y="355337"/>
                </a:lnTo>
                <a:lnTo>
                  <a:pt x="368763" y="432355"/>
                </a:lnTo>
                <a:lnTo>
                  <a:pt x="380030" y="515487"/>
                </a:lnTo>
                <a:lnTo>
                  <a:pt x="390346" y="604354"/>
                </a:lnTo>
                <a:lnTo>
                  <a:pt x="399656" y="698575"/>
                </a:lnTo>
                <a:lnTo>
                  <a:pt x="407905" y="797769"/>
                </a:lnTo>
                <a:lnTo>
                  <a:pt x="415037" y="901559"/>
                </a:lnTo>
                <a:lnTo>
                  <a:pt x="420997" y="1009562"/>
                </a:lnTo>
                <a:lnTo>
                  <a:pt x="425729" y="1121400"/>
                </a:lnTo>
                <a:lnTo>
                  <a:pt x="429177" y="1236692"/>
                </a:lnTo>
                <a:lnTo>
                  <a:pt x="431287" y="1355059"/>
                </a:lnTo>
                <a:lnTo>
                  <a:pt x="432003" y="1476121"/>
                </a:lnTo>
                <a:lnTo>
                  <a:pt x="431287" y="1597200"/>
                </a:lnTo>
                <a:lnTo>
                  <a:pt x="429177" y="1715582"/>
                </a:lnTo>
                <a:lnTo>
                  <a:pt x="425729" y="1830888"/>
                </a:lnTo>
                <a:lnTo>
                  <a:pt x="420997" y="1942738"/>
                </a:lnTo>
                <a:lnTo>
                  <a:pt x="415037" y="2050752"/>
                </a:lnTo>
                <a:lnTo>
                  <a:pt x="407905" y="2154550"/>
                </a:lnTo>
                <a:lnTo>
                  <a:pt x="399656" y="2253751"/>
                </a:lnTo>
                <a:lnTo>
                  <a:pt x="390346" y="2347978"/>
                </a:lnTo>
                <a:lnTo>
                  <a:pt x="380030" y="2436849"/>
                </a:lnTo>
                <a:lnTo>
                  <a:pt x="368763" y="2519984"/>
                </a:lnTo>
                <a:lnTo>
                  <a:pt x="356601" y="2597005"/>
                </a:lnTo>
                <a:lnTo>
                  <a:pt x="343600" y="2667531"/>
                </a:lnTo>
                <a:lnTo>
                  <a:pt x="329815" y="2731182"/>
                </a:lnTo>
                <a:lnTo>
                  <a:pt x="315302" y="2787578"/>
                </a:lnTo>
                <a:lnTo>
                  <a:pt x="300115" y="2836341"/>
                </a:lnTo>
                <a:lnTo>
                  <a:pt x="284310" y="2877089"/>
                </a:lnTo>
                <a:lnTo>
                  <a:pt x="251071" y="2933023"/>
                </a:lnTo>
                <a:lnTo>
                  <a:pt x="216026" y="2952343"/>
                </a:lnTo>
                <a:lnTo>
                  <a:pt x="198308" y="2947448"/>
                </a:lnTo>
                <a:lnTo>
                  <a:pt x="180984" y="2933020"/>
                </a:lnTo>
                <a:lnTo>
                  <a:pt x="147742" y="2877084"/>
                </a:lnTo>
                <a:lnTo>
                  <a:pt x="131936" y="2836335"/>
                </a:lnTo>
                <a:lnTo>
                  <a:pt x="116746" y="2787573"/>
                </a:lnTo>
                <a:lnTo>
                  <a:pt x="102229" y="2731176"/>
                </a:lnTo>
                <a:lnTo>
                  <a:pt x="88440" y="2667525"/>
                </a:lnTo>
                <a:lnTo>
                  <a:pt x="75435" y="2597000"/>
                </a:lnTo>
                <a:lnTo>
                  <a:pt x="63269" y="2519980"/>
                </a:lnTo>
                <a:lnTo>
                  <a:pt x="51998" y="2436844"/>
                </a:lnTo>
                <a:lnTo>
                  <a:pt x="41678" y="2347974"/>
                </a:lnTo>
                <a:lnTo>
                  <a:pt x="32363" y="2253748"/>
                </a:lnTo>
                <a:lnTo>
                  <a:pt x="24111" y="2154547"/>
                </a:lnTo>
                <a:lnTo>
                  <a:pt x="16975" y="2050750"/>
                </a:lnTo>
                <a:lnTo>
                  <a:pt x="11012" y="1942737"/>
                </a:lnTo>
                <a:lnTo>
                  <a:pt x="6277" y="1830888"/>
                </a:lnTo>
                <a:lnTo>
                  <a:pt x="2827" y="1715582"/>
                </a:lnTo>
                <a:lnTo>
                  <a:pt x="716" y="1597200"/>
                </a:lnTo>
                <a:lnTo>
                  <a:pt x="0" y="1476121"/>
                </a:lnTo>
                <a:close/>
              </a:path>
            </a:pathLst>
          </a:custGeom>
          <a:ln w="2539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611555" y="3164332"/>
            <a:ext cx="1044016" cy="25400"/>
          </a:xfrm>
          <a:custGeom>
            <a:avLst/>
            <a:gdLst/>
            <a:ahLst/>
            <a:cxnLst/>
            <a:rect l="l" t="t" r="r" b="b"/>
            <a:pathLst>
              <a:path w="1044016" h="25400">
                <a:moveTo>
                  <a:pt x="0" y="25400"/>
                </a:moveTo>
                <a:lnTo>
                  <a:pt x="1044016" y="25400"/>
                </a:lnTo>
                <a:lnTo>
                  <a:pt x="104401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611555" y="3164332"/>
            <a:ext cx="1044016" cy="25400"/>
          </a:xfrm>
          <a:custGeom>
            <a:avLst/>
            <a:gdLst/>
            <a:ahLst/>
            <a:cxnLst/>
            <a:rect l="l" t="t" r="r" b="b"/>
            <a:pathLst>
              <a:path w="1044016" h="25400">
                <a:moveTo>
                  <a:pt x="0" y="25400"/>
                </a:moveTo>
                <a:lnTo>
                  <a:pt x="1044016" y="25400"/>
                </a:lnTo>
                <a:lnTo>
                  <a:pt x="104401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1678939" y="2709037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1678939" y="2709037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2687066" y="2672969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2687066" y="2672969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1691639" y="2696210"/>
            <a:ext cx="1007999" cy="25400"/>
          </a:xfrm>
          <a:custGeom>
            <a:avLst/>
            <a:gdLst/>
            <a:ahLst/>
            <a:cxnLst/>
            <a:rect l="l" t="t" r="r" b="b"/>
            <a:pathLst>
              <a:path w="1007999" h="25400">
                <a:moveTo>
                  <a:pt x="0" y="25400"/>
                </a:moveTo>
                <a:lnTo>
                  <a:pt x="1007999" y="25400"/>
                </a:lnTo>
                <a:lnTo>
                  <a:pt x="100799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1691639" y="2696210"/>
            <a:ext cx="1007999" cy="25400"/>
          </a:xfrm>
          <a:custGeom>
            <a:avLst/>
            <a:gdLst/>
            <a:ahLst/>
            <a:cxnLst/>
            <a:rect l="l" t="t" r="r" b="b"/>
            <a:pathLst>
              <a:path w="1007999" h="25400">
                <a:moveTo>
                  <a:pt x="0" y="25400"/>
                </a:moveTo>
                <a:lnTo>
                  <a:pt x="1007999" y="25400"/>
                </a:lnTo>
                <a:lnTo>
                  <a:pt x="100799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107504" y="2807703"/>
            <a:ext cx="492442" cy="36932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107504" y="2807703"/>
            <a:ext cx="492442" cy="369328"/>
          </a:xfrm>
          <a:custGeom>
            <a:avLst/>
            <a:gdLst/>
            <a:ahLst/>
            <a:cxnLst/>
            <a:rect l="l" t="t" r="r" b="b"/>
            <a:pathLst>
              <a:path w="492442" h="369328">
                <a:moveTo>
                  <a:pt x="492442" y="0"/>
                </a:moveTo>
                <a:lnTo>
                  <a:pt x="0" y="0"/>
                </a:lnTo>
                <a:lnTo>
                  <a:pt x="492442" y="12"/>
                </a:lnTo>
              </a:path>
            </a:pathLst>
          </a:custGeom>
          <a:ln w="12700">
            <a:solidFill>
              <a:srgbClr val="4D7AC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107504" y="2807703"/>
            <a:ext cx="492442" cy="36932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107504" y="2807703"/>
            <a:ext cx="492442" cy="369328"/>
          </a:xfrm>
          <a:custGeom>
            <a:avLst/>
            <a:gdLst/>
            <a:ahLst/>
            <a:cxnLst/>
            <a:rect l="l" t="t" r="r" b="b"/>
            <a:pathLst>
              <a:path w="492442" h="369328">
                <a:moveTo>
                  <a:pt x="0" y="369328"/>
                </a:moveTo>
                <a:lnTo>
                  <a:pt x="492442" y="369328"/>
                </a:lnTo>
                <a:lnTo>
                  <a:pt x="492442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ln w="12700">
            <a:solidFill>
              <a:srgbClr val="4D7AC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2987802" y="2636901"/>
            <a:ext cx="432053" cy="2952343"/>
          </a:xfrm>
          <a:custGeom>
            <a:avLst/>
            <a:gdLst/>
            <a:ahLst/>
            <a:cxnLst/>
            <a:rect l="l" t="t" r="r" b="b"/>
            <a:pathLst>
              <a:path w="432053" h="2952343">
                <a:moveTo>
                  <a:pt x="0" y="1476121"/>
                </a:moveTo>
                <a:lnTo>
                  <a:pt x="716" y="1355059"/>
                </a:lnTo>
                <a:lnTo>
                  <a:pt x="2828" y="1236692"/>
                </a:lnTo>
                <a:lnTo>
                  <a:pt x="6281" y="1121400"/>
                </a:lnTo>
                <a:lnTo>
                  <a:pt x="11018" y="1009562"/>
                </a:lnTo>
                <a:lnTo>
                  <a:pt x="16984" y="901559"/>
                </a:lnTo>
                <a:lnTo>
                  <a:pt x="24123" y="797769"/>
                </a:lnTo>
                <a:lnTo>
                  <a:pt x="32379" y="698575"/>
                </a:lnTo>
                <a:lnTo>
                  <a:pt x="41696" y="604354"/>
                </a:lnTo>
                <a:lnTo>
                  <a:pt x="52020" y="515487"/>
                </a:lnTo>
                <a:lnTo>
                  <a:pt x="63293" y="432355"/>
                </a:lnTo>
                <a:lnTo>
                  <a:pt x="75461" y="355337"/>
                </a:lnTo>
                <a:lnTo>
                  <a:pt x="88468" y="284813"/>
                </a:lnTo>
                <a:lnTo>
                  <a:pt x="102257" y="221163"/>
                </a:lnTo>
                <a:lnTo>
                  <a:pt x="116774" y="164766"/>
                </a:lnTo>
                <a:lnTo>
                  <a:pt x="131962" y="116004"/>
                </a:lnTo>
                <a:lnTo>
                  <a:pt x="147767" y="75256"/>
                </a:lnTo>
                <a:lnTo>
                  <a:pt x="180999" y="19320"/>
                </a:lnTo>
                <a:lnTo>
                  <a:pt x="216027" y="0"/>
                </a:lnTo>
                <a:lnTo>
                  <a:pt x="233754" y="4893"/>
                </a:lnTo>
                <a:lnTo>
                  <a:pt x="251085" y="19320"/>
                </a:lnTo>
                <a:lnTo>
                  <a:pt x="284335" y="75256"/>
                </a:lnTo>
                <a:lnTo>
                  <a:pt x="300144" y="116004"/>
                </a:lnTo>
                <a:lnTo>
                  <a:pt x="315335" y="164766"/>
                </a:lnTo>
                <a:lnTo>
                  <a:pt x="329852" y="221163"/>
                </a:lnTo>
                <a:lnTo>
                  <a:pt x="343640" y="284813"/>
                </a:lnTo>
                <a:lnTo>
                  <a:pt x="356644" y="355337"/>
                </a:lnTo>
                <a:lnTo>
                  <a:pt x="368807" y="432355"/>
                </a:lnTo>
                <a:lnTo>
                  <a:pt x="380076" y="515487"/>
                </a:lnTo>
                <a:lnTo>
                  <a:pt x="390393" y="604354"/>
                </a:lnTo>
                <a:lnTo>
                  <a:pt x="399705" y="698575"/>
                </a:lnTo>
                <a:lnTo>
                  <a:pt x="407954" y="797769"/>
                </a:lnTo>
                <a:lnTo>
                  <a:pt x="415087" y="901559"/>
                </a:lnTo>
                <a:lnTo>
                  <a:pt x="421047" y="1009562"/>
                </a:lnTo>
                <a:lnTo>
                  <a:pt x="425779" y="1121400"/>
                </a:lnTo>
                <a:lnTo>
                  <a:pt x="429228" y="1236692"/>
                </a:lnTo>
                <a:lnTo>
                  <a:pt x="431338" y="1355059"/>
                </a:lnTo>
                <a:lnTo>
                  <a:pt x="432053" y="1476121"/>
                </a:lnTo>
                <a:lnTo>
                  <a:pt x="431338" y="1597200"/>
                </a:lnTo>
                <a:lnTo>
                  <a:pt x="429228" y="1715582"/>
                </a:lnTo>
                <a:lnTo>
                  <a:pt x="425779" y="1830888"/>
                </a:lnTo>
                <a:lnTo>
                  <a:pt x="421047" y="1942738"/>
                </a:lnTo>
                <a:lnTo>
                  <a:pt x="415087" y="2050752"/>
                </a:lnTo>
                <a:lnTo>
                  <a:pt x="407954" y="2154550"/>
                </a:lnTo>
                <a:lnTo>
                  <a:pt x="399705" y="2253751"/>
                </a:lnTo>
                <a:lnTo>
                  <a:pt x="390393" y="2347978"/>
                </a:lnTo>
                <a:lnTo>
                  <a:pt x="380076" y="2436849"/>
                </a:lnTo>
                <a:lnTo>
                  <a:pt x="368807" y="2519984"/>
                </a:lnTo>
                <a:lnTo>
                  <a:pt x="356644" y="2597005"/>
                </a:lnTo>
                <a:lnTo>
                  <a:pt x="343640" y="2667531"/>
                </a:lnTo>
                <a:lnTo>
                  <a:pt x="329852" y="2731182"/>
                </a:lnTo>
                <a:lnTo>
                  <a:pt x="315335" y="2787578"/>
                </a:lnTo>
                <a:lnTo>
                  <a:pt x="300144" y="2836341"/>
                </a:lnTo>
                <a:lnTo>
                  <a:pt x="284335" y="2877089"/>
                </a:lnTo>
                <a:lnTo>
                  <a:pt x="251085" y="2933023"/>
                </a:lnTo>
                <a:lnTo>
                  <a:pt x="216027" y="2952343"/>
                </a:lnTo>
                <a:lnTo>
                  <a:pt x="198316" y="2947448"/>
                </a:lnTo>
                <a:lnTo>
                  <a:pt x="180999" y="2933020"/>
                </a:lnTo>
                <a:lnTo>
                  <a:pt x="147767" y="2877084"/>
                </a:lnTo>
                <a:lnTo>
                  <a:pt x="131962" y="2836335"/>
                </a:lnTo>
                <a:lnTo>
                  <a:pt x="116774" y="2787573"/>
                </a:lnTo>
                <a:lnTo>
                  <a:pt x="102257" y="2731176"/>
                </a:lnTo>
                <a:lnTo>
                  <a:pt x="88468" y="2667525"/>
                </a:lnTo>
                <a:lnTo>
                  <a:pt x="75461" y="2597000"/>
                </a:lnTo>
                <a:lnTo>
                  <a:pt x="63293" y="2519980"/>
                </a:lnTo>
                <a:lnTo>
                  <a:pt x="52020" y="2436844"/>
                </a:lnTo>
                <a:lnTo>
                  <a:pt x="41696" y="2347974"/>
                </a:lnTo>
                <a:lnTo>
                  <a:pt x="32379" y="2253748"/>
                </a:lnTo>
                <a:lnTo>
                  <a:pt x="24123" y="2154547"/>
                </a:lnTo>
                <a:lnTo>
                  <a:pt x="16984" y="2050750"/>
                </a:lnTo>
                <a:lnTo>
                  <a:pt x="11018" y="1942737"/>
                </a:lnTo>
                <a:lnTo>
                  <a:pt x="6281" y="1830888"/>
                </a:lnTo>
                <a:lnTo>
                  <a:pt x="2828" y="1715582"/>
                </a:lnTo>
                <a:lnTo>
                  <a:pt x="716" y="1597200"/>
                </a:lnTo>
                <a:lnTo>
                  <a:pt x="0" y="147612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611555" y="5445252"/>
            <a:ext cx="4103954" cy="0"/>
          </a:xfrm>
          <a:custGeom>
            <a:avLst/>
            <a:gdLst/>
            <a:ahLst/>
            <a:cxnLst/>
            <a:rect l="l" t="t" r="r" b="b"/>
            <a:pathLst>
              <a:path w="4103954">
                <a:moveTo>
                  <a:pt x="0" y="0"/>
                </a:moveTo>
                <a:lnTo>
                  <a:pt x="4103954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4716145" y="4941189"/>
            <a:ext cx="0" cy="504063"/>
          </a:xfrm>
          <a:custGeom>
            <a:avLst/>
            <a:gdLst/>
            <a:ahLst/>
            <a:cxnLst/>
            <a:rect l="l" t="t" r="r" b="b"/>
            <a:pathLst>
              <a:path h="504063">
                <a:moveTo>
                  <a:pt x="0" y="0"/>
                </a:moveTo>
                <a:lnTo>
                  <a:pt x="0" y="504063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8820531" y="4941189"/>
            <a:ext cx="0" cy="503936"/>
          </a:xfrm>
          <a:custGeom>
            <a:avLst/>
            <a:gdLst/>
            <a:ahLst/>
            <a:cxnLst/>
            <a:rect l="l" t="t" r="r" b="b"/>
            <a:pathLst>
              <a:path h="503936">
                <a:moveTo>
                  <a:pt x="0" y="0"/>
                </a:moveTo>
                <a:lnTo>
                  <a:pt x="0" y="503936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107504" y="5147932"/>
            <a:ext cx="492442" cy="36932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107504" y="5147932"/>
            <a:ext cx="492442" cy="369328"/>
          </a:xfrm>
          <a:custGeom>
            <a:avLst/>
            <a:gdLst/>
            <a:ahLst/>
            <a:cxnLst/>
            <a:rect l="l" t="t" r="r" b="b"/>
            <a:pathLst>
              <a:path w="492442" h="369328">
                <a:moveTo>
                  <a:pt x="492442" y="0"/>
                </a:moveTo>
                <a:lnTo>
                  <a:pt x="0" y="0"/>
                </a:lnTo>
                <a:lnTo>
                  <a:pt x="492442" y="12"/>
                </a:lnTo>
              </a:path>
            </a:pathLst>
          </a:custGeom>
          <a:ln w="12700">
            <a:solidFill>
              <a:srgbClr val="61687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107504" y="5147932"/>
            <a:ext cx="492442" cy="36932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107504" y="5147932"/>
            <a:ext cx="492442" cy="369328"/>
          </a:xfrm>
          <a:custGeom>
            <a:avLst/>
            <a:gdLst/>
            <a:ahLst/>
            <a:cxnLst/>
            <a:rect l="l" t="t" r="r" b="b"/>
            <a:pathLst>
              <a:path w="492442" h="369328">
                <a:moveTo>
                  <a:pt x="0" y="369328"/>
                </a:moveTo>
                <a:lnTo>
                  <a:pt x="492442" y="369328"/>
                </a:lnTo>
                <a:lnTo>
                  <a:pt x="492442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ln w="12700">
            <a:solidFill>
              <a:srgbClr val="61687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0" name="object 150"/>
          <p:cNvSpPr/>
          <p:nvPr/>
        </p:nvSpPr>
        <p:spPr>
          <a:xfrm>
            <a:off x="1691639" y="1665351"/>
            <a:ext cx="0" cy="971931"/>
          </a:xfrm>
          <a:custGeom>
            <a:avLst/>
            <a:gdLst/>
            <a:ahLst/>
            <a:cxnLst/>
            <a:rect l="l" t="t" r="r" b="b"/>
            <a:pathLst>
              <a:path h="971931">
                <a:moveTo>
                  <a:pt x="0" y="0"/>
                </a:moveTo>
                <a:lnTo>
                  <a:pt x="0" y="971931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2699766" y="1664842"/>
            <a:ext cx="0" cy="972058"/>
          </a:xfrm>
          <a:custGeom>
            <a:avLst/>
            <a:gdLst/>
            <a:ahLst/>
            <a:cxnLst/>
            <a:rect l="l" t="t" r="r" b="b"/>
            <a:pathLst>
              <a:path h="972058">
                <a:moveTo>
                  <a:pt x="0" y="0"/>
                </a:moveTo>
                <a:lnTo>
                  <a:pt x="0" y="972058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3707891" y="1665351"/>
            <a:ext cx="0" cy="971931"/>
          </a:xfrm>
          <a:custGeom>
            <a:avLst/>
            <a:gdLst/>
            <a:ahLst/>
            <a:cxnLst/>
            <a:rect l="l" t="t" r="r" b="b"/>
            <a:pathLst>
              <a:path h="971931">
                <a:moveTo>
                  <a:pt x="0" y="0"/>
                </a:moveTo>
                <a:lnTo>
                  <a:pt x="0" y="971931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7020306" y="2564891"/>
            <a:ext cx="432053" cy="2952369"/>
          </a:xfrm>
          <a:custGeom>
            <a:avLst/>
            <a:gdLst/>
            <a:ahLst/>
            <a:cxnLst/>
            <a:rect l="l" t="t" r="r" b="b"/>
            <a:pathLst>
              <a:path w="432053" h="2952369">
                <a:moveTo>
                  <a:pt x="0" y="1476121"/>
                </a:moveTo>
                <a:lnTo>
                  <a:pt x="715" y="1355059"/>
                </a:lnTo>
                <a:lnTo>
                  <a:pt x="2825" y="1236692"/>
                </a:lnTo>
                <a:lnTo>
                  <a:pt x="6274" y="1121400"/>
                </a:lnTo>
                <a:lnTo>
                  <a:pt x="11006" y="1009562"/>
                </a:lnTo>
                <a:lnTo>
                  <a:pt x="16966" y="901559"/>
                </a:lnTo>
                <a:lnTo>
                  <a:pt x="24099" y="797769"/>
                </a:lnTo>
                <a:lnTo>
                  <a:pt x="32348" y="698575"/>
                </a:lnTo>
                <a:lnTo>
                  <a:pt x="41660" y="604354"/>
                </a:lnTo>
                <a:lnTo>
                  <a:pt x="51977" y="515487"/>
                </a:lnTo>
                <a:lnTo>
                  <a:pt x="63245" y="432355"/>
                </a:lnTo>
                <a:lnTo>
                  <a:pt x="75409" y="355337"/>
                </a:lnTo>
                <a:lnTo>
                  <a:pt x="88413" y="284813"/>
                </a:lnTo>
                <a:lnTo>
                  <a:pt x="102201" y="221163"/>
                </a:lnTo>
                <a:lnTo>
                  <a:pt x="116718" y="164766"/>
                </a:lnTo>
                <a:lnTo>
                  <a:pt x="131909" y="116004"/>
                </a:lnTo>
                <a:lnTo>
                  <a:pt x="147718" y="75256"/>
                </a:lnTo>
                <a:lnTo>
                  <a:pt x="180968" y="19320"/>
                </a:lnTo>
                <a:lnTo>
                  <a:pt x="216026" y="0"/>
                </a:lnTo>
                <a:lnTo>
                  <a:pt x="233737" y="4893"/>
                </a:lnTo>
                <a:lnTo>
                  <a:pt x="251054" y="19320"/>
                </a:lnTo>
                <a:lnTo>
                  <a:pt x="284286" y="75256"/>
                </a:lnTo>
                <a:lnTo>
                  <a:pt x="300091" y="116004"/>
                </a:lnTo>
                <a:lnTo>
                  <a:pt x="315279" y="164766"/>
                </a:lnTo>
                <a:lnTo>
                  <a:pt x="329796" y="221163"/>
                </a:lnTo>
                <a:lnTo>
                  <a:pt x="343585" y="284813"/>
                </a:lnTo>
                <a:lnTo>
                  <a:pt x="356592" y="355337"/>
                </a:lnTo>
                <a:lnTo>
                  <a:pt x="368760" y="432355"/>
                </a:lnTo>
                <a:lnTo>
                  <a:pt x="380033" y="515487"/>
                </a:lnTo>
                <a:lnTo>
                  <a:pt x="390357" y="604354"/>
                </a:lnTo>
                <a:lnTo>
                  <a:pt x="399674" y="698575"/>
                </a:lnTo>
                <a:lnTo>
                  <a:pt x="407930" y="797769"/>
                </a:lnTo>
                <a:lnTo>
                  <a:pt x="415069" y="901559"/>
                </a:lnTo>
                <a:lnTo>
                  <a:pt x="421035" y="1009562"/>
                </a:lnTo>
                <a:lnTo>
                  <a:pt x="425772" y="1121400"/>
                </a:lnTo>
                <a:lnTo>
                  <a:pt x="429225" y="1236692"/>
                </a:lnTo>
                <a:lnTo>
                  <a:pt x="431337" y="1355059"/>
                </a:lnTo>
                <a:lnTo>
                  <a:pt x="432053" y="1476121"/>
                </a:lnTo>
                <a:lnTo>
                  <a:pt x="431337" y="1597200"/>
                </a:lnTo>
                <a:lnTo>
                  <a:pt x="429225" y="1715583"/>
                </a:lnTo>
                <a:lnTo>
                  <a:pt x="425772" y="1830890"/>
                </a:lnTo>
                <a:lnTo>
                  <a:pt x="421035" y="1942741"/>
                </a:lnTo>
                <a:lnTo>
                  <a:pt x="415069" y="2050756"/>
                </a:lnTo>
                <a:lnTo>
                  <a:pt x="407930" y="2154555"/>
                </a:lnTo>
                <a:lnTo>
                  <a:pt x="399674" y="2253759"/>
                </a:lnTo>
                <a:lnTo>
                  <a:pt x="390357" y="2347987"/>
                </a:lnTo>
                <a:lnTo>
                  <a:pt x="380033" y="2436859"/>
                </a:lnTo>
                <a:lnTo>
                  <a:pt x="368760" y="2519997"/>
                </a:lnTo>
                <a:lnTo>
                  <a:pt x="356592" y="2597020"/>
                </a:lnTo>
                <a:lnTo>
                  <a:pt x="343585" y="2667547"/>
                </a:lnTo>
                <a:lnTo>
                  <a:pt x="329796" y="2731200"/>
                </a:lnTo>
                <a:lnTo>
                  <a:pt x="315279" y="2787598"/>
                </a:lnTo>
                <a:lnTo>
                  <a:pt x="300091" y="2836362"/>
                </a:lnTo>
                <a:lnTo>
                  <a:pt x="284286" y="2877111"/>
                </a:lnTo>
                <a:lnTo>
                  <a:pt x="251054" y="2933048"/>
                </a:lnTo>
                <a:lnTo>
                  <a:pt x="216026" y="2952369"/>
                </a:lnTo>
                <a:lnTo>
                  <a:pt x="198299" y="2947475"/>
                </a:lnTo>
                <a:lnTo>
                  <a:pt x="180968" y="2933048"/>
                </a:lnTo>
                <a:lnTo>
                  <a:pt x="147718" y="2877111"/>
                </a:lnTo>
                <a:lnTo>
                  <a:pt x="131909" y="2836362"/>
                </a:lnTo>
                <a:lnTo>
                  <a:pt x="116718" y="2787598"/>
                </a:lnTo>
                <a:lnTo>
                  <a:pt x="102201" y="2731200"/>
                </a:lnTo>
                <a:lnTo>
                  <a:pt x="88413" y="2667547"/>
                </a:lnTo>
                <a:lnTo>
                  <a:pt x="75409" y="2597020"/>
                </a:lnTo>
                <a:lnTo>
                  <a:pt x="63245" y="2519997"/>
                </a:lnTo>
                <a:lnTo>
                  <a:pt x="51977" y="2436859"/>
                </a:lnTo>
                <a:lnTo>
                  <a:pt x="41660" y="2347987"/>
                </a:lnTo>
                <a:lnTo>
                  <a:pt x="32348" y="2253759"/>
                </a:lnTo>
                <a:lnTo>
                  <a:pt x="24099" y="2154555"/>
                </a:lnTo>
                <a:lnTo>
                  <a:pt x="16966" y="2050756"/>
                </a:lnTo>
                <a:lnTo>
                  <a:pt x="11006" y="1942741"/>
                </a:lnTo>
                <a:lnTo>
                  <a:pt x="6274" y="1830890"/>
                </a:lnTo>
                <a:lnTo>
                  <a:pt x="2825" y="1715583"/>
                </a:lnTo>
                <a:lnTo>
                  <a:pt x="715" y="1597200"/>
                </a:lnTo>
                <a:lnTo>
                  <a:pt x="0" y="147612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5004054" y="2492883"/>
            <a:ext cx="432054" cy="2952368"/>
          </a:xfrm>
          <a:custGeom>
            <a:avLst/>
            <a:gdLst/>
            <a:ahLst/>
            <a:cxnLst/>
            <a:rect l="l" t="t" r="r" b="b"/>
            <a:pathLst>
              <a:path w="432054" h="2952368">
                <a:moveTo>
                  <a:pt x="0" y="1476120"/>
                </a:moveTo>
                <a:lnTo>
                  <a:pt x="716" y="1355059"/>
                </a:lnTo>
                <a:lnTo>
                  <a:pt x="2828" y="1236692"/>
                </a:lnTo>
                <a:lnTo>
                  <a:pt x="6281" y="1121400"/>
                </a:lnTo>
                <a:lnTo>
                  <a:pt x="11018" y="1009562"/>
                </a:lnTo>
                <a:lnTo>
                  <a:pt x="16984" y="901559"/>
                </a:lnTo>
                <a:lnTo>
                  <a:pt x="24123" y="797769"/>
                </a:lnTo>
                <a:lnTo>
                  <a:pt x="32379" y="698575"/>
                </a:lnTo>
                <a:lnTo>
                  <a:pt x="41696" y="604354"/>
                </a:lnTo>
                <a:lnTo>
                  <a:pt x="52020" y="515487"/>
                </a:lnTo>
                <a:lnTo>
                  <a:pt x="63293" y="432355"/>
                </a:lnTo>
                <a:lnTo>
                  <a:pt x="75461" y="355337"/>
                </a:lnTo>
                <a:lnTo>
                  <a:pt x="88468" y="284813"/>
                </a:lnTo>
                <a:lnTo>
                  <a:pt x="102257" y="221163"/>
                </a:lnTo>
                <a:lnTo>
                  <a:pt x="116774" y="164766"/>
                </a:lnTo>
                <a:lnTo>
                  <a:pt x="131962" y="116004"/>
                </a:lnTo>
                <a:lnTo>
                  <a:pt x="147767" y="75256"/>
                </a:lnTo>
                <a:lnTo>
                  <a:pt x="180999" y="19320"/>
                </a:lnTo>
                <a:lnTo>
                  <a:pt x="216026" y="0"/>
                </a:lnTo>
                <a:lnTo>
                  <a:pt x="233737" y="4893"/>
                </a:lnTo>
                <a:lnTo>
                  <a:pt x="251054" y="19320"/>
                </a:lnTo>
                <a:lnTo>
                  <a:pt x="284286" y="75256"/>
                </a:lnTo>
                <a:lnTo>
                  <a:pt x="300091" y="116004"/>
                </a:lnTo>
                <a:lnTo>
                  <a:pt x="315279" y="164766"/>
                </a:lnTo>
                <a:lnTo>
                  <a:pt x="329796" y="221163"/>
                </a:lnTo>
                <a:lnTo>
                  <a:pt x="343585" y="284813"/>
                </a:lnTo>
                <a:lnTo>
                  <a:pt x="356592" y="355337"/>
                </a:lnTo>
                <a:lnTo>
                  <a:pt x="368760" y="432355"/>
                </a:lnTo>
                <a:lnTo>
                  <a:pt x="380033" y="515487"/>
                </a:lnTo>
                <a:lnTo>
                  <a:pt x="390357" y="604354"/>
                </a:lnTo>
                <a:lnTo>
                  <a:pt x="399674" y="698575"/>
                </a:lnTo>
                <a:lnTo>
                  <a:pt x="407930" y="797769"/>
                </a:lnTo>
                <a:lnTo>
                  <a:pt x="415069" y="901559"/>
                </a:lnTo>
                <a:lnTo>
                  <a:pt x="421035" y="1009562"/>
                </a:lnTo>
                <a:lnTo>
                  <a:pt x="425772" y="1121400"/>
                </a:lnTo>
                <a:lnTo>
                  <a:pt x="429225" y="1236692"/>
                </a:lnTo>
                <a:lnTo>
                  <a:pt x="431337" y="1355059"/>
                </a:lnTo>
                <a:lnTo>
                  <a:pt x="432054" y="1476120"/>
                </a:lnTo>
                <a:lnTo>
                  <a:pt x="431337" y="1597200"/>
                </a:lnTo>
                <a:lnTo>
                  <a:pt x="429225" y="1715583"/>
                </a:lnTo>
                <a:lnTo>
                  <a:pt x="425772" y="1830890"/>
                </a:lnTo>
                <a:lnTo>
                  <a:pt x="421035" y="1942741"/>
                </a:lnTo>
                <a:lnTo>
                  <a:pt x="415069" y="2050756"/>
                </a:lnTo>
                <a:lnTo>
                  <a:pt x="407930" y="2154555"/>
                </a:lnTo>
                <a:lnTo>
                  <a:pt x="399674" y="2253759"/>
                </a:lnTo>
                <a:lnTo>
                  <a:pt x="390357" y="2347987"/>
                </a:lnTo>
                <a:lnTo>
                  <a:pt x="380033" y="2436859"/>
                </a:lnTo>
                <a:lnTo>
                  <a:pt x="368760" y="2519997"/>
                </a:lnTo>
                <a:lnTo>
                  <a:pt x="356592" y="2597020"/>
                </a:lnTo>
                <a:lnTo>
                  <a:pt x="343585" y="2667547"/>
                </a:lnTo>
                <a:lnTo>
                  <a:pt x="329796" y="2731200"/>
                </a:lnTo>
                <a:lnTo>
                  <a:pt x="315279" y="2787598"/>
                </a:lnTo>
                <a:lnTo>
                  <a:pt x="300091" y="2836362"/>
                </a:lnTo>
                <a:lnTo>
                  <a:pt x="284286" y="2877111"/>
                </a:lnTo>
                <a:lnTo>
                  <a:pt x="251054" y="2933048"/>
                </a:lnTo>
                <a:lnTo>
                  <a:pt x="216026" y="2952368"/>
                </a:lnTo>
                <a:lnTo>
                  <a:pt x="198316" y="2947475"/>
                </a:lnTo>
                <a:lnTo>
                  <a:pt x="180999" y="2933048"/>
                </a:lnTo>
                <a:lnTo>
                  <a:pt x="147767" y="2877111"/>
                </a:lnTo>
                <a:lnTo>
                  <a:pt x="131962" y="2836362"/>
                </a:lnTo>
                <a:lnTo>
                  <a:pt x="116774" y="2787598"/>
                </a:lnTo>
                <a:lnTo>
                  <a:pt x="102257" y="2731200"/>
                </a:lnTo>
                <a:lnTo>
                  <a:pt x="88468" y="2667547"/>
                </a:lnTo>
                <a:lnTo>
                  <a:pt x="75461" y="2597020"/>
                </a:lnTo>
                <a:lnTo>
                  <a:pt x="63293" y="2519997"/>
                </a:lnTo>
                <a:lnTo>
                  <a:pt x="52020" y="2436859"/>
                </a:lnTo>
                <a:lnTo>
                  <a:pt x="41696" y="2347987"/>
                </a:lnTo>
                <a:lnTo>
                  <a:pt x="32379" y="2253759"/>
                </a:lnTo>
                <a:lnTo>
                  <a:pt x="24123" y="2154555"/>
                </a:lnTo>
                <a:lnTo>
                  <a:pt x="16984" y="2050756"/>
                </a:lnTo>
                <a:lnTo>
                  <a:pt x="11018" y="1942741"/>
                </a:lnTo>
                <a:lnTo>
                  <a:pt x="6281" y="1830890"/>
                </a:lnTo>
                <a:lnTo>
                  <a:pt x="2828" y="1715583"/>
                </a:lnTo>
                <a:lnTo>
                  <a:pt x="716" y="1597200"/>
                </a:lnTo>
                <a:lnTo>
                  <a:pt x="0" y="1476120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4716526" y="4941189"/>
            <a:ext cx="4104004" cy="0"/>
          </a:xfrm>
          <a:custGeom>
            <a:avLst/>
            <a:gdLst/>
            <a:ahLst/>
            <a:cxnLst/>
            <a:rect l="l" t="t" r="r" b="b"/>
            <a:pathLst>
              <a:path w="4104004">
                <a:moveTo>
                  <a:pt x="4104004" y="0"/>
                </a:moveTo>
                <a:lnTo>
                  <a:pt x="0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4716018" y="1664842"/>
            <a:ext cx="0" cy="972058"/>
          </a:xfrm>
          <a:custGeom>
            <a:avLst/>
            <a:gdLst/>
            <a:ahLst/>
            <a:cxnLst/>
            <a:rect l="l" t="t" r="r" b="b"/>
            <a:pathLst>
              <a:path h="972058">
                <a:moveTo>
                  <a:pt x="0" y="0"/>
                </a:moveTo>
                <a:lnTo>
                  <a:pt x="0" y="972058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7" name="object 157"/>
          <p:cNvSpPr/>
          <p:nvPr/>
        </p:nvSpPr>
        <p:spPr>
          <a:xfrm>
            <a:off x="5724144" y="1664842"/>
            <a:ext cx="0" cy="972058"/>
          </a:xfrm>
          <a:custGeom>
            <a:avLst/>
            <a:gdLst/>
            <a:ahLst/>
            <a:cxnLst/>
            <a:rect l="l" t="t" r="r" b="b"/>
            <a:pathLst>
              <a:path h="972058">
                <a:moveTo>
                  <a:pt x="0" y="0"/>
                </a:moveTo>
                <a:lnTo>
                  <a:pt x="0" y="972058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8" name="object 158"/>
          <p:cNvSpPr/>
          <p:nvPr/>
        </p:nvSpPr>
        <p:spPr>
          <a:xfrm>
            <a:off x="6732270" y="1664842"/>
            <a:ext cx="0" cy="972058"/>
          </a:xfrm>
          <a:custGeom>
            <a:avLst/>
            <a:gdLst/>
            <a:ahLst/>
            <a:cxnLst/>
            <a:rect l="l" t="t" r="r" b="b"/>
            <a:pathLst>
              <a:path h="972058">
                <a:moveTo>
                  <a:pt x="0" y="0"/>
                </a:moveTo>
                <a:lnTo>
                  <a:pt x="0" y="972058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9" name="object 159"/>
          <p:cNvSpPr/>
          <p:nvPr/>
        </p:nvSpPr>
        <p:spPr>
          <a:xfrm>
            <a:off x="7740396" y="1664842"/>
            <a:ext cx="0" cy="972058"/>
          </a:xfrm>
          <a:custGeom>
            <a:avLst/>
            <a:gdLst/>
            <a:ahLst/>
            <a:cxnLst/>
            <a:rect l="l" t="t" r="r" b="b"/>
            <a:pathLst>
              <a:path h="972058">
                <a:moveTo>
                  <a:pt x="0" y="0"/>
                </a:moveTo>
                <a:lnTo>
                  <a:pt x="0" y="972058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2735961" y="3164332"/>
            <a:ext cx="972058" cy="25400"/>
          </a:xfrm>
          <a:custGeom>
            <a:avLst/>
            <a:gdLst/>
            <a:ahLst/>
            <a:cxnLst/>
            <a:rect l="l" t="t" r="r" b="b"/>
            <a:pathLst>
              <a:path w="972058" h="25400">
                <a:moveTo>
                  <a:pt x="0" y="25400"/>
                </a:moveTo>
                <a:lnTo>
                  <a:pt x="972058" y="25400"/>
                </a:lnTo>
                <a:lnTo>
                  <a:pt x="972058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1" name="object 161"/>
          <p:cNvSpPr/>
          <p:nvPr/>
        </p:nvSpPr>
        <p:spPr>
          <a:xfrm>
            <a:off x="2735961" y="3164332"/>
            <a:ext cx="972058" cy="25400"/>
          </a:xfrm>
          <a:custGeom>
            <a:avLst/>
            <a:gdLst/>
            <a:ahLst/>
            <a:cxnLst/>
            <a:rect l="l" t="t" r="r" b="b"/>
            <a:pathLst>
              <a:path w="972058" h="25400">
                <a:moveTo>
                  <a:pt x="0" y="25400"/>
                </a:moveTo>
                <a:lnTo>
                  <a:pt x="972058" y="25400"/>
                </a:lnTo>
                <a:lnTo>
                  <a:pt x="972058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2" name="object 162"/>
          <p:cNvSpPr/>
          <p:nvPr/>
        </p:nvSpPr>
        <p:spPr>
          <a:xfrm>
            <a:off x="611555" y="4280408"/>
            <a:ext cx="2087956" cy="25400"/>
          </a:xfrm>
          <a:custGeom>
            <a:avLst/>
            <a:gdLst/>
            <a:ahLst/>
            <a:cxnLst/>
            <a:rect l="l" t="t" r="r" b="b"/>
            <a:pathLst>
              <a:path w="2087956" h="25400">
                <a:moveTo>
                  <a:pt x="0" y="25400"/>
                </a:moveTo>
                <a:lnTo>
                  <a:pt x="2087956" y="25400"/>
                </a:lnTo>
                <a:lnTo>
                  <a:pt x="208795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3" name="object 163"/>
          <p:cNvSpPr/>
          <p:nvPr/>
        </p:nvSpPr>
        <p:spPr>
          <a:xfrm>
            <a:off x="611555" y="4280408"/>
            <a:ext cx="2087956" cy="25400"/>
          </a:xfrm>
          <a:custGeom>
            <a:avLst/>
            <a:gdLst/>
            <a:ahLst/>
            <a:cxnLst/>
            <a:rect l="l" t="t" r="r" b="b"/>
            <a:pathLst>
              <a:path w="2087956" h="25400">
                <a:moveTo>
                  <a:pt x="0" y="25400"/>
                </a:moveTo>
                <a:lnTo>
                  <a:pt x="2087956" y="25400"/>
                </a:lnTo>
                <a:lnTo>
                  <a:pt x="208795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4" name="object 164"/>
          <p:cNvSpPr/>
          <p:nvPr/>
        </p:nvSpPr>
        <p:spPr>
          <a:xfrm>
            <a:off x="107504" y="3923779"/>
            <a:ext cx="492442" cy="36932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5" name="object 165"/>
          <p:cNvSpPr/>
          <p:nvPr/>
        </p:nvSpPr>
        <p:spPr>
          <a:xfrm>
            <a:off x="107504" y="3923779"/>
            <a:ext cx="492442" cy="369328"/>
          </a:xfrm>
          <a:custGeom>
            <a:avLst/>
            <a:gdLst/>
            <a:ahLst/>
            <a:cxnLst/>
            <a:rect l="l" t="t" r="r" b="b"/>
            <a:pathLst>
              <a:path w="492442" h="369328">
                <a:moveTo>
                  <a:pt x="492442" y="0"/>
                </a:moveTo>
                <a:lnTo>
                  <a:pt x="0" y="0"/>
                </a:lnTo>
                <a:lnTo>
                  <a:pt x="492442" y="12"/>
                </a:lnTo>
              </a:path>
            </a:pathLst>
          </a:custGeom>
          <a:ln w="12700">
            <a:solidFill>
              <a:srgbClr val="B90C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6" name="object 166"/>
          <p:cNvSpPr/>
          <p:nvPr/>
        </p:nvSpPr>
        <p:spPr>
          <a:xfrm>
            <a:off x="107504" y="3923779"/>
            <a:ext cx="492442" cy="369328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7" name="object 167"/>
          <p:cNvSpPr/>
          <p:nvPr/>
        </p:nvSpPr>
        <p:spPr>
          <a:xfrm>
            <a:off x="107504" y="3923779"/>
            <a:ext cx="492442" cy="369328"/>
          </a:xfrm>
          <a:custGeom>
            <a:avLst/>
            <a:gdLst/>
            <a:ahLst/>
            <a:cxnLst/>
            <a:rect l="l" t="t" r="r" b="b"/>
            <a:pathLst>
              <a:path w="492442" h="369328">
                <a:moveTo>
                  <a:pt x="0" y="369328"/>
                </a:moveTo>
                <a:lnTo>
                  <a:pt x="492442" y="369328"/>
                </a:lnTo>
                <a:lnTo>
                  <a:pt x="492442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ln w="12700">
            <a:solidFill>
              <a:srgbClr val="B90C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8" name="object 168"/>
          <p:cNvSpPr/>
          <p:nvPr/>
        </p:nvSpPr>
        <p:spPr>
          <a:xfrm>
            <a:off x="2687066" y="3789045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2"/>
                </a:moveTo>
                <a:lnTo>
                  <a:pt x="25400" y="504062"/>
                </a:lnTo>
                <a:lnTo>
                  <a:pt x="25400" y="0"/>
                </a:lnTo>
                <a:lnTo>
                  <a:pt x="0" y="0"/>
                </a:lnTo>
                <a:lnTo>
                  <a:pt x="0" y="504062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9" name="object 169"/>
          <p:cNvSpPr/>
          <p:nvPr/>
        </p:nvSpPr>
        <p:spPr>
          <a:xfrm>
            <a:off x="2687066" y="3789045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2"/>
                </a:moveTo>
                <a:lnTo>
                  <a:pt x="25400" y="504062"/>
                </a:lnTo>
                <a:lnTo>
                  <a:pt x="25400" y="0"/>
                </a:lnTo>
                <a:lnTo>
                  <a:pt x="0" y="0"/>
                </a:lnTo>
                <a:lnTo>
                  <a:pt x="0" y="504062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0" name="object 170"/>
          <p:cNvSpPr/>
          <p:nvPr/>
        </p:nvSpPr>
        <p:spPr>
          <a:xfrm>
            <a:off x="2735961" y="3776345"/>
            <a:ext cx="1980056" cy="25400"/>
          </a:xfrm>
          <a:custGeom>
            <a:avLst/>
            <a:gdLst/>
            <a:ahLst/>
            <a:cxnLst/>
            <a:rect l="l" t="t" r="r" b="b"/>
            <a:pathLst>
              <a:path w="1980056" h="25400">
                <a:moveTo>
                  <a:pt x="0" y="25399"/>
                </a:moveTo>
                <a:lnTo>
                  <a:pt x="1980056" y="25399"/>
                </a:lnTo>
                <a:lnTo>
                  <a:pt x="1980056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1" name="object 171"/>
          <p:cNvSpPr/>
          <p:nvPr/>
        </p:nvSpPr>
        <p:spPr>
          <a:xfrm>
            <a:off x="2735961" y="3776345"/>
            <a:ext cx="1980056" cy="25400"/>
          </a:xfrm>
          <a:custGeom>
            <a:avLst/>
            <a:gdLst/>
            <a:ahLst/>
            <a:cxnLst/>
            <a:rect l="l" t="t" r="r" b="b"/>
            <a:pathLst>
              <a:path w="1980056" h="25400">
                <a:moveTo>
                  <a:pt x="0" y="25399"/>
                </a:moveTo>
                <a:lnTo>
                  <a:pt x="1980056" y="25399"/>
                </a:lnTo>
                <a:lnTo>
                  <a:pt x="1980056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2" name="object 172"/>
          <p:cNvSpPr/>
          <p:nvPr/>
        </p:nvSpPr>
        <p:spPr>
          <a:xfrm>
            <a:off x="4703318" y="3789045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5"/>
                </a:moveTo>
                <a:lnTo>
                  <a:pt x="25400" y="503935"/>
                </a:lnTo>
                <a:lnTo>
                  <a:pt x="25400" y="0"/>
                </a:lnTo>
                <a:lnTo>
                  <a:pt x="0" y="0"/>
                </a:lnTo>
                <a:lnTo>
                  <a:pt x="0" y="503935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3" name="object 173"/>
          <p:cNvSpPr/>
          <p:nvPr/>
        </p:nvSpPr>
        <p:spPr>
          <a:xfrm>
            <a:off x="4703318" y="3789045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5"/>
                </a:moveTo>
                <a:lnTo>
                  <a:pt x="25400" y="503935"/>
                </a:lnTo>
                <a:lnTo>
                  <a:pt x="25400" y="0"/>
                </a:lnTo>
                <a:lnTo>
                  <a:pt x="0" y="0"/>
                </a:lnTo>
                <a:lnTo>
                  <a:pt x="0" y="503935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4" name="object 174"/>
          <p:cNvSpPr/>
          <p:nvPr/>
        </p:nvSpPr>
        <p:spPr>
          <a:xfrm>
            <a:off x="3695191" y="2637028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5" name="object 175"/>
          <p:cNvSpPr/>
          <p:nvPr/>
        </p:nvSpPr>
        <p:spPr>
          <a:xfrm>
            <a:off x="3695191" y="2637028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6" name="object 176"/>
          <p:cNvSpPr/>
          <p:nvPr/>
        </p:nvSpPr>
        <p:spPr>
          <a:xfrm>
            <a:off x="4703318" y="2600960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7" name="object 177"/>
          <p:cNvSpPr/>
          <p:nvPr/>
        </p:nvSpPr>
        <p:spPr>
          <a:xfrm>
            <a:off x="4703318" y="2600960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8" name="object 178"/>
          <p:cNvSpPr/>
          <p:nvPr/>
        </p:nvSpPr>
        <p:spPr>
          <a:xfrm>
            <a:off x="3707891" y="2624201"/>
            <a:ext cx="1007999" cy="25400"/>
          </a:xfrm>
          <a:custGeom>
            <a:avLst/>
            <a:gdLst/>
            <a:ahLst/>
            <a:cxnLst/>
            <a:rect l="l" t="t" r="r" b="b"/>
            <a:pathLst>
              <a:path w="1007999" h="25400">
                <a:moveTo>
                  <a:pt x="0" y="25400"/>
                </a:moveTo>
                <a:lnTo>
                  <a:pt x="1007999" y="25400"/>
                </a:lnTo>
                <a:lnTo>
                  <a:pt x="100799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9" name="object 179"/>
          <p:cNvSpPr/>
          <p:nvPr/>
        </p:nvSpPr>
        <p:spPr>
          <a:xfrm>
            <a:off x="3707891" y="2624201"/>
            <a:ext cx="1007999" cy="25400"/>
          </a:xfrm>
          <a:custGeom>
            <a:avLst/>
            <a:gdLst/>
            <a:ahLst/>
            <a:cxnLst/>
            <a:rect l="l" t="t" r="r" b="b"/>
            <a:pathLst>
              <a:path w="1007999" h="25400">
                <a:moveTo>
                  <a:pt x="0" y="25400"/>
                </a:moveTo>
                <a:lnTo>
                  <a:pt x="1007999" y="25400"/>
                </a:lnTo>
                <a:lnTo>
                  <a:pt x="100799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0" name="object 180"/>
          <p:cNvSpPr/>
          <p:nvPr/>
        </p:nvSpPr>
        <p:spPr>
          <a:xfrm>
            <a:off x="4752086" y="3092323"/>
            <a:ext cx="972058" cy="25400"/>
          </a:xfrm>
          <a:custGeom>
            <a:avLst/>
            <a:gdLst/>
            <a:ahLst/>
            <a:cxnLst/>
            <a:rect l="l" t="t" r="r" b="b"/>
            <a:pathLst>
              <a:path w="972058" h="25400">
                <a:moveTo>
                  <a:pt x="0" y="25400"/>
                </a:moveTo>
                <a:lnTo>
                  <a:pt x="972058" y="25400"/>
                </a:lnTo>
                <a:lnTo>
                  <a:pt x="972058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1" name="object 181"/>
          <p:cNvSpPr/>
          <p:nvPr/>
        </p:nvSpPr>
        <p:spPr>
          <a:xfrm>
            <a:off x="4752086" y="3092323"/>
            <a:ext cx="972058" cy="25400"/>
          </a:xfrm>
          <a:custGeom>
            <a:avLst/>
            <a:gdLst/>
            <a:ahLst/>
            <a:cxnLst/>
            <a:rect l="l" t="t" r="r" b="b"/>
            <a:pathLst>
              <a:path w="972058" h="25400">
                <a:moveTo>
                  <a:pt x="0" y="25400"/>
                </a:moveTo>
                <a:lnTo>
                  <a:pt x="972058" y="25400"/>
                </a:lnTo>
                <a:lnTo>
                  <a:pt x="972058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2" name="object 182"/>
          <p:cNvSpPr/>
          <p:nvPr/>
        </p:nvSpPr>
        <p:spPr>
          <a:xfrm>
            <a:off x="5711444" y="2565019"/>
            <a:ext cx="25400" cy="503935"/>
          </a:xfrm>
          <a:custGeom>
            <a:avLst/>
            <a:gdLst/>
            <a:ahLst/>
            <a:cxnLst/>
            <a:rect l="l" t="t" r="r" b="b"/>
            <a:pathLst>
              <a:path w="25400" h="503935">
                <a:moveTo>
                  <a:pt x="0" y="503935"/>
                </a:moveTo>
                <a:lnTo>
                  <a:pt x="25400" y="503935"/>
                </a:lnTo>
                <a:lnTo>
                  <a:pt x="25400" y="0"/>
                </a:lnTo>
                <a:lnTo>
                  <a:pt x="0" y="0"/>
                </a:lnTo>
                <a:lnTo>
                  <a:pt x="0" y="503935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3" name="object 183"/>
          <p:cNvSpPr/>
          <p:nvPr/>
        </p:nvSpPr>
        <p:spPr>
          <a:xfrm>
            <a:off x="5711444" y="2565019"/>
            <a:ext cx="25400" cy="503935"/>
          </a:xfrm>
          <a:custGeom>
            <a:avLst/>
            <a:gdLst/>
            <a:ahLst/>
            <a:cxnLst/>
            <a:rect l="l" t="t" r="r" b="b"/>
            <a:pathLst>
              <a:path w="25400" h="503935">
                <a:moveTo>
                  <a:pt x="0" y="503935"/>
                </a:moveTo>
                <a:lnTo>
                  <a:pt x="25400" y="503935"/>
                </a:lnTo>
                <a:lnTo>
                  <a:pt x="25400" y="0"/>
                </a:lnTo>
                <a:lnTo>
                  <a:pt x="0" y="0"/>
                </a:lnTo>
                <a:lnTo>
                  <a:pt x="0" y="503935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4" name="object 184"/>
          <p:cNvSpPr/>
          <p:nvPr/>
        </p:nvSpPr>
        <p:spPr>
          <a:xfrm>
            <a:off x="6719570" y="2528951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5" name="object 185"/>
          <p:cNvSpPr/>
          <p:nvPr/>
        </p:nvSpPr>
        <p:spPr>
          <a:xfrm>
            <a:off x="6719570" y="2528951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6" name="object 186"/>
          <p:cNvSpPr/>
          <p:nvPr/>
        </p:nvSpPr>
        <p:spPr>
          <a:xfrm>
            <a:off x="5724144" y="2552191"/>
            <a:ext cx="1007999" cy="25400"/>
          </a:xfrm>
          <a:custGeom>
            <a:avLst/>
            <a:gdLst/>
            <a:ahLst/>
            <a:cxnLst/>
            <a:rect l="l" t="t" r="r" b="b"/>
            <a:pathLst>
              <a:path w="1007999" h="25400">
                <a:moveTo>
                  <a:pt x="0" y="25400"/>
                </a:moveTo>
                <a:lnTo>
                  <a:pt x="1007999" y="25400"/>
                </a:lnTo>
                <a:lnTo>
                  <a:pt x="100799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7" name="object 187"/>
          <p:cNvSpPr/>
          <p:nvPr/>
        </p:nvSpPr>
        <p:spPr>
          <a:xfrm>
            <a:off x="5724144" y="2552191"/>
            <a:ext cx="1007999" cy="25400"/>
          </a:xfrm>
          <a:custGeom>
            <a:avLst/>
            <a:gdLst/>
            <a:ahLst/>
            <a:cxnLst/>
            <a:rect l="l" t="t" r="r" b="b"/>
            <a:pathLst>
              <a:path w="1007999" h="25400">
                <a:moveTo>
                  <a:pt x="0" y="25400"/>
                </a:moveTo>
                <a:lnTo>
                  <a:pt x="1007999" y="25400"/>
                </a:lnTo>
                <a:lnTo>
                  <a:pt x="100799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8" name="object 188"/>
          <p:cNvSpPr/>
          <p:nvPr/>
        </p:nvSpPr>
        <p:spPr>
          <a:xfrm>
            <a:off x="6768465" y="3020314"/>
            <a:ext cx="971930" cy="25400"/>
          </a:xfrm>
          <a:custGeom>
            <a:avLst/>
            <a:gdLst/>
            <a:ahLst/>
            <a:cxnLst/>
            <a:rect l="l" t="t" r="r" b="b"/>
            <a:pathLst>
              <a:path w="971930" h="25400">
                <a:moveTo>
                  <a:pt x="0" y="25400"/>
                </a:moveTo>
                <a:lnTo>
                  <a:pt x="971930" y="25400"/>
                </a:lnTo>
                <a:lnTo>
                  <a:pt x="971930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9" name="object 189"/>
          <p:cNvSpPr/>
          <p:nvPr/>
        </p:nvSpPr>
        <p:spPr>
          <a:xfrm>
            <a:off x="6768465" y="3020314"/>
            <a:ext cx="971930" cy="25400"/>
          </a:xfrm>
          <a:custGeom>
            <a:avLst/>
            <a:gdLst/>
            <a:ahLst/>
            <a:cxnLst/>
            <a:rect l="l" t="t" r="r" b="b"/>
            <a:pathLst>
              <a:path w="971930" h="25400">
                <a:moveTo>
                  <a:pt x="0" y="25400"/>
                </a:moveTo>
                <a:lnTo>
                  <a:pt x="971930" y="25400"/>
                </a:lnTo>
                <a:lnTo>
                  <a:pt x="971930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0" name="object 190"/>
          <p:cNvSpPr/>
          <p:nvPr/>
        </p:nvSpPr>
        <p:spPr>
          <a:xfrm>
            <a:off x="7727696" y="2565019"/>
            <a:ext cx="25400" cy="503935"/>
          </a:xfrm>
          <a:custGeom>
            <a:avLst/>
            <a:gdLst/>
            <a:ahLst/>
            <a:cxnLst/>
            <a:rect l="l" t="t" r="r" b="b"/>
            <a:pathLst>
              <a:path w="25400" h="503935">
                <a:moveTo>
                  <a:pt x="0" y="503935"/>
                </a:moveTo>
                <a:lnTo>
                  <a:pt x="25400" y="503935"/>
                </a:lnTo>
                <a:lnTo>
                  <a:pt x="25400" y="0"/>
                </a:lnTo>
                <a:lnTo>
                  <a:pt x="0" y="0"/>
                </a:lnTo>
                <a:lnTo>
                  <a:pt x="0" y="503935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1" name="object 191"/>
          <p:cNvSpPr/>
          <p:nvPr/>
        </p:nvSpPr>
        <p:spPr>
          <a:xfrm>
            <a:off x="7727696" y="2565019"/>
            <a:ext cx="25400" cy="503935"/>
          </a:xfrm>
          <a:custGeom>
            <a:avLst/>
            <a:gdLst/>
            <a:ahLst/>
            <a:cxnLst/>
            <a:rect l="l" t="t" r="r" b="b"/>
            <a:pathLst>
              <a:path w="25400" h="503935">
                <a:moveTo>
                  <a:pt x="0" y="503935"/>
                </a:moveTo>
                <a:lnTo>
                  <a:pt x="25400" y="503935"/>
                </a:lnTo>
                <a:lnTo>
                  <a:pt x="25400" y="0"/>
                </a:lnTo>
                <a:lnTo>
                  <a:pt x="0" y="0"/>
                </a:lnTo>
                <a:lnTo>
                  <a:pt x="0" y="503935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2" name="object 192"/>
          <p:cNvSpPr/>
          <p:nvPr/>
        </p:nvSpPr>
        <p:spPr>
          <a:xfrm>
            <a:off x="8735822" y="2528951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3" name="object 193"/>
          <p:cNvSpPr/>
          <p:nvPr/>
        </p:nvSpPr>
        <p:spPr>
          <a:xfrm>
            <a:off x="8735822" y="2528951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4" name="object 194"/>
          <p:cNvSpPr/>
          <p:nvPr/>
        </p:nvSpPr>
        <p:spPr>
          <a:xfrm>
            <a:off x="7740396" y="2552191"/>
            <a:ext cx="1007999" cy="25400"/>
          </a:xfrm>
          <a:custGeom>
            <a:avLst/>
            <a:gdLst/>
            <a:ahLst/>
            <a:cxnLst/>
            <a:rect l="l" t="t" r="r" b="b"/>
            <a:pathLst>
              <a:path w="1007999" h="25400">
                <a:moveTo>
                  <a:pt x="0" y="25400"/>
                </a:moveTo>
                <a:lnTo>
                  <a:pt x="1007999" y="25400"/>
                </a:lnTo>
                <a:lnTo>
                  <a:pt x="100799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5" name="object 195"/>
          <p:cNvSpPr/>
          <p:nvPr/>
        </p:nvSpPr>
        <p:spPr>
          <a:xfrm>
            <a:off x="7740396" y="2552191"/>
            <a:ext cx="1007999" cy="25400"/>
          </a:xfrm>
          <a:custGeom>
            <a:avLst/>
            <a:gdLst/>
            <a:ahLst/>
            <a:cxnLst/>
            <a:rect l="l" t="t" r="r" b="b"/>
            <a:pathLst>
              <a:path w="1007999" h="25400">
                <a:moveTo>
                  <a:pt x="0" y="25400"/>
                </a:moveTo>
                <a:lnTo>
                  <a:pt x="1007999" y="25400"/>
                </a:lnTo>
                <a:lnTo>
                  <a:pt x="100799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6" name="object 196"/>
          <p:cNvSpPr/>
          <p:nvPr/>
        </p:nvSpPr>
        <p:spPr>
          <a:xfrm>
            <a:off x="4716272" y="4280408"/>
            <a:ext cx="2015998" cy="25400"/>
          </a:xfrm>
          <a:custGeom>
            <a:avLst/>
            <a:gdLst/>
            <a:ahLst/>
            <a:cxnLst/>
            <a:rect l="l" t="t" r="r" b="b"/>
            <a:pathLst>
              <a:path w="2015998" h="25400">
                <a:moveTo>
                  <a:pt x="0" y="25400"/>
                </a:moveTo>
                <a:lnTo>
                  <a:pt x="2015998" y="25400"/>
                </a:lnTo>
                <a:lnTo>
                  <a:pt x="2015998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7" name="object 197"/>
          <p:cNvSpPr/>
          <p:nvPr/>
        </p:nvSpPr>
        <p:spPr>
          <a:xfrm>
            <a:off x="4716272" y="4280408"/>
            <a:ext cx="2015998" cy="25400"/>
          </a:xfrm>
          <a:custGeom>
            <a:avLst/>
            <a:gdLst/>
            <a:ahLst/>
            <a:cxnLst/>
            <a:rect l="l" t="t" r="r" b="b"/>
            <a:pathLst>
              <a:path w="2015998" h="25400">
                <a:moveTo>
                  <a:pt x="0" y="25400"/>
                </a:moveTo>
                <a:lnTo>
                  <a:pt x="2015998" y="25400"/>
                </a:lnTo>
                <a:lnTo>
                  <a:pt x="2015998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8" name="object 198"/>
          <p:cNvSpPr/>
          <p:nvPr/>
        </p:nvSpPr>
        <p:spPr>
          <a:xfrm>
            <a:off x="6719570" y="3789045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2"/>
                </a:moveTo>
                <a:lnTo>
                  <a:pt x="25400" y="504062"/>
                </a:lnTo>
                <a:lnTo>
                  <a:pt x="25400" y="0"/>
                </a:lnTo>
                <a:lnTo>
                  <a:pt x="0" y="0"/>
                </a:lnTo>
                <a:lnTo>
                  <a:pt x="0" y="504062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9" name="object 199"/>
          <p:cNvSpPr/>
          <p:nvPr/>
        </p:nvSpPr>
        <p:spPr>
          <a:xfrm>
            <a:off x="6719570" y="3789045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2"/>
                </a:moveTo>
                <a:lnTo>
                  <a:pt x="25400" y="504062"/>
                </a:lnTo>
                <a:lnTo>
                  <a:pt x="25400" y="0"/>
                </a:lnTo>
                <a:lnTo>
                  <a:pt x="0" y="0"/>
                </a:lnTo>
                <a:lnTo>
                  <a:pt x="0" y="504062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0" name="object 200"/>
          <p:cNvSpPr/>
          <p:nvPr/>
        </p:nvSpPr>
        <p:spPr>
          <a:xfrm>
            <a:off x="6768465" y="3776345"/>
            <a:ext cx="1980056" cy="25400"/>
          </a:xfrm>
          <a:custGeom>
            <a:avLst/>
            <a:gdLst/>
            <a:ahLst/>
            <a:cxnLst/>
            <a:rect l="l" t="t" r="r" b="b"/>
            <a:pathLst>
              <a:path w="1980056" h="25400">
                <a:moveTo>
                  <a:pt x="0" y="25399"/>
                </a:moveTo>
                <a:lnTo>
                  <a:pt x="1980056" y="25399"/>
                </a:lnTo>
                <a:lnTo>
                  <a:pt x="1980056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1" name="object 201"/>
          <p:cNvSpPr/>
          <p:nvPr/>
        </p:nvSpPr>
        <p:spPr>
          <a:xfrm>
            <a:off x="6768465" y="3776345"/>
            <a:ext cx="1980056" cy="25400"/>
          </a:xfrm>
          <a:custGeom>
            <a:avLst/>
            <a:gdLst/>
            <a:ahLst/>
            <a:cxnLst/>
            <a:rect l="l" t="t" r="r" b="b"/>
            <a:pathLst>
              <a:path w="1980056" h="25400">
                <a:moveTo>
                  <a:pt x="0" y="25399"/>
                </a:moveTo>
                <a:lnTo>
                  <a:pt x="1980056" y="25399"/>
                </a:lnTo>
                <a:lnTo>
                  <a:pt x="1980056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2" name="object 202"/>
          <p:cNvSpPr/>
          <p:nvPr/>
        </p:nvSpPr>
        <p:spPr>
          <a:xfrm>
            <a:off x="8735822" y="3789045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5"/>
                </a:moveTo>
                <a:lnTo>
                  <a:pt x="25400" y="503935"/>
                </a:lnTo>
                <a:lnTo>
                  <a:pt x="25400" y="0"/>
                </a:lnTo>
                <a:lnTo>
                  <a:pt x="0" y="0"/>
                </a:lnTo>
                <a:lnTo>
                  <a:pt x="0" y="503935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3" name="object 203"/>
          <p:cNvSpPr/>
          <p:nvPr/>
        </p:nvSpPr>
        <p:spPr>
          <a:xfrm>
            <a:off x="8735822" y="3789045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5"/>
                </a:moveTo>
                <a:lnTo>
                  <a:pt x="25400" y="503935"/>
                </a:lnTo>
                <a:lnTo>
                  <a:pt x="25400" y="0"/>
                </a:lnTo>
                <a:lnTo>
                  <a:pt x="0" y="0"/>
                </a:lnTo>
                <a:lnTo>
                  <a:pt x="0" y="503935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4" name="object 204"/>
          <p:cNvSpPr/>
          <p:nvPr/>
        </p:nvSpPr>
        <p:spPr>
          <a:xfrm>
            <a:off x="1043609" y="6093294"/>
            <a:ext cx="504012" cy="504063"/>
          </a:xfrm>
          <a:custGeom>
            <a:avLst/>
            <a:gdLst/>
            <a:ahLst/>
            <a:cxnLst/>
            <a:rect l="l" t="t" r="r" b="b"/>
            <a:pathLst>
              <a:path w="504012" h="504063">
                <a:moveTo>
                  <a:pt x="0" y="147637"/>
                </a:moveTo>
                <a:lnTo>
                  <a:pt x="147637" y="0"/>
                </a:lnTo>
                <a:lnTo>
                  <a:pt x="356438" y="0"/>
                </a:lnTo>
                <a:lnTo>
                  <a:pt x="504012" y="147637"/>
                </a:lnTo>
                <a:lnTo>
                  <a:pt x="504012" y="356425"/>
                </a:lnTo>
                <a:lnTo>
                  <a:pt x="356438" y="504063"/>
                </a:lnTo>
                <a:lnTo>
                  <a:pt x="147637" y="504063"/>
                </a:lnTo>
                <a:lnTo>
                  <a:pt x="0" y="356425"/>
                </a:lnTo>
                <a:lnTo>
                  <a:pt x="0" y="147637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5" name="object 205"/>
          <p:cNvSpPr/>
          <p:nvPr/>
        </p:nvSpPr>
        <p:spPr>
          <a:xfrm>
            <a:off x="1979676" y="6093294"/>
            <a:ext cx="504063" cy="504063"/>
          </a:xfrm>
          <a:custGeom>
            <a:avLst/>
            <a:gdLst/>
            <a:ahLst/>
            <a:cxnLst/>
            <a:rect l="l" t="t" r="r" b="b"/>
            <a:pathLst>
              <a:path w="504063" h="504063">
                <a:moveTo>
                  <a:pt x="0" y="147637"/>
                </a:moveTo>
                <a:lnTo>
                  <a:pt x="147700" y="0"/>
                </a:lnTo>
                <a:lnTo>
                  <a:pt x="356488" y="0"/>
                </a:lnTo>
                <a:lnTo>
                  <a:pt x="504063" y="147637"/>
                </a:lnTo>
                <a:lnTo>
                  <a:pt x="504063" y="356425"/>
                </a:lnTo>
                <a:lnTo>
                  <a:pt x="356488" y="504063"/>
                </a:lnTo>
                <a:lnTo>
                  <a:pt x="147700" y="504063"/>
                </a:lnTo>
                <a:lnTo>
                  <a:pt x="0" y="356425"/>
                </a:lnTo>
                <a:lnTo>
                  <a:pt x="0" y="147637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6" name="object 206"/>
          <p:cNvSpPr/>
          <p:nvPr/>
        </p:nvSpPr>
        <p:spPr>
          <a:xfrm>
            <a:off x="2915793" y="6093294"/>
            <a:ext cx="504062" cy="504063"/>
          </a:xfrm>
          <a:custGeom>
            <a:avLst/>
            <a:gdLst/>
            <a:ahLst/>
            <a:cxnLst/>
            <a:rect l="l" t="t" r="r" b="b"/>
            <a:pathLst>
              <a:path w="504062" h="504063">
                <a:moveTo>
                  <a:pt x="0" y="147637"/>
                </a:moveTo>
                <a:lnTo>
                  <a:pt x="147700" y="0"/>
                </a:lnTo>
                <a:lnTo>
                  <a:pt x="356489" y="0"/>
                </a:lnTo>
                <a:lnTo>
                  <a:pt x="504062" y="147637"/>
                </a:lnTo>
                <a:lnTo>
                  <a:pt x="504062" y="356425"/>
                </a:lnTo>
                <a:lnTo>
                  <a:pt x="356489" y="504063"/>
                </a:lnTo>
                <a:lnTo>
                  <a:pt x="147700" y="504063"/>
                </a:lnTo>
                <a:lnTo>
                  <a:pt x="0" y="356425"/>
                </a:lnTo>
                <a:lnTo>
                  <a:pt x="0" y="147637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7" name="object 207"/>
          <p:cNvSpPr/>
          <p:nvPr/>
        </p:nvSpPr>
        <p:spPr>
          <a:xfrm>
            <a:off x="3851910" y="6093294"/>
            <a:ext cx="504063" cy="504063"/>
          </a:xfrm>
          <a:custGeom>
            <a:avLst/>
            <a:gdLst/>
            <a:ahLst/>
            <a:cxnLst/>
            <a:rect l="l" t="t" r="r" b="b"/>
            <a:pathLst>
              <a:path w="504063" h="504063">
                <a:moveTo>
                  <a:pt x="0" y="147637"/>
                </a:moveTo>
                <a:lnTo>
                  <a:pt x="147700" y="0"/>
                </a:lnTo>
                <a:lnTo>
                  <a:pt x="356488" y="0"/>
                </a:lnTo>
                <a:lnTo>
                  <a:pt x="504063" y="147637"/>
                </a:lnTo>
                <a:lnTo>
                  <a:pt x="504063" y="356425"/>
                </a:lnTo>
                <a:lnTo>
                  <a:pt x="356488" y="504063"/>
                </a:lnTo>
                <a:lnTo>
                  <a:pt x="147700" y="504063"/>
                </a:lnTo>
                <a:lnTo>
                  <a:pt x="0" y="356425"/>
                </a:lnTo>
                <a:lnTo>
                  <a:pt x="0" y="147637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8" name="object 208"/>
          <p:cNvSpPr/>
          <p:nvPr/>
        </p:nvSpPr>
        <p:spPr>
          <a:xfrm>
            <a:off x="5004054" y="6093294"/>
            <a:ext cx="504063" cy="504063"/>
          </a:xfrm>
          <a:custGeom>
            <a:avLst/>
            <a:gdLst/>
            <a:ahLst/>
            <a:cxnLst/>
            <a:rect l="l" t="t" r="r" b="b"/>
            <a:pathLst>
              <a:path w="504063" h="504063">
                <a:moveTo>
                  <a:pt x="0" y="147637"/>
                </a:moveTo>
                <a:lnTo>
                  <a:pt x="147574" y="0"/>
                </a:lnTo>
                <a:lnTo>
                  <a:pt x="356362" y="0"/>
                </a:lnTo>
                <a:lnTo>
                  <a:pt x="504063" y="147637"/>
                </a:lnTo>
                <a:lnTo>
                  <a:pt x="504063" y="356425"/>
                </a:lnTo>
                <a:lnTo>
                  <a:pt x="356362" y="504063"/>
                </a:lnTo>
                <a:lnTo>
                  <a:pt x="147574" y="504063"/>
                </a:lnTo>
                <a:lnTo>
                  <a:pt x="0" y="356425"/>
                </a:lnTo>
                <a:lnTo>
                  <a:pt x="0" y="147637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9" name="object 209"/>
          <p:cNvSpPr/>
          <p:nvPr/>
        </p:nvSpPr>
        <p:spPr>
          <a:xfrm>
            <a:off x="5940171" y="6093294"/>
            <a:ext cx="504063" cy="504063"/>
          </a:xfrm>
          <a:custGeom>
            <a:avLst/>
            <a:gdLst/>
            <a:ahLst/>
            <a:cxnLst/>
            <a:rect l="l" t="t" r="r" b="b"/>
            <a:pathLst>
              <a:path w="504063" h="504063">
                <a:moveTo>
                  <a:pt x="0" y="147637"/>
                </a:moveTo>
                <a:lnTo>
                  <a:pt x="147574" y="0"/>
                </a:lnTo>
                <a:lnTo>
                  <a:pt x="356362" y="0"/>
                </a:lnTo>
                <a:lnTo>
                  <a:pt x="504063" y="147637"/>
                </a:lnTo>
                <a:lnTo>
                  <a:pt x="504063" y="356425"/>
                </a:lnTo>
                <a:lnTo>
                  <a:pt x="356362" y="504063"/>
                </a:lnTo>
                <a:lnTo>
                  <a:pt x="147574" y="504063"/>
                </a:lnTo>
                <a:lnTo>
                  <a:pt x="0" y="356425"/>
                </a:lnTo>
                <a:lnTo>
                  <a:pt x="0" y="147637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0" name="object 210"/>
          <p:cNvSpPr/>
          <p:nvPr/>
        </p:nvSpPr>
        <p:spPr>
          <a:xfrm>
            <a:off x="7020306" y="6093294"/>
            <a:ext cx="504063" cy="504063"/>
          </a:xfrm>
          <a:custGeom>
            <a:avLst/>
            <a:gdLst/>
            <a:ahLst/>
            <a:cxnLst/>
            <a:rect l="l" t="t" r="r" b="b"/>
            <a:pathLst>
              <a:path w="504063" h="504063">
                <a:moveTo>
                  <a:pt x="0" y="147637"/>
                </a:moveTo>
                <a:lnTo>
                  <a:pt x="147574" y="0"/>
                </a:lnTo>
                <a:lnTo>
                  <a:pt x="356362" y="0"/>
                </a:lnTo>
                <a:lnTo>
                  <a:pt x="504063" y="147637"/>
                </a:lnTo>
                <a:lnTo>
                  <a:pt x="504063" y="356425"/>
                </a:lnTo>
                <a:lnTo>
                  <a:pt x="356362" y="504063"/>
                </a:lnTo>
                <a:lnTo>
                  <a:pt x="147574" y="504063"/>
                </a:lnTo>
                <a:lnTo>
                  <a:pt x="0" y="356425"/>
                </a:lnTo>
                <a:lnTo>
                  <a:pt x="0" y="147637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1" name="object 211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09" y="296817"/>
                </a:lnTo>
                <a:lnTo>
                  <a:pt x="3590" y="318815"/>
                </a:lnTo>
                <a:lnTo>
                  <a:pt x="7971" y="340240"/>
                </a:lnTo>
                <a:lnTo>
                  <a:pt x="13984" y="361024"/>
                </a:lnTo>
                <a:lnTo>
                  <a:pt x="21556" y="381095"/>
                </a:lnTo>
                <a:lnTo>
                  <a:pt x="30617" y="400383"/>
                </a:lnTo>
                <a:lnTo>
                  <a:pt x="41097" y="418818"/>
                </a:lnTo>
                <a:lnTo>
                  <a:pt x="52925" y="436327"/>
                </a:lnTo>
                <a:lnTo>
                  <a:pt x="66030" y="452842"/>
                </a:lnTo>
                <a:lnTo>
                  <a:pt x="80343" y="468291"/>
                </a:lnTo>
                <a:lnTo>
                  <a:pt x="95792" y="482604"/>
                </a:lnTo>
                <a:lnTo>
                  <a:pt x="112306" y="495710"/>
                </a:lnTo>
                <a:lnTo>
                  <a:pt x="129816" y="507539"/>
                </a:lnTo>
                <a:lnTo>
                  <a:pt x="148250" y="518020"/>
                </a:lnTo>
                <a:lnTo>
                  <a:pt x="167538" y="527081"/>
                </a:lnTo>
                <a:lnTo>
                  <a:pt x="187610" y="534654"/>
                </a:lnTo>
                <a:lnTo>
                  <a:pt x="208395" y="540667"/>
                </a:lnTo>
                <a:lnTo>
                  <a:pt x="229821" y="545049"/>
                </a:lnTo>
                <a:lnTo>
                  <a:pt x="251820" y="547730"/>
                </a:lnTo>
                <a:lnTo>
                  <a:pt x="274320" y="548640"/>
                </a:lnTo>
                <a:lnTo>
                  <a:pt x="296819" y="547730"/>
                </a:lnTo>
                <a:lnTo>
                  <a:pt x="318818" y="545049"/>
                </a:lnTo>
                <a:lnTo>
                  <a:pt x="340244" y="540667"/>
                </a:lnTo>
                <a:lnTo>
                  <a:pt x="361029" y="534654"/>
                </a:lnTo>
                <a:lnTo>
                  <a:pt x="381101" y="527081"/>
                </a:lnTo>
                <a:lnTo>
                  <a:pt x="400389" y="518020"/>
                </a:lnTo>
                <a:lnTo>
                  <a:pt x="418823" y="507539"/>
                </a:lnTo>
                <a:lnTo>
                  <a:pt x="436333" y="495710"/>
                </a:lnTo>
                <a:lnTo>
                  <a:pt x="452847" y="482604"/>
                </a:lnTo>
                <a:lnTo>
                  <a:pt x="468296" y="468291"/>
                </a:lnTo>
                <a:lnTo>
                  <a:pt x="482609" y="452842"/>
                </a:lnTo>
                <a:lnTo>
                  <a:pt x="495714" y="436327"/>
                </a:lnTo>
                <a:lnTo>
                  <a:pt x="507542" y="418818"/>
                </a:lnTo>
                <a:lnTo>
                  <a:pt x="518022" y="400383"/>
                </a:lnTo>
                <a:lnTo>
                  <a:pt x="527083" y="381095"/>
                </a:lnTo>
                <a:lnTo>
                  <a:pt x="534655" y="361024"/>
                </a:lnTo>
                <a:lnTo>
                  <a:pt x="540668" y="340240"/>
                </a:lnTo>
                <a:lnTo>
                  <a:pt x="545049" y="318815"/>
                </a:lnTo>
                <a:lnTo>
                  <a:pt x="547730" y="296817"/>
                </a:lnTo>
                <a:lnTo>
                  <a:pt x="548640" y="274319"/>
                </a:lnTo>
                <a:lnTo>
                  <a:pt x="547730" y="251822"/>
                </a:lnTo>
                <a:lnTo>
                  <a:pt x="545049" y="229824"/>
                </a:lnTo>
                <a:lnTo>
                  <a:pt x="540668" y="208399"/>
                </a:lnTo>
                <a:lnTo>
                  <a:pt x="534655" y="187615"/>
                </a:lnTo>
                <a:lnTo>
                  <a:pt x="527083" y="167544"/>
                </a:lnTo>
                <a:lnTo>
                  <a:pt x="518022" y="148256"/>
                </a:lnTo>
                <a:lnTo>
                  <a:pt x="507542" y="129821"/>
                </a:lnTo>
                <a:lnTo>
                  <a:pt x="495714" y="112312"/>
                </a:lnTo>
                <a:lnTo>
                  <a:pt x="482609" y="95797"/>
                </a:lnTo>
                <a:lnTo>
                  <a:pt x="468296" y="80348"/>
                </a:lnTo>
                <a:lnTo>
                  <a:pt x="452847" y="66035"/>
                </a:lnTo>
                <a:lnTo>
                  <a:pt x="436333" y="52929"/>
                </a:lnTo>
                <a:lnTo>
                  <a:pt x="418823" y="41100"/>
                </a:lnTo>
                <a:lnTo>
                  <a:pt x="400389" y="30619"/>
                </a:lnTo>
                <a:lnTo>
                  <a:pt x="381101" y="21558"/>
                </a:lnTo>
                <a:lnTo>
                  <a:pt x="361029" y="13985"/>
                </a:lnTo>
                <a:lnTo>
                  <a:pt x="340244" y="7972"/>
                </a:lnTo>
                <a:lnTo>
                  <a:pt x="318818" y="3590"/>
                </a:lnTo>
                <a:lnTo>
                  <a:pt x="296819" y="909"/>
                </a:lnTo>
                <a:lnTo>
                  <a:pt x="274320" y="0"/>
                </a:lnTo>
                <a:lnTo>
                  <a:pt x="251820" y="909"/>
                </a:lnTo>
                <a:lnTo>
                  <a:pt x="229821" y="3590"/>
                </a:lnTo>
                <a:lnTo>
                  <a:pt x="208395" y="7972"/>
                </a:lnTo>
                <a:lnTo>
                  <a:pt x="187610" y="13985"/>
                </a:lnTo>
                <a:lnTo>
                  <a:pt x="167538" y="21558"/>
                </a:lnTo>
                <a:lnTo>
                  <a:pt x="148250" y="30619"/>
                </a:lnTo>
                <a:lnTo>
                  <a:pt x="129816" y="41100"/>
                </a:lnTo>
                <a:lnTo>
                  <a:pt x="112306" y="52929"/>
                </a:lnTo>
                <a:lnTo>
                  <a:pt x="95792" y="66035"/>
                </a:lnTo>
                <a:lnTo>
                  <a:pt x="80343" y="80348"/>
                </a:lnTo>
                <a:lnTo>
                  <a:pt x="66030" y="95797"/>
                </a:lnTo>
                <a:lnTo>
                  <a:pt x="52925" y="112312"/>
                </a:lnTo>
                <a:lnTo>
                  <a:pt x="41097" y="129821"/>
                </a:lnTo>
                <a:lnTo>
                  <a:pt x="30617" y="148256"/>
                </a:lnTo>
                <a:lnTo>
                  <a:pt x="21556" y="167544"/>
                </a:lnTo>
                <a:lnTo>
                  <a:pt x="13984" y="187615"/>
                </a:lnTo>
                <a:lnTo>
                  <a:pt x="7971" y="208399"/>
                </a:lnTo>
                <a:lnTo>
                  <a:pt x="3590" y="229824"/>
                </a:lnTo>
                <a:lnTo>
                  <a:pt x="909" y="251822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2" name="object 212"/>
          <p:cNvSpPr/>
          <p:nvPr/>
        </p:nvSpPr>
        <p:spPr>
          <a:xfrm>
            <a:off x="8028432" y="6093294"/>
            <a:ext cx="504063" cy="504063"/>
          </a:xfrm>
          <a:custGeom>
            <a:avLst/>
            <a:gdLst/>
            <a:ahLst/>
            <a:cxnLst/>
            <a:rect l="l" t="t" r="r" b="b"/>
            <a:pathLst>
              <a:path w="504063" h="504063">
                <a:moveTo>
                  <a:pt x="0" y="147637"/>
                </a:moveTo>
                <a:lnTo>
                  <a:pt x="0" y="356425"/>
                </a:lnTo>
                <a:lnTo>
                  <a:pt x="147574" y="504063"/>
                </a:lnTo>
                <a:lnTo>
                  <a:pt x="356362" y="504063"/>
                </a:lnTo>
                <a:lnTo>
                  <a:pt x="504063" y="356425"/>
                </a:lnTo>
                <a:lnTo>
                  <a:pt x="504063" y="147637"/>
                </a:lnTo>
                <a:lnTo>
                  <a:pt x="356362" y="0"/>
                </a:lnTo>
                <a:lnTo>
                  <a:pt x="147574" y="0"/>
                </a:lnTo>
                <a:lnTo>
                  <a:pt x="0" y="14763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3" name="object 213"/>
          <p:cNvSpPr/>
          <p:nvPr/>
        </p:nvSpPr>
        <p:spPr>
          <a:xfrm>
            <a:off x="8028432" y="6093294"/>
            <a:ext cx="504063" cy="504063"/>
          </a:xfrm>
          <a:custGeom>
            <a:avLst/>
            <a:gdLst/>
            <a:ahLst/>
            <a:cxnLst/>
            <a:rect l="l" t="t" r="r" b="b"/>
            <a:pathLst>
              <a:path w="504063" h="504063">
                <a:moveTo>
                  <a:pt x="0" y="147637"/>
                </a:moveTo>
                <a:lnTo>
                  <a:pt x="147574" y="0"/>
                </a:lnTo>
                <a:lnTo>
                  <a:pt x="356362" y="0"/>
                </a:lnTo>
                <a:lnTo>
                  <a:pt x="504063" y="147637"/>
                </a:lnTo>
                <a:lnTo>
                  <a:pt x="504063" y="356425"/>
                </a:lnTo>
                <a:lnTo>
                  <a:pt x="356362" y="504063"/>
                </a:lnTo>
                <a:lnTo>
                  <a:pt x="147574" y="504063"/>
                </a:lnTo>
                <a:lnTo>
                  <a:pt x="0" y="356425"/>
                </a:lnTo>
                <a:lnTo>
                  <a:pt x="0" y="147637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4" name="object 214"/>
          <p:cNvSpPr/>
          <p:nvPr/>
        </p:nvSpPr>
        <p:spPr>
          <a:xfrm>
            <a:off x="1547622" y="6257620"/>
            <a:ext cx="432180" cy="103403"/>
          </a:xfrm>
          <a:custGeom>
            <a:avLst/>
            <a:gdLst/>
            <a:ahLst/>
            <a:cxnLst/>
            <a:rect l="l" t="t" r="r" b="b"/>
            <a:pathLst>
              <a:path w="432180" h="103403">
                <a:moveTo>
                  <a:pt x="337820" y="99352"/>
                </a:moveTo>
                <a:lnTo>
                  <a:pt x="339597" y="102374"/>
                </a:lnTo>
                <a:lnTo>
                  <a:pt x="343534" y="103403"/>
                </a:lnTo>
                <a:lnTo>
                  <a:pt x="346455" y="101638"/>
                </a:lnTo>
                <a:lnTo>
                  <a:pt x="432180" y="51701"/>
                </a:lnTo>
                <a:lnTo>
                  <a:pt x="346455" y="1765"/>
                </a:lnTo>
                <a:lnTo>
                  <a:pt x="343534" y="0"/>
                </a:lnTo>
                <a:lnTo>
                  <a:pt x="339597" y="1015"/>
                </a:lnTo>
                <a:lnTo>
                  <a:pt x="337820" y="4051"/>
                </a:lnTo>
                <a:lnTo>
                  <a:pt x="336041" y="7073"/>
                </a:lnTo>
                <a:lnTo>
                  <a:pt x="337058" y="10960"/>
                </a:lnTo>
                <a:lnTo>
                  <a:pt x="340105" y="12738"/>
                </a:lnTo>
                <a:lnTo>
                  <a:pt x="396015" y="45351"/>
                </a:lnTo>
                <a:lnTo>
                  <a:pt x="419480" y="45351"/>
                </a:lnTo>
                <a:lnTo>
                  <a:pt x="419480" y="58051"/>
                </a:lnTo>
                <a:lnTo>
                  <a:pt x="396015" y="58051"/>
                </a:lnTo>
                <a:lnTo>
                  <a:pt x="340105" y="90665"/>
                </a:lnTo>
                <a:lnTo>
                  <a:pt x="337058" y="92430"/>
                </a:lnTo>
                <a:lnTo>
                  <a:pt x="336041" y="96316"/>
                </a:lnTo>
                <a:lnTo>
                  <a:pt x="337820" y="99352"/>
                </a:lnTo>
                <a:close/>
              </a:path>
              <a:path w="432180" h="103403">
                <a:moveTo>
                  <a:pt x="419480" y="45351"/>
                </a:moveTo>
                <a:lnTo>
                  <a:pt x="416305" y="46215"/>
                </a:lnTo>
                <a:lnTo>
                  <a:pt x="416305" y="57188"/>
                </a:lnTo>
                <a:lnTo>
                  <a:pt x="406900" y="51701"/>
                </a:lnTo>
                <a:lnTo>
                  <a:pt x="416305" y="46215"/>
                </a:lnTo>
                <a:lnTo>
                  <a:pt x="419480" y="45351"/>
                </a:lnTo>
                <a:lnTo>
                  <a:pt x="0" y="45351"/>
                </a:lnTo>
                <a:lnTo>
                  <a:pt x="0" y="58051"/>
                </a:lnTo>
                <a:lnTo>
                  <a:pt x="419480" y="58051"/>
                </a:lnTo>
                <a:lnTo>
                  <a:pt x="419480" y="45351"/>
                </a:lnTo>
                <a:close/>
              </a:path>
              <a:path w="432180" h="103403">
                <a:moveTo>
                  <a:pt x="416305" y="46215"/>
                </a:moveTo>
                <a:lnTo>
                  <a:pt x="406900" y="51701"/>
                </a:lnTo>
                <a:lnTo>
                  <a:pt x="416305" y="57188"/>
                </a:lnTo>
                <a:lnTo>
                  <a:pt x="416305" y="4621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5" name="object 215"/>
          <p:cNvSpPr/>
          <p:nvPr/>
        </p:nvSpPr>
        <p:spPr>
          <a:xfrm>
            <a:off x="2483739" y="6257620"/>
            <a:ext cx="432054" cy="103403"/>
          </a:xfrm>
          <a:custGeom>
            <a:avLst/>
            <a:gdLst/>
            <a:ahLst/>
            <a:cxnLst/>
            <a:rect l="l" t="t" r="r" b="b"/>
            <a:pathLst>
              <a:path w="432054" h="103403">
                <a:moveTo>
                  <a:pt x="337819" y="99352"/>
                </a:moveTo>
                <a:lnTo>
                  <a:pt x="339598" y="102374"/>
                </a:lnTo>
                <a:lnTo>
                  <a:pt x="343535" y="103403"/>
                </a:lnTo>
                <a:lnTo>
                  <a:pt x="346456" y="101638"/>
                </a:lnTo>
                <a:lnTo>
                  <a:pt x="432054" y="51701"/>
                </a:lnTo>
                <a:lnTo>
                  <a:pt x="346456" y="1765"/>
                </a:lnTo>
                <a:lnTo>
                  <a:pt x="343535" y="0"/>
                </a:lnTo>
                <a:lnTo>
                  <a:pt x="339598" y="1015"/>
                </a:lnTo>
                <a:lnTo>
                  <a:pt x="337819" y="4051"/>
                </a:lnTo>
                <a:lnTo>
                  <a:pt x="336042" y="7073"/>
                </a:lnTo>
                <a:lnTo>
                  <a:pt x="337058" y="10960"/>
                </a:lnTo>
                <a:lnTo>
                  <a:pt x="340106" y="12738"/>
                </a:lnTo>
                <a:lnTo>
                  <a:pt x="396014" y="45351"/>
                </a:lnTo>
                <a:lnTo>
                  <a:pt x="419481" y="45351"/>
                </a:lnTo>
                <a:lnTo>
                  <a:pt x="419481" y="58051"/>
                </a:lnTo>
                <a:lnTo>
                  <a:pt x="396014" y="58051"/>
                </a:lnTo>
                <a:lnTo>
                  <a:pt x="340106" y="90665"/>
                </a:lnTo>
                <a:lnTo>
                  <a:pt x="337058" y="92430"/>
                </a:lnTo>
                <a:lnTo>
                  <a:pt x="336042" y="96316"/>
                </a:lnTo>
                <a:lnTo>
                  <a:pt x="337819" y="99352"/>
                </a:lnTo>
                <a:close/>
              </a:path>
              <a:path w="432054" h="103403">
                <a:moveTo>
                  <a:pt x="419481" y="45351"/>
                </a:moveTo>
                <a:lnTo>
                  <a:pt x="416306" y="46215"/>
                </a:lnTo>
                <a:lnTo>
                  <a:pt x="416306" y="57188"/>
                </a:lnTo>
                <a:lnTo>
                  <a:pt x="406900" y="51701"/>
                </a:lnTo>
                <a:lnTo>
                  <a:pt x="416306" y="46215"/>
                </a:lnTo>
                <a:lnTo>
                  <a:pt x="419481" y="45351"/>
                </a:lnTo>
                <a:lnTo>
                  <a:pt x="0" y="45351"/>
                </a:lnTo>
                <a:lnTo>
                  <a:pt x="0" y="58051"/>
                </a:lnTo>
                <a:lnTo>
                  <a:pt x="419481" y="58051"/>
                </a:lnTo>
                <a:lnTo>
                  <a:pt x="419481" y="45351"/>
                </a:lnTo>
                <a:close/>
              </a:path>
              <a:path w="432054" h="103403">
                <a:moveTo>
                  <a:pt x="416306" y="46215"/>
                </a:moveTo>
                <a:lnTo>
                  <a:pt x="406900" y="51701"/>
                </a:lnTo>
                <a:lnTo>
                  <a:pt x="416306" y="57188"/>
                </a:lnTo>
                <a:lnTo>
                  <a:pt x="416306" y="4621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6" name="object 216"/>
          <p:cNvSpPr/>
          <p:nvPr/>
        </p:nvSpPr>
        <p:spPr>
          <a:xfrm>
            <a:off x="3419855" y="6257620"/>
            <a:ext cx="432054" cy="103403"/>
          </a:xfrm>
          <a:custGeom>
            <a:avLst/>
            <a:gdLst/>
            <a:ahLst/>
            <a:cxnLst/>
            <a:rect l="l" t="t" r="r" b="b"/>
            <a:pathLst>
              <a:path w="432054" h="103403">
                <a:moveTo>
                  <a:pt x="337820" y="99352"/>
                </a:moveTo>
                <a:lnTo>
                  <a:pt x="339598" y="102374"/>
                </a:lnTo>
                <a:lnTo>
                  <a:pt x="343408" y="103403"/>
                </a:lnTo>
                <a:lnTo>
                  <a:pt x="346456" y="101638"/>
                </a:lnTo>
                <a:lnTo>
                  <a:pt x="432054" y="51701"/>
                </a:lnTo>
                <a:lnTo>
                  <a:pt x="346456" y="1765"/>
                </a:lnTo>
                <a:lnTo>
                  <a:pt x="343408" y="0"/>
                </a:lnTo>
                <a:lnTo>
                  <a:pt x="339598" y="1015"/>
                </a:lnTo>
                <a:lnTo>
                  <a:pt x="337820" y="4051"/>
                </a:lnTo>
                <a:lnTo>
                  <a:pt x="336042" y="7073"/>
                </a:lnTo>
                <a:lnTo>
                  <a:pt x="337058" y="10960"/>
                </a:lnTo>
                <a:lnTo>
                  <a:pt x="340106" y="12738"/>
                </a:lnTo>
                <a:lnTo>
                  <a:pt x="396014" y="45351"/>
                </a:lnTo>
                <a:lnTo>
                  <a:pt x="419481" y="45351"/>
                </a:lnTo>
                <a:lnTo>
                  <a:pt x="419481" y="58051"/>
                </a:lnTo>
                <a:lnTo>
                  <a:pt x="396014" y="58051"/>
                </a:lnTo>
                <a:lnTo>
                  <a:pt x="340106" y="90665"/>
                </a:lnTo>
                <a:lnTo>
                  <a:pt x="337058" y="92430"/>
                </a:lnTo>
                <a:lnTo>
                  <a:pt x="336042" y="96316"/>
                </a:lnTo>
                <a:lnTo>
                  <a:pt x="337820" y="99352"/>
                </a:lnTo>
                <a:close/>
              </a:path>
              <a:path w="432054" h="103403">
                <a:moveTo>
                  <a:pt x="419481" y="45351"/>
                </a:moveTo>
                <a:lnTo>
                  <a:pt x="416306" y="46215"/>
                </a:lnTo>
                <a:lnTo>
                  <a:pt x="416306" y="57188"/>
                </a:lnTo>
                <a:lnTo>
                  <a:pt x="406900" y="51701"/>
                </a:lnTo>
                <a:lnTo>
                  <a:pt x="416306" y="46215"/>
                </a:lnTo>
                <a:lnTo>
                  <a:pt x="419481" y="45351"/>
                </a:lnTo>
                <a:lnTo>
                  <a:pt x="0" y="45351"/>
                </a:lnTo>
                <a:lnTo>
                  <a:pt x="0" y="58051"/>
                </a:lnTo>
                <a:lnTo>
                  <a:pt x="419481" y="58051"/>
                </a:lnTo>
                <a:lnTo>
                  <a:pt x="419481" y="45351"/>
                </a:lnTo>
                <a:close/>
              </a:path>
              <a:path w="432054" h="103403">
                <a:moveTo>
                  <a:pt x="416306" y="46215"/>
                </a:moveTo>
                <a:lnTo>
                  <a:pt x="406900" y="51701"/>
                </a:lnTo>
                <a:lnTo>
                  <a:pt x="416306" y="57188"/>
                </a:lnTo>
                <a:lnTo>
                  <a:pt x="416306" y="4621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7" name="object 217"/>
          <p:cNvSpPr/>
          <p:nvPr/>
        </p:nvSpPr>
        <p:spPr>
          <a:xfrm>
            <a:off x="4355973" y="6257620"/>
            <a:ext cx="612013" cy="103403"/>
          </a:xfrm>
          <a:custGeom>
            <a:avLst/>
            <a:gdLst/>
            <a:ahLst/>
            <a:cxnLst/>
            <a:rect l="l" t="t" r="r" b="b"/>
            <a:pathLst>
              <a:path w="612013" h="103403">
                <a:moveTo>
                  <a:pt x="517778" y="99352"/>
                </a:moveTo>
                <a:lnTo>
                  <a:pt x="519556" y="102374"/>
                </a:lnTo>
                <a:lnTo>
                  <a:pt x="523366" y="103403"/>
                </a:lnTo>
                <a:lnTo>
                  <a:pt x="526414" y="101638"/>
                </a:lnTo>
                <a:lnTo>
                  <a:pt x="612013" y="51701"/>
                </a:lnTo>
                <a:lnTo>
                  <a:pt x="526414" y="1765"/>
                </a:lnTo>
                <a:lnTo>
                  <a:pt x="523366" y="0"/>
                </a:lnTo>
                <a:lnTo>
                  <a:pt x="519556" y="1015"/>
                </a:lnTo>
                <a:lnTo>
                  <a:pt x="517778" y="4051"/>
                </a:lnTo>
                <a:lnTo>
                  <a:pt x="516000" y="7073"/>
                </a:lnTo>
                <a:lnTo>
                  <a:pt x="517016" y="10960"/>
                </a:lnTo>
                <a:lnTo>
                  <a:pt x="520064" y="12738"/>
                </a:lnTo>
                <a:lnTo>
                  <a:pt x="575974" y="45351"/>
                </a:lnTo>
                <a:lnTo>
                  <a:pt x="599439" y="45351"/>
                </a:lnTo>
                <a:lnTo>
                  <a:pt x="599439" y="58051"/>
                </a:lnTo>
                <a:lnTo>
                  <a:pt x="575974" y="58051"/>
                </a:lnTo>
                <a:lnTo>
                  <a:pt x="520064" y="90665"/>
                </a:lnTo>
                <a:lnTo>
                  <a:pt x="517016" y="92430"/>
                </a:lnTo>
                <a:lnTo>
                  <a:pt x="516000" y="96316"/>
                </a:lnTo>
                <a:lnTo>
                  <a:pt x="517778" y="99352"/>
                </a:lnTo>
                <a:close/>
              </a:path>
              <a:path w="612013" h="103403">
                <a:moveTo>
                  <a:pt x="599439" y="45351"/>
                </a:moveTo>
                <a:lnTo>
                  <a:pt x="596264" y="46215"/>
                </a:lnTo>
                <a:lnTo>
                  <a:pt x="596264" y="57188"/>
                </a:lnTo>
                <a:lnTo>
                  <a:pt x="586859" y="51701"/>
                </a:lnTo>
                <a:lnTo>
                  <a:pt x="596264" y="46215"/>
                </a:lnTo>
                <a:lnTo>
                  <a:pt x="599439" y="45351"/>
                </a:lnTo>
                <a:lnTo>
                  <a:pt x="0" y="45351"/>
                </a:lnTo>
                <a:lnTo>
                  <a:pt x="0" y="58051"/>
                </a:lnTo>
                <a:lnTo>
                  <a:pt x="599439" y="58051"/>
                </a:lnTo>
                <a:lnTo>
                  <a:pt x="599439" y="45351"/>
                </a:lnTo>
                <a:close/>
              </a:path>
              <a:path w="612013" h="103403">
                <a:moveTo>
                  <a:pt x="596264" y="46215"/>
                </a:moveTo>
                <a:lnTo>
                  <a:pt x="586859" y="51701"/>
                </a:lnTo>
                <a:lnTo>
                  <a:pt x="596264" y="57188"/>
                </a:lnTo>
                <a:lnTo>
                  <a:pt x="596264" y="4621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8" name="object 218"/>
          <p:cNvSpPr/>
          <p:nvPr/>
        </p:nvSpPr>
        <p:spPr>
          <a:xfrm>
            <a:off x="5508117" y="6257620"/>
            <a:ext cx="432054" cy="103403"/>
          </a:xfrm>
          <a:custGeom>
            <a:avLst/>
            <a:gdLst/>
            <a:ahLst/>
            <a:cxnLst/>
            <a:rect l="l" t="t" r="r" b="b"/>
            <a:pathLst>
              <a:path w="432054" h="103403">
                <a:moveTo>
                  <a:pt x="337693" y="99352"/>
                </a:moveTo>
                <a:lnTo>
                  <a:pt x="339471" y="102374"/>
                </a:lnTo>
                <a:lnTo>
                  <a:pt x="343408" y="103403"/>
                </a:lnTo>
                <a:lnTo>
                  <a:pt x="346456" y="101638"/>
                </a:lnTo>
                <a:lnTo>
                  <a:pt x="432054" y="51701"/>
                </a:lnTo>
                <a:lnTo>
                  <a:pt x="346456" y="1765"/>
                </a:lnTo>
                <a:lnTo>
                  <a:pt x="343408" y="0"/>
                </a:lnTo>
                <a:lnTo>
                  <a:pt x="339471" y="1015"/>
                </a:lnTo>
                <a:lnTo>
                  <a:pt x="337693" y="4051"/>
                </a:lnTo>
                <a:lnTo>
                  <a:pt x="335915" y="7073"/>
                </a:lnTo>
                <a:lnTo>
                  <a:pt x="336931" y="10960"/>
                </a:lnTo>
                <a:lnTo>
                  <a:pt x="339979" y="12738"/>
                </a:lnTo>
                <a:lnTo>
                  <a:pt x="395888" y="45351"/>
                </a:lnTo>
                <a:lnTo>
                  <a:pt x="419354" y="45351"/>
                </a:lnTo>
                <a:lnTo>
                  <a:pt x="419354" y="58051"/>
                </a:lnTo>
                <a:lnTo>
                  <a:pt x="395888" y="58051"/>
                </a:lnTo>
                <a:lnTo>
                  <a:pt x="339979" y="90665"/>
                </a:lnTo>
                <a:lnTo>
                  <a:pt x="336931" y="92430"/>
                </a:lnTo>
                <a:lnTo>
                  <a:pt x="335915" y="96316"/>
                </a:lnTo>
                <a:lnTo>
                  <a:pt x="337693" y="99352"/>
                </a:lnTo>
                <a:close/>
              </a:path>
              <a:path w="432054" h="103403">
                <a:moveTo>
                  <a:pt x="419354" y="45351"/>
                </a:moveTo>
                <a:lnTo>
                  <a:pt x="416179" y="46215"/>
                </a:lnTo>
                <a:lnTo>
                  <a:pt x="416179" y="57188"/>
                </a:lnTo>
                <a:lnTo>
                  <a:pt x="406773" y="51701"/>
                </a:lnTo>
                <a:lnTo>
                  <a:pt x="416179" y="46215"/>
                </a:lnTo>
                <a:lnTo>
                  <a:pt x="419354" y="45351"/>
                </a:lnTo>
                <a:lnTo>
                  <a:pt x="0" y="45351"/>
                </a:lnTo>
                <a:lnTo>
                  <a:pt x="0" y="58051"/>
                </a:lnTo>
                <a:lnTo>
                  <a:pt x="419354" y="58051"/>
                </a:lnTo>
                <a:lnTo>
                  <a:pt x="419354" y="45351"/>
                </a:lnTo>
                <a:close/>
              </a:path>
              <a:path w="432054" h="103403">
                <a:moveTo>
                  <a:pt x="416179" y="46215"/>
                </a:moveTo>
                <a:lnTo>
                  <a:pt x="406773" y="51701"/>
                </a:lnTo>
                <a:lnTo>
                  <a:pt x="416179" y="57188"/>
                </a:lnTo>
                <a:lnTo>
                  <a:pt x="416179" y="4621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9" name="object 219"/>
          <p:cNvSpPr/>
          <p:nvPr/>
        </p:nvSpPr>
        <p:spPr>
          <a:xfrm>
            <a:off x="6444234" y="6257620"/>
            <a:ext cx="540004" cy="103403"/>
          </a:xfrm>
          <a:custGeom>
            <a:avLst/>
            <a:gdLst/>
            <a:ahLst/>
            <a:cxnLst/>
            <a:rect l="l" t="t" r="r" b="b"/>
            <a:pathLst>
              <a:path w="540004" h="103403">
                <a:moveTo>
                  <a:pt x="524256" y="46215"/>
                </a:moveTo>
                <a:lnTo>
                  <a:pt x="514850" y="51701"/>
                </a:lnTo>
                <a:lnTo>
                  <a:pt x="524256" y="57188"/>
                </a:lnTo>
                <a:lnTo>
                  <a:pt x="524256" y="46215"/>
                </a:lnTo>
                <a:close/>
              </a:path>
              <a:path w="540004" h="103403">
                <a:moveTo>
                  <a:pt x="454406" y="101638"/>
                </a:moveTo>
                <a:lnTo>
                  <a:pt x="540004" y="51701"/>
                </a:lnTo>
                <a:lnTo>
                  <a:pt x="527431" y="45351"/>
                </a:lnTo>
                <a:lnTo>
                  <a:pt x="0" y="45351"/>
                </a:lnTo>
                <a:lnTo>
                  <a:pt x="0" y="58051"/>
                </a:lnTo>
                <a:lnTo>
                  <a:pt x="527431" y="58051"/>
                </a:lnTo>
                <a:lnTo>
                  <a:pt x="524256" y="46215"/>
                </a:lnTo>
                <a:lnTo>
                  <a:pt x="524256" y="57188"/>
                </a:lnTo>
                <a:lnTo>
                  <a:pt x="514850" y="51701"/>
                </a:lnTo>
                <a:lnTo>
                  <a:pt x="524256" y="46215"/>
                </a:lnTo>
                <a:lnTo>
                  <a:pt x="527431" y="58051"/>
                </a:lnTo>
                <a:lnTo>
                  <a:pt x="454406" y="101638"/>
                </a:lnTo>
                <a:close/>
              </a:path>
              <a:path w="540004" h="103403">
                <a:moveTo>
                  <a:pt x="447420" y="1015"/>
                </a:moveTo>
                <a:lnTo>
                  <a:pt x="445769" y="4051"/>
                </a:lnTo>
                <a:lnTo>
                  <a:pt x="443991" y="7073"/>
                </a:lnTo>
                <a:lnTo>
                  <a:pt x="445008" y="10960"/>
                </a:lnTo>
                <a:lnTo>
                  <a:pt x="448056" y="12738"/>
                </a:lnTo>
                <a:lnTo>
                  <a:pt x="503965" y="45351"/>
                </a:lnTo>
                <a:lnTo>
                  <a:pt x="527431" y="45351"/>
                </a:lnTo>
                <a:lnTo>
                  <a:pt x="540004" y="51701"/>
                </a:lnTo>
                <a:lnTo>
                  <a:pt x="454406" y="1765"/>
                </a:lnTo>
                <a:lnTo>
                  <a:pt x="451358" y="0"/>
                </a:lnTo>
                <a:lnTo>
                  <a:pt x="447420" y="1015"/>
                </a:lnTo>
                <a:close/>
              </a:path>
              <a:path w="540004" h="103403">
                <a:moveTo>
                  <a:pt x="445769" y="99352"/>
                </a:moveTo>
                <a:lnTo>
                  <a:pt x="447420" y="102374"/>
                </a:lnTo>
                <a:lnTo>
                  <a:pt x="451358" y="103403"/>
                </a:lnTo>
                <a:lnTo>
                  <a:pt x="454406" y="101638"/>
                </a:lnTo>
                <a:lnTo>
                  <a:pt x="527431" y="58051"/>
                </a:lnTo>
                <a:lnTo>
                  <a:pt x="503965" y="58051"/>
                </a:lnTo>
                <a:lnTo>
                  <a:pt x="448056" y="90665"/>
                </a:lnTo>
                <a:lnTo>
                  <a:pt x="445008" y="92430"/>
                </a:lnTo>
                <a:lnTo>
                  <a:pt x="443991" y="96316"/>
                </a:lnTo>
                <a:lnTo>
                  <a:pt x="445769" y="9935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0" name="object 220"/>
          <p:cNvSpPr/>
          <p:nvPr/>
        </p:nvSpPr>
        <p:spPr>
          <a:xfrm>
            <a:off x="7524369" y="6257620"/>
            <a:ext cx="540003" cy="103403"/>
          </a:xfrm>
          <a:custGeom>
            <a:avLst/>
            <a:gdLst/>
            <a:ahLst/>
            <a:cxnLst/>
            <a:rect l="l" t="t" r="r" b="b"/>
            <a:pathLst>
              <a:path w="540003" h="103403">
                <a:moveTo>
                  <a:pt x="524128" y="46215"/>
                </a:moveTo>
                <a:lnTo>
                  <a:pt x="514723" y="51701"/>
                </a:lnTo>
                <a:lnTo>
                  <a:pt x="524128" y="57188"/>
                </a:lnTo>
                <a:lnTo>
                  <a:pt x="524128" y="46215"/>
                </a:lnTo>
                <a:close/>
              </a:path>
              <a:path w="540003" h="103403">
                <a:moveTo>
                  <a:pt x="454405" y="101638"/>
                </a:moveTo>
                <a:lnTo>
                  <a:pt x="540003" y="51701"/>
                </a:lnTo>
                <a:lnTo>
                  <a:pt x="527430" y="45351"/>
                </a:lnTo>
                <a:lnTo>
                  <a:pt x="0" y="45351"/>
                </a:lnTo>
                <a:lnTo>
                  <a:pt x="0" y="58051"/>
                </a:lnTo>
                <a:lnTo>
                  <a:pt x="527430" y="58051"/>
                </a:lnTo>
                <a:lnTo>
                  <a:pt x="524128" y="46215"/>
                </a:lnTo>
                <a:lnTo>
                  <a:pt x="524128" y="57188"/>
                </a:lnTo>
                <a:lnTo>
                  <a:pt x="514723" y="51701"/>
                </a:lnTo>
                <a:lnTo>
                  <a:pt x="524128" y="46215"/>
                </a:lnTo>
                <a:lnTo>
                  <a:pt x="527430" y="58051"/>
                </a:lnTo>
                <a:lnTo>
                  <a:pt x="454405" y="101638"/>
                </a:lnTo>
                <a:close/>
              </a:path>
              <a:path w="540003" h="103403">
                <a:moveTo>
                  <a:pt x="447421" y="1015"/>
                </a:moveTo>
                <a:lnTo>
                  <a:pt x="445642" y="4051"/>
                </a:lnTo>
                <a:lnTo>
                  <a:pt x="443991" y="7073"/>
                </a:lnTo>
                <a:lnTo>
                  <a:pt x="445007" y="10960"/>
                </a:lnTo>
                <a:lnTo>
                  <a:pt x="447928" y="12738"/>
                </a:lnTo>
                <a:lnTo>
                  <a:pt x="503838" y="45351"/>
                </a:lnTo>
                <a:lnTo>
                  <a:pt x="527430" y="45351"/>
                </a:lnTo>
                <a:lnTo>
                  <a:pt x="540003" y="51701"/>
                </a:lnTo>
                <a:lnTo>
                  <a:pt x="454405" y="1765"/>
                </a:lnTo>
                <a:lnTo>
                  <a:pt x="451357" y="0"/>
                </a:lnTo>
                <a:lnTo>
                  <a:pt x="447421" y="1015"/>
                </a:lnTo>
                <a:close/>
              </a:path>
              <a:path w="540003" h="103403">
                <a:moveTo>
                  <a:pt x="445642" y="99352"/>
                </a:moveTo>
                <a:lnTo>
                  <a:pt x="447421" y="102374"/>
                </a:lnTo>
                <a:lnTo>
                  <a:pt x="451357" y="103403"/>
                </a:lnTo>
                <a:lnTo>
                  <a:pt x="454405" y="101638"/>
                </a:lnTo>
                <a:lnTo>
                  <a:pt x="527430" y="58051"/>
                </a:lnTo>
                <a:lnTo>
                  <a:pt x="503838" y="58051"/>
                </a:lnTo>
                <a:lnTo>
                  <a:pt x="447928" y="90665"/>
                </a:lnTo>
                <a:lnTo>
                  <a:pt x="445007" y="92430"/>
                </a:lnTo>
                <a:lnTo>
                  <a:pt x="443991" y="96316"/>
                </a:lnTo>
                <a:lnTo>
                  <a:pt x="445642" y="9935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1" name="object 221"/>
          <p:cNvSpPr/>
          <p:nvPr/>
        </p:nvSpPr>
        <p:spPr>
          <a:xfrm>
            <a:off x="2699766" y="2996946"/>
            <a:ext cx="0" cy="972057"/>
          </a:xfrm>
          <a:custGeom>
            <a:avLst/>
            <a:gdLst/>
            <a:ahLst/>
            <a:cxnLst/>
            <a:rect l="l" t="t" r="r" b="b"/>
            <a:pathLst>
              <a:path h="972057">
                <a:moveTo>
                  <a:pt x="0" y="0"/>
                </a:moveTo>
                <a:lnTo>
                  <a:pt x="0" y="972057"/>
                </a:lnTo>
              </a:path>
            </a:pathLst>
          </a:custGeom>
          <a:ln w="12700">
            <a:solidFill>
              <a:srgbClr val="4D7ACF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2" name="object 222"/>
          <p:cNvSpPr/>
          <p:nvPr/>
        </p:nvSpPr>
        <p:spPr>
          <a:xfrm>
            <a:off x="4716018" y="2996946"/>
            <a:ext cx="0" cy="972057"/>
          </a:xfrm>
          <a:custGeom>
            <a:avLst/>
            <a:gdLst/>
            <a:ahLst/>
            <a:cxnLst/>
            <a:rect l="l" t="t" r="r" b="b"/>
            <a:pathLst>
              <a:path h="972057">
                <a:moveTo>
                  <a:pt x="0" y="0"/>
                </a:moveTo>
                <a:lnTo>
                  <a:pt x="0" y="972057"/>
                </a:lnTo>
              </a:path>
            </a:pathLst>
          </a:custGeom>
          <a:ln w="12700">
            <a:solidFill>
              <a:srgbClr val="4D7ACF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3" name="object 223"/>
          <p:cNvSpPr/>
          <p:nvPr/>
        </p:nvSpPr>
        <p:spPr>
          <a:xfrm>
            <a:off x="6732270" y="2996946"/>
            <a:ext cx="0" cy="972057"/>
          </a:xfrm>
          <a:custGeom>
            <a:avLst/>
            <a:gdLst/>
            <a:ahLst/>
            <a:cxnLst/>
            <a:rect l="l" t="t" r="r" b="b"/>
            <a:pathLst>
              <a:path h="972057">
                <a:moveTo>
                  <a:pt x="0" y="0"/>
                </a:moveTo>
                <a:lnTo>
                  <a:pt x="0" y="972057"/>
                </a:lnTo>
              </a:path>
            </a:pathLst>
          </a:custGeom>
          <a:ln w="12700">
            <a:solidFill>
              <a:srgbClr val="4D7ACF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4" name="object 224"/>
          <p:cNvSpPr/>
          <p:nvPr/>
        </p:nvSpPr>
        <p:spPr>
          <a:xfrm>
            <a:off x="2640838" y="2709037"/>
            <a:ext cx="117856" cy="503936"/>
          </a:xfrm>
          <a:custGeom>
            <a:avLst/>
            <a:gdLst/>
            <a:ahLst/>
            <a:cxnLst/>
            <a:rect l="l" t="t" r="r" b="b"/>
            <a:pathLst>
              <a:path w="117856" h="503936">
                <a:moveTo>
                  <a:pt x="46228" y="478789"/>
                </a:moveTo>
                <a:lnTo>
                  <a:pt x="46228" y="431727"/>
                </a:lnTo>
                <a:lnTo>
                  <a:pt x="25526" y="396239"/>
                </a:lnTo>
                <a:lnTo>
                  <a:pt x="21970" y="390143"/>
                </a:lnTo>
                <a:lnTo>
                  <a:pt x="14224" y="388112"/>
                </a:lnTo>
                <a:lnTo>
                  <a:pt x="8128" y="391667"/>
                </a:lnTo>
                <a:lnTo>
                  <a:pt x="2031" y="395097"/>
                </a:lnTo>
                <a:lnTo>
                  <a:pt x="0" y="402971"/>
                </a:lnTo>
                <a:lnTo>
                  <a:pt x="3556" y="408939"/>
                </a:lnTo>
                <a:lnTo>
                  <a:pt x="58928" y="503936"/>
                </a:lnTo>
                <a:lnTo>
                  <a:pt x="114426" y="408939"/>
                </a:lnTo>
                <a:lnTo>
                  <a:pt x="71628" y="478789"/>
                </a:lnTo>
                <a:lnTo>
                  <a:pt x="48006" y="472439"/>
                </a:lnTo>
                <a:lnTo>
                  <a:pt x="46228" y="431727"/>
                </a:lnTo>
                <a:lnTo>
                  <a:pt x="46228" y="478789"/>
                </a:lnTo>
                <a:close/>
              </a:path>
              <a:path w="117856" h="503936">
                <a:moveTo>
                  <a:pt x="96012" y="390143"/>
                </a:moveTo>
                <a:lnTo>
                  <a:pt x="92456" y="396239"/>
                </a:lnTo>
                <a:lnTo>
                  <a:pt x="71627" y="431945"/>
                </a:lnTo>
                <a:lnTo>
                  <a:pt x="69976" y="472439"/>
                </a:lnTo>
                <a:lnTo>
                  <a:pt x="58991" y="453607"/>
                </a:lnTo>
                <a:lnTo>
                  <a:pt x="46228" y="0"/>
                </a:lnTo>
                <a:lnTo>
                  <a:pt x="46228" y="431727"/>
                </a:lnTo>
                <a:lnTo>
                  <a:pt x="48006" y="472439"/>
                </a:lnTo>
                <a:lnTo>
                  <a:pt x="71628" y="478789"/>
                </a:lnTo>
                <a:lnTo>
                  <a:pt x="114426" y="408939"/>
                </a:lnTo>
                <a:lnTo>
                  <a:pt x="117856" y="402971"/>
                </a:lnTo>
                <a:lnTo>
                  <a:pt x="115824" y="395097"/>
                </a:lnTo>
                <a:lnTo>
                  <a:pt x="109855" y="391667"/>
                </a:lnTo>
                <a:lnTo>
                  <a:pt x="103759" y="388112"/>
                </a:lnTo>
                <a:lnTo>
                  <a:pt x="96012" y="390143"/>
                </a:lnTo>
                <a:close/>
              </a:path>
              <a:path w="117856" h="503936">
                <a:moveTo>
                  <a:pt x="58991" y="453607"/>
                </a:moveTo>
                <a:lnTo>
                  <a:pt x="69976" y="472439"/>
                </a:lnTo>
                <a:lnTo>
                  <a:pt x="71627" y="431945"/>
                </a:lnTo>
                <a:lnTo>
                  <a:pt x="71628" y="0"/>
                </a:lnTo>
                <a:lnTo>
                  <a:pt x="46228" y="0"/>
                </a:lnTo>
                <a:lnTo>
                  <a:pt x="58991" y="453607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5" name="object 225"/>
          <p:cNvSpPr/>
          <p:nvPr/>
        </p:nvSpPr>
        <p:spPr>
          <a:xfrm>
            <a:off x="2640838" y="2709037"/>
            <a:ext cx="117856" cy="503936"/>
          </a:xfrm>
          <a:custGeom>
            <a:avLst/>
            <a:gdLst/>
            <a:ahLst/>
            <a:cxnLst/>
            <a:rect l="l" t="t" r="r" b="b"/>
            <a:pathLst>
              <a:path w="117856" h="503936">
                <a:moveTo>
                  <a:pt x="46228" y="478789"/>
                </a:moveTo>
                <a:lnTo>
                  <a:pt x="46228" y="431727"/>
                </a:lnTo>
                <a:lnTo>
                  <a:pt x="25526" y="396239"/>
                </a:lnTo>
                <a:lnTo>
                  <a:pt x="21970" y="390143"/>
                </a:lnTo>
                <a:lnTo>
                  <a:pt x="14224" y="388112"/>
                </a:lnTo>
                <a:lnTo>
                  <a:pt x="8128" y="391667"/>
                </a:lnTo>
                <a:lnTo>
                  <a:pt x="2031" y="395097"/>
                </a:lnTo>
                <a:lnTo>
                  <a:pt x="0" y="402971"/>
                </a:lnTo>
                <a:lnTo>
                  <a:pt x="3556" y="408939"/>
                </a:lnTo>
                <a:lnTo>
                  <a:pt x="58928" y="503936"/>
                </a:lnTo>
                <a:lnTo>
                  <a:pt x="114426" y="408939"/>
                </a:lnTo>
                <a:lnTo>
                  <a:pt x="71628" y="478789"/>
                </a:lnTo>
                <a:lnTo>
                  <a:pt x="48006" y="472439"/>
                </a:lnTo>
                <a:lnTo>
                  <a:pt x="46228" y="431727"/>
                </a:lnTo>
                <a:lnTo>
                  <a:pt x="46228" y="478789"/>
                </a:lnTo>
                <a:close/>
              </a:path>
              <a:path w="117856" h="503936">
                <a:moveTo>
                  <a:pt x="96012" y="390143"/>
                </a:moveTo>
                <a:lnTo>
                  <a:pt x="92456" y="396239"/>
                </a:lnTo>
                <a:lnTo>
                  <a:pt x="71627" y="431945"/>
                </a:lnTo>
                <a:lnTo>
                  <a:pt x="69976" y="472439"/>
                </a:lnTo>
                <a:lnTo>
                  <a:pt x="58991" y="453607"/>
                </a:lnTo>
                <a:lnTo>
                  <a:pt x="46228" y="0"/>
                </a:lnTo>
                <a:lnTo>
                  <a:pt x="46228" y="431727"/>
                </a:lnTo>
                <a:lnTo>
                  <a:pt x="48006" y="472439"/>
                </a:lnTo>
                <a:lnTo>
                  <a:pt x="71628" y="478789"/>
                </a:lnTo>
                <a:lnTo>
                  <a:pt x="114426" y="408939"/>
                </a:lnTo>
                <a:lnTo>
                  <a:pt x="117856" y="402971"/>
                </a:lnTo>
                <a:lnTo>
                  <a:pt x="115824" y="395097"/>
                </a:lnTo>
                <a:lnTo>
                  <a:pt x="109855" y="391667"/>
                </a:lnTo>
                <a:lnTo>
                  <a:pt x="103759" y="388112"/>
                </a:lnTo>
                <a:lnTo>
                  <a:pt x="96012" y="390143"/>
                </a:lnTo>
                <a:close/>
              </a:path>
              <a:path w="117856" h="503936">
                <a:moveTo>
                  <a:pt x="58991" y="453607"/>
                </a:moveTo>
                <a:lnTo>
                  <a:pt x="69976" y="472439"/>
                </a:lnTo>
                <a:lnTo>
                  <a:pt x="71627" y="431945"/>
                </a:lnTo>
                <a:lnTo>
                  <a:pt x="71628" y="0"/>
                </a:lnTo>
                <a:lnTo>
                  <a:pt x="46228" y="0"/>
                </a:lnTo>
                <a:lnTo>
                  <a:pt x="58991" y="453607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6" name="object 226"/>
          <p:cNvSpPr/>
          <p:nvPr/>
        </p:nvSpPr>
        <p:spPr>
          <a:xfrm>
            <a:off x="4657090" y="2708910"/>
            <a:ext cx="117856" cy="504063"/>
          </a:xfrm>
          <a:custGeom>
            <a:avLst/>
            <a:gdLst/>
            <a:ahLst/>
            <a:cxnLst/>
            <a:rect l="l" t="t" r="r" b="b"/>
            <a:pathLst>
              <a:path w="117856" h="504063">
                <a:moveTo>
                  <a:pt x="46227" y="478916"/>
                </a:moveTo>
                <a:lnTo>
                  <a:pt x="46227" y="431945"/>
                </a:lnTo>
                <a:lnTo>
                  <a:pt x="25400" y="396239"/>
                </a:lnTo>
                <a:lnTo>
                  <a:pt x="21971" y="390143"/>
                </a:lnTo>
                <a:lnTo>
                  <a:pt x="14097" y="388112"/>
                </a:lnTo>
                <a:lnTo>
                  <a:pt x="8127" y="391667"/>
                </a:lnTo>
                <a:lnTo>
                  <a:pt x="2032" y="395224"/>
                </a:lnTo>
                <a:lnTo>
                  <a:pt x="0" y="402970"/>
                </a:lnTo>
                <a:lnTo>
                  <a:pt x="3556" y="409066"/>
                </a:lnTo>
                <a:lnTo>
                  <a:pt x="58927" y="504063"/>
                </a:lnTo>
                <a:lnTo>
                  <a:pt x="114300" y="409066"/>
                </a:lnTo>
                <a:lnTo>
                  <a:pt x="71627" y="478916"/>
                </a:lnTo>
                <a:lnTo>
                  <a:pt x="48006" y="472439"/>
                </a:lnTo>
                <a:lnTo>
                  <a:pt x="46227" y="431945"/>
                </a:lnTo>
                <a:lnTo>
                  <a:pt x="46227" y="478916"/>
                </a:lnTo>
                <a:close/>
              </a:path>
              <a:path w="117856" h="504063">
                <a:moveTo>
                  <a:pt x="95885" y="390143"/>
                </a:moveTo>
                <a:lnTo>
                  <a:pt x="92456" y="396239"/>
                </a:lnTo>
                <a:lnTo>
                  <a:pt x="71628" y="431945"/>
                </a:lnTo>
                <a:lnTo>
                  <a:pt x="69850" y="472439"/>
                </a:lnTo>
                <a:lnTo>
                  <a:pt x="58928" y="453716"/>
                </a:lnTo>
                <a:lnTo>
                  <a:pt x="46227" y="0"/>
                </a:lnTo>
                <a:lnTo>
                  <a:pt x="46227" y="431945"/>
                </a:lnTo>
                <a:lnTo>
                  <a:pt x="48006" y="472439"/>
                </a:lnTo>
                <a:lnTo>
                  <a:pt x="71627" y="478916"/>
                </a:lnTo>
                <a:lnTo>
                  <a:pt x="114300" y="409066"/>
                </a:lnTo>
                <a:lnTo>
                  <a:pt x="117856" y="402970"/>
                </a:lnTo>
                <a:lnTo>
                  <a:pt x="115824" y="395224"/>
                </a:lnTo>
                <a:lnTo>
                  <a:pt x="109727" y="391667"/>
                </a:lnTo>
                <a:lnTo>
                  <a:pt x="103759" y="388112"/>
                </a:lnTo>
                <a:lnTo>
                  <a:pt x="95885" y="390143"/>
                </a:lnTo>
                <a:close/>
              </a:path>
              <a:path w="117856" h="504063">
                <a:moveTo>
                  <a:pt x="58928" y="453716"/>
                </a:moveTo>
                <a:lnTo>
                  <a:pt x="69850" y="472439"/>
                </a:lnTo>
                <a:lnTo>
                  <a:pt x="71628" y="431945"/>
                </a:lnTo>
                <a:lnTo>
                  <a:pt x="71627" y="0"/>
                </a:lnTo>
                <a:lnTo>
                  <a:pt x="46227" y="0"/>
                </a:lnTo>
                <a:lnTo>
                  <a:pt x="58928" y="453716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7" name="object 227"/>
          <p:cNvSpPr/>
          <p:nvPr/>
        </p:nvSpPr>
        <p:spPr>
          <a:xfrm>
            <a:off x="4657090" y="2708910"/>
            <a:ext cx="117856" cy="504063"/>
          </a:xfrm>
          <a:custGeom>
            <a:avLst/>
            <a:gdLst/>
            <a:ahLst/>
            <a:cxnLst/>
            <a:rect l="l" t="t" r="r" b="b"/>
            <a:pathLst>
              <a:path w="117856" h="504063">
                <a:moveTo>
                  <a:pt x="46227" y="478916"/>
                </a:moveTo>
                <a:lnTo>
                  <a:pt x="46227" y="431945"/>
                </a:lnTo>
                <a:lnTo>
                  <a:pt x="25400" y="396239"/>
                </a:lnTo>
                <a:lnTo>
                  <a:pt x="21971" y="390143"/>
                </a:lnTo>
                <a:lnTo>
                  <a:pt x="14097" y="388112"/>
                </a:lnTo>
                <a:lnTo>
                  <a:pt x="8127" y="391667"/>
                </a:lnTo>
                <a:lnTo>
                  <a:pt x="2032" y="395224"/>
                </a:lnTo>
                <a:lnTo>
                  <a:pt x="0" y="402970"/>
                </a:lnTo>
                <a:lnTo>
                  <a:pt x="3556" y="409066"/>
                </a:lnTo>
                <a:lnTo>
                  <a:pt x="58927" y="504063"/>
                </a:lnTo>
                <a:lnTo>
                  <a:pt x="114300" y="409066"/>
                </a:lnTo>
                <a:lnTo>
                  <a:pt x="71627" y="478916"/>
                </a:lnTo>
                <a:lnTo>
                  <a:pt x="48006" y="472439"/>
                </a:lnTo>
                <a:lnTo>
                  <a:pt x="46227" y="431945"/>
                </a:lnTo>
                <a:lnTo>
                  <a:pt x="46227" y="478916"/>
                </a:lnTo>
                <a:close/>
              </a:path>
              <a:path w="117856" h="504063">
                <a:moveTo>
                  <a:pt x="95885" y="390143"/>
                </a:moveTo>
                <a:lnTo>
                  <a:pt x="92456" y="396239"/>
                </a:lnTo>
                <a:lnTo>
                  <a:pt x="71628" y="431945"/>
                </a:lnTo>
                <a:lnTo>
                  <a:pt x="69850" y="472439"/>
                </a:lnTo>
                <a:lnTo>
                  <a:pt x="58928" y="453716"/>
                </a:lnTo>
                <a:lnTo>
                  <a:pt x="46227" y="0"/>
                </a:lnTo>
                <a:lnTo>
                  <a:pt x="46227" y="431945"/>
                </a:lnTo>
                <a:lnTo>
                  <a:pt x="48006" y="472439"/>
                </a:lnTo>
                <a:lnTo>
                  <a:pt x="71627" y="478916"/>
                </a:lnTo>
                <a:lnTo>
                  <a:pt x="114300" y="409066"/>
                </a:lnTo>
                <a:lnTo>
                  <a:pt x="117856" y="402970"/>
                </a:lnTo>
                <a:lnTo>
                  <a:pt x="115824" y="395224"/>
                </a:lnTo>
                <a:lnTo>
                  <a:pt x="109727" y="391667"/>
                </a:lnTo>
                <a:lnTo>
                  <a:pt x="103759" y="388112"/>
                </a:lnTo>
                <a:lnTo>
                  <a:pt x="95885" y="390143"/>
                </a:lnTo>
                <a:close/>
              </a:path>
              <a:path w="117856" h="504063">
                <a:moveTo>
                  <a:pt x="58928" y="453716"/>
                </a:moveTo>
                <a:lnTo>
                  <a:pt x="69850" y="472439"/>
                </a:lnTo>
                <a:lnTo>
                  <a:pt x="71628" y="431945"/>
                </a:lnTo>
                <a:lnTo>
                  <a:pt x="71627" y="0"/>
                </a:lnTo>
                <a:lnTo>
                  <a:pt x="46227" y="0"/>
                </a:lnTo>
                <a:lnTo>
                  <a:pt x="58928" y="453716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8" name="object 228"/>
          <p:cNvSpPr/>
          <p:nvPr/>
        </p:nvSpPr>
        <p:spPr>
          <a:xfrm>
            <a:off x="6673342" y="2636901"/>
            <a:ext cx="117855" cy="504063"/>
          </a:xfrm>
          <a:custGeom>
            <a:avLst/>
            <a:gdLst/>
            <a:ahLst/>
            <a:cxnLst/>
            <a:rect l="l" t="t" r="r" b="b"/>
            <a:pathLst>
              <a:path w="117855" h="504063">
                <a:moveTo>
                  <a:pt x="46227" y="478916"/>
                </a:moveTo>
                <a:lnTo>
                  <a:pt x="46227" y="431945"/>
                </a:lnTo>
                <a:lnTo>
                  <a:pt x="25400" y="396239"/>
                </a:lnTo>
                <a:lnTo>
                  <a:pt x="21843" y="390144"/>
                </a:lnTo>
                <a:lnTo>
                  <a:pt x="14097" y="388112"/>
                </a:lnTo>
                <a:lnTo>
                  <a:pt x="8000" y="391668"/>
                </a:lnTo>
                <a:lnTo>
                  <a:pt x="2031" y="395224"/>
                </a:lnTo>
                <a:lnTo>
                  <a:pt x="0" y="402971"/>
                </a:lnTo>
                <a:lnTo>
                  <a:pt x="3428" y="409066"/>
                </a:lnTo>
                <a:lnTo>
                  <a:pt x="58927" y="504063"/>
                </a:lnTo>
                <a:lnTo>
                  <a:pt x="114300" y="409066"/>
                </a:lnTo>
                <a:lnTo>
                  <a:pt x="71627" y="478916"/>
                </a:lnTo>
                <a:lnTo>
                  <a:pt x="47878" y="472439"/>
                </a:lnTo>
                <a:lnTo>
                  <a:pt x="46227" y="431945"/>
                </a:lnTo>
                <a:lnTo>
                  <a:pt x="46227" y="478916"/>
                </a:lnTo>
                <a:close/>
              </a:path>
              <a:path w="117855" h="504063">
                <a:moveTo>
                  <a:pt x="95884" y="390144"/>
                </a:moveTo>
                <a:lnTo>
                  <a:pt x="92328" y="396239"/>
                </a:lnTo>
                <a:lnTo>
                  <a:pt x="71628" y="431727"/>
                </a:lnTo>
                <a:lnTo>
                  <a:pt x="69850" y="472439"/>
                </a:lnTo>
                <a:lnTo>
                  <a:pt x="58864" y="453607"/>
                </a:lnTo>
                <a:lnTo>
                  <a:pt x="46227" y="0"/>
                </a:lnTo>
                <a:lnTo>
                  <a:pt x="46227" y="431945"/>
                </a:lnTo>
                <a:lnTo>
                  <a:pt x="47878" y="472439"/>
                </a:lnTo>
                <a:lnTo>
                  <a:pt x="71627" y="478916"/>
                </a:lnTo>
                <a:lnTo>
                  <a:pt x="114300" y="409066"/>
                </a:lnTo>
                <a:lnTo>
                  <a:pt x="117855" y="402971"/>
                </a:lnTo>
                <a:lnTo>
                  <a:pt x="115824" y="395224"/>
                </a:lnTo>
                <a:lnTo>
                  <a:pt x="109727" y="391668"/>
                </a:lnTo>
                <a:lnTo>
                  <a:pt x="103631" y="388112"/>
                </a:lnTo>
                <a:lnTo>
                  <a:pt x="95884" y="390144"/>
                </a:lnTo>
                <a:close/>
              </a:path>
              <a:path w="117855" h="504063">
                <a:moveTo>
                  <a:pt x="58864" y="453607"/>
                </a:moveTo>
                <a:lnTo>
                  <a:pt x="69850" y="472439"/>
                </a:lnTo>
                <a:lnTo>
                  <a:pt x="71628" y="431727"/>
                </a:lnTo>
                <a:lnTo>
                  <a:pt x="71627" y="0"/>
                </a:lnTo>
                <a:lnTo>
                  <a:pt x="46227" y="0"/>
                </a:lnTo>
                <a:lnTo>
                  <a:pt x="58864" y="453607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9" name="object 229"/>
          <p:cNvSpPr/>
          <p:nvPr/>
        </p:nvSpPr>
        <p:spPr>
          <a:xfrm>
            <a:off x="6673342" y="2636901"/>
            <a:ext cx="117855" cy="504063"/>
          </a:xfrm>
          <a:custGeom>
            <a:avLst/>
            <a:gdLst/>
            <a:ahLst/>
            <a:cxnLst/>
            <a:rect l="l" t="t" r="r" b="b"/>
            <a:pathLst>
              <a:path w="117855" h="504063">
                <a:moveTo>
                  <a:pt x="46227" y="478916"/>
                </a:moveTo>
                <a:lnTo>
                  <a:pt x="46227" y="431945"/>
                </a:lnTo>
                <a:lnTo>
                  <a:pt x="25400" y="396239"/>
                </a:lnTo>
                <a:lnTo>
                  <a:pt x="21843" y="390144"/>
                </a:lnTo>
                <a:lnTo>
                  <a:pt x="14097" y="388112"/>
                </a:lnTo>
                <a:lnTo>
                  <a:pt x="8000" y="391668"/>
                </a:lnTo>
                <a:lnTo>
                  <a:pt x="2031" y="395224"/>
                </a:lnTo>
                <a:lnTo>
                  <a:pt x="0" y="402971"/>
                </a:lnTo>
                <a:lnTo>
                  <a:pt x="3428" y="409066"/>
                </a:lnTo>
                <a:lnTo>
                  <a:pt x="58927" y="504063"/>
                </a:lnTo>
                <a:lnTo>
                  <a:pt x="114300" y="409066"/>
                </a:lnTo>
                <a:lnTo>
                  <a:pt x="71627" y="478916"/>
                </a:lnTo>
                <a:lnTo>
                  <a:pt x="47878" y="472439"/>
                </a:lnTo>
                <a:lnTo>
                  <a:pt x="46227" y="431945"/>
                </a:lnTo>
                <a:lnTo>
                  <a:pt x="46227" y="478916"/>
                </a:lnTo>
                <a:close/>
              </a:path>
              <a:path w="117855" h="504063">
                <a:moveTo>
                  <a:pt x="95884" y="390144"/>
                </a:moveTo>
                <a:lnTo>
                  <a:pt x="92328" y="396239"/>
                </a:lnTo>
                <a:lnTo>
                  <a:pt x="71628" y="431727"/>
                </a:lnTo>
                <a:lnTo>
                  <a:pt x="69850" y="472439"/>
                </a:lnTo>
                <a:lnTo>
                  <a:pt x="58864" y="453607"/>
                </a:lnTo>
                <a:lnTo>
                  <a:pt x="46227" y="0"/>
                </a:lnTo>
                <a:lnTo>
                  <a:pt x="46227" y="431945"/>
                </a:lnTo>
                <a:lnTo>
                  <a:pt x="47878" y="472439"/>
                </a:lnTo>
                <a:lnTo>
                  <a:pt x="71627" y="478916"/>
                </a:lnTo>
                <a:lnTo>
                  <a:pt x="114300" y="409066"/>
                </a:lnTo>
                <a:lnTo>
                  <a:pt x="117855" y="402971"/>
                </a:lnTo>
                <a:lnTo>
                  <a:pt x="115824" y="395224"/>
                </a:lnTo>
                <a:lnTo>
                  <a:pt x="109727" y="391668"/>
                </a:lnTo>
                <a:lnTo>
                  <a:pt x="103631" y="388112"/>
                </a:lnTo>
                <a:lnTo>
                  <a:pt x="95884" y="390144"/>
                </a:lnTo>
                <a:close/>
              </a:path>
              <a:path w="117855" h="504063">
                <a:moveTo>
                  <a:pt x="58864" y="453607"/>
                </a:moveTo>
                <a:lnTo>
                  <a:pt x="69850" y="472439"/>
                </a:lnTo>
                <a:lnTo>
                  <a:pt x="71628" y="431727"/>
                </a:lnTo>
                <a:lnTo>
                  <a:pt x="71627" y="0"/>
                </a:lnTo>
                <a:lnTo>
                  <a:pt x="46227" y="0"/>
                </a:lnTo>
                <a:lnTo>
                  <a:pt x="58864" y="453607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0" name="object 230"/>
          <p:cNvSpPr/>
          <p:nvPr/>
        </p:nvSpPr>
        <p:spPr>
          <a:xfrm>
            <a:off x="8689467" y="2637028"/>
            <a:ext cx="117982" cy="503936"/>
          </a:xfrm>
          <a:custGeom>
            <a:avLst/>
            <a:gdLst/>
            <a:ahLst/>
            <a:cxnLst/>
            <a:rect l="l" t="t" r="r" b="b"/>
            <a:pathLst>
              <a:path w="117982" h="503936">
                <a:moveTo>
                  <a:pt x="46354" y="478789"/>
                </a:moveTo>
                <a:lnTo>
                  <a:pt x="46355" y="431945"/>
                </a:lnTo>
                <a:lnTo>
                  <a:pt x="25526" y="396239"/>
                </a:lnTo>
                <a:lnTo>
                  <a:pt x="21971" y="390144"/>
                </a:lnTo>
                <a:lnTo>
                  <a:pt x="14224" y="388112"/>
                </a:lnTo>
                <a:lnTo>
                  <a:pt x="8127" y="391668"/>
                </a:lnTo>
                <a:lnTo>
                  <a:pt x="2031" y="395097"/>
                </a:lnTo>
                <a:lnTo>
                  <a:pt x="0" y="402971"/>
                </a:lnTo>
                <a:lnTo>
                  <a:pt x="3555" y="408939"/>
                </a:lnTo>
                <a:lnTo>
                  <a:pt x="59054" y="503936"/>
                </a:lnTo>
                <a:lnTo>
                  <a:pt x="114426" y="408939"/>
                </a:lnTo>
                <a:lnTo>
                  <a:pt x="71754" y="478789"/>
                </a:lnTo>
                <a:lnTo>
                  <a:pt x="48005" y="472439"/>
                </a:lnTo>
                <a:lnTo>
                  <a:pt x="46355" y="431945"/>
                </a:lnTo>
                <a:lnTo>
                  <a:pt x="46354" y="478789"/>
                </a:lnTo>
                <a:close/>
              </a:path>
              <a:path w="117982" h="503936">
                <a:moveTo>
                  <a:pt x="96011" y="390144"/>
                </a:moveTo>
                <a:lnTo>
                  <a:pt x="92455" y="396239"/>
                </a:lnTo>
                <a:lnTo>
                  <a:pt x="71755" y="431727"/>
                </a:lnTo>
                <a:lnTo>
                  <a:pt x="69976" y="472439"/>
                </a:lnTo>
                <a:lnTo>
                  <a:pt x="58991" y="453607"/>
                </a:lnTo>
                <a:lnTo>
                  <a:pt x="46354" y="0"/>
                </a:lnTo>
                <a:lnTo>
                  <a:pt x="46355" y="431945"/>
                </a:lnTo>
                <a:lnTo>
                  <a:pt x="48005" y="472439"/>
                </a:lnTo>
                <a:lnTo>
                  <a:pt x="71754" y="478789"/>
                </a:lnTo>
                <a:lnTo>
                  <a:pt x="114426" y="408939"/>
                </a:lnTo>
                <a:lnTo>
                  <a:pt x="117982" y="402971"/>
                </a:lnTo>
                <a:lnTo>
                  <a:pt x="115950" y="395097"/>
                </a:lnTo>
                <a:lnTo>
                  <a:pt x="109854" y="391668"/>
                </a:lnTo>
                <a:lnTo>
                  <a:pt x="103758" y="388112"/>
                </a:lnTo>
                <a:lnTo>
                  <a:pt x="96011" y="390144"/>
                </a:lnTo>
                <a:close/>
              </a:path>
              <a:path w="117982" h="503936">
                <a:moveTo>
                  <a:pt x="58991" y="453607"/>
                </a:moveTo>
                <a:lnTo>
                  <a:pt x="69976" y="472439"/>
                </a:lnTo>
                <a:lnTo>
                  <a:pt x="71755" y="431727"/>
                </a:lnTo>
                <a:lnTo>
                  <a:pt x="71754" y="0"/>
                </a:lnTo>
                <a:lnTo>
                  <a:pt x="46354" y="0"/>
                </a:lnTo>
                <a:lnTo>
                  <a:pt x="58991" y="453607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1" name="object 231"/>
          <p:cNvSpPr/>
          <p:nvPr/>
        </p:nvSpPr>
        <p:spPr>
          <a:xfrm>
            <a:off x="8689467" y="2637028"/>
            <a:ext cx="117982" cy="503936"/>
          </a:xfrm>
          <a:custGeom>
            <a:avLst/>
            <a:gdLst/>
            <a:ahLst/>
            <a:cxnLst/>
            <a:rect l="l" t="t" r="r" b="b"/>
            <a:pathLst>
              <a:path w="117982" h="503936">
                <a:moveTo>
                  <a:pt x="46354" y="478789"/>
                </a:moveTo>
                <a:lnTo>
                  <a:pt x="46355" y="431945"/>
                </a:lnTo>
                <a:lnTo>
                  <a:pt x="25526" y="396239"/>
                </a:lnTo>
                <a:lnTo>
                  <a:pt x="21971" y="390144"/>
                </a:lnTo>
                <a:lnTo>
                  <a:pt x="14224" y="388112"/>
                </a:lnTo>
                <a:lnTo>
                  <a:pt x="8127" y="391668"/>
                </a:lnTo>
                <a:lnTo>
                  <a:pt x="2031" y="395097"/>
                </a:lnTo>
                <a:lnTo>
                  <a:pt x="0" y="402971"/>
                </a:lnTo>
                <a:lnTo>
                  <a:pt x="3555" y="408939"/>
                </a:lnTo>
                <a:lnTo>
                  <a:pt x="59054" y="503936"/>
                </a:lnTo>
                <a:lnTo>
                  <a:pt x="114426" y="408939"/>
                </a:lnTo>
                <a:lnTo>
                  <a:pt x="71754" y="478789"/>
                </a:lnTo>
                <a:lnTo>
                  <a:pt x="48005" y="472439"/>
                </a:lnTo>
                <a:lnTo>
                  <a:pt x="46355" y="431945"/>
                </a:lnTo>
                <a:lnTo>
                  <a:pt x="46354" y="478789"/>
                </a:lnTo>
                <a:close/>
              </a:path>
              <a:path w="117982" h="503936">
                <a:moveTo>
                  <a:pt x="96011" y="390144"/>
                </a:moveTo>
                <a:lnTo>
                  <a:pt x="92455" y="396239"/>
                </a:lnTo>
                <a:lnTo>
                  <a:pt x="71755" y="431727"/>
                </a:lnTo>
                <a:lnTo>
                  <a:pt x="69976" y="472439"/>
                </a:lnTo>
                <a:lnTo>
                  <a:pt x="58991" y="453607"/>
                </a:lnTo>
                <a:lnTo>
                  <a:pt x="46354" y="0"/>
                </a:lnTo>
                <a:lnTo>
                  <a:pt x="46355" y="431945"/>
                </a:lnTo>
                <a:lnTo>
                  <a:pt x="48005" y="472439"/>
                </a:lnTo>
                <a:lnTo>
                  <a:pt x="71754" y="478789"/>
                </a:lnTo>
                <a:lnTo>
                  <a:pt x="114426" y="408939"/>
                </a:lnTo>
                <a:lnTo>
                  <a:pt x="117982" y="402971"/>
                </a:lnTo>
                <a:lnTo>
                  <a:pt x="115950" y="395097"/>
                </a:lnTo>
                <a:lnTo>
                  <a:pt x="109854" y="391668"/>
                </a:lnTo>
                <a:lnTo>
                  <a:pt x="103758" y="388112"/>
                </a:lnTo>
                <a:lnTo>
                  <a:pt x="96011" y="390144"/>
                </a:lnTo>
                <a:close/>
              </a:path>
              <a:path w="117982" h="503936">
                <a:moveTo>
                  <a:pt x="58991" y="453607"/>
                </a:moveTo>
                <a:lnTo>
                  <a:pt x="69976" y="472439"/>
                </a:lnTo>
                <a:lnTo>
                  <a:pt x="71755" y="431727"/>
                </a:lnTo>
                <a:lnTo>
                  <a:pt x="71754" y="0"/>
                </a:lnTo>
                <a:lnTo>
                  <a:pt x="46354" y="0"/>
                </a:lnTo>
                <a:lnTo>
                  <a:pt x="58991" y="453607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2" name="object 232"/>
          <p:cNvSpPr/>
          <p:nvPr/>
        </p:nvSpPr>
        <p:spPr>
          <a:xfrm>
            <a:off x="4657090" y="3861054"/>
            <a:ext cx="117856" cy="504063"/>
          </a:xfrm>
          <a:custGeom>
            <a:avLst/>
            <a:gdLst/>
            <a:ahLst/>
            <a:cxnLst/>
            <a:rect l="l" t="t" r="r" b="b"/>
            <a:pathLst>
              <a:path w="117856" h="504063">
                <a:moveTo>
                  <a:pt x="46227" y="478917"/>
                </a:moveTo>
                <a:lnTo>
                  <a:pt x="46227" y="431945"/>
                </a:lnTo>
                <a:lnTo>
                  <a:pt x="25400" y="396240"/>
                </a:lnTo>
                <a:lnTo>
                  <a:pt x="21971" y="390271"/>
                </a:lnTo>
                <a:lnTo>
                  <a:pt x="14097" y="388239"/>
                </a:lnTo>
                <a:lnTo>
                  <a:pt x="8127" y="391795"/>
                </a:lnTo>
                <a:lnTo>
                  <a:pt x="2032" y="395224"/>
                </a:lnTo>
                <a:lnTo>
                  <a:pt x="0" y="403098"/>
                </a:lnTo>
                <a:lnTo>
                  <a:pt x="3556" y="409067"/>
                </a:lnTo>
                <a:lnTo>
                  <a:pt x="58927" y="504063"/>
                </a:lnTo>
                <a:lnTo>
                  <a:pt x="114300" y="409067"/>
                </a:lnTo>
                <a:lnTo>
                  <a:pt x="71627" y="478917"/>
                </a:lnTo>
                <a:lnTo>
                  <a:pt x="48006" y="472440"/>
                </a:lnTo>
                <a:lnTo>
                  <a:pt x="46227" y="431945"/>
                </a:lnTo>
                <a:lnTo>
                  <a:pt x="46227" y="478917"/>
                </a:lnTo>
                <a:close/>
              </a:path>
              <a:path w="117856" h="504063">
                <a:moveTo>
                  <a:pt x="95885" y="390271"/>
                </a:moveTo>
                <a:lnTo>
                  <a:pt x="92456" y="396240"/>
                </a:lnTo>
                <a:lnTo>
                  <a:pt x="71628" y="431945"/>
                </a:lnTo>
                <a:lnTo>
                  <a:pt x="69850" y="472440"/>
                </a:lnTo>
                <a:lnTo>
                  <a:pt x="58928" y="453716"/>
                </a:lnTo>
                <a:lnTo>
                  <a:pt x="46227" y="0"/>
                </a:lnTo>
                <a:lnTo>
                  <a:pt x="46227" y="431945"/>
                </a:lnTo>
                <a:lnTo>
                  <a:pt x="48006" y="472440"/>
                </a:lnTo>
                <a:lnTo>
                  <a:pt x="71627" y="478917"/>
                </a:lnTo>
                <a:lnTo>
                  <a:pt x="114300" y="409067"/>
                </a:lnTo>
                <a:lnTo>
                  <a:pt x="117856" y="403098"/>
                </a:lnTo>
                <a:lnTo>
                  <a:pt x="115824" y="395224"/>
                </a:lnTo>
                <a:lnTo>
                  <a:pt x="109727" y="391795"/>
                </a:lnTo>
                <a:lnTo>
                  <a:pt x="103759" y="388239"/>
                </a:lnTo>
                <a:lnTo>
                  <a:pt x="95885" y="390271"/>
                </a:lnTo>
                <a:close/>
              </a:path>
              <a:path w="117856" h="504063">
                <a:moveTo>
                  <a:pt x="58928" y="453716"/>
                </a:moveTo>
                <a:lnTo>
                  <a:pt x="69850" y="472440"/>
                </a:lnTo>
                <a:lnTo>
                  <a:pt x="71628" y="431945"/>
                </a:lnTo>
                <a:lnTo>
                  <a:pt x="71627" y="0"/>
                </a:lnTo>
                <a:lnTo>
                  <a:pt x="46227" y="0"/>
                </a:lnTo>
                <a:lnTo>
                  <a:pt x="58928" y="453716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3" name="object 233"/>
          <p:cNvSpPr/>
          <p:nvPr/>
        </p:nvSpPr>
        <p:spPr>
          <a:xfrm>
            <a:off x="4657090" y="3861054"/>
            <a:ext cx="117856" cy="504063"/>
          </a:xfrm>
          <a:custGeom>
            <a:avLst/>
            <a:gdLst/>
            <a:ahLst/>
            <a:cxnLst/>
            <a:rect l="l" t="t" r="r" b="b"/>
            <a:pathLst>
              <a:path w="117856" h="504063">
                <a:moveTo>
                  <a:pt x="46227" y="478917"/>
                </a:moveTo>
                <a:lnTo>
                  <a:pt x="46227" y="431945"/>
                </a:lnTo>
                <a:lnTo>
                  <a:pt x="25400" y="396240"/>
                </a:lnTo>
                <a:lnTo>
                  <a:pt x="21971" y="390271"/>
                </a:lnTo>
                <a:lnTo>
                  <a:pt x="14097" y="388239"/>
                </a:lnTo>
                <a:lnTo>
                  <a:pt x="8127" y="391795"/>
                </a:lnTo>
                <a:lnTo>
                  <a:pt x="2032" y="395224"/>
                </a:lnTo>
                <a:lnTo>
                  <a:pt x="0" y="403098"/>
                </a:lnTo>
                <a:lnTo>
                  <a:pt x="3556" y="409067"/>
                </a:lnTo>
                <a:lnTo>
                  <a:pt x="58927" y="504063"/>
                </a:lnTo>
                <a:lnTo>
                  <a:pt x="114300" y="409067"/>
                </a:lnTo>
                <a:lnTo>
                  <a:pt x="71627" y="478917"/>
                </a:lnTo>
                <a:lnTo>
                  <a:pt x="48006" y="472440"/>
                </a:lnTo>
                <a:lnTo>
                  <a:pt x="46227" y="431945"/>
                </a:lnTo>
                <a:lnTo>
                  <a:pt x="46227" y="478917"/>
                </a:lnTo>
                <a:close/>
              </a:path>
              <a:path w="117856" h="504063">
                <a:moveTo>
                  <a:pt x="95885" y="390271"/>
                </a:moveTo>
                <a:lnTo>
                  <a:pt x="92456" y="396240"/>
                </a:lnTo>
                <a:lnTo>
                  <a:pt x="71628" y="431945"/>
                </a:lnTo>
                <a:lnTo>
                  <a:pt x="69850" y="472440"/>
                </a:lnTo>
                <a:lnTo>
                  <a:pt x="58928" y="453716"/>
                </a:lnTo>
                <a:lnTo>
                  <a:pt x="46227" y="0"/>
                </a:lnTo>
                <a:lnTo>
                  <a:pt x="46227" y="431945"/>
                </a:lnTo>
                <a:lnTo>
                  <a:pt x="48006" y="472440"/>
                </a:lnTo>
                <a:lnTo>
                  <a:pt x="71627" y="478917"/>
                </a:lnTo>
                <a:lnTo>
                  <a:pt x="114300" y="409067"/>
                </a:lnTo>
                <a:lnTo>
                  <a:pt x="117856" y="403098"/>
                </a:lnTo>
                <a:lnTo>
                  <a:pt x="115824" y="395224"/>
                </a:lnTo>
                <a:lnTo>
                  <a:pt x="109727" y="391795"/>
                </a:lnTo>
                <a:lnTo>
                  <a:pt x="103759" y="388239"/>
                </a:lnTo>
                <a:lnTo>
                  <a:pt x="95885" y="390271"/>
                </a:lnTo>
                <a:close/>
              </a:path>
              <a:path w="117856" h="504063">
                <a:moveTo>
                  <a:pt x="58928" y="453716"/>
                </a:moveTo>
                <a:lnTo>
                  <a:pt x="69850" y="472440"/>
                </a:lnTo>
                <a:lnTo>
                  <a:pt x="71628" y="431945"/>
                </a:lnTo>
                <a:lnTo>
                  <a:pt x="71627" y="0"/>
                </a:lnTo>
                <a:lnTo>
                  <a:pt x="46227" y="0"/>
                </a:lnTo>
                <a:lnTo>
                  <a:pt x="58928" y="453716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4" name="object 234"/>
          <p:cNvSpPr/>
          <p:nvPr/>
        </p:nvSpPr>
        <p:spPr>
          <a:xfrm>
            <a:off x="4716018" y="4149090"/>
            <a:ext cx="0" cy="971931"/>
          </a:xfrm>
          <a:custGeom>
            <a:avLst/>
            <a:gdLst/>
            <a:ahLst/>
            <a:cxnLst/>
            <a:rect l="l" t="t" r="r" b="b"/>
            <a:pathLst>
              <a:path h="971931">
                <a:moveTo>
                  <a:pt x="0" y="0"/>
                </a:moveTo>
                <a:lnTo>
                  <a:pt x="0" y="971931"/>
                </a:lnTo>
              </a:path>
            </a:pathLst>
          </a:custGeom>
          <a:ln w="12700">
            <a:solidFill>
              <a:srgbClr val="B90C00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5" name="object 235"/>
          <p:cNvSpPr/>
          <p:nvPr/>
        </p:nvSpPr>
        <p:spPr>
          <a:xfrm>
            <a:off x="8748522" y="1664970"/>
            <a:ext cx="0" cy="971930"/>
          </a:xfrm>
          <a:custGeom>
            <a:avLst/>
            <a:gdLst/>
            <a:ahLst/>
            <a:cxnLst/>
            <a:rect l="l" t="t" r="r" b="b"/>
            <a:pathLst>
              <a:path h="971930">
                <a:moveTo>
                  <a:pt x="0" y="0"/>
                </a:moveTo>
                <a:lnTo>
                  <a:pt x="0" y="971930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6" name="object 236"/>
          <p:cNvSpPr/>
          <p:nvPr/>
        </p:nvSpPr>
        <p:spPr>
          <a:xfrm>
            <a:off x="8748522" y="2816987"/>
            <a:ext cx="0" cy="972057"/>
          </a:xfrm>
          <a:custGeom>
            <a:avLst/>
            <a:gdLst/>
            <a:ahLst/>
            <a:cxnLst/>
            <a:rect l="l" t="t" r="r" b="b"/>
            <a:pathLst>
              <a:path h="972058">
                <a:moveTo>
                  <a:pt x="0" y="0"/>
                </a:moveTo>
                <a:lnTo>
                  <a:pt x="0" y="972057"/>
                </a:lnTo>
              </a:path>
            </a:pathLst>
          </a:custGeom>
          <a:ln w="12700">
            <a:solidFill>
              <a:srgbClr val="4D7ACF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" name="object 53"/>
          <p:cNvSpPr txBox="1"/>
          <p:nvPr/>
        </p:nvSpPr>
        <p:spPr>
          <a:xfrm>
            <a:off x="116165" y="1808975"/>
            <a:ext cx="377024" cy="3693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2" name="object 52"/>
          <p:cNvSpPr txBox="1"/>
          <p:nvPr/>
        </p:nvSpPr>
        <p:spPr>
          <a:xfrm>
            <a:off x="76200" y="0"/>
            <a:ext cx="607428" cy="280770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600"/>
              </a:lnSpc>
              <a:spcBef>
                <a:spcPts val="14"/>
              </a:spcBef>
            </a:pPr>
            <a:endParaRPr sz="600"/>
          </a:p>
          <a:p>
            <a:pPr marL="131445">
              <a:lnSpc>
                <a:spcPct val="100179"/>
              </a:lnSpc>
              <a:spcBef>
                <a:spcPts val="1400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H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683628" y="0"/>
            <a:ext cx="8079371" cy="16648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51"/>
              </a:spcBef>
            </a:pPr>
            <a:endParaRPr sz="1200"/>
          </a:p>
          <a:p>
            <a:pPr marL="1074980" marR="1067801" algn="ctr">
              <a:lnSpc>
                <a:spcPct val="100179"/>
              </a:lnSpc>
            </a:pPr>
            <a:r>
              <a:rPr sz="350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OM</a:t>
            </a:r>
            <a:r>
              <a:rPr sz="28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P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</a:t>
            </a:r>
            <a:r>
              <a:rPr sz="28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URS</a:t>
            </a:r>
            <a:r>
              <a:rPr sz="2800" b="1" spc="21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35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</a:t>
            </a:r>
            <a:r>
              <a:rPr sz="28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YNCHRO</a:t>
            </a:r>
            <a:r>
              <a:rPr sz="2800" b="1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ES</a:t>
            </a:r>
            <a:endParaRPr sz="2800">
              <a:latin typeface="Century Schoolbook"/>
              <a:cs typeface="Century Schoolbook"/>
            </a:endParaRPr>
          </a:p>
          <a:p>
            <a:pPr marL="1322313" marR="1316656" algn="ctr">
              <a:lnSpc>
                <a:spcPts val="3366"/>
              </a:lnSpc>
              <a:spcBef>
                <a:spcPts val="425"/>
              </a:spcBef>
            </a:pPr>
            <a:r>
              <a:rPr sz="28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2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XE</a:t>
            </a:r>
            <a:r>
              <a:rPr sz="2200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M</a:t>
            </a:r>
            <a:r>
              <a:rPr sz="22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P</a:t>
            </a:r>
            <a:r>
              <a:rPr sz="2200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LE</a:t>
            </a:r>
            <a:r>
              <a:rPr sz="28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:</a:t>
            </a:r>
            <a:r>
              <a:rPr sz="2800" spc="42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8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22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OM</a:t>
            </a:r>
            <a:r>
              <a:rPr sz="2200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P</a:t>
            </a:r>
            <a:r>
              <a:rPr sz="22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</a:t>
            </a:r>
            <a:r>
              <a:rPr sz="2200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2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UR</a:t>
            </a:r>
            <a:r>
              <a:rPr sz="2200" spc="271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2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MODULO</a:t>
            </a:r>
            <a:r>
              <a:rPr sz="2200" spc="27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800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2</a:t>
            </a:r>
            <a:r>
              <a:rPr sz="2775" spc="0" baseline="2547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3</a:t>
            </a:r>
            <a:endParaRPr sz="1850">
              <a:latin typeface="Century Schoolbook"/>
              <a:cs typeface="Century Schoolbook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8763000" y="0"/>
            <a:ext cx="57530" cy="494118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9" name="object 49"/>
          <p:cNvSpPr txBox="1"/>
          <p:nvPr/>
        </p:nvSpPr>
        <p:spPr>
          <a:xfrm>
            <a:off x="683628" y="1664842"/>
            <a:ext cx="503999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8" name="object 48"/>
          <p:cNvSpPr txBox="1"/>
          <p:nvPr/>
        </p:nvSpPr>
        <p:spPr>
          <a:xfrm>
            <a:off x="1187627" y="1664842"/>
            <a:ext cx="504012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7" name="object 47"/>
          <p:cNvSpPr txBox="1"/>
          <p:nvPr/>
        </p:nvSpPr>
        <p:spPr>
          <a:xfrm>
            <a:off x="1691639" y="1664842"/>
            <a:ext cx="504063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6" name="object 46"/>
          <p:cNvSpPr txBox="1"/>
          <p:nvPr/>
        </p:nvSpPr>
        <p:spPr>
          <a:xfrm>
            <a:off x="2195703" y="1664842"/>
            <a:ext cx="504063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5" name="object 45"/>
          <p:cNvSpPr txBox="1"/>
          <p:nvPr/>
        </p:nvSpPr>
        <p:spPr>
          <a:xfrm>
            <a:off x="2699766" y="1664842"/>
            <a:ext cx="504063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4" name="object 44"/>
          <p:cNvSpPr txBox="1"/>
          <p:nvPr/>
        </p:nvSpPr>
        <p:spPr>
          <a:xfrm>
            <a:off x="3203829" y="1664842"/>
            <a:ext cx="504062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3" name="object 43"/>
          <p:cNvSpPr txBox="1"/>
          <p:nvPr/>
        </p:nvSpPr>
        <p:spPr>
          <a:xfrm>
            <a:off x="3707891" y="1664842"/>
            <a:ext cx="504063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2" name="object 42"/>
          <p:cNvSpPr txBox="1"/>
          <p:nvPr/>
        </p:nvSpPr>
        <p:spPr>
          <a:xfrm>
            <a:off x="4211955" y="1664842"/>
            <a:ext cx="504063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1" name="object 41"/>
          <p:cNvSpPr txBox="1"/>
          <p:nvPr/>
        </p:nvSpPr>
        <p:spPr>
          <a:xfrm>
            <a:off x="4716018" y="1664842"/>
            <a:ext cx="504063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0" name="object 40"/>
          <p:cNvSpPr txBox="1"/>
          <p:nvPr/>
        </p:nvSpPr>
        <p:spPr>
          <a:xfrm>
            <a:off x="5220081" y="1664842"/>
            <a:ext cx="504063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9" name="object 39"/>
          <p:cNvSpPr txBox="1"/>
          <p:nvPr/>
        </p:nvSpPr>
        <p:spPr>
          <a:xfrm>
            <a:off x="5724144" y="1664842"/>
            <a:ext cx="503935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8" name="object 38"/>
          <p:cNvSpPr txBox="1"/>
          <p:nvPr/>
        </p:nvSpPr>
        <p:spPr>
          <a:xfrm>
            <a:off x="6228080" y="1664842"/>
            <a:ext cx="504190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7" name="object 37"/>
          <p:cNvSpPr txBox="1"/>
          <p:nvPr/>
        </p:nvSpPr>
        <p:spPr>
          <a:xfrm>
            <a:off x="6732270" y="1664842"/>
            <a:ext cx="504062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6" name="object 36"/>
          <p:cNvSpPr txBox="1"/>
          <p:nvPr/>
        </p:nvSpPr>
        <p:spPr>
          <a:xfrm>
            <a:off x="7236333" y="1664842"/>
            <a:ext cx="504063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5" name="object 35"/>
          <p:cNvSpPr txBox="1"/>
          <p:nvPr/>
        </p:nvSpPr>
        <p:spPr>
          <a:xfrm>
            <a:off x="7740396" y="1664842"/>
            <a:ext cx="504062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4" name="object 34"/>
          <p:cNvSpPr txBox="1"/>
          <p:nvPr/>
        </p:nvSpPr>
        <p:spPr>
          <a:xfrm>
            <a:off x="8244458" y="1664842"/>
            <a:ext cx="518541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3" name="object 33"/>
          <p:cNvSpPr txBox="1"/>
          <p:nvPr/>
        </p:nvSpPr>
        <p:spPr>
          <a:xfrm>
            <a:off x="683628" y="2168905"/>
            <a:ext cx="1008011" cy="5400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2" name="object 32"/>
          <p:cNvSpPr txBox="1"/>
          <p:nvPr/>
        </p:nvSpPr>
        <p:spPr>
          <a:xfrm>
            <a:off x="1691639" y="2168905"/>
            <a:ext cx="1008126" cy="5400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750"/>
              </a:lnSpc>
              <a:spcBef>
                <a:spcPts val="38"/>
              </a:spcBef>
            </a:pPr>
            <a:endParaRPr sz="750"/>
          </a:p>
          <a:p>
            <a:pPr marL="422275" marR="399024" algn="ctr">
              <a:lnSpc>
                <a:spcPct val="100179"/>
              </a:lnSpc>
              <a:spcBef>
                <a:spcPts val="100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2699766" y="2168905"/>
            <a:ext cx="1008125" cy="9964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422505" marR="398570" algn="ctr">
              <a:lnSpc>
                <a:spcPct val="100179"/>
              </a:lnSpc>
              <a:spcBef>
                <a:spcPts val="4194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3707891" y="2168905"/>
            <a:ext cx="1008126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21"/>
              </a:spcBef>
            </a:pPr>
            <a:endParaRPr sz="1200"/>
          </a:p>
          <a:p>
            <a:pPr marL="422783" marR="398516" algn="ctr">
              <a:lnSpc>
                <a:spcPct val="100179"/>
              </a:lnSpc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4716018" y="2168905"/>
            <a:ext cx="1008126" cy="8757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600"/>
              </a:lnSpc>
              <a:spcBef>
                <a:spcPts val="26"/>
              </a:spcBef>
            </a:pPr>
            <a:endParaRPr sz="600"/>
          </a:p>
          <a:p>
            <a:pPr marL="423013" marR="398062" algn="ctr">
              <a:lnSpc>
                <a:spcPct val="100179"/>
              </a:lnSpc>
              <a:spcBef>
                <a:spcPts val="400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5724144" y="2168905"/>
            <a:ext cx="1008126" cy="39598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650"/>
              </a:lnSpc>
              <a:spcBef>
                <a:spcPts val="4"/>
              </a:spcBef>
            </a:pPr>
            <a:endParaRPr sz="650"/>
          </a:p>
          <a:p>
            <a:pPr marL="423290" marR="398008" algn="ctr">
              <a:lnSpc>
                <a:spcPct val="100179"/>
              </a:lnSpc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6732270" y="2168905"/>
            <a:ext cx="1008126" cy="8757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423521" marR="397554" algn="ctr">
              <a:lnSpc>
                <a:spcPct val="100179"/>
              </a:lnSpc>
              <a:spcBef>
                <a:spcPts val="305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7740396" y="2168905"/>
            <a:ext cx="1022603" cy="39598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650"/>
              </a:lnSpc>
              <a:spcBef>
                <a:spcPts val="4"/>
              </a:spcBef>
            </a:pPr>
            <a:endParaRPr sz="650"/>
          </a:p>
          <a:p>
            <a:pPr marL="412997" marR="401177" algn="ctr">
              <a:lnSpc>
                <a:spcPct val="100179"/>
              </a:lnSpc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5724144" y="2564891"/>
            <a:ext cx="1008126" cy="4797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4" name="object 24"/>
          <p:cNvSpPr txBox="1"/>
          <p:nvPr/>
        </p:nvSpPr>
        <p:spPr>
          <a:xfrm>
            <a:off x="7740396" y="2564891"/>
            <a:ext cx="1022603" cy="4797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3" name="object 23"/>
          <p:cNvSpPr txBox="1"/>
          <p:nvPr/>
        </p:nvSpPr>
        <p:spPr>
          <a:xfrm>
            <a:off x="3707891" y="2636901"/>
            <a:ext cx="1008126" cy="52844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2" name="object 22"/>
          <p:cNvSpPr txBox="1"/>
          <p:nvPr/>
        </p:nvSpPr>
        <p:spPr>
          <a:xfrm>
            <a:off x="683628" y="2708910"/>
            <a:ext cx="1008011" cy="4564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900"/>
              </a:lnSpc>
              <a:spcBef>
                <a:spcPts val="42"/>
              </a:spcBef>
            </a:pPr>
            <a:endParaRPr sz="900"/>
          </a:p>
          <a:p>
            <a:pPr marL="468872" marR="352088" algn="ctr">
              <a:lnSpc>
                <a:spcPct val="100179"/>
              </a:lnSpc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691639" y="2708910"/>
            <a:ext cx="1008126" cy="4564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0" name="object 20"/>
          <p:cNvSpPr txBox="1"/>
          <p:nvPr/>
        </p:nvSpPr>
        <p:spPr>
          <a:xfrm>
            <a:off x="76200" y="2807703"/>
            <a:ext cx="523746" cy="35764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2872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99946" y="2807703"/>
            <a:ext cx="83681" cy="35764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8" name="object 18"/>
          <p:cNvSpPr txBox="1"/>
          <p:nvPr/>
        </p:nvSpPr>
        <p:spPr>
          <a:xfrm>
            <a:off x="4716018" y="3044634"/>
            <a:ext cx="2016252" cy="124847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500253">
              <a:lnSpc>
                <a:spcPct val="100179"/>
              </a:lnSpc>
              <a:spcBef>
                <a:spcPts val="6299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           </a:t>
            </a:r>
            <a:r>
              <a:rPr sz="1800" spc="388" dirty="0" smtClean="0">
                <a:latin typeface="Century Schoolbook"/>
                <a:cs typeface="Century Schoolbook"/>
              </a:rPr>
              <a:t> </a:t>
            </a: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732270" y="3044634"/>
            <a:ext cx="2030729" cy="74441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500760">
              <a:lnSpc>
                <a:spcPts val="2213"/>
              </a:lnSpc>
              <a:spcBef>
                <a:spcPts val="2426"/>
              </a:spcBef>
            </a:pPr>
            <a:r>
              <a:rPr sz="2700" spc="0" baseline="1540" dirty="0" smtClean="0">
                <a:latin typeface="Century Schoolbook"/>
                <a:cs typeface="Century Schoolbook"/>
              </a:rPr>
              <a:t>1            </a:t>
            </a:r>
            <a:r>
              <a:rPr sz="2700" spc="458" baseline="1540" dirty="0" smtClean="0">
                <a:latin typeface="Century Schoolbook"/>
                <a:cs typeface="Century Schoolbook"/>
              </a:rPr>
              <a:t> </a:t>
            </a: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76200" y="3165348"/>
            <a:ext cx="2623566" cy="7584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5" name="object 15"/>
          <p:cNvSpPr txBox="1"/>
          <p:nvPr/>
        </p:nvSpPr>
        <p:spPr>
          <a:xfrm>
            <a:off x="2699766" y="3165348"/>
            <a:ext cx="2016251" cy="62369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427608">
              <a:lnSpc>
                <a:spcPts val="2213"/>
              </a:lnSpc>
              <a:spcBef>
                <a:spcPts val="1400"/>
              </a:spcBef>
            </a:pPr>
            <a:r>
              <a:rPr sz="2700" spc="0" baseline="1540" dirty="0" smtClean="0">
                <a:latin typeface="Century Schoolbook"/>
                <a:cs typeface="Century Schoolbook"/>
              </a:rPr>
              <a:t>1            </a:t>
            </a:r>
            <a:r>
              <a:rPr sz="2700" spc="458" baseline="1540" dirty="0" smtClean="0">
                <a:latin typeface="Century Schoolbook"/>
                <a:cs typeface="Century Schoolbook"/>
              </a:rPr>
              <a:t> </a:t>
            </a: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699766" y="3789045"/>
            <a:ext cx="2016251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3" name="object 13"/>
          <p:cNvSpPr txBox="1"/>
          <p:nvPr/>
        </p:nvSpPr>
        <p:spPr>
          <a:xfrm>
            <a:off x="6732270" y="3789045"/>
            <a:ext cx="2030729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2" name="object 12"/>
          <p:cNvSpPr txBox="1"/>
          <p:nvPr/>
        </p:nvSpPr>
        <p:spPr>
          <a:xfrm>
            <a:off x="76200" y="3923779"/>
            <a:ext cx="523746" cy="3693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2872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99946" y="3923779"/>
            <a:ext cx="2099819" cy="3693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582423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           </a:t>
            </a:r>
            <a:r>
              <a:rPr sz="1800" spc="388" dirty="0" smtClean="0">
                <a:latin typeface="Century Schoolbook"/>
                <a:cs typeface="Century Schoolbook"/>
              </a:rPr>
              <a:t> </a:t>
            </a: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6200" y="4293108"/>
            <a:ext cx="4639818" cy="85482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" name="object 9"/>
          <p:cNvSpPr txBox="1"/>
          <p:nvPr/>
        </p:nvSpPr>
        <p:spPr>
          <a:xfrm>
            <a:off x="4716018" y="4293108"/>
            <a:ext cx="4046982" cy="64808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550"/>
              </a:lnSpc>
              <a:spcBef>
                <a:spcPts val="47"/>
              </a:spcBef>
            </a:pPr>
            <a:endParaRPr sz="550"/>
          </a:p>
          <a:p>
            <a:pPr marL="500253">
              <a:lnSpc>
                <a:spcPts val="2213"/>
              </a:lnSpc>
              <a:spcBef>
                <a:spcPts val="2000"/>
              </a:spcBef>
            </a:pPr>
            <a:r>
              <a:rPr sz="2700" spc="0" baseline="1540" dirty="0" smtClean="0">
                <a:latin typeface="Century Schoolbook"/>
                <a:cs typeface="Century Schoolbook"/>
              </a:rPr>
              <a:t>1           </a:t>
            </a:r>
            <a:r>
              <a:rPr sz="2700" spc="388" baseline="1540" dirty="0" smtClean="0">
                <a:latin typeface="Century Schoolbook"/>
                <a:cs typeface="Century Schoolbook"/>
              </a:rPr>
              <a:t> </a:t>
            </a:r>
            <a:r>
              <a:rPr sz="1800" spc="0" dirty="0" smtClean="0">
                <a:latin typeface="Century Schoolbook"/>
                <a:cs typeface="Century Schoolbook"/>
              </a:rPr>
              <a:t>1             </a:t>
            </a:r>
            <a:r>
              <a:rPr sz="1800" spc="149" dirty="0" smtClean="0">
                <a:latin typeface="Century Schoolbook"/>
                <a:cs typeface="Century Schoolbook"/>
              </a:rPr>
              <a:t> </a:t>
            </a:r>
            <a:r>
              <a:rPr sz="1800" spc="0" dirty="0" smtClean="0">
                <a:latin typeface="Century Schoolbook"/>
                <a:cs typeface="Century Schoolbook"/>
              </a:rPr>
              <a:t>1            </a:t>
            </a:r>
            <a:r>
              <a:rPr sz="1800" spc="453" dirty="0" smtClean="0">
                <a:latin typeface="Century Schoolbook"/>
                <a:cs typeface="Century Schoolbook"/>
              </a:rPr>
              <a:t> </a:t>
            </a: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716018" y="4941189"/>
            <a:ext cx="4046982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" name="object 7"/>
          <p:cNvSpPr txBox="1"/>
          <p:nvPr/>
        </p:nvSpPr>
        <p:spPr>
          <a:xfrm>
            <a:off x="8763000" y="4941189"/>
            <a:ext cx="57530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" name="object 6"/>
          <p:cNvSpPr txBox="1"/>
          <p:nvPr/>
        </p:nvSpPr>
        <p:spPr>
          <a:xfrm>
            <a:off x="76200" y="5147932"/>
            <a:ext cx="523746" cy="3693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2872">
              <a:lnSpc>
                <a:spcPct val="100179"/>
              </a:lnSpc>
              <a:spcBef>
                <a:spcPts val="38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Q2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99946" y="5147932"/>
            <a:ext cx="4116071" cy="29731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582423">
              <a:lnSpc>
                <a:spcPts val="2050"/>
              </a:lnSpc>
              <a:spcBef>
                <a:spcPts val="102"/>
              </a:spcBef>
            </a:pPr>
            <a:r>
              <a:rPr sz="2700" spc="0" baseline="1540" dirty="0" smtClean="0">
                <a:latin typeface="Century Schoolbook"/>
                <a:cs typeface="Century Schoolbook"/>
              </a:rPr>
              <a:t>0           </a:t>
            </a:r>
            <a:r>
              <a:rPr sz="2700" spc="14" baseline="1540" dirty="0" smtClean="0">
                <a:latin typeface="Century Schoolbook"/>
                <a:cs typeface="Century Schoolbook"/>
              </a:rPr>
              <a:t> </a:t>
            </a:r>
            <a:r>
              <a:rPr sz="1800" spc="0" dirty="0" smtClean="0">
                <a:latin typeface="Century Schoolbook"/>
                <a:cs typeface="Century Schoolbook"/>
              </a:rPr>
              <a:t>0             </a:t>
            </a:r>
            <a:r>
              <a:rPr sz="1800" spc="328" dirty="0" smtClean="0">
                <a:latin typeface="Century Schoolbook"/>
                <a:cs typeface="Century Schoolbook"/>
              </a:rPr>
              <a:t> </a:t>
            </a:r>
            <a:r>
              <a:rPr sz="1800" spc="0" dirty="0" smtClean="0">
                <a:latin typeface="Century Schoolbook"/>
                <a:cs typeface="Century Schoolbook"/>
              </a:rPr>
              <a:t>0             </a:t>
            </a:r>
            <a:r>
              <a:rPr sz="1800" spc="154" dirty="0" smtClean="0">
                <a:latin typeface="Century Schoolbook"/>
                <a:cs typeface="Century Schoolbook"/>
              </a:rPr>
              <a:t> </a:t>
            </a: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99946" y="5445252"/>
            <a:ext cx="8163053" cy="7200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550"/>
              </a:lnSpc>
              <a:spcBef>
                <a:spcPts val="17"/>
              </a:spcBef>
            </a:pPr>
            <a:endParaRPr sz="550"/>
          </a:p>
        </p:txBody>
      </p:sp>
      <p:sp>
        <p:nvSpPr>
          <p:cNvPr id="3" name="object 3"/>
          <p:cNvSpPr txBox="1"/>
          <p:nvPr/>
        </p:nvSpPr>
        <p:spPr>
          <a:xfrm>
            <a:off x="8763000" y="5445252"/>
            <a:ext cx="57530" cy="141274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76200" y="5517261"/>
            <a:ext cx="8686800" cy="13407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900"/>
              </a:lnSpc>
              <a:spcBef>
                <a:spcPts val="35"/>
              </a:spcBef>
            </a:pPr>
            <a:endParaRPr sz="900"/>
          </a:p>
          <a:p>
            <a:pPr marR="224331" algn="r">
              <a:lnSpc>
                <a:spcPct val="100179"/>
              </a:lnSpc>
              <a:spcBef>
                <a:spcPts val="2000"/>
              </a:spcBef>
            </a:pPr>
            <a:r>
              <a:rPr sz="1400" b="1" spc="-4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66</a:t>
            </a:r>
            <a:endParaRPr sz="1400">
              <a:latin typeface="Century Schoolbook"/>
              <a:cs typeface="Century Schoolbook"/>
            </a:endParaRPr>
          </a:p>
          <a:p>
            <a:pPr marL="1156017">
              <a:lnSpc>
                <a:spcPct val="100179"/>
              </a:lnSpc>
              <a:spcBef>
                <a:spcPts val="84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           </a:t>
            </a:r>
            <a:r>
              <a:rPr sz="1800" spc="388" dirty="0" smtClean="0">
                <a:latin typeface="Century Schoolbook"/>
                <a:cs typeface="Century Schoolbook"/>
              </a:rPr>
              <a:t> </a:t>
            </a:r>
            <a:r>
              <a:rPr sz="1800" spc="0" dirty="0" smtClean="0">
                <a:latin typeface="Century Schoolbook"/>
                <a:cs typeface="Century Schoolbook"/>
              </a:rPr>
              <a:t>1           </a:t>
            </a:r>
            <a:r>
              <a:rPr sz="1800" spc="388" dirty="0" smtClean="0">
                <a:latin typeface="Century Schoolbook"/>
                <a:cs typeface="Century Schoolbook"/>
              </a:rPr>
              <a:t> </a:t>
            </a:r>
            <a:r>
              <a:rPr sz="1800" spc="0" dirty="0" smtClean="0">
                <a:latin typeface="Century Schoolbook"/>
                <a:cs typeface="Century Schoolbook"/>
              </a:rPr>
              <a:t>2           </a:t>
            </a:r>
            <a:r>
              <a:rPr sz="1800" spc="388" dirty="0" smtClean="0">
                <a:latin typeface="Century Schoolbook"/>
                <a:cs typeface="Century Schoolbook"/>
              </a:rPr>
              <a:t> </a:t>
            </a:r>
            <a:r>
              <a:rPr sz="1800" spc="0" dirty="0" smtClean="0">
                <a:latin typeface="Century Schoolbook"/>
                <a:cs typeface="Century Schoolbook"/>
              </a:rPr>
              <a:t>3               </a:t>
            </a:r>
            <a:r>
              <a:rPr sz="1800" spc="94" dirty="0" smtClean="0">
                <a:latin typeface="Century Schoolbook"/>
                <a:cs typeface="Century Schoolbook"/>
              </a:rPr>
              <a:t> </a:t>
            </a:r>
            <a:r>
              <a:rPr sz="1800" spc="0" dirty="0" smtClean="0">
                <a:latin typeface="Century Schoolbook"/>
                <a:cs typeface="Century Schoolbook"/>
              </a:rPr>
              <a:t>4           </a:t>
            </a:r>
            <a:r>
              <a:rPr sz="1800" spc="388" dirty="0" smtClean="0">
                <a:latin typeface="Century Schoolbook"/>
                <a:cs typeface="Century Schoolbook"/>
              </a:rPr>
              <a:t> </a:t>
            </a:r>
            <a:r>
              <a:rPr sz="1800" spc="0" dirty="0" smtClean="0">
                <a:latin typeface="Century Schoolbook"/>
                <a:cs typeface="Century Schoolbook"/>
              </a:rPr>
              <a:t>5              </a:t>
            </a:r>
            <a:r>
              <a:rPr sz="1800" spc="29" dirty="0" smtClean="0">
                <a:latin typeface="Century Schoolbook"/>
                <a:cs typeface="Century Schoolbook"/>
              </a:rPr>
              <a:t> </a:t>
            </a:r>
            <a:r>
              <a:rPr sz="1800" spc="0" dirty="0" smtClean="0">
                <a:latin typeface="Century Schoolbook"/>
                <a:cs typeface="Century Schoolbook"/>
              </a:rPr>
              <a:t>6            </a:t>
            </a:r>
            <a:r>
              <a:rPr sz="1800" spc="458" dirty="0" smtClean="0">
                <a:latin typeface="Century Schoolbook"/>
                <a:cs typeface="Century Schoolbook"/>
              </a:rPr>
              <a:t> </a:t>
            </a:r>
            <a:r>
              <a:rPr sz="1800" spc="0" dirty="0" smtClean="0">
                <a:latin typeface="Century Schoolbook"/>
                <a:cs typeface="Century Schoolbook"/>
              </a:rPr>
              <a:t>7</a:t>
            </a:r>
            <a:endParaRPr sz="180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object 35"/>
          <p:cNvSpPr/>
          <p:nvPr/>
        </p:nvSpPr>
        <p:spPr>
          <a:xfrm>
            <a:off x="87630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89154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7056755" y="4077093"/>
            <a:ext cx="1152131" cy="864095"/>
          </a:xfrm>
          <a:custGeom>
            <a:avLst/>
            <a:gdLst/>
            <a:ahLst/>
            <a:cxnLst/>
            <a:rect l="l" t="t" r="r" b="b"/>
            <a:pathLst>
              <a:path w="1152131" h="864095">
                <a:moveTo>
                  <a:pt x="0" y="864095"/>
                </a:moveTo>
                <a:lnTo>
                  <a:pt x="1152131" y="864095"/>
                </a:lnTo>
                <a:lnTo>
                  <a:pt x="1152131" y="0"/>
                </a:lnTo>
                <a:lnTo>
                  <a:pt x="0" y="0"/>
                </a:lnTo>
                <a:lnTo>
                  <a:pt x="0" y="864095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8208899" y="4457446"/>
            <a:ext cx="755523" cy="103378"/>
          </a:xfrm>
          <a:custGeom>
            <a:avLst/>
            <a:gdLst/>
            <a:ahLst/>
            <a:cxnLst/>
            <a:rect l="l" t="t" r="r" b="b"/>
            <a:pathLst>
              <a:path w="755523" h="103377">
                <a:moveTo>
                  <a:pt x="15748" y="57149"/>
                </a:moveTo>
                <a:lnTo>
                  <a:pt x="35995" y="58039"/>
                </a:lnTo>
                <a:lnTo>
                  <a:pt x="755523" y="58038"/>
                </a:lnTo>
                <a:lnTo>
                  <a:pt x="755523" y="45338"/>
                </a:lnTo>
                <a:lnTo>
                  <a:pt x="12573" y="45338"/>
                </a:lnTo>
                <a:lnTo>
                  <a:pt x="12573" y="58038"/>
                </a:lnTo>
                <a:lnTo>
                  <a:pt x="85598" y="101599"/>
                </a:lnTo>
                <a:lnTo>
                  <a:pt x="88646" y="103377"/>
                </a:lnTo>
                <a:lnTo>
                  <a:pt x="92455" y="102361"/>
                </a:lnTo>
                <a:lnTo>
                  <a:pt x="35995" y="58039"/>
                </a:lnTo>
                <a:lnTo>
                  <a:pt x="15748" y="57149"/>
                </a:lnTo>
                <a:lnTo>
                  <a:pt x="15748" y="46227"/>
                </a:lnTo>
                <a:lnTo>
                  <a:pt x="25109" y="51689"/>
                </a:lnTo>
                <a:lnTo>
                  <a:pt x="15748" y="57149"/>
                </a:lnTo>
                <a:close/>
              </a:path>
              <a:path w="755523" h="103377">
                <a:moveTo>
                  <a:pt x="85598" y="101599"/>
                </a:moveTo>
                <a:lnTo>
                  <a:pt x="12573" y="58038"/>
                </a:lnTo>
                <a:lnTo>
                  <a:pt x="12573" y="45338"/>
                </a:lnTo>
                <a:lnTo>
                  <a:pt x="35995" y="45339"/>
                </a:lnTo>
                <a:lnTo>
                  <a:pt x="91948" y="12699"/>
                </a:lnTo>
                <a:lnTo>
                  <a:pt x="94996" y="10921"/>
                </a:lnTo>
                <a:lnTo>
                  <a:pt x="96011" y="7111"/>
                </a:lnTo>
                <a:lnTo>
                  <a:pt x="94233" y="4063"/>
                </a:lnTo>
                <a:lnTo>
                  <a:pt x="92455" y="1015"/>
                </a:lnTo>
                <a:lnTo>
                  <a:pt x="88646" y="0"/>
                </a:lnTo>
                <a:lnTo>
                  <a:pt x="85598" y="1777"/>
                </a:lnTo>
                <a:lnTo>
                  <a:pt x="0" y="51688"/>
                </a:lnTo>
                <a:lnTo>
                  <a:pt x="85598" y="101599"/>
                </a:lnTo>
                <a:close/>
              </a:path>
              <a:path w="755523" h="103377">
                <a:moveTo>
                  <a:pt x="25109" y="51689"/>
                </a:moveTo>
                <a:lnTo>
                  <a:pt x="15748" y="46227"/>
                </a:lnTo>
                <a:lnTo>
                  <a:pt x="15748" y="57149"/>
                </a:lnTo>
                <a:lnTo>
                  <a:pt x="25109" y="5168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5256530" y="4077093"/>
            <a:ext cx="1152131" cy="864095"/>
          </a:xfrm>
          <a:custGeom>
            <a:avLst/>
            <a:gdLst/>
            <a:ahLst/>
            <a:cxnLst/>
            <a:rect l="l" t="t" r="r" b="b"/>
            <a:pathLst>
              <a:path w="1152131" h="864095">
                <a:moveTo>
                  <a:pt x="0" y="864095"/>
                </a:moveTo>
                <a:lnTo>
                  <a:pt x="1152131" y="864095"/>
                </a:lnTo>
                <a:lnTo>
                  <a:pt x="1152131" y="0"/>
                </a:lnTo>
                <a:lnTo>
                  <a:pt x="0" y="0"/>
                </a:lnTo>
                <a:lnTo>
                  <a:pt x="0" y="864095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6408674" y="4457446"/>
            <a:ext cx="648080" cy="103378"/>
          </a:xfrm>
          <a:custGeom>
            <a:avLst/>
            <a:gdLst/>
            <a:ahLst/>
            <a:cxnLst/>
            <a:rect l="l" t="t" r="r" b="b"/>
            <a:pathLst>
              <a:path w="648080" h="103377">
                <a:moveTo>
                  <a:pt x="15748" y="57149"/>
                </a:moveTo>
                <a:lnTo>
                  <a:pt x="35995" y="58039"/>
                </a:lnTo>
                <a:lnTo>
                  <a:pt x="648080" y="58038"/>
                </a:lnTo>
                <a:lnTo>
                  <a:pt x="648080" y="45338"/>
                </a:lnTo>
                <a:lnTo>
                  <a:pt x="12573" y="45338"/>
                </a:lnTo>
                <a:lnTo>
                  <a:pt x="12573" y="58038"/>
                </a:lnTo>
                <a:lnTo>
                  <a:pt x="85598" y="101599"/>
                </a:lnTo>
                <a:lnTo>
                  <a:pt x="88646" y="103377"/>
                </a:lnTo>
                <a:lnTo>
                  <a:pt x="92583" y="102361"/>
                </a:lnTo>
                <a:lnTo>
                  <a:pt x="94233" y="99313"/>
                </a:lnTo>
                <a:lnTo>
                  <a:pt x="96011" y="96265"/>
                </a:lnTo>
                <a:lnTo>
                  <a:pt x="94996" y="92455"/>
                </a:lnTo>
                <a:lnTo>
                  <a:pt x="91948" y="90677"/>
                </a:lnTo>
                <a:lnTo>
                  <a:pt x="35995" y="58039"/>
                </a:lnTo>
                <a:lnTo>
                  <a:pt x="15748" y="57149"/>
                </a:lnTo>
                <a:lnTo>
                  <a:pt x="15748" y="46227"/>
                </a:lnTo>
                <a:lnTo>
                  <a:pt x="25109" y="51689"/>
                </a:lnTo>
                <a:lnTo>
                  <a:pt x="15748" y="57149"/>
                </a:lnTo>
                <a:close/>
              </a:path>
              <a:path w="648080" h="103377">
                <a:moveTo>
                  <a:pt x="96011" y="7111"/>
                </a:moveTo>
                <a:lnTo>
                  <a:pt x="94233" y="4063"/>
                </a:lnTo>
                <a:lnTo>
                  <a:pt x="92583" y="1015"/>
                </a:lnTo>
                <a:lnTo>
                  <a:pt x="88646" y="0"/>
                </a:lnTo>
                <a:lnTo>
                  <a:pt x="85598" y="1777"/>
                </a:lnTo>
                <a:lnTo>
                  <a:pt x="0" y="51688"/>
                </a:lnTo>
                <a:lnTo>
                  <a:pt x="85598" y="101599"/>
                </a:lnTo>
                <a:lnTo>
                  <a:pt x="12573" y="58038"/>
                </a:lnTo>
                <a:lnTo>
                  <a:pt x="12573" y="45338"/>
                </a:lnTo>
                <a:lnTo>
                  <a:pt x="35995" y="45339"/>
                </a:lnTo>
                <a:lnTo>
                  <a:pt x="91948" y="12699"/>
                </a:lnTo>
                <a:lnTo>
                  <a:pt x="94996" y="10921"/>
                </a:lnTo>
                <a:lnTo>
                  <a:pt x="96011" y="7111"/>
                </a:lnTo>
                <a:close/>
              </a:path>
              <a:path w="648080" h="103377">
                <a:moveTo>
                  <a:pt x="25109" y="51689"/>
                </a:moveTo>
                <a:lnTo>
                  <a:pt x="15748" y="46227"/>
                </a:lnTo>
                <a:lnTo>
                  <a:pt x="15748" y="57149"/>
                </a:lnTo>
                <a:lnTo>
                  <a:pt x="25109" y="5168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4608576" y="4457446"/>
            <a:ext cx="647953" cy="103378"/>
          </a:xfrm>
          <a:custGeom>
            <a:avLst/>
            <a:gdLst/>
            <a:ahLst/>
            <a:cxnLst/>
            <a:rect l="l" t="t" r="r" b="b"/>
            <a:pathLst>
              <a:path w="647953" h="103377">
                <a:moveTo>
                  <a:pt x="15748" y="57149"/>
                </a:moveTo>
                <a:lnTo>
                  <a:pt x="35995" y="58039"/>
                </a:lnTo>
                <a:lnTo>
                  <a:pt x="647953" y="58038"/>
                </a:lnTo>
                <a:lnTo>
                  <a:pt x="647953" y="45338"/>
                </a:lnTo>
                <a:lnTo>
                  <a:pt x="12573" y="45338"/>
                </a:lnTo>
                <a:lnTo>
                  <a:pt x="12573" y="58038"/>
                </a:lnTo>
                <a:lnTo>
                  <a:pt x="85598" y="101599"/>
                </a:lnTo>
                <a:lnTo>
                  <a:pt x="88646" y="103377"/>
                </a:lnTo>
                <a:lnTo>
                  <a:pt x="92456" y="102361"/>
                </a:lnTo>
                <a:lnTo>
                  <a:pt x="35995" y="58039"/>
                </a:lnTo>
                <a:lnTo>
                  <a:pt x="15748" y="57149"/>
                </a:lnTo>
                <a:lnTo>
                  <a:pt x="15748" y="46227"/>
                </a:lnTo>
                <a:lnTo>
                  <a:pt x="25109" y="51689"/>
                </a:lnTo>
                <a:lnTo>
                  <a:pt x="15748" y="57149"/>
                </a:lnTo>
                <a:close/>
              </a:path>
              <a:path w="647953" h="103377">
                <a:moveTo>
                  <a:pt x="96012" y="7111"/>
                </a:moveTo>
                <a:lnTo>
                  <a:pt x="94234" y="4063"/>
                </a:lnTo>
                <a:lnTo>
                  <a:pt x="92456" y="1015"/>
                </a:lnTo>
                <a:lnTo>
                  <a:pt x="88646" y="0"/>
                </a:lnTo>
                <a:lnTo>
                  <a:pt x="85598" y="1777"/>
                </a:lnTo>
                <a:lnTo>
                  <a:pt x="0" y="51688"/>
                </a:lnTo>
                <a:lnTo>
                  <a:pt x="85598" y="101599"/>
                </a:lnTo>
                <a:lnTo>
                  <a:pt x="12573" y="58038"/>
                </a:lnTo>
                <a:lnTo>
                  <a:pt x="12573" y="45338"/>
                </a:lnTo>
                <a:lnTo>
                  <a:pt x="35995" y="45339"/>
                </a:lnTo>
                <a:lnTo>
                  <a:pt x="91948" y="12699"/>
                </a:lnTo>
                <a:lnTo>
                  <a:pt x="94996" y="10921"/>
                </a:lnTo>
                <a:lnTo>
                  <a:pt x="96012" y="7111"/>
                </a:lnTo>
                <a:close/>
              </a:path>
              <a:path w="647953" h="103377">
                <a:moveTo>
                  <a:pt x="25109" y="51689"/>
                </a:moveTo>
                <a:lnTo>
                  <a:pt x="15748" y="46227"/>
                </a:lnTo>
                <a:lnTo>
                  <a:pt x="15748" y="57149"/>
                </a:lnTo>
                <a:lnTo>
                  <a:pt x="25109" y="5168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6824599" y="4509135"/>
            <a:ext cx="103377" cy="1008126"/>
          </a:xfrm>
          <a:custGeom>
            <a:avLst/>
            <a:gdLst/>
            <a:ahLst/>
            <a:cxnLst/>
            <a:rect l="l" t="t" r="r" b="b"/>
            <a:pathLst>
              <a:path w="103377" h="1008126">
                <a:moveTo>
                  <a:pt x="57150" y="992377"/>
                </a:moveTo>
                <a:lnTo>
                  <a:pt x="46227" y="992377"/>
                </a:lnTo>
                <a:lnTo>
                  <a:pt x="45339" y="995552"/>
                </a:lnTo>
                <a:lnTo>
                  <a:pt x="4064" y="913891"/>
                </a:lnTo>
                <a:lnTo>
                  <a:pt x="1016" y="915542"/>
                </a:lnTo>
                <a:lnTo>
                  <a:pt x="0" y="919479"/>
                </a:lnTo>
                <a:lnTo>
                  <a:pt x="1777" y="922527"/>
                </a:lnTo>
                <a:lnTo>
                  <a:pt x="51689" y="1008126"/>
                </a:lnTo>
                <a:lnTo>
                  <a:pt x="58039" y="995552"/>
                </a:lnTo>
                <a:lnTo>
                  <a:pt x="57150" y="992377"/>
                </a:lnTo>
                <a:close/>
              </a:path>
              <a:path w="103377" h="1008126">
                <a:moveTo>
                  <a:pt x="51689" y="1008126"/>
                </a:moveTo>
                <a:lnTo>
                  <a:pt x="101600" y="922527"/>
                </a:lnTo>
                <a:lnTo>
                  <a:pt x="103377" y="919479"/>
                </a:lnTo>
                <a:lnTo>
                  <a:pt x="102361" y="915542"/>
                </a:lnTo>
                <a:lnTo>
                  <a:pt x="99314" y="913891"/>
                </a:lnTo>
                <a:lnTo>
                  <a:pt x="96266" y="912113"/>
                </a:lnTo>
                <a:lnTo>
                  <a:pt x="92328" y="913129"/>
                </a:lnTo>
                <a:lnTo>
                  <a:pt x="90677" y="916177"/>
                </a:lnTo>
                <a:lnTo>
                  <a:pt x="58039" y="972130"/>
                </a:lnTo>
                <a:lnTo>
                  <a:pt x="51689" y="983016"/>
                </a:lnTo>
                <a:lnTo>
                  <a:pt x="45339" y="972130"/>
                </a:lnTo>
                <a:lnTo>
                  <a:pt x="12700" y="916177"/>
                </a:lnTo>
                <a:lnTo>
                  <a:pt x="10922" y="913129"/>
                </a:lnTo>
                <a:lnTo>
                  <a:pt x="6984" y="912113"/>
                </a:lnTo>
                <a:lnTo>
                  <a:pt x="4064" y="913891"/>
                </a:lnTo>
                <a:lnTo>
                  <a:pt x="45339" y="995552"/>
                </a:lnTo>
                <a:lnTo>
                  <a:pt x="46227" y="992377"/>
                </a:lnTo>
                <a:lnTo>
                  <a:pt x="57150" y="992377"/>
                </a:lnTo>
                <a:lnTo>
                  <a:pt x="58039" y="995552"/>
                </a:lnTo>
                <a:lnTo>
                  <a:pt x="51689" y="1008126"/>
                </a:lnTo>
                <a:close/>
              </a:path>
              <a:path w="103377" h="1008126">
                <a:moveTo>
                  <a:pt x="51689" y="983016"/>
                </a:moveTo>
                <a:lnTo>
                  <a:pt x="58039" y="972130"/>
                </a:lnTo>
                <a:lnTo>
                  <a:pt x="58039" y="0"/>
                </a:lnTo>
                <a:lnTo>
                  <a:pt x="45339" y="0"/>
                </a:lnTo>
                <a:lnTo>
                  <a:pt x="45339" y="972130"/>
                </a:lnTo>
                <a:lnTo>
                  <a:pt x="51689" y="98301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5024374" y="4509135"/>
            <a:ext cx="103377" cy="1008126"/>
          </a:xfrm>
          <a:custGeom>
            <a:avLst/>
            <a:gdLst/>
            <a:ahLst/>
            <a:cxnLst/>
            <a:rect l="l" t="t" r="r" b="b"/>
            <a:pathLst>
              <a:path w="103377" h="1008126">
                <a:moveTo>
                  <a:pt x="57150" y="992377"/>
                </a:moveTo>
                <a:lnTo>
                  <a:pt x="46227" y="992377"/>
                </a:lnTo>
                <a:lnTo>
                  <a:pt x="45338" y="995552"/>
                </a:lnTo>
                <a:lnTo>
                  <a:pt x="4063" y="913891"/>
                </a:lnTo>
                <a:lnTo>
                  <a:pt x="1015" y="915542"/>
                </a:lnTo>
                <a:lnTo>
                  <a:pt x="0" y="919479"/>
                </a:lnTo>
                <a:lnTo>
                  <a:pt x="1777" y="922527"/>
                </a:lnTo>
                <a:lnTo>
                  <a:pt x="51688" y="1008126"/>
                </a:lnTo>
                <a:lnTo>
                  <a:pt x="58038" y="995552"/>
                </a:lnTo>
                <a:lnTo>
                  <a:pt x="57150" y="992377"/>
                </a:lnTo>
                <a:close/>
              </a:path>
              <a:path w="103377" h="1008126">
                <a:moveTo>
                  <a:pt x="51688" y="1008126"/>
                </a:moveTo>
                <a:lnTo>
                  <a:pt x="101600" y="922527"/>
                </a:lnTo>
                <a:lnTo>
                  <a:pt x="103377" y="919479"/>
                </a:lnTo>
                <a:lnTo>
                  <a:pt x="102362" y="915542"/>
                </a:lnTo>
                <a:lnTo>
                  <a:pt x="99313" y="913891"/>
                </a:lnTo>
                <a:lnTo>
                  <a:pt x="96265" y="912113"/>
                </a:lnTo>
                <a:lnTo>
                  <a:pt x="92455" y="913129"/>
                </a:lnTo>
                <a:lnTo>
                  <a:pt x="90677" y="916177"/>
                </a:lnTo>
                <a:lnTo>
                  <a:pt x="58039" y="972130"/>
                </a:lnTo>
                <a:lnTo>
                  <a:pt x="51689" y="983016"/>
                </a:lnTo>
                <a:lnTo>
                  <a:pt x="45339" y="972130"/>
                </a:lnTo>
                <a:lnTo>
                  <a:pt x="12700" y="916177"/>
                </a:lnTo>
                <a:lnTo>
                  <a:pt x="10922" y="913129"/>
                </a:lnTo>
                <a:lnTo>
                  <a:pt x="7112" y="912113"/>
                </a:lnTo>
                <a:lnTo>
                  <a:pt x="4063" y="913891"/>
                </a:lnTo>
                <a:lnTo>
                  <a:pt x="45338" y="995552"/>
                </a:lnTo>
                <a:lnTo>
                  <a:pt x="46227" y="992377"/>
                </a:lnTo>
                <a:lnTo>
                  <a:pt x="57150" y="992377"/>
                </a:lnTo>
                <a:lnTo>
                  <a:pt x="58038" y="995552"/>
                </a:lnTo>
                <a:lnTo>
                  <a:pt x="51688" y="1008126"/>
                </a:lnTo>
                <a:close/>
              </a:path>
              <a:path w="103377" h="1008126">
                <a:moveTo>
                  <a:pt x="51689" y="983016"/>
                </a:moveTo>
                <a:lnTo>
                  <a:pt x="58039" y="972130"/>
                </a:lnTo>
                <a:lnTo>
                  <a:pt x="58038" y="0"/>
                </a:lnTo>
                <a:lnTo>
                  <a:pt x="45338" y="0"/>
                </a:lnTo>
                <a:lnTo>
                  <a:pt x="45339" y="972130"/>
                </a:lnTo>
                <a:lnTo>
                  <a:pt x="51689" y="98301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87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53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09" y="296817"/>
                </a:lnTo>
                <a:lnTo>
                  <a:pt x="3590" y="318815"/>
                </a:lnTo>
                <a:lnTo>
                  <a:pt x="7971" y="340240"/>
                </a:lnTo>
                <a:lnTo>
                  <a:pt x="13984" y="361024"/>
                </a:lnTo>
                <a:lnTo>
                  <a:pt x="21556" y="381095"/>
                </a:lnTo>
                <a:lnTo>
                  <a:pt x="30617" y="400383"/>
                </a:lnTo>
                <a:lnTo>
                  <a:pt x="41097" y="418818"/>
                </a:lnTo>
                <a:lnTo>
                  <a:pt x="52925" y="436327"/>
                </a:lnTo>
                <a:lnTo>
                  <a:pt x="66030" y="452842"/>
                </a:lnTo>
                <a:lnTo>
                  <a:pt x="80343" y="468291"/>
                </a:lnTo>
                <a:lnTo>
                  <a:pt x="95792" y="482604"/>
                </a:lnTo>
                <a:lnTo>
                  <a:pt x="112306" y="495710"/>
                </a:lnTo>
                <a:lnTo>
                  <a:pt x="129816" y="507539"/>
                </a:lnTo>
                <a:lnTo>
                  <a:pt x="148250" y="518020"/>
                </a:lnTo>
                <a:lnTo>
                  <a:pt x="167538" y="527081"/>
                </a:lnTo>
                <a:lnTo>
                  <a:pt x="187610" y="534654"/>
                </a:lnTo>
                <a:lnTo>
                  <a:pt x="208395" y="540667"/>
                </a:lnTo>
                <a:lnTo>
                  <a:pt x="229821" y="545049"/>
                </a:lnTo>
                <a:lnTo>
                  <a:pt x="251820" y="547730"/>
                </a:lnTo>
                <a:lnTo>
                  <a:pt x="274320" y="548640"/>
                </a:lnTo>
                <a:lnTo>
                  <a:pt x="296819" y="547730"/>
                </a:lnTo>
                <a:lnTo>
                  <a:pt x="318818" y="545049"/>
                </a:lnTo>
                <a:lnTo>
                  <a:pt x="340244" y="540667"/>
                </a:lnTo>
                <a:lnTo>
                  <a:pt x="361029" y="534654"/>
                </a:lnTo>
                <a:lnTo>
                  <a:pt x="381101" y="527081"/>
                </a:lnTo>
                <a:lnTo>
                  <a:pt x="400389" y="518020"/>
                </a:lnTo>
                <a:lnTo>
                  <a:pt x="418823" y="507539"/>
                </a:lnTo>
                <a:lnTo>
                  <a:pt x="436333" y="495710"/>
                </a:lnTo>
                <a:lnTo>
                  <a:pt x="452847" y="482604"/>
                </a:lnTo>
                <a:lnTo>
                  <a:pt x="468296" y="468291"/>
                </a:lnTo>
                <a:lnTo>
                  <a:pt x="482609" y="452842"/>
                </a:lnTo>
                <a:lnTo>
                  <a:pt x="495714" y="436327"/>
                </a:lnTo>
                <a:lnTo>
                  <a:pt x="507542" y="418818"/>
                </a:lnTo>
                <a:lnTo>
                  <a:pt x="518022" y="400383"/>
                </a:lnTo>
                <a:lnTo>
                  <a:pt x="527083" y="381095"/>
                </a:lnTo>
                <a:lnTo>
                  <a:pt x="534655" y="361024"/>
                </a:lnTo>
                <a:lnTo>
                  <a:pt x="540668" y="340240"/>
                </a:lnTo>
                <a:lnTo>
                  <a:pt x="545049" y="318815"/>
                </a:lnTo>
                <a:lnTo>
                  <a:pt x="547730" y="296817"/>
                </a:lnTo>
                <a:lnTo>
                  <a:pt x="548640" y="274319"/>
                </a:lnTo>
                <a:lnTo>
                  <a:pt x="547730" y="251822"/>
                </a:lnTo>
                <a:lnTo>
                  <a:pt x="545049" y="229824"/>
                </a:lnTo>
                <a:lnTo>
                  <a:pt x="540668" y="208399"/>
                </a:lnTo>
                <a:lnTo>
                  <a:pt x="534655" y="187615"/>
                </a:lnTo>
                <a:lnTo>
                  <a:pt x="527083" y="167544"/>
                </a:lnTo>
                <a:lnTo>
                  <a:pt x="518022" y="148256"/>
                </a:lnTo>
                <a:lnTo>
                  <a:pt x="507542" y="129821"/>
                </a:lnTo>
                <a:lnTo>
                  <a:pt x="495714" y="112312"/>
                </a:lnTo>
                <a:lnTo>
                  <a:pt x="482609" y="95797"/>
                </a:lnTo>
                <a:lnTo>
                  <a:pt x="468296" y="80348"/>
                </a:lnTo>
                <a:lnTo>
                  <a:pt x="452847" y="66035"/>
                </a:lnTo>
                <a:lnTo>
                  <a:pt x="436333" y="52929"/>
                </a:lnTo>
                <a:lnTo>
                  <a:pt x="418823" y="41100"/>
                </a:lnTo>
                <a:lnTo>
                  <a:pt x="400389" y="30619"/>
                </a:lnTo>
                <a:lnTo>
                  <a:pt x="381101" y="21558"/>
                </a:lnTo>
                <a:lnTo>
                  <a:pt x="361029" y="13985"/>
                </a:lnTo>
                <a:lnTo>
                  <a:pt x="340244" y="7972"/>
                </a:lnTo>
                <a:lnTo>
                  <a:pt x="318818" y="3590"/>
                </a:lnTo>
                <a:lnTo>
                  <a:pt x="296819" y="909"/>
                </a:lnTo>
                <a:lnTo>
                  <a:pt x="274320" y="0"/>
                </a:lnTo>
                <a:lnTo>
                  <a:pt x="251820" y="909"/>
                </a:lnTo>
                <a:lnTo>
                  <a:pt x="229821" y="3590"/>
                </a:lnTo>
                <a:lnTo>
                  <a:pt x="208395" y="7972"/>
                </a:lnTo>
                <a:lnTo>
                  <a:pt x="187610" y="13985"/>
                </a:lnTo>
                <a:lnTo>
                  <a:pt x="167538" y="21558"/>
                </a:lnTo>
                <a:lnTo>
                  <a:pt x="148250" y="30619"/>
                </a:lnTo>
                <a:lnTo>
                  <a:pt x="129816" y="41100"/>
                </a:lnTo>
                <a:lnTo>
                  <a:pt x="112306" y="52929"/>
                </a:lnTo>
                <a:lnTo>
                  <a:pt x="95792" y="66035"/>
                </a:lnTo>
                <a:lnTo>
                  <a:pt x="80343" y="80348"/>
                </a:lnTo>
                <a:lnTo>
                  <a:pt x="66030" y="95797"/>
                </a:lnTo>
                <a:lnTo>
                  <a:pt x="52925" y="112312"/>
                </a:lnTo>
                <a:lnTo>
                  <a:pt x="41097" y="129821"/>
                </a:lnTo>
                <a:lnTo>
                  <a:pt x="30617" y="148256"/>
                </a:lnTo>
                <a:lnTo>
                  <a:pt x="21556" y="167544"/>
                </a:lnTo>
                <a:lnTo>
                  <a:pt x="13984" y="187615"/>
                </a:lnTo>
                <a:lnTo>
                  <a:pt x="7971" y="208399"/>
                </a:lnTo>
                <a:lnTo>
                  <a:pt x="3590" y="229824"/>
                </a:lnTo>
                <a:lnTo>
                  <a:pt x="909" y="251822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504050" y="4077093"/>
            <a:ext cx="1152004" cy="864095"/>
          </a:xfrm>
          <a:custGeom>
            <a:avLst/>
            <a:gdLst/>
            <a:ahLst/>
            <a:cxnLst/>
            <a:rect l="l" t="t" r="r" b="b"/>
            <a:pathLst>
              <a:path w="1152004" h="864095">
                <a:moveTo>
                  <a:pt x="0" y="864095"/>
                </a:moveTo>
                <a:lnTo>
                  <a:pt x="1152004" y="864095"/>
                </a:lnTo>
                <a:lnTo>
                  <a:pt x="1152004" y="0"/>
                </a:lnTo>
                <a:lnTo>
                  <a:pt x="0" y="0"/>
                </a:lnTo>
                <a:lnTo>
                  <a:pt x="0" y="864095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2304288" y="4077093"/>
            <a:ext cx="1152131" cy="864095"/>
          </a:xfrm>
          <a:custGeom>
            <a:avLst/>
            <a:gdLst/>
            <a:ahLst/>
            <a:cxnLst/>
            <a:rect l="l" t="t" r="r" b="b"/>
            <a:pathLst>
              <a:path w="1152131" h="864095">
                <a:moveTo>
                  <a:pt x="0" y="864095"/>
                </a:moveTo>
                <a:lnTo>
                  <a:pt x="1152131" y="864095"/>
                </a:lnTo>
                <a:lnTo>
                  <a:pt x="1152131" y="0"/>
                </a:lnTo>
                <a:lnTo>
                  <a:pt x="0" y="0"/>
                </a:lnTo>
                <a:lnTo>
                  <a:pt x="0" y="864095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1656207" y="4457446"/>
            <a:ext cx="648081" cy="103378"/>
          </a:xfrm>
          <a:custGeom>
            <a:avLst/>
            <a:gdLst/>
            <a:ahLst/>
            <a:cxnLst/>
            <a:rect l="l" t="t" r="r" b="b"/>
            <a:pathLst>
              <a:path w="648081" h="103377">
                <a:moveTo>
                  <a:pt x="15875" y="57149"/>
                </a:moveTo>
                <a:lnTo>
                  <a:pt x="36122" y="58039"/>
                </a:lnTo>
                <a:lnTo>
                  <a:pt x="648081" y="58038"/>
                </a:lnTo>
                <a:lnTo>
                  <a:pt x="648081" y="45338"/>
                </a:lnTo>
                <a:lnTo>
                  <a:pt x="12573" y="45338"/>
                </a:lnTo>
                <a:lnTo>
                  <a:pt x="12573" y="58038"/>
                </a:lnTo>
                <a:lnTo>
                  <a:pt x="85598" y="101599"/>
                </a:lnTo>
                <a:lnTo>
                  <a:pt x="88645" y="103377"/>
                </a:lnTo>
                <a:lnTo>
                  <a:pt x="92582" y="102361"/>
                </a:lnTo>
                <a:lnTo>
                  <a:pt x="36122" y="58039"/>
                </a:lnTo>
                <a:lnTo>
                  <a:pt x="15875" y="57149"/>
                </a:lnTo>
                <a:lnTo>
                  <a:pt x="15875" y="46227"/>
                </a:lnTo>
                <a:lnTo>
                  <a:pt x="25236" y="51689"/>
                </a:lnTo>
                <a:lnTo>
                  <a:pt x="15875" y="57149"/>
                </a:lnTo>
                <a:close/>
              </a:path>
              <a:path w="648081" h="103377">
                <a:moveTo>
                  <a:pt x="85598" y="101599"/>
                </a:moveTo>
                <a:lnTo>
                  <a:pt x="12573" y="58038"/>
                </a:lnTo>
                <a:lnTo>
                  <a:pt x="12573" y="45338"/>
                </a:lnTo>
                <a:lnTo>
                  <a:pt x="36122" y="45339"/>
                </a:lnTo>
                <a:lnTo>
                  <a:pt x="92075" y="12699"/>
                </a:lnTo>
                <a:lnTo>
                  <a:pt x="94995" y="10921"/>
                </a:lnTo>
                <a:lnTo>
                  <a:pt x="96012" y="7111"/>
                </a:lnTo>
                <a:lnTo>
                  <a:pt x="94361" y="4063"/>
                </a:lnTo>
                <a:lnTo>
                  <a:pt x="92582" y="1015"/>
                </a:lnTo>
                <a:lnTo>
                  <a:pt x="88645" y="0"/>
                </a:lnTo>
                <a:lnTo>
                  <a:pt x="85598" y="1777"/>
                </a:lnTo>
                <a:lnTo>
                  <a:pt x="0" y="51688"/>
                </a:lnTo>
                <a:lnTo>
                  <a:pt x="85598" y="101599"/>
                </a:lnTo>
                <a:close/>
              </a:path>
              <a:path w="648081" h="103377">
                <a:moveTo>
                  <a:pt x="25236" y="51689"/>
                </a:moveTo>
                <a:lnTo>
                  <a:pt x="15875" y="46227"/>
                </a:lnTo>
                <a:lnTo>
                  <a:pt x="15875" y="57149"/>
                </a:lnTo>
                <a:lnTo>
                  <a:pt x="25236" y="5168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3456432" y="4457446"/>
            <a:ext cx="648080" cy="103378"/>
          </a:xfrm>
          <a:custGeom>
            <a:avLst/>
            <a:gdLst/>
            <a:ahLst/>
            <a:cxnLst/>
            <a:rect l="l" t="t" r="r" b="b"/>
            <a:pathLst>
              <a:path w="648080" h="103377">
                <a:moveTo>
                  <a:pt x="15747" y="57149"/>
                </a:moveTo>
                <a:lnTo>
                  <a:pt x="35995" y="58039"/>
                </a:lnTo>
                <a:lnTo>
                  <a:pt x="648080" y="58038"/>
                </a:lnTo>
                <a:lnTo>
                  <a:pt x="648080" y="45338"/>
                </a:lnTo>
                <a:lnTo>
                  <a:pt x="12572" y="45338"/>
                </a:lnTo>
                <a:lnTo>
                  <a:pt x="12572" y="58038"/>
                </a:lnTo>
                <a:lnTo>
                  <a:pt x="85597" y="101599"/>
                </a:lnTo>
                <a:lnTo>
                  <a:pt x="88645" y="103377"/>
                </a:lnTo>
                <a:lnTo>
                  <a:pt x="92455" y="102361"/>
                </a:lnTo>
                <a:lnTo>
                  <a:pt x="94233" y="99313"/>
                </a:lnTo>
                <a:lnTo>
                  <a:pt x="96012" y="96265"/>
                </a:lnTo>
                <a:lnTo>
                  <a:pt x="94995" y="92455"/>
                </a:lnTo>
                <a:lnTo>
                  <a:pt x="91947" y="90677"/>
                </a:lnTo>
                <a:lnTo>
                  <a:pt x="35995" y="58039"/>
                </a:lnTo>
                <a:lnTo>
                  <a:pt x="15747" y="57149"/>
                </a:lnTo>
                <a:lnTo>
                  <a:pt x="15747" y="46227"/>
                </a:lnTo>
                <a:lnTo>
                  <a:pt x="25109" y="51689"/>
                </a:lnTo>
                <a:lnTo>
                  <a:pt x="15747" y="57149"/>
                </a:lnTo>
                <a:close/>
              </a:path>
              <a:path w="648080" h="103377">
                <a:moveTo>
                  <a:pt x="96012" y="7111"/>
                </a:moveTo>
                <a:lnTo>
                  <a:pt x="94233" y="4063"/>
                </a:lnTo>
                <a:lnTo>
                  <a:pt x="92455" y="1015"/>
                </a:lnTo>
                <a:lnTo>
                  <a:pt x="88645" y="0"/>
                </a:lnTo>
                <a:lnTo>
                  <a:pt x="85597" y="1777"/>
                </a:lnTo>
                <a:lnTo>
                  <a:pt x="0" y="51688"/>
                </a:lnTo>
                <a:lnTo>
                  <a:pt x="85597" y="101599"/>
                </a:lnTo>
                <a:lnTo>
                  <a:pt x="12572" y="58038"/>
                </a:lnTo>
                <a:lnTo>
                  <a:pt x="12572" y="45338"/>
                </a:lnTo>
                <a:lnTo>
                  <a:pt x="35995" y="45339"/>
                </a:lnTo>
                <a:lnTo>
                  <a:pt x="91947" y="12699"/>
                </a:lnTo>
                <a:lnTo>
                  <a:pt x="94995" y="10921"/>
                </a:lnTo>
                <a:lnTo>
                  <a:pt x="96012" y="7111"/>
                </a:lnTo>
                <a:close/>
              </a:path>
              <a:path w="648080" h="103377">
                <a:moveTo>
                  <a:pt x="25109" y="51689"/>
                </a:moveTo>
                <a:lnTo>
                  <a:pt x="15747" y="46227"/>
                </a:lnTo>
                <a:lnTo>
                  <a:pt x="15747" y="57149"/>
                </a:lnTo>
                <a:lnTo>
                  <a:pt x="25109" y="5168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2097786" y="4509135"/>
            <a:ext cx="103377" cy="1008126"/>
          </a:xfrm>
          <a:custGeom>
            <a:avLst/>
            <a:gdLst/>
            <a:ahLst/>
            <a:cxnLst/>
            <a:rect l="l" t="t" r="r" b="b"/>
            <a:pathLst>
              <a:path w="103377" h="1008126">
                <a:moveTo>
                  <a:pt x="57150" y="992377"/>
                </a:moveTo>
                <a:lnTo>
                  <a:pt x="46227" y="992377"/>
                </a:lnTo>
                <a:lnTo>
                  <a:pt x="45338" y="995552"/>
                </a:lnTo>
                <a:lnTo>
                  <a:pt x="4063" y="913891"/>
                </a:lnTo>
                <a:lnTo>
                  <a:pt x="1015" y="915542"/>
                </a:lnTo>
                <a:lnTo>
                  <a:pt x="0" y="919479"/>
                </a:lnTo>
                <a:lnTo>
                  <a:pt x="1777" y="922527"/>
                </a:lnTo>
                <a:lnTo>
                  <a:pt x="51688" y="1008126"/>
                </a:lnTo>
                <a:lnTo>
                  <a:pt x="58038" y="995552"/>
                </a:lnTo>
                <a:lnTo>
                  <a:pt x="57150" y="992377"/>
                </a:lnTo>
                <a:close/>
              </a:path>
              <a:path w="103377" h="1008126">
                <a:moveTo>
                  <a:pt x="51688" y="1008126"/>
                </a:moveTo>
                <a:lnTo>
                  <a:pt x="101600" y="922527"/>
                </a:lnTo>
                <a:lnTo>
                  <a:pt x="103377" y="919479"/>
                </a:lnTo>
                <a:lnTo>
                  <a:pt x="102362" y="915542"/>
                </a:lnTo>
                <a:lnTo>
                  <a:pt x="99313" y="913891"/>
                </a:lnTo>
                <a:lnTo>
                  <a:pt x="96393" y="912113"/>
                </a:lnTo>
                <a:lnTo>
                  <a:pt x="92456" y="913129"/>
                </a:lnTo>
                <a:lnTo>
                  <a:pt x="90677" y="916177"/>
                </a:lnTo>
                <a:lnTo>
                  <a:pt x="58039" y="972130"/>
                </a:lnTo>
                <a:lnTo>
                  <a:pt x="51689" y="983016"/>
                </a:lnTo>
                <a:lnTo>
                  <a:pt x="45339" y="972130"/>
                </a:lnTo>
                <a:lnTo>
                  <a:pt x="12700" y="916177"/>
                </a:lnTo>
                <a:lnTo>
                  <a:pt x="11049" y="913129"/>
                </a:lnTo>
                <a:lnTo>
                  <a:pt x="7112" y="912113"/>
                </a:lnTo>
                <a:lnTo>
                  <a:pt x="4063" y="913891"/>
                </a:lnTo>
                <a:lnTo>
                  <a:pt x="45338" y="995552"/>
                </a:lnTo>
                <a:lnTo>
                  <a:pt x="46227" y="992377"/>
                </a:lnTo>
                <a:lnTo>
                  <a:pt x="57150" y="992377"/>
                </a:lnTo>
                <a:lnTo>
                  <a:pt x="58038" y="995552"/>
                </a:lnTo>
                <a:lnTo>
                  <a:pt x="51688" y="1008126"/>
                </a:lnTo>
                <a:close/>
              </a:path>
              <a:path w="103377" h="1008126">
                <a:moveTo>
                  <a:pt x="51689" y="983016"/>
                </a:moveTo>
                <a:lnTo>
                  <a:pt x="58039" y="972130"/>
                </a:lnTo>
                <a:lnTo>
                  <a:pt x="58038" y="0"/>
                </a:lnTo>
                <a:lnTo>
                  <a:pt x="45338" y="0"/>
                </a:lnTo>
                <a:lnTo>
                  <a:pt x="45339" y="972130"/>
                </a:lnTo>
                <a:lnTo>
                  <a:pt x="51689" y="98301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27812" y="4437126"/>
            <a:ext cx="103403" cy="1008126"/>
          </a:xfrm>
          <a:custGeom>
            <a:avLst/>
            <a:gdLst/>
            <a:ahLst/>
            <a:cxnLst/>
            <a:rect l="l" t="t" r="r" b="b"/>
            <a:pathLst>
              <a:path w="103403" h="1008126">
                <a:moveTo>
                  <a:pt x="57188" y="992378"/>
                </a:moveTo>
                <a:lnTo>
                  <a:pt x="46215" y="992378"/>
                </a:lnTo>
                <a:lnTo>
                  <a:pt x="45351" y="995553"/>
                </a:lnTo>
                <a:lnTo>
                  <a:pt x="4051" y="913892"/>
                </a:lnTo>
                <a:lnTo>
                  <a:pt x="1016" y="915543"/>
                </a:lnTo>
                <a:lnTo>
                  <a:pt x="0" y="919480"/>
                </a:lnTo>
                <a:lnTo>
                  <a:pt x="1765" y="922528"/>
                </a:lnTo>
                <a:lnTo>
                  <a:pt x="51701" y="1008126"/>
                </a:lnTo>
                <a:lnTo>
                  <a:pt x="58051" y="995553"/>
                </a:lnTo>
                <a:lnTo>
                  <a:pt x="57188" y="992378"/>
                </a:lnTo>
                <a:close/>
              </a:path>
              <a:path w="103403" h="1008126">
                <a:moveTo>
                  <a:pt x="51701" y="1008126"/>
                </a:moveTo>
                <a:lnTo>
                  <a:pt x="101638" y="922528"/>
                </a:lnTo>
                <a:lnTo>
                  <a:pt x="103403" y="919480"/>
                </a:lnTo>
                <a:lnTo>
                  <a:pt x="102374" y="915543"/>
                </a:lnTo>
                <a:lnTo>
                  <a:pt x="99352" y="913892"/>
                </a:lnTo>
                <a:lnTo>
                  <a:pt x="96316" y="912114"/>
                </a:lnTo>
                <a:lnTo>
                  <a:pt x="92430" y="913130"/>
                </a:lnTo>
                <a:lnTo>
                  <a:pt x="90665" y="916178"/>
                </a:lnTo>
                <a:lnTo>
                  <a:pt x="58051" y="972087"/>
                </a:lnTo>
                <a:lnTo>
                  <a:pt x="51701" y="982972"/>
                </a:lnTo>
                <a:lnTo>
                  <a:pt x="45351" y="972087"/>
                </a:lnTo>
                <a:lnTo>
                  <a:pt x="12738" y="916178"/>
                </a:lnTo>
                <a:lnTo>
                  <a:pt x="10972" y="913130"/>
                </a:lnTo>
                <a:lnTo>
                  <a:pt x="7073" y="912114"/>
                </a:lnTo>
                <a:lnTo>
                  <a:pt x="4051" y="913892"/>
                </a:lnTo>
                <a:lnTo>
                  <a:pt x="45351" y="995553"/>
                </a:lnTo>
                <a:lnTo>
                  <a:pt x="46215" y="992378"/>
                </a:lnTo>
                <a:lnTo>
                  <a:pt x="57188" y="992378"/>
                </a:lnTo>
                <a:lnTo>
                  <a:pt x="58051" y="995553"/>
                </a:lnTo>
                <a:lnTo>
                  <a:pt x="51701" y="1008126"/>
                </a:lnTo>
                <a:close/>
              </a:path>
              <a:path w="103403" h="1008126">
                <a:moveTo>
                  <a:pt x="51701" y="982972"/>
                </a:moveTo>
                <a:lnTo>
                  <a:pt x="58051" y="972087"/>
                </a:lnTo>
                <a:lnTo>
                  <a:pt x="58051" y="0"/>
                </a:lnTo>
                <a:lnTo>
                  <a:pt x="45351" y="0"/>
                </a:lnTo>
                <a:lnTo>
                  <a:pt x="45351" y="972087"/>
                </a:lnTo>
                <a:lnTo>
                  <a:pt x="51701" y="98297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179539" y="4473194"/>
            <a:ext cx="287997" cy="0"/>
          </a:xfrm>
          <a:custGeom>
            <a:avLst/>
            <a:gdLst/>
            <a:ahLst/>
            <a:cxnLst/>
            <a:rect l="l" t="t" r="r" b="b"/>
            <a:pathLst>
              <a:path w="287997">
                <a:moveTo>
                  <a:pt x="0" y="0"/>
                </a:moveTo>
                <a:lnTo>
                  <a:pt x="287997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7839709" y="184786"/>
            <a:ext cx="548494" cy="44376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495"/>
              </a:lnSpc>
              <a:spcBef>
                <a:spcPts val="174"/>
              </a:spcBef>
            </a:pPr>
            <a:r>
              <a:rPr sz="32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2</a:t>
            </a:r>
            <a:r>
              <a:rPr sz="3225" b="1" spc="0" baseline="24503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</a:t>
            </a:r>
            <a:endParaRPr sz="2150">
              <a:latin typeface="Century Schoolbook"/>
              <a:cs typeface="Century Schoolbook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839787" y="196436"/>
            <a:ext cx="6968279" cy="97041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415"/>
              </a:lnSpc>
              <a:spcBef>
                <a:spcPts val="170"/>
              </a:spcBef>
            </a:pPr>
            <a:r>
              <a:rPr sz="32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</a:t>
            </a:r>
            <a:r>
              <a:rPr sz="2550" b="1" spc="1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M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P</a:t>
            </a:r>
            <a:r>
              <a:rPr sz="2550" b="1" spc="-1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EU</a:t>
            </a:r>
            <a:r>
              <a:rPr sz="255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2550" b="1" spc="18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32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</a:t>
            </a:r>
            <a:r>
              <a:rPr sz="255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SY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</a:t>
            </a:r>
            <a:r>
              <a:rPr sz="2550" b="1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H</a:t>
            </a:r>
            <a:r>
              <a:rPr sz="2550" b="1" spc="-1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</a:t>
            </a:r>
            <a:r>
              <a:rPr sz="2550" b="1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550" b="1" spc="20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55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M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</a:t>
            </a:r>
            <a:r>
              <a:rPr sz="2550" b="1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D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ULO</a:t>
            </a:r>
            <a:endParaRPr sz="2550">
              <a:latin typeface="Century Schoolbook"/>
              <a:cs typeface="Century Schoolbook"/>
            </a:endParaRPr>
          </a:p>
          <a:p>
            <a:pPr marL="820737" marR="61007">
              <a:lnSpc>
                <a:spcPts val="3829"/>
              </a:lnSpc>
              <a:spcBef>
                <a:spcPts val="410"/>
              </a:spcBef>
            </a:pPr>
            <a:r>
              <a:rPr sz="4800" spc="4" baseline="-1733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P</a:t>
            </a:r>
            <a:r>
              <a:rPr sz="3825" spc="-9" baseline="-217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</a:t>
            </a:r>
            <a:r>
              <a:rPr sz="3825" spc="0" baseline="-217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I</a:t>
            </a:r>
            <a:r>
              <a:rPr sz="3825" spc="-9" baseline="-217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NC</a:t>
            </a:r>
            <a:r>
              <a:rPr sz="3825" spc="0" baseline="-217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I</a:t>
            </a:r>
            <a:r>
              <a:rPr sz="3825" spc="-9" baseline="-217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P</a:t>
            </a:r>
            <a:r>
              <a:rPr sz="3825" spc="0" baseline="-217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3825" spc="209" baseline="-217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3825" spc="9" baseline="-217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D</a:t>
            </a:r>
            <a:r>
              <a:rPr sz="3825" spc="0" baseline="-217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3825" spc="164" baseline="-217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4800" spc="4" baseline="-1733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F</a:t>
            </a:r>
            <a:r>
              <a:rPr sz="3825" spc="4" baseline="-217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</a:t>
            </a:r>
            <a:r>
              <a:rPr sz="3825" spc="0" baseline="-217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</a:t>
            </a:r>
            <a:r>
              <a:rPr sz="3825" spc="-14" baseline="-217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3825" spc="0" baseline="-217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</a:t>
            </a:r>
            <a:r>
              <a:rPr sz="3825" spc="-9" baseline="-217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I</a:t>
            </a:r>
            <a:r>
              <a:rPr sz="3825" spc="4" baseline="-217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</a:t>
            </a:r>
            <a:r>
              <a:rPr sz="3825" spc="0" baseline="-217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</a:t>
            </a:r>
            <a:r>
              <a:rPr sz="3825" spc="-14" baseline="-217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</a:t>
            </a:r>
            <a:r>
              <a:rPr sz="3825" spc="-9" baseline="-217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3825" spc="0" baseline="-217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ME</a:t>
            </a:r>
            <a:r>
              <a:rPr sz="3825" spc="-9" baseline="-217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</a:t>
            </a:r>
            <a:r>
              <a:rPr sz="3825" spc="0" baseline="-217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</a:t>
            </a:r>
            <a:endParaRPr sz="2550">
              <a:latin typeface="Century Schoolbook"/>
              <a:cs typeface="Century Schoolbook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86372" y="1556619"/>
            <a:ext cx="8605692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1650" spc="0" dirty="0" smtClean="0">
                <a:solidFill>
                  <a:srgbClr val="FD8537"/>
                </a:solidFill>
                <a:latin typeface="Wingdings"/>
                <a:cs typeface="Wingdings"/>
              </a:rPr>
              <a:t></a:t>
            </a:r>
            <a:r>
              <a:rPr sz="1650" spc="267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spc="-4" dirty="0" smtClean="0">
                <a:latin typeface="Century Schoolbook"/>
                <a:cs typeface="Century Schoolbook"/>
              </a:rPr>
              <a:t>D</a:t>
            </a:r>
            <a:r>
              <a:rPr sz="2400" spc="0" dirty="0" smtClean="0">
                <a:latin typeface="Century Schoolbook"/>
                <a:cs typeface="Century Schoolbook"/>
              </a:rPr>
              <a:t>e</a:t>
            </a:r>
            <a:r>
              <a:rPr sz="2400" spc="374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m</a:t>
            </a:r>
            <a:r>
              <a:rPr sz="2400" spc="9" dirty="0" smtClean="0">
                <a:latin typeface="Century Schoolbook"/>
                <a:cs typeface="Century Schoolbook"/>
              </a:rPr>
              <a:t>a</a:t>
            </a:r>
            <a:r>
              <a:rPr sz="2400" spc="0" dirty="0" smtClean="0">
                <a:latin typeface="Century Schoolbook"/>
                <a:cs typeface="Century Schoolbook"/>
              </a:rPr>
              <a:t>niè</a:t>
            </a:r>
            <a:r>
              <a:rPr sz="2400" spc="-4" dirty="0" smtClean="0">
                <a:latin typeface="Century Schoolbook"/>
                <a:cs typeface="Century Schoolbook"/>
              </a:rPr>
              <a:t>r</a:t>
            </a:r>
            <a:r>
              <a:rPr sz="2400" spc="0" dirty="0" smtClean="0">
                <a:latin typeface="Century Schoolbook"/>
                <a:cs typeface="Century Schoolbook"/>
              </a:rPr>
              <a:t>e</a:t>
            </a:r>
            <a:r>
              <a:rPr sz="2400" spc="384" dirty="0" smtClean="0">
                <a:latin typeface="Century Schoolbook"/>
                <a:cs typeface="Century Schoolbook"/>
              </a:rPr>
              <a:t> </a:t>
            </a:r>
            <a:r>
              <a:rPr sz="2400" spc="-9" dirty="0" smtClean="0">
                <a:latin typeface="Century Schoolbook"/>
                <a:cs typeface="Century Schoolbook"/>
              </a:rPr>
              <a:t>g</a:t>
            </a:r>
            <a:r>
              <a:rPr sz="2400" spc="0" dirty="0" smtClean="0">
                <a:latin typeface="Century Schoolbook"/>
                <a:cs typeface="Century Schoolbook"/>
              </a:rPr>
              <a:t>én</a:t>
            </a:r>
            <a:r>
              <a:rPr sz="2400" spc="9" dirty="0" smtClean="0">
                <a:latin typeface="Century Schoolbook"/>
                <a:cs typeface="Century Schoolbook"/>
              </a:rPr>
              <a:t>é</a:t>
            </a:r>
            <a:r>
              <a:rPr sz="2400" spc="0" dirty="0" smtClean="0">
                <a:latin typeface="Century Schoolbook"/>
                <a:cs typeface="Century Schoolbook"/>
              </a:rPr>
              <a:t>rale,</a:t>
            </a:r>
            <a:r>
              <a:rPr sz="2400" spc="374" dirty="0" smtClean="0">
                <a:latin typeface="Century Schoolbook"/>
                <a:cs typeface="Century Schoolbook"/>
              </a:rPr>
              <a:t> </a:t>
            </a: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eule</a:t>
            </a:r>
            <a:r>
              <a:rPr sz="2400" spc="379" dirty="0" smtClean="0">
                <a:latin typeface="Century Schoolbook"/>
                <a:cs typeface="Century Schoolbook"/>
              </a:rPr>
              <a:t> </a:t>
            </a:r>
            <a:r>
              <a:rPr sz="2400" spc="4" dirty="0" smtClean="0">
                <a:latin typeface="Century Schoolbook"/>
                <a:cs typeface="Century Schoolbook"/>
              </a:rPr>
              <a:t>l</a:t>
            </a:r>
            <a:r>
              <a:rPr sz="2400" spc="0" dirty="0" smtClean="0">
                <a:latin typeface="Century Schoolbook"/>
                <a:cs typeface="Century Schoolbook"/>
              </a:rPr>
              <a:t>a</a:t>
            </a:r>
            <a:r>
              <a:rPr sz="2400" spc="37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première</a:t>
            </a:r>
            <a:r>
              <a:rPr sz="2400" spc="37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b</a:t>
            </a:r>
            <a:r>
              <a:rPr sz="2400" spc="9" dirty="0" smtClean="0">
                <a:latin typeface="Century Schoolbook"/>
                <a:cs typeface="Century Schoolbook"/>
              </a:rPr>
              <a:t>a</a:t>
            </a: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c</a:t>
            </a:r>
            <a:r>
              <a:rPr sz="2400" spc="-9" dirty="0" smtClean="0">
                <a:latin typeface="Century Schoolbook"/>
                <a:cs typeface="Century Schoolbook"/>
              </a:rPr>
              <a:t>u</a:t>
            </a:r>
            <a:r>
              <a:rPr sz="2400" spc="0" dirty="0" smtClean="0">
                <a:latin typeface="Century Schoolbook"/>
                <a:cs typeface="Century Schoolbook"/>
              </a:rPr>
              <a:t>le</a:t>
            </a:r>
            <a:r>
              <a:rPr sz="2400" spc="384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re</a:t>
            </a:r>
            <a:r>
              <a:rPr sz="2400" spc="-9" dirty="0" smtClean="0">
                <a:latin typeface="Century Schoolbook"/>
                <a:cs typeface="Century Schoolbook"/>
              </a:rPr>
              <a:t>ç</a:t>
            </a:r>
            <a:r>
              <a:rPr sz="2400" spc="0" dirty="0" smtClean="0">
                <a:latin typeface="Century Schoolbook"/>
                <a:cs typeface="Century Schoolbook"/>
              </a:rPr>
              <a:t>oit</a:t>
            </a:r>
            <a:r>
              <a:rPr sz="2400" spc="389" dirty="0" smtClean="0">
                <a:latin typeface="Century Schoolbook"/>
                <a:cs typeface="Century Schoolbook"/>
              </a:rPr>
              <a:t> </a:t>
            </a:r>
            <a:r>
              <a:rPr sz="2400" spc="4" dirty="0" smtClean="0">
                <a:latin typeface="Century Schoolbook"/>
                <a:cs typeface="Century Schoolbook"/>
              </a:rPr>
              <a:t>le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60692" y="2288393"/>
            <a:ext cx="7214882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ig</a:t>
            </a:r>
            <a:r>
              <a:rPr sz="2400" spc="-9" dirty="0" smtClean="0">
                <a:latin typeface="Century Schoolbook"/>
                <a:cs typeface="Century Schoolbook"/>
              </a:rPr>
              <a:t>n</a:t>
            </a:r>
            <a:r>
              <a:rPr sz="2400" spc="0" dirty="0" smtClean="0">
                <a:latin typeface="Century Schoolbook"/>
                <a:cs typeface="Century Schoolbook"/>
              </a:rPr>
              <a:t>al</a:t>
            </a:r>
            <a:r>
              <a:rPr sz="2400" spc="52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d</a:t>
            </a:r>
            <a:r>
              <a:rPr sz="2400" spc="-9" dirty="0" smtClean="0">
                <a:latin typeface="Century Schoolbook"/>
                <a:cs typeface="Century Schoolbook"/>
              </a:rPr>
              <a:t>'</a:t>
            </a:r>
            <a:r>
              <a:rPr sz="2400" spc="0" dirty="0" smtClean="0">
                <a:latin typeface="Century Schoolbook"/>
                <a:cs typeface="Century Schoolbook"/>
              </a:rPr>
              <a:t>ho</a:t>
            </a:r>
            <a:r>
              <a:rPr sz="2400" spc="-9" dirty="0" smtClean="0">
                <a:latin typeface="Century Schoolbook"/>
                <a:cs typeface="Century Schoolbook"/>
              </a:rPr>
              <a:t>r</a:t>
            </a:r>
            <a:r>
              <a:rPr sz="2400" spc="0" dirty="0" smtClean="0">
                <a:latin typeface="Century Schoolbook"/>
                <a:cs typeface="Century Schoolbook"/>
              </a:rPr>
              <a:t>log</a:t>
            </a:r>
            <a:r>
              <a:rPr sz="2400" spc="-4" dirty="0" smtClean="0">
                <a:latin typeface="Century Schoolbook"/>
                <a:cs typeface="Century Schoolbook"/>
              </a:rPr>
              <a:t>e</a:t>
            </a:r>
            <a:r>
              <a:rPr sz="2400" spc="0" dirty="0" smtClean="0">
                <a:latin typeface="Century Schoolbook"/>
                <a:cs typeface="Century Schoolbook"/>
              </a:rPr>
              <a:t>.</a:t>
            </a:r>
            <a:r>
              <a:rPr sz="2400" spc="50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To</a:t>
            </a:r>
            <a:r>
              <a:rPr sz="2400" spc="-4" dirty="0" smtClean="0">
                <a:latin typeface="Century Schoolbook"/>
                <a:cs typeface="Century Schoolbook"/>
              </a:rPr>
              <a:t>u</a:t>
            </a:r>
            <a:r>
              <a:rPr sz="2400" spc="0" dirty="0" smtClean="0">
                <a:latin typeface="Century Schoolbook"/>
                <a:cs typeface="Century Schoolbook"/>
              </a:rPr>
              <a:t>tes</a:t>
            </a:r>
            <a:r>
              <a:rPr sz="2400" spc="52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les</a:t>
            </a:r>
            <a:r>
              <a:rPr sz="2400" spc="52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b</a:t>
            </a:r>
            <a:r>
              <a:rPr sz="2400" spc="9" dirty="0" smtClean="0">
                <a:latin typeface="Century Schoolbook"/>
                <a:cs typeface="Century Schoolbook"/>
              </a:rPr>
              <a:t>a</a:t>
            </a: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c</a:t>
            </a:r>
            <a:r>
              <a:rPr sz="2400" spc="-9" dirty="0" smtClean="0">
                <a:latin typeface="Century Schoolbook"/>
                <a:cs typeface="Century Schoolbook"/>
              </a:rPr>
              <a:t>u</a:t>
            </a:r>
            <a:r>
              <a:rPr sz="2400" spc="-14" dirty="0" smtClean="0">
                <a:latin typeface="Century Schoolbook"/>
                <a:cs typeface="Century Schoolbook"/>
              </a:rPr>
              <a:t>l</a:t>
            </a:r>
            <a:r>
              <a:rPr sz="2400" spc="0" dirty="0" smtClean="0">
                <a:latin typeface="Century Schoolbook"/>
                <a:cs typeface="Century Schoolbook"/>
              </a:rPr>
              <a:t>es</a:t>
            </a:r>
            <a:r>
              <a:rPr sz="2400" spc="52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qui</a:t>
            </a:r>
            <a:r>
              <a:rPr sz="2400" spc="519" dirty="0" smtClean="0">
                <a:latin typeface="Century Schoolbook"/>
                <a:cs typeface="Century Schoolbook"/>
              </a:rPr>
              <a:t> </a:t>
            </a: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ui</a:t>
            </a:r>
            <a:r>
              <a:rPr sz="2400" spc="-9" dirty="0" smtClean="0">
                <a:latin typeface="Century Schoolbook"/>
                <a:cs typeface="Century Schoolbook"/>
              </a:rPr>
              <a:t>v</a:t>
            </a:r>
            <a:r>
              <a:rPr sz="2400" spc="0" dirty="0" smtClean="0">
                <a:latin typeface="Century Schoolbook"/>
                <a:cs typeface="Century Schoolbook"/>
              </a:rPr>
              <a:t>ent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7755255" y="2288393"/>
            <a:ext cx="1035036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cell</a:t>
            </a:r>
            <a:r>
              <a:rPr sz="2400" spc="4" dirty="0" smtClean="0">
                <a:latin typeface="Century Schoolbook"/>
                <a:cs typeface="Century Schoolbook"/>
              </a:rPr>
              <a:t>e</a:t>
            </a:r>
            <a:r>
              <a:rPr sz="2400" spc="0" dirty="0" smtClean="0">
                <a:latin typeface="Century Schoolbook"/>
                <a:cs typeface="Century Schoolbook"/>
              </a:rPr>
              <a:t>-</a:t>
            </a:r>
            <a:r>
              <a:rPr sz="2400" spc="-4" dirty="0" smtClean="0">
                <a:latin typeface="Century Schoolbook"/>
                <a:cs typeface="Century Schoolbook"/>
              </a:rPr>
              <a:t>ci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60692" y="3020040"/>
            <a:ext cx="670356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ont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141730" y="3020040"/>
            <a:ext cx="1878005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com</a:t>
            </a:r>
            <a:r>
              <a:rPr sz="2400" spc="4" dirty="0" smtClean="0">
                <a:latin typeface="Century Schoolbook"/>
                <a:cs typeface="Century Schoolbook"/>
              </a:rPr>
              <a:t>m</a:t>
            </a:r>
            <a:r>
              <a:rPr sz="2400" spc="0" dirty="0" smtClean="0">
                <a:latin typeface="Century Schoolbook"/>
                <a:cs typeface="Century Schoolbook"/>
              </a:rPr>
              <a:t>andées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031871" y="3020040"/>
            <a:ext cx="2036401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p</a:t>
            </a:r>
            <a:r>
              <a:rPr sz="2400" spc="4" dirty="0" smtClean="0">
                <a:latin typeface="Century Schoolbook"/>
                <a:cs typeface="Century Schoolbook"/>
              </a:rPr>
              <a:t>a</a:t>
            </a:r>
            <a:r>
              <a:rPr sz="2400" spc="0" dirty="0" smtClean="0">
                <a:latin typeface="Century Schoolbook"/>
                <a:cs typeface="Century Schoolbook"/>
              </a:rPr>
              <a:t>r </a:t>
            </a:r>
            <a:r>
              <a:rPr sz="2400" spc="4" dirty="0" smtClean="0">
                <a:latin typeface="Century Schoolbook"/>
                <a:cs typeface="Century Schoolbook"/>
              </a:rPr>
              <a:t>l</a:t>
            </a:r>
            <a:r>
              <a:rPr sz="2400" spc="0" dirty="0" smtClean="0">
                <a:latin typeface="Century Schoolbook"/>
                <a:cs typeface="Century Schoolbook"/>
              </a:rPr>
              <a:t>a b</a:t>
            </a:r>
            <a:r>
              <a:rPr sz="2400" spc="9" dirty="0" smtClean="0">
                <a:latin typeface="Century Schoolbook"/>
                <a:cs typeface="Century Schoolbook"/>
              </a:rPr>
              <a:t>a</a:t>
            </a: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c</a:t>
            </a:r>
            <a:r>
              <a:rPr sz="2400" spc="-9" dirty="0" smtClean="0">
                <a:latin typeface="Century Schoolbook"/>
                <a:cs typeface="Century Schoolbook"/>
              </a:rPr>
              <a:t>u</a:t>
            </a:r>
            <a:r>
              <a:rPr sz="2400" spc="0" dirty="0" smtClean="0">
                <a:latin typeface="Century Schoolbook"/>
                <a:cs typeface="Century Schoolbook"/>
              </a:rPr>
              <a:t>le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079746" y="3020040"/>
            <a:ext cx="1690217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pré</a:t>
            </a:r>
            <a:r>
              <a:rPr sz="2400" spc="-9" dirty="0" smtClean="0">
                <a:latin typeface="Century Schoolbook"/>
                <a:cs typeface="Century Schoolbook"/>
              </a:rPr>
              <a:t>c</a:t>
            </a:r>
            <a:r>
              <a:rPr sz="2400" spc="0" dirty="0" smtClean="0">
                <a:latin typeface="Century Schoolbook"/>
                <a:cs typeface="Century Schoolbook"/>
              </a:rPr>
              <a:t>édent</a:t>
            </a:r>
            <a:r>
              <a:rPr sz="2400" spc="4" dirty="0" smtClean="0">
                <a:latin typeface="Century Schoolbook"/>
                <a:cs typeface="Century Schoolbook"/>
              </a:rPr>
              <a:t>e</a:t>
            </a:r>
            <a:r>
              <a:rPr sz="2400" spc="0" dirty="0" smtClean="0">
                <a:latin typeface="Century Schoolbook"/>
                <a:cs typeface="Century Schoolbook"/>
              </a:rPr>
              <a:t>.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735455" y="4219687"/>
            <a:ext cx="506586" cy="2961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275"/>
              </a:lnSpc>
              <a:spcBef>
                <a:spcPts val="113"/>
              </a:spcBef>
            </a:pPr>
            <a:r>
              <a:rPr sz="2700" b="1" spc="-4" baseline="7702" dirty="0" smtClean="0">
                <a:latin typeface="Century Schoolbook"/>
                <a:cs typeface="Century Schoolbook"/>
              </a:rPr>
              <a:t>H</a:t>
            </a:r>
            <a:r>
              <a:rPr sz="1800" b="1" spc="0" baseline="-9242" dirty="0" smtClean="0">
                <a:latin typeface="Century Schoolbook"/>
                <a:cs typeface="Century Schoolbook"/>
              </a:rPr>
              <a:t>n-1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535934" y="4219687"/>
            <a:ext cx="506967" cy="2961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275"/>
              </a:lnSpc>
              <a:spcBef>
                <a:spcPts val="113"/>
              </a:spcBef>
            </a:pPr>
            <a:r>
              <a:rPr sz="2700" b="1" spc="-4" baseline="7702" dirty="0" smtClean="0">
                <a:latin typeface="Century Schoolbook"/>
                <a:cs typeface="Century Schoolbook"/>
              </a:rPr>
              <a:t>H</a:t>
            </a:r>
            <a:r>
              <a:rPr sz="1800" b="1" spc="0" baseline="-9242" dirty="0" smtClean="0">
                <a:latin typeface="Century Schoolbook"/>
                <a:cs typeface="Century Schoolbook"/>
              </a:rPr>
              <a:t>n-2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592316" y="4219687"/>
            <a:ext cx="351519" cy="2961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285"/>
              </a:lnSpc>
              <a:spcBef>
                <a:spcPts val="114"/>
              </a:spcBef>
            </a:pPr>
            <a:r>
              <a:rPr sz="2700" b="1" spc="-4" baseline="7702" dirty="0" smtClean="0">
                <a:latin typeface="Century Schoolbook"/>
                <a:cs typeface="Century Schoolbook"/>
              </a:rPr>
              <a:t>H</a:t>
            </a:r>
            <a:r>
              <a:rPr sz="1800" b="1" spc="0" baseline="-9242" dirty="0" smtClean="0">
                <a:latin typeface="Century Schoolbook"/>
                <a:cs typeface="Century Schoolbook"/>
              </a:rPr>
              <a:t>1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397494" y="4219687"/>
            <a:ext cx="752966" cy="2961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285"/>
              </a:lnSpc>
              <a:spcBef>
                <a:spcPts val="114"/>
              </a:spcBef>
            </a:pPr>
            <a:r>
              <a:rPr sz="2700" b="1" spc="0" baseline="7702" dirty="0" smtClean="0">
                <a:latin typeface="Century Schoolbook"/>
                <a:cs typeface="Century Schoolbook"/>
              </a:rPr>
              <a:t>H</a:t>
            </a:r>
            <a:r>
              <a:rPr sz="2700" b="1" spc="-19" baseline="7702" dirty="0" smtClean="0">
                <a:latin typeface="Century Schoolbook"/>
                <a:cs typeface="Century Schoolbook"/>
              </a:rPr>
              <a:t> </a:t>
            </a:r>
            <a:r>
              <a:rPr sz="2700" b="1" spc="4" baseline="7702" dirty="0" smtClean="0">
                <a:latin typeface="Century Schoolbook"/>
                <a:cs typeface="Century Schoolbook"/>
              </a:rPr>
              <a:t>=</a:t>
            </a:r>
            <a:r>
              <a:rPr sz="2700" b="1" spc="-4" baseline="7702" dirty="0" smtClean="0">
                <a:latin typeface="Century Schoolbook"/>
                <a:cs typeface="Century Schoolbook"/>
              </a:rPr>
              <a:t>H</a:t>
            </a:r>
            <a:r>
              <a:rPr sz="1800" b="1" spc="0" baseline="-9242" dirty="0" smtClean="0">
                <a:latin typeface="Century Schoolbook"/>
                <a:cs typeface="Century Schoolbook"/>
              </a:rPr>
              <a:t>0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147820" y="4366499"/>
            <a:ext cx="440459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......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2227" y="5516420"/>
            <a:ext cx="498966" cy="2961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275"/>
              </a:lnSpc>
              <a:spcBef>
                <a:spcPts val="113"/>
              </a:spcBef>
            </a:pPr>
            <a:r>
              <a:rPr sz="2700" b="1" spc="0" baseline="7702" dirty="0" smtClean="0">
                <a:latin typeface="Century Schoolbook"/>
                <a:cs typeface="Century Schoolbook"/>
              </a:rPr>
              <a:t>Q</a:t>
            </a:r>
            <a:r>
              <a:rPr sz="1800" b="1" spc="0" baseline="-9242" dirty="0" smtClean="0">
                <a:latin typeface="Century Schoolbook"/>
                <a:cs typeface="Century Schoolbook"/>
              </a:rPr>
              <a:t>n-1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012950" y="5588493"/>
            <a:ext cx="498966" cy="2961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275"/>
              </a:lnSpc>
              <a:spcBef>
                <a:spcPts val="113"/>
              </a:spcBef>
            </a:pPr>
            <a:r>
              <a:rPr sz="2700" b="1" spc="0" baseline="7702" dirty="0" smtClean="0">
                <a:latin typeface="Century Schoolbook"/>
                <a:cs typeface="Century Schoolbook"/>
              </a:rPr>
              <a:t>Q</a:t>
            </a:r>
            <a:r>
              <a:rPr sz="1800" b="1" spc="0" baseline="-9242" dirty="0" smtClean="0">
                <a:latin typeface="Century Schoolbook"/>
                <a:cs typeface="Century Schoolbook"/>
              </a:rPr>
              <a:t>n-2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940300" y="5588493"/>
            <a:ext cx="344026" cy="2961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285"/>
              </a:lnSpc>
              <a:spcBef>
                <a:spcPts val="114"/>
              </a:spcBef>
            </a:pPr>
            <a:r>
              <a:rPr sz="2700" b="1" spc="0" baseline="7702" dirty="0" smtClean="0">
                <a:latin typeface="Century Schoolbook"/>
                <a:cs typeface="Century Schoolbook"/>
              </a:rPr>
              <a:t>Q</a:t>
            </a:r>
            <a:r>
              <a:rPr sz="1800" b="1" spc="0" baseline="-9242" dirty="0" smtClean="0">
                <a:latin typeface="Century Schoolbook"/>
                <a:cs typeface="Century Schoolbook"/>
              </a:rPr>
              <a:t>1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740906" y="5588493"/>
            <a:ext cx="344026" cy="2961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285"/>
              </a:lnSpc>
              <a:spcBef>
                <a:spcPts val="114"/>
              </a:spcBef>
            </a:pPr>
            <a:r>
              <a:rPr sz="2700" b="1" spc="0" baseline="7702" dirty="0" smtClean="0">
                <a:latin typeface="Century Schoolbook"/>
                <a:cs typeface="Century Schoolbook"/>
              </a:rPr>
              <a:t>Q</a:t>
            </a:r>
            <a:r>
              <a:rPr sz="1800" b="1" spc="0" baseline="-9242" dirty="0" smtClean="0">
                <a:latin typeface="Century Schoolbook"/>
                <a:cs typeface="Century Schoolbook"/>
              </a:rPr>
              <a:t>0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322691" y="5907012"/>
            <a:ext cx="255347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50"/>
              </a:lnSpc>
              <a:spcBef>
                <a:spcPts val="77"/>
              </a:spcBef>
            </a:pPr>
            <a:r>
              <a:rPr sz="1400" b="1" spc="-4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67</a:t>
            </a:r>
            <a:endParaRPr sz="1400">
              <a:latin typeface="Century Schoolbook"/>
              <a:cs typeface="Century Schoolboo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056755" y="4077093"/>
            <a:ext cx="1152131" cy="8640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58"/>
              </a:spcBef>
            </a:pPr>
            <a:endParaRPr sz="1200"/>
          </a:p>
          <a:p>
            <a:pPr marL="135254" marR="131940" algn="ctr">
              <a:lnSpc>
                <a:spcPct val="100179"/>
              </a:lnSpc>
            </a:pPr>
            <a:r>
              <a:rPr sz="1800" spc="0" dirty="0" smtClean="0">
                <a:latin typeface="Century Schoolbook"/>
                <a:cs typeface="Century Schoolbook"/>
              </a:rPr>
              <a:t>Ba</a:t>
            </a:r>
            <a:r>
              <a:rPr sz="1800" spc="4" dirty="0" smtClean="0">
                <a:latin typeface="Century Schoolbook"/>
                <a:cs typeface="Century Schoolbook"/>
              </a:rPr>
              <a:t>s</a:t>
            </a:r>
            <a:r>
              <a:rPr sz="1800" spc="0" dirty="0" smtClean="0">
                <a:latin typeface="Century Schoolbook"/>
                <a:cs typeface="Century Schoolbook"/>
              </a:rPr>
              <a:t>cu</a:t>
            </a:r>
            <a:r>
              <a:rPr sz="1800" spc="-4" dirty="0" smtClean="0">
                <a:latin typeface="Century Schoolbook"/>
                <a:cs typeface="Century Schoolbook"/>
              </a:rPr>
              <a:t>l</a:t>
            </a:r>
            <a:r>
              <a:rPr sz="1800" spc="0" dirty="0" smtClean="0">
                <a:latin typeface="Century Schoolbook"/>
                <a:cs typeface="Century Schoolbook"/>
              </a:rPr>
              <a:t>e</a:t>
            </a:r>
            <a:endParaRPr sz="1800">
              <a:latin typeface="Century Schoolbook"/>
              <a:cs typeface="Century Schoolbook"/>
            </a:endParaRPr>
          </a:p>
          <a:p>
            <a:pPr marL="483211" marR="481869" algn="ctr">
              <a:lnSpc>
                <a:spcPct val="100179"/>
              </a:lnSpc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256530" y="4077093"/>
            <a:ext cx="1152131" cy="8640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58"/>
              </a:spcBef>
            </a:pPr>
            <a:endParaRPr sz="1200"/>
          </a:p>
          <a:p>
            <a:pPr marL="134620" marR="132575" algn="ctr">
              <a:lnSpc>
                <a:spcPct val="100179"/>
              </a:lnSpc>
            </a:pPr>
            <a:r>
              <a:rPr sz="1800" spc="0" dirty="0" smtClean="0">
                <a:latin typeface="Century Schoolbook"/>
                <a:cs typeface="Century Schoolbook"/>
              </a:rPr>
              <a:t>Ba</a:t>
            </a:r>
            <a:r>
              <a:rPr sz="1800" spc="4" dirty="0" smtClean="0">
                <a:latin typeface="Century Schoolbook"/>
                <a:cs typeface="Century Schoolbook"/>
              </a:rPr>
              <a:t>s</a:t>
            </a:r>
            <a:r>
              <a:rPr sz="1800" spc="0" dirty="0" smtClean="0">
                <a:latin typeface="Century Schoolbook"/>
                <a:cs typeface="Century Schoolbook"/>
              </a:rPr>
              <a:t>cu</a:t>
            </a:r>
            <a:r>
              <a:rPr sz="1800" spc="-4" dirty="0" smtClean="0">
                <a:latin typeface="Century Schoolbook"/>
                <a:cs typeface="Century Schoolbook"/>
              </a:rPr>
              <a:t>l</a:t>
            </a:r>
            <a:r>
              <a:rPr sz="1800" spc="0" dirty="0" smtClean="0">
                <a:latin typeface="Century Schoolbook"/>
                <a:cs typeface="Century Schoolbook"/>
              </a:rPr>
              <a:t>e</a:t>
            </a:r>
            <a:endParaRPr sz="1800">
              <a:latin typeface="Century Schoolbook"/>
              <a:cs typeface="Century Schoolbook"/>
            </a:endParaRPr>
          </a:p>
          <a:p>
            <a:pPr marL="482830" marR="482250" algn="ctr">
              <a:lnSpc>
                <a:spcPct val="100179"/>
              </a:lnSpc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304288" y="4077093"/>
            <a:ext cx="1152131" cy="8640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58"/>
              </a:spcBef>
            </a:pPr>
            <a:endParaRPr sz="1200"/>
          </a:p>
          <a:p>
            <a:pPr marL="130392" marR="129871" algn="ctr">
              <a:lnSpc>
                <a:spcPct val="100179"/>
              </a:lnSpc>
            </a:pPr>
            <a:r>
              <a:rPr sz="1800" spc="0" dirty="0" smtClean="0">
                <a:latin typeface="Century Schoolbook"/>
                <a:cs typeface="Century Schoolbook"/>
              </a:rPr>
              <a:t>Ba</a:t>
            </a:r>
            <a:r>
              <a:rPr sz="1800" spc="4" dirty="0" smtClean="0">
                <a:latin typeface="Century Schoolbook"/>
                <a:cs typeface="Century Schoolbook"/>
              </a:rPr>
              <a:t>s</a:t>
            </a:r>
            <a:r>
              <a:rPr sz="1800" spc="0" dirty="0" smtClean="0">
                <a:latin typeface="Century Schoolbook"/>
                <a:cs typeface="Century Schoolbook"/>
              </a:rPr>
              <a:t>cu</a:t>
            </a:r>
            <a:r>
              <a:rPr sz="1800" spc="-4" dirty="0" smtClean="0">
                <a:latin typeface="Century Schoolbook"/>
                <a:cs typeface="Century Schoolbook"/>
              </a:rPr>
              <a:t>l</a:t>
            </a:r>
            <a:r>
              <a:rPr sz="1800" spc="0" dirty="0" smtClean="0">
                <a:latin typeface="Century Schoolbook"/>
                <a:cs typeface="Century Schoolbook"/>
              </a:rPr>
              <a:t>e</a:t>
            </a:r>
            <a:endParaRPr sz="1800">
              <a:latin typeface="Century Schoolbook"/>
              <a:cs typeface="Century Schoolbook"/>
            </a:endParaRPr>
          </a:p>
          <a:p>
            <a:pPr marL="375134" marR="374046" algn="ctr">
              <a:lnSpc>
                <a:spcPct val="100179"/>
              </a:lnSpc>
            </a:pPr>
            <a:r>
              <a:rPr sz="1800" spc="0" dirty="0" smtClean="0">
                <a:latin typeface="Century Schoolbook"/>
                <a:cs typeface="Century Schoolbook"/>
              </a:rPr>
              <a:t>n-2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504050" y="4077093"/>
            <a:ext cx="1152004" cy="8640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58"/>
              </a:spcBef>
            </a:pPr>
            <a:endParaRPr sz="1200"/>
          </a:p>
          <a:p>
            <a:pPr marL="129706" marR="130430" algn="ctr">
              <a:lnSpc>
                <a:spcPct val="100179"/>
              </a:lnSpc>
            </a:pPr>
            <a:r>
              <a:rPr sz="1800" spc="0" dirty="0" smtClean="0">
                <a:latin typeface="Century Schoolbook"/>
                <a:cs typeface="Century Schoolbook"/>
              </a:rPr>
              <a:t>Ba</a:t>
            </a:r>
            <a:r>
              <a:rPr sz="1800" spc="4" dirty="0" smtClean="0">
                <a:latin typeface="Century Schoolbook"/>
                <a:cs typeface="Century Schoolbook"/>
              </a:rPr>
              <a:t>s</a:t>
            </a:r>
            <a:r>
              <a:rPr sz="1800" spc="0" dirty="0" smtClean="0">
                <a:latin typeface="Century Schoolbook"/>
                <a:cs typeface="Century Schoolbook"/>
              </a:rPr>
              <a:t>cu</a:t>
            </a:r>
            <a:r>
              <a:rPr sz="1800" spc="-4" dirty="0" smtClean="0">
                <a:latin typeface="Century Schoolbook"/>
                <a:cs typeface="Century Schoolbook"/>
              </a:rPr>
              <a:t>l</a:t>
            </a:r>
            <a:r>
              <a:rPr sz="1800" spc="0" dirty="0" smtClean="0">
                <a:latin typeface="Century Schoolbook"/>
                <a:cs typeface="Century Schoolbook"/>
              </a:rPr>
              <a:t>e</a:t>
            </a:r>
            <a:endParaRPr sz="1800">
              <a:latin typeface="Century Schoolbook"/>
              <a:cs typeface="Century Schoolbook"/>
            </a:endParaRPr>
          </a:p>
          <a:p>
            <a:pPr marL="374765" marR="374287" algn="ctr">
              <a:lnSpc>
                <a:spcPct val="100179"/>
              </a:lnSpc>
            </a:pPr>
            <a:r>
              <a:rPr sz="1800" spc="0" dirty="0" smtClean="0">
                <a:latin typeface="Century Schoolbook"/>
                <a:cs typeface="Century Schoolbook"/>
              </a:rPr>
              <a:t>n-1</a:t>
            </a:r>
            <a:endParaRPr sz="180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object 20"/>
          <p:cNvSpPr/>
          <p:nvPr/>
        </p:nvSpPr>
        <p:spPr>
          <a:xfrm>
            <a:off x="87630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87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53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89154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09" y="296817"/>
                </a:lnTo>
                <a:lnTo>
                  <a:pt x="3590" y="318815"/>
                </a:lnTo>
                <a:lnTo>
                  <a:pt x="7971" y="340240"/>
                </a:lnTo>
                <a:lnTo>
                  <a:pt x="13984" y="361024"/>
                </a:lnTo>
                <a:lnTo>
                  <a:pt x="21556" y="381095"/>
                </a:lnTo>
                <a:lnTo>
                  <a:pt x="30617" y="400383"/>
                </a:lnTo>
                <a:lnTo>
                  <a:pt x="41097" y="418818"/>
                </a:lnTo>
                <a:lnTo>
                  <a:pt x="52925" y="436327"/>
                </a:lnTo>
                <a:lnTo>
                  <a:pt x="66030" y="452842"/>
                </a:lnTo>
                <a:lnTo>
                  <a:pt x="80343" y="468291"/>
                </a:lnTo>
                <a:lnTo>
                  <a:pt x="95792" y="482604"/>
                </a:lnTo>
                <a:lnTo>
                  <a:pt x="112306" y="495710"/>
                </a:lnTo>
                <a:lnTo>
                  <a:pt x="129816" y="507539"/>
                </a:lnTo>
                <a:lnTo>
                  <a:pt x="148250" y="518020"/>
                </a:lnTo>
                <a:lnTo>
                  <a:pt x="167538" y="527081"/>
                </a:lnTo>
                <a:lnTo>
                  <a:pt x="187610" y="534654"/>
                </a:lnTo>
                <a:lnTo>
                  <a:pt x="208395" y="540667"/>
                </a:lnTo>
                <a:lnTo>
                  <a:pt x="229821" y="545049"/>
                </a:lnTo>
                <a:lnTo>
                  <a:pt x="251820" y="547730"/>
                </a:lnTo>
                <a:lnTo>
                  <a:pt x="274320" y="548640"/>
                </a:lnTo>
                <a:lnTo>
                  <a:pt x="296819" y="547730"/>
                </a:lnTo>
                <a:lnTo>
                  <a:pt x="318818" y="545049"/>
                </a:lnTo>
                <a:lnTo>
                  <a:pt x="340244" y="540667"/>
                </a:lnTo>
                <a:lnTo>
                  <a:pt x="361029" y="534654"/>
                </a:lnTo>
                <a:lnTo>
                  <a:pt x="381101" y="527081"/>
                </a:lnTo>
                <a:lnTo>
                  <a:pt x="400389" y="518020"/>
                </a:lnTo>
                <a:lnTo>
                  <a:pt x="418823" y="507539"/>
                </a:lnTo>
                <a:lnTo>
                  <a:pt x="436333" y="495710"/>
                </a:lnTo>
                <a:lnTo>
                  <a:pt x="452847" y="482604"/>
                </a:lnTo>
                <a:lnTo>
                  <a:pt x="468296" y="468291"/>
                </a:lnTo>
                <a:lnTo>
                  <a:pt x="482609" y="452842"/>
                </a:lnTo>
                <a:lnTo>
                  <a:pt x="495714" y="436327"/>
                </a:lnTo>
                <a:lnTo>
                  <a:pt x="507542" y="418818"/>
                </a:lnTo>
                <a:lnTo>
                  <a:pt x="518022" y="400383"/>
                </a:lnTo>
                <a:lnTo>
                  <a:pt x="527083" y="381095"/>
                </a:lnTo>
                <a:lnTo>
                  <a:pt x="534655" y="361024"/>
                </a:lnTo>
                <a:lnTo>
                  <a:pt x="540668" y="340240"/>
                </a:lnTo>
                <a:lnTo>
                  <a:pt x="545049" y="318815"/>
                </a:lnTo>
                <a:lnTo>
                  <a:pt x="547730" y="296817"/>
                </a:lnTo>
                <a:lnTo>
                  <a:pt x="548640" y="274319"/>
                </a:lnTo>
                <a:lnTo>
                  <a:pt x="547730" y="251822"/>
                </a:lnTo>
                <a:lnTo>
                  <a:pt x="545049" y="229824"/>
                </a:lnTo>
                <a:lnTo>
                  <a:pt x="540668" y="208399"/>
                </a:lnTo>
                <a:lnTo>
                  <a:pt x="534655" y="187615"/>
                </a:lnTo>
                <a:lnTo>
                  <a:pt x="527083" y="167544"/>
                </a:lnTo>
                <a:lnTo>
                  <a:pt x="518022" y="148256"/>
                </a:lnTo>
                <a:lnTo>
                  <a:pt x="507542" y="129821"/>
                </a:lnTo>
                <a:lnTo>
                  <a:pt x="495714" y="112312"/>
                </a:lnTo>
                <a:lnTo>
                  <a:pt x="482609" y="95797"/>
                </a:lnTo>
                <a:lnTo>
                  <a:pt x="468296" y="80348"/>
                </a:lnTo>
                <a:lnTo>
                  <a:pt x="452847" y="66035"/>
                </a:lnTo>
                <a:lnTo>
                  <a:pt x="436333" y="52929"/>
                </a:lnTo>
                <a:lnTo>
                  <a:pt x="418823" y="41100"/>
                </a:lnTo>
                <a:lnTo>
                  <a:pt x="400389" y="30619"/>
                </a:lnTo>
                <a:lnTo>
                  <a:pt x="381101" y="21558"/>
                </a:lnTo>
                <a:lnTo>
                  <a:pt x="361029" y="13985"/>
                </a:lnTo>
                <a:lnTo>
                  <a:pt x="340244" y="7972"/>
                </a:lnTo>
                <a:lnTo>
                  <a:pt x="318818" y="3590"/>
                </a:lnTo>
                <a:lnTo>
                  <a:pt x="296819" y="909"/>
                </a:lnTo>
                <a:lnTo>
                  <a:pt x="274320" y="0"/>
                </a:lnTo>
                <a:lnTo>
                  <a:pt x="251820" y="909"/>
                </a:lnTo>
                <a:lnTo>
                  <a:pt x="229821" y="3590"/>
                </a:lnTo>
                <a:lnTo>
                  <a:pt x="208395" y="7972"/>
                </a:lnTo>
                <a:lnTo>
                  <a:pt x="187610" y="13985"/>
                </a:lnTo>
                <a:lnTo>
                  <a:pt x="167538" y="21558"/>
                </a:lnTo>
                <a:lnTo>
                  <a:pt x="148250" y="30619"/>
                </a:lnTo>
                <a:lnTo>
                  <a:pt x="129816" y="41100"/>
                </a:lnTo>
                <a:lnTo>
                  <a:pt x="112306" y="52929"/>
                </a:lnTo>
                <a:lnTo>
                  <a:pt x="95792" y="66035"/>
                </a:lnTo>
                <a:lnTo>
                  <a:pt x="80343" y="80348"/>
                </a:lnTo>
                <a:lnTo>
                  <a:pt x="66030" y="95797"/>
                </a:lnTo>
                <a:lnTo>
                  <a:pt x="52925" y="112312"/>
                </a:lnTo>
                <a:lnTo>
                  <a:pt x="41097" y="129821"/>
                </a:lnTo>
                <a:lnTo>
                  <a:pt x="30617" y="148256"/>
                </a:lnTo>
                <a:lnTo>
                  <a:pt x="21556" y="167544"/>
                </a:lnTo>
                <a:lnTo>
                  <a:pt x="13984" y="187615"/>
                </a:lnTo>
                <a:lnTo>
                  <a:pt x="7971" y="208399"/>
                </a:lnTo>
                <a:lnTo>
                  <a:pt x="3590" y="229824"/>
                </a:lnTo>
                <a:lnTo>
                  <a:pt x="909" y="251822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048816" y="2708903"/>
            <a:ext cx="7267575" cy="408343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1529080" y="102580"/>
            <a:ext cx="5938270" cy="4702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700"/>
              </a:lnSpc>
              <a:spcBef>
                <a:spcPts val="185"/>
              </a:spcBef>
            </a:pPr>
            <a:r>
              <a:rPr sz="35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OMPT</a:t>
            </a:r>
            <a:r>
              <a:rPr sz="28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URS</a:t>
            </a:r>
            <a:r>
              <a:rPr sz="2800" b="1" spc="20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35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SYNCHR</a:t>
            </a:r>
            <a:r>
              <a:rPr sz="2800" b="1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NES</a:t>
            </a:r>
            <a:endParaRPr sz="2800">
              <a:latin typeface="Century Schoolbook"/>
              <a:cs typeface="Century Schoolboo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006854" y="689574"/>
            <a:ext cx="2157371" cy="4702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700"/>
              </a:lnSpc>
              <a:spcBef>
                <a:spcPts val="185"/>
              </a:spcBef>
            </a:pPr>
            <a:r>
              <a:rPr sz="3500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B</a:t>
            </a:r>
            <a:r>
              <a:rPr sz="28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ASCU</a:t>
            </a:r>
            <a:r>
              <a:rPr sz="2800" spc="-1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L</a:t>
            </a:r>
            <a:r>
              <a:rPr sz="28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ES</a:t>
            </a:r>
            <a:endParaRPr sz="2800">
              <a:latin typeface="Century Schoolbook"/>
              <a:cs typeface="Century Schoolbook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197096" y="689574"/>
            <a:ext cx="2795217" cy="4702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700"/>
              </a:lnSpc>
              <a:spcBef>
                <a:spcPts val="185"/>
              </a:spcBef>
            </a:pPr>
            <a:r>
              <a:rPr sz="3500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</a:t>
            </a:r>
            <a:r>
              <a:rPr sz="28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P</a:t>
            </a:r>
            <a:r>
              <a:rPr sz="2800" spc="-1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P</a:t>
            </a:r>
            <a:r>
              <a:rPr sz="28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ROPRIÉ</a:t>
            </a:r>
            <a:r>
              <a:rPr sz="2800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8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endParaRPr sz="2800">
              <a:latin typeface="Century Schoolbook"/>
              <a:cs typeface="Century Schoolbook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86372" y="1340204"/>
            <a:ext cx="2130369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1650" spc="0" dirty="0" smtClean="0">
                <a:solidFill>
                  <a:srgbClr val="FD8537"/>
                </a:solidFill>
                <a:latin typeface="Wingdings"/>
                <a:cs typeface="Wingdings"/>
              </a:rPr>
              <a:t></a:t>
            </a:r>
            <a:r>
              <a:rPr sz="1650" spc="262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spc="-9" dirty="0" smtClean="0">
                <a:latin typeface="Century Schoolbook"/>
                <a:cs typeface="Century Schoolbook"/>
              </a:rPr>
              <a:t>Q</a:t>
            </a:r>
            <a:r>
              <a:rPr sz="2400" spc="-4" dirty="0" smtClean="0">
                <a:latin typeface="Century Schoolbook"/>
                <a:cs typeface="Century Schoolbook"/>
              </a:rPr>
              <a:t>u</a:t>
            </a:r>
            <a:r>
              <a:rPr sz="2400" spc="0" dirty="0" smtClean="0">
                <a:latin typeface="Century Schoolbook"/>
                <a:cs typeface="Century Schoolbook"/>
              </a:rPr>
              <a:t>elles</a:t>
            </a:r>
            <a:r>
              <a:rPr sz="2400" spc="329" dirty="0" smtClean="0">
                <a:latin typeface="Century Schoolbook"/>
                <a:cs typeface="Century Schoolbook"/>
              </a:rPr>
              <a:t> </a:t>
            </a: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o</a:t>
            </a:r>
            <a:r>
              <a:rPr sz="2400" spc="-9" dirty="0" smtClean="0">
                <a:latin typeface="Century Schoolbook"/>
                <a:cs typeface="Century Schoolbook"/>
              </a:rPr>
              <a:t>n</a:t>
            </a:r>
            <a:r>
              <a:rPr sz="2400" spc="0" dirty="0" smtClean="0">
                <a:latin typeface="Century Schoolbook"/>
                <a:cs typeface="Century Schoolbook"/>
              </a:rPr>
              <a:t>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374011" y="1340204"/>
            <a:ext cx="461056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les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889504" y="1340204"/>
            <a:ext cx="1260769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-14" dirty="0" smtClean="0">
                <a:latin typeface="Century Schoolbook"/>
                <a:cs typeface="Century Schoolbook"/>
              </a:rPr>
              <a:t>b</a:t>
            </a:r>
            <a:r>
              <a:rPr sz="2400" spc="0" dirty="0" smtClean="0">
                <a:latin typeface="Century Schoolbook"/>
                <a:cs typeface="Century Schoolbook"/>
              </a:rPr>
              <a:t>a</a:t>
            </a:r>
            <a:r>
              <a:rPr sz="2400" spc="9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c</a:t>
            </a:r>
            <a:r>
              <a:rPr sz="2400" spc="-14" dirty="0" smtClean="0">
                <a:latin typeface="Century Schoolbook"/>
                <a:cs typeface="Century Schoolbook"/>
              </a:rPr>
              <a:t>u</a:t>
            </a:r>
            <a:r>
              <a:rPr sz="2400" spc="0" dirty="0" smtClean="0">
                <a:latin typeface="Century Schoolbook"/>
                <a:cs typeface="Century Schoolbook"/>
              </a:rPr>
              <a:t>les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208145" y="1340204"/>
            <a:ext cx="1726091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-14" dirty="0" smtClean="0">
                <a:latin typeface="Century Schoolbook"/>
                <a:cs typeface="Century Schoolbook"/>
              </a:rPr>
              <a:t>a</a:t>
            </a:r>
            <a:r>
              <a:rPr sz="2400" spc="0" dirty="0" smtClean="0">
                <a:latin typeface="Century Schoolbook"/>
                <a:cs typeface="Century Schoolbook"/>
              </a:rPr>
              <a:t>pprop</a:t>
            </a:r>
            <a:r>
              <a:rPr sz="2400" spc="-14" dirty="0" smtClean="0">
                <a:latin typeface="Century Schoolbook"/>
                <a:cs typeface="Century Schoolbook"/>
              </a:rPr>
              <a:t>r</a:t>
            </a:r>
            <a:r>
              <a:rPr sz="2400" spc="0" dirty="0" smtClean="0">
                <a:latin typeface="Century Schoolbook"/>
                <a:cs typeface="Century Schoolbook"/>
              </a:rPr>
              <a:t>i</a:t>
            </a:r>
            <a:r>
              <a:rPr sz="2400" spc="-19" dirty="0" smtClean="0">
                <a:latin typeface="Century Schoolbook"/>
                <a:cs typeface="Century Schoolbook"/>
              </a:rPr>
              <a:t>é</a:t>
            </a:r>
            <a:r>
              <a:rPr sz="2400" spc="0" dirty="0" smtClean="0">
                <a:latin typeface="Century Schoolbook"/>
                <a:cs typeface="Century Schoolbook"/>
              </a:rPr>
              <a:t>es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991860" y="1340204"/>
            <a:ext cx="719800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po</a:t>
            </a:r>
            <a:r>
              <a:rPr sz="2400" spc="-4" dirty="0" smtClean="0">
                <a:latin typeface="Century Schoolbook"/>
                <a:cs typeface="Century Schoolbook"/>
              </a:rPr>
              <a:t>u</a:t>
            </a:r>
            <a:r>
              <a:rPr sz="2400" spc="0" dirty="0" smtClean="0">
                <a:latin typeface="Century Schoolbook"/>
                <a:cs typeface="Century Schoolbook"/>
              </a:rPr>
              <a:t>r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766941" y="1340204"/>
            <a:ext cx="1506135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c</a:t>
            </a:r>
            <a:r>
              <a:rPr sz="2400" spc="-4" dirty="0" smtClean="0">
                <a:latin typeface="Century Schoolbook"/>
                <a:cs typeface="Century Schoolbook"/>
              </a:rPr>
              <a:t>on</a:t>
            </a: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tr</a:t>
            </a:r>
            <a:r>
              <a:rPr sz="2400" spc="-9" dirty="0" smtClean="0">
                <a:latin typeface="Century Schoolbook"/>
                <a:cs typeface="Century Schoolbook"/>
              </a:rPr>
              <a:t>u</a:t>
            </a:r>
            <a:r>
              <a:rPr sz="2400" spc="0" dirty="0" smtClean="0">
                <a:latin typeface="Century Schoolbook"/>
                <a:cs typeface="Century Schoolbook"/>
              </a:rPr>
              <a:t>i</a:t>
            </a:r>
            <a:r>
              <a:rPr sz="2400" spc="-25" dirty="0" smtClean="0">
                <a:latin typeface="Century Schoolbook"/>
                <a:cs typeface="Century Schoolbook"/>
              </a:rPr>
              <a:t>r</a:t>
            </a:r>
            <a:r>
              <a:rPr sz="2400" spc="0" dirty="0" smtClean="0">
                <a:latin typeface="Century Schoolbook"/>
                <a:cs typeface="Century Schoolbook"/>
              </a:rPr>
              <a:t>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329295" y="1340204"/>
            <a:ext cx="461056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les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60692" y="2071978"/>
            <a:ext cx="1674128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c</a:t>
            </a:r>
            <a:r>
              <a:rPr sz="2400" spc="-4" dirty="0" smtClean="0">
                <a:latin typeface="Century Schoolbook"/>
                <a:cs typeface="Century Schoolbook"/>
              </a:rPr>
              <a:t>o</a:t>
            </a:r>
            <a:r>
              <a:rPr sz="2400" spc="0" dirty="0" smtClean="0">
                <a:latin typeface="Century Schoolbook"/>
                <a:cs typeface="Century Schoolbook"/>
              </a:rPr>
              <a:t>mp</a:t>
            </a:r>
            <a:r>
              <a:rPr sz="2400" spc="4" dirty="0" smtClean="0">
                <a:latin typeface="Century Schoolbook"/>
                <a:cs typeface="Century Schoolbook"/>
              </a:rPr>
              <a:t>t</a:t>
            </a:r>
            <a:r>
              <a:rPr sz="2400" spc="0" dirty="0" smtClean="0">
                <a:latin typeface="Century Schoolbook"/>
                <a:cs typeface="Century Schoolbook"/>
              </a:rPr>
              <a:t>e</a:t>
            </a:r>
            <a:r>
              <a:rPr sz="2400" spc="-9" dirty="0" smtClean="0">
                <a:latin typeface="Century Schoolbook"/>
                <a:cs typeface="Century Schoolbook"/>
              </a:rPr>
              <a:t>u</a:t>
            </a:r>
            <a:r>
              <a:rPr sz="2400" spc="0" dirty="0" smtClean="0">
                <a:latin typeface="Century Schoolbook"/>
                <a:cs typeface="Century Schoolbook"/>
              </a:rPr>
              <a:t>rs?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322691" y="5907012"/>
            <a:ext cx="255347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50"/>
              </a:lnSpc>
              <a:spcBef>
                <a:spcPts val="77"/>
              </a:spcBef>
            </a:pPr>
            <a:r>
              <a:rPr sz="1400" b="1" spc="-4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68</a:t>
            </a:r>
            <a:endParaRPr sz="140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object 92"/>
          <p:cNvSpPr/>
          <p:nvPr/>
        </p:nvSpPr>
        <p:spPr>
          <a:xfrm>
            <a:off x="87630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09" y="296817"/>
                </a:lnTo>
                <a:lnTo>
                  <a:pt x="3590" y="318815"/>
                </a:lnTo>
                <a:lnTo>
                  <a:pt x="7971" y="340240"/>
                </a:lnTo>
                <a:lnTo>
                  <a:pt x="13984" y="361024"/>
                </a:lnTo>
                <a:lnTo>
                  <a:pt x="21556" y="381095"/>
                </a:lnTo>
                <a:lnTo>
                  <a:pt x="30617" y="400383"/>
                </a:lnTo>
                <a:lnTo>
                  <a:pt x="41097" y="418818"/>
                </a:lnTo>
                <a:lnTo>
                  <a:pt x="52925" y="436327"/>
                </a:lnTo>
                <a:lnTo>
                  <a:pt x="66030" y="452842"/>
                </a:lnTo>
                <a:lnTo>
                  <a:pt x="80343" y="468291"/>
                </a:lnTo>
                <a:lnTo>
                  <a:pt x="95792" y="482604"/>
                </a:lnTo>
                <a:lnTo>
                  <a:pt x="112306" y="495710"/>
                </a:lnTo>
                <a:lnTo>
                  <a:pt x="129816" y="507539"/>
                </a:lnTo>
                <a:lnTo>
                  <a:pt x="148250" y="518020"/>
                </a:lnTo>
                <a:lnTo>
                  <a:pt x="167538" y="527081"/>
                </a:lnTo>
                <a:lnTo>
                  <a:pt x="187610" y="534654"/>
                </a:lnTo>
                <a:lnTo>
                  <a:pt x="208395" y="540667"/>
                </a:lnTo>
                <a:lnTo>
                  <a:pt x="229821" y="545049"/>
                </a:lnTo>
                <a:lnTo>
                  <a:pt x="251820" y="547730"/>
                </a:lnTo>
                <a:lnTo>
                  <a:pt x="274320" y="548640"/>
                </a:lnTo>
                <a:lnTo>
                  <a:pt x="296819" y="547730"/>
                </a:lnTo>
                <a:lnTo>
                  <a:pt x="318818" y="545049"/>
                </a:lnTo>
                <a:lnTo>
                  <a:pt x="340244" y="540667"/>
                </a:lnTo>
                <a:lnTo>
                  <a:pt x="361029" y="534654"/>
                </a:lnTo>
                <a:lnTo>
                  <a:pt x="381101" y="527081"/>
                </a:lnTo>
                <a:lnTo>
                  <a:pt x="400389" y="518020"/>
                </a:lnTo>
                <a:lnTo>
                  <a:pt x="418823" y="507539"/>
                </a:lnTo>
                <a:lnTo>
                  <a:pt x="436333" y="495710"/>
                </a:lnTo>
                <a:lnTo>
                  <a:pt x="452847" y="482604"/>
                </a:lnTo>
                <a:lnTo>
                  <a:pt x="468296" y="468291"/>
                </a:lnTo>
                <a:lnTo>
                  <a:pt x="482609" y="452842"/>
                </a:lnTo>
                <a:lnTo>
                  <a:pt x="495714" y="436327"/>
                </a:lnTo>
                <a:lnTo>
                  <a:pt x="507542" y="418818"/>
                </a:lnTo>
                <a:lnTo>
                  <a:pt x="518022" y="400383"/>
                </a:lnTo>
                <a:lnTo>
                  <a:pt x="527083" y="381095"/>
                </a:lnTo>
                <a:lnTo>
                  <a:pt x="534655" y="361024"/>
                </a:lnTo>
                <a:lnTo>
                  <a:pt x="540668" y="340240"/>
                </a:lnTo>
                <a:lnTo>
                  <a:pt x="545049" y="318815"/>
                </a:lnTo>
                <a:lnTo>
                  <a:pt x="547730" y="296817"/>
                </a:lnTo>
                <a:lnTo>
                  <a:pt x="548640" y="274319"/>
                </a:lnTo>
                <a:lnTo>
                  <a:pt x="547730" y="251822"/>
                </a:lnTo>
                <a:lnTo>
                  <a:pt x="545049" y="229824"/>
                </a:lnTo>
                <a:lnTo>
                  <a:pt x="540668" y="208399"/>
                </a:lnTo>
                <a:lnTo>
                  <a:pt x="534655" y="187615"/>
                </a:lnTo>
                <a:lnTo>
                  <a:pt x="527083" y="167544"/>
                </a:lnTo>
                <a:lnTo>
                  <a:pt x="518022" y="148256"/>
                </a:lnTo>
                <a:lnTo>
                  <a:pt x="507542" y="129821"/>
                </a:lnTo>
                <a:lnTo>
                  <a:pt x="495714" y="112312"/>
                </a:lnTo>
                <a:lnTo>
                  <a:pt x="482609" y="95797"/>
                </a:lnTo>
                <a:lnTo>
                  <a:pt x="468296" y="80348"/>
                </a:lnTo>
                <a:lnTo>
                  <a:pt x="452847" y="66035"/>
                </a:lnTo>
                <a:lnTo>
                  <a:pt x="436333" y="52929"/>
                </a:lnTo>
                <a:lnTo>
                  <a:pt x="418823" y="41100"/>
                </a:lnTo>
                <a:lnTo>
                  <a:pt x="400389" y="30619"/>
                </a:lnTo>
                <a:lnTo>
                  <a:pt x="381101" y="21558"/>
                </a:lnTo>
                <a:lnTo>
                  <a:pt x="361029" y="13985"/>
                </a:lnTo>
                <a:lnTo>
                  <a:pt x="340244" y="7972"/>
                </a:lnTo>
                <a:lnTo>
                  <a:pt x="318818" y="3590"/>
                </a:lnTo>
                <a:lnTo>
                  <a:pt x="296819" y="909"/>
                </a:lnTo>
                <a:lnTo>
                  <a:pt x="274320" y="0"/>
                </a:lnTo>
                <a:lnTo>
                  <a:pt x="251820" y="909"/>
                </a:lnTo>
                <a:lnTo>
                  <a:pt x="229821" y="3590"/>
                </a:lnTo>
                <a:lnTo>
                  <a:pt x="208395" y="7972"/>
                </a:lnTo>
                <a:lnTo>
                  <a:pt x="187610" y="13985"/>
                </a:lnTo>
                <a:lnTo>
                  <a:pt x="167538" y="21558"/>
                </a:lnTo>
                <a:lnTo>
                  <a:pt x="148250" y="30619"/>
                </a:lnTo>
                <a:lnTo>
                  <a:pt x="129816" y="41100"/>
                </a:lnTo>
                <a:lnTo>
                  <a:pt x="112306" y="52929"/>
                </a:lnTo>
                <a:lnTo>
                  <a:pt x="95792" y="66035"/>
                </a:lnTo>
                <a:lnTo>
                  <a:pt x="80343" y="80348"/>
                </a:lnTo>
                <a:lnTo>
                  <a:pt x="66030" y="95797"/>
                </a:lnTo>
                <a:lnTo>
                  <a:pt x="52925" y="112312"/>
                </a:lnTo>
                <a:lnTo>
                  <a:pt x="41097" y="129821"/>
                </a:lnTo>
                <a:lnTo>
                  <a:pt x="30617" y="148256"/>
                </a:lnTo>
                <a:lnTo>
                  <a:pt x="21556" y="167544"/>
                </a:lnTo>
                <a:lnTo>
                  <a:pt x="13984" y="187615"/>
                </a:lnTo>
                <a:lnTo>
                  <a:pt x="7971" y="208399"/>
                </a:lnTo>
                <a:lnTo>
                  <a:pt x="3590" y="229824"/>
                </a:lnTo>
                <a:lnTo>
                  <a:pt x="909" y="251822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6757797" y="5013172"/>
            <a:ext cx="1270634" cy="1152131"/>
          </a:xfrm>
          <a:custGeom>
            <a:avLst/>
            <a:gdLst/>
            <a:ahLst/>
            <a:cxnLst/>
            <a:rect l="l" t="t" r="r" b="b"/>
            <a:pathLst>
              <a:path w="1270634" h="1152131">
                <a:moveTo>
                  <a:pt x="0" y="1152131"/>
                </a:moveTo>
                <a:lnTo>
                  <a:pt x="1270634" y="1152131"/>
                </a:lnTo>
                <a:lnTo>
                  <a:pt x="1270634" y="0"/>
                </a:lnTo>
                <a:lnTo>
                  <a:pt x="0" y="0"/>
                </a:lnTo>
                <a:lnTo>
                  <a:pt x="0" y="115213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8028432" y="5188204"/>
            <a:ext cx="648081" cy="117855"/>
          </a:xfrm>
          <a:custGeom>
            <a:avLst/>
            <a:gdLst/>
            <a:ahLst/>
            <a:cxnLst/>
            <a:rect l="l" t="t" r="r" b="b"/>
            <a:pathLst>
              <a:path w="648081" h="117855">
                <a:moveTo>
                  <a:pt x="535686" y="109728"/>
                </a:moveTo>
                <a:lnTo>
                  <a:pt x="539242" y="115824"/>
                </a:lnTo>
                <a:lnTo>
                  <a:pt x="546989" y="117856"/>
                </a:lnTo>
                <a:lnTo>
                  <a:pt x="553085" y="114300"/>
                </a:lnTo>
                <a:lnTo>
                  <a:pt x="648081" y="58928"/>
                </a:lnTo>
                <a:lnTo>
                  <a:pt x="553085" y="3556"/>
                </a:lnTo>
                <a:lnTo>
                  <a:pt x="546989" y="0"/>
                </a:lnTo>
                <a:lnTo>
                  <a:pt x="539242" y="2032"/>
                </a:lnTo>
                <a:lnTo>
                  <a:pt x="535686" y="8128"/>
                </a:lnTo>
                <a:lnTo>
                  <a:pt x="532129" y="14097"/>
                </a:lnTo>
                <a:lnTo>
                  <a:pt x="534162" y="21971"/>
                </a:lnTo>
                <a:lnTo>
                  <a:pt x="540258" y="25400"/>
                </a:lnTo>
                <a:lnTo>
                  <a:pt x="575963" y="46227"/>
                </a:lnTo>
                <a:lnTo>
                  <a:pt x="622935" y="46228"/>
                </a:lnTo>
                <a:lnTo>
                  <a:pt x="622935" y="71628"/>
                </a:lnTo>
                <a:lnTo>
                  <a:pt x="575963" y="71628"/>
                </a:lnTo>
                <a:lnTo>
                  <a:pt x="540258" y="92456"/>
                </a:lnTo>
                <a:lnTo>
                  <a:pt x="534162" y="96012"/>
                </a:lnTo>
                <a:lnTo>
                  <a:pt x="532129" y="103759"/>
                </a:lnTo>
                <a:lnTo>
                  <a:pt x="535686" y="109728"/>
                </a:lnTo>
                <a:close/>
              </a:path>
              <a:path w="648081" h="117855">
                <a:moveTo>
                  <a:pt x="622935" y="46228"/>
                </a:moveTo>
                <a:lnTo>
                  <a:pt x="616458" y="48006"/>
                </a:lnTo>
                <a:lnTo>
                  <a:pt x="616458" y="69850"/>
                </a:lnTo>
                <a:lnTo>
                  <a:pt x="597734" y="58927"/>
                </a:lnTo>
                <a:lnTo>
                  <a:pt x="616458" y="48006"/>
                </a:lnTo>
                <a:lnTo>
                  <a:pt x="622935" y="46228"/>
                </a:lnTo>
                <a:lnTo>
                  <a:pt x="0" y="46228"/>
                </a:lnTo>
                <a:lnTo>
                  <a:pt x="0" y="71628"/>
                </a:lnTo>
                <a:lnTo>
                  <a:pt x="622935" y="71628"/>
                </a:lnTo>
                <a:lnTo>
                  <a:pt x="622935" y="46228"/>
                </a:lnTo>
                <a:close/>
              </a:path>
              <a:path w="648081" h="117855">
                <a:moveTo>
                  <a:pt x="616458" y="48006"/>
                </a:moveTo>
                <a:lnTo>
                  <a:pt x="597734" y="58927"/>
                </a:lnTo>
                <a:lnTo>
                  <a:pt x="616458" y="69850"/>
                </a:lnTo>
                <a:lnTo>
                  <a:pt x="616458" y="4800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8028432" y="5188204"/>
            <a:ext cx="648081" cy="117855"/>
          </a:xfrm>
          <a:custGeom>
            <a:avLst/>
            <a:gdLst/>
            <a:ahLst/>
            <a:cxnLst/>
            <a:rect l="l" t="t" r="r" b="b"/>
            <a:pathLst>
              <a:path w="648081" h="117855">
                <a:moveTo>
                  <a:pt x="535686" y="109728"/>
                </a:moveTo>
                <a:lnTo>
                  <a:pt x="539242" y="115824"/>
                </a:lnTo>
                <a:lnTo>
                  <a:pt x="546989" y="117856"/>
                </a:lnTo>
                <a:lnTo>
                  <a:pt x="553085" y="114300"/>
                </a:lnTo>
                <a:lnTo>
                  <a:pt x="648081" y="58928"/>
                </a:lnTo>
                <a:lnTo>
                  <a:pt x="553085" y="3556"/>
                </a:lnTo>
                <a:lnTo>
                  <a:pt x="546989" y="0"/>
                </a:lnTo>
                <a:lnTo>
                  <a:pt x="539242" y="2032"/>
                </a:lnTo>
                <a:lnTo>
                  <a:pt x="535686" y="8128"/>
                </a:lnTo>
                <a:lnTo>
                  <a:pt x="532129" y="14097"/>
                </a:lnTo>
                <a:lnTo>
                  <a:pt x="534162" y="21971"/>
                </a:lnTo>
                <a:lnTo>
                  <a:pt x="540258" y="25400"/>
                </a:lnTo>
                <a:lnTo>
                  <a:pt x="575963" y="46227"/>
                </a:lnTo>
                <a:lnTo>
                  <a:pt x="622935" y="46228"/>
                </a:lnTo>
                <a:lnTo>
                  <a:pt x="622935" y="71628"/>
                </a:lnTo>
                <a:lnTo>
                  <a:pt x="575963" y="71628"/>
                </a:lnTo>
                <a:lnTo>
                  <a:pt x="540258" y="92456"/>
                </a:lnTo>
                <a:lnTo>
                  <a:pt x="534162" y="96012"/>
                </a:lnTo>
                <a:lnTo>
                  <a:pt x="532129" y="103759"/>
                </a:lnTo>
                <a:lnTo>
                  <a:pt x="535686" y="109728"/>
                </a:lnTo>
                <a:close/>
              </a:path>
              <a:path w="648081" h="117855">
                <a:moveTo>
                  <a:pt x="622935" y="46228"/>
                </a:moveTo>
                <a:lnTo>
                  <a:pt x="616458" y="48006"/>
                </a:lnTo>
                <a:lnTo>
                  <a:pt x="616458" y="69850"/>
                </a:lnTo>
                <a:lnTo>
                  <a:pt x="597734" y="58927"/>
                </a:lnTo>
                <a:lnTo>
                  <a:pt x="616458" y="48006"/>
                </a:lnTo>
                <a:lnTo>
                  <a:pt x="622935" y="46228"/>
                </a:lnTo>
                <a:lnTo>
                  <a:pt x="0" y="46228"/>
                </a:lnTo>
                <a:lnTo>
                  <a:pt x="0" y="71628"/>
                </a:lnTo>
                <a:lnTo>
                  <a:pt x="622935" y="71628"/>
                </a:lnTo>
                <a:lnTo>
                  <a:pt x="622935" y="46228"/>
                </a:lnTo>
                <a:close/>
              </a:path>
              <a:path w="648081" h="117855">
                <a:moveTo>
                  <a:pt x="616458" y="48006"/>
                </a:moveTo>
                <a:lnTo>
                  <a:pt x="597734" y="58927"/>
                </a:lnTo>
                <a:lnTo>
                  <a:pt x="616458" y="69850"/>
                </a:lnTo>
                <a:lnTo>
                  <a:pt x="616458" y="4800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8028432" y="5908268"/>
            <a:ext cx="648081" cy="117906"/>
          </a:xfrm>
          <a:custGeom>
            <a:avLst/>
            <a:gdLst/>
            <a:ahLst/>
            <a:cxnLst/>
            <a:rect l="l" t="t" r="r" b="b"/>
            <a:pathLst>
              <a:path w="648081" h="117906">
                <a:moveTo>
                  <a:pt x="535686" y="109804"/>
                </a:moveTo>
                <a:lnTo>
                  <a:pt x="539242" y="115862"/>
                </a:lnTo>
                <a:lnTo>
                  <a:pt x="546989" y="117906"/>
                </a:lnTo>
                <a:lnTo>
                  <a:pt x="553085" y="114376"/>
                </a:lnTo>
                <a:lnTo>
                  <a:pt x="648081" y="58953"/>
                </a:lnTo>
                <a:lnTo>
                  <a:pt x="553085" y="3530"/>
                </a:lnTo>
                <a:lnTo>
                  <a:pt x="546989" y="0"/>
                </a:lnTo>
                <a:lnTo>
                  <a:pt x="539242" y="2044"/>
                </a:lnTo>
                <a:lnTo>
                  <a:pt x="535686" y="8102"/>
                </a:lnTo>
                <a:lnTo>
                  <a:pt x="532129" y="14160"/>
                </a:lnTo>
                <a:lnTo>
                  <a:pt x="534162" y="21945"/>
                </a:lnTo>
                <a:lnTo>
                  <a:pt x="540258" y="25476"/>
                </a:lnTo>
                <a:lnTo>
                  <a:pt x="575876" y="46253"/>
                </a:lnTo>
                <a:lnTo>
                  <a:pt x="622935" y="46253"/>
                </a:lnTo>
                <a:lnTo>
                  <a:pt x="622935" y="71653"/>
                </a:lnTo>
                <a:lnTo>
                  <a:pt x="575876" y="71653"/>
                </a:lnTo>
                <a:lnTo>
                  <a:pt x="540258" y="92430"/>
                </a:lnTo>
                <a:lnTo>
                  <a:pt x="534162" y="95973"/>
                </a:lnTo>
                <a:lnTo>
                  <a:pt x="532129" y="103746"/>
                </a:lnTo>
                <a:lnTo>
                  <a:pt x="535686" y="109804"/>
                </a:lnTo>
                <a:close/>
              </a:path>
              <a:path w="648081" h="117906">
                <a:moveTo>
                  <a:pt x="622935" y="46253"/>
                </a:moveTo>
                <a:lnTo>
                  <a:pt x="616458" y="47980"/>
                </a:lnTo>
                <a:lnTo>
                  <a:pt x="616458" y="69926"/>
                </a:lnTo>
                <a:lnTo>
                  <a:pt x="597647" y="58953"/>
                </a:lnTo>
                <a:lnTo>
                  <a:pt x="616458" y="47980"/>
                </a:lnTo>
                <a:lnTo>
                  <a:pt x="622935" y="46253"/>
                </a:lnTo>
                <a:lnTo>
                  <a:pt x="0" y="46253"/>
                </a:lnTo>
                <a:lnTo>
                  <a:pt x="0" y="71653"/>
                </a:lnTo>
                <a:lnTo>
                  <a:pt x="622935" y="71653"/>
                </a:lnTo>
                <a:lnTo>
                  <a:pt x="622935" y="46253"/>
                </a:lnTo>
                <a:close/>
              </a:path>
              <a:path w="648081" h="117906">
                <a:moveTo>
                  <a:pt x="616458" y="47980"/>
                </a:moveTo>
                <a:lnTo>
                  <a:pt x="597647" y="58953"/>
                </a:lnTo>
                <a:lnTo>
                  <a:pt x="616458" y="69926"/>
                </a:lnTo>
                <a:lnTo>
                  <a:pt x="616458" y="4798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8028432" y="5908268"/>
            <a:ext cx="648081" cy="117906"/>
          </a:xfrm>
          <a:custGeom>
            <a:avLst/>
            <a:gdLst/>
            <a:ahLst/>
            <a:cxnLst/>
            <a:rect l="l" t="t" r="r" b="b"/>
            <a:pathLst>
              <a:path w="648081" h="117906">
                <a:moveTo>
                  <a:pt x="535686" y="109804"/>
                </a:moveTo>
                <a:lnTo>
                  <a:pt x="539242" y="115862"/>
                </a:lnTo>
                <a:lnTo>
                  <a:pt x="546989" y="117906"/>
                </a:lnTo>
                <a:lnTo>
                  <a:pt x="553085" y="114376"/>
                </a:lnTo>
                <a:lnTo>
                  <a:pt x="648081" y="58953"/>
                </a:lnTo>
                <a:lnTo>
                  <a:pt x="553085" y="3530"/>
                </a:lnTo>
                <a:lnTo>
                  <a:pt x="546989" y="0"/>
                </a:lnTo>
                <a:lnTo>
                  <a:pt x="539242" y="2044"/>
                </a:lnTo>
                <a:lnTo>
                  <a:pt x="535686" y="8102"/>
                </a:lnTo>
                <a:lnTo>
                  <a:pt x="532129" y="14160"/>
                </a:lnTo>
                <a:lnTo>
                  <a:pt x="534162" y="21945"/>
                </a:lnTo>
                <a:lnTo>
                  <a:pt x="540258" y="25476"/>
                </a:lnTo>
                <a:lnTo>
                  <a:pt x="575876" y="46253"/>
                </a:lnTo>
                <a:lnTo>
                  <a:pt x="622935" y="46253"/>
                </a:lnTo>
                <a:lnTo>
                  <a:pt x="622935" y="71653"/>
                </a:lnTo>
                <a:lnTo>
                  <a:pt x="575876" y="71653"/>
                </a:lnTo>
                <a:lnTo>
                  <a:pt x="540258" y="92430"/>
                </a:lnTo>
                <a:lnTo>
                  <a:pt x="534162" y="95973"/>
                </a:lnTo>
                <a:lnTo>
                  <a:pt x="532129" y="103746"/>
                </a:lnTo>
                <a:lnTo>
                  <a:pt x="535686" y="109804"/>
                </a:lnTo>
                <a:close/>
              </a:path>
              <a:path w="648081" h="117906">
                <a:moveTo>
                  <a:pt x="622935" y="46253"/>
                </a:moveTo>
                <a:lnTo>
                  <a:pt x="616458" y="47980"/>
                </a:lnTo>
                <a:lnTo>
                  <a:pt x="616458" y="69926"/>
                </a:lnTo>
                <a:lnTo>
                  <a:pt x="597647" y="58953"/>
                </a:lnTo>
                <a:lnTo>
                  <a:pt x="616458" y="47980"/>
                </a:lnTo>
                <a:lnTo>
                  <a:pt x="622935" y="46253"/>
                </a:lnTo>
                <a:lnTo>
                  <a:pt x="0" y="46253"/>
                </a:lnTo>
                <a:lnTo>
                  <a:pt x="0" y="71653"/>
                </a:lnTo>
                <a:lnTo>
                  <a:pt x="622935" y="71653"/>
                </a:lnTo>
                <a:lnTo>
                  <a:pt x="622935" y="46253"/>
                </a:lnTo>
                <a:close/>
              </a:path>
              <a:path w="648081" h="117906">
                <a:moveTo>
                  <a:pt x="616458" y="47980"/>
                </a:moveTo>
                <a:lnTo>
                  <a:pt x="597647" y="58953"/>
                </a:lnTo>
                <a:lnTo>
                  <a:pt x="616458" y="69926"/>
                </a:lnTo>
                <a:lnTo>
                  <a:pt x="616458" y="4798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8532495" y="5607189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6156198" y="5188204"/>
            <a:ext cx="648080" cy="117855"/>
          </a:xfrm>
          <a:custGeom>
            <a:avLst/>
            <a:gdLst/>
            <a:ahLst/>
            <a:cxnLst/>
            <a:rect l="l" t="t" r="r" b="b"/>
            <a:pathLst>
              <a:path w="648080" h="117855">
                <a:moveTo>
                  <a:pt x="535685" y="109728"/>
                </a:moveTo>
                <a:lnTo>
                  <a:pt x="539242" y="115824"/>
                </a:lnTo>
                <a:lnTo>
                  <a:pt x="546988" y="117856"/>
                </a:lnTo>
                <a:lnTo>
                  <a:pt x="553084" y="114300"/>
                </a:lnTo>
                <a:lnTo>
                  <a:pt x="648080" y="58928"/>
                </a:lnTo>
                <a:lnTo>
                  <a:pt x="553084" y="3556"/>
                </a:lnTo>
                <a:lnTo>
                  <a:pt x="546988" y="0"/>
                </a:lnTo>
                <a:lnTo>
                  <a:pt x="539242" y="2032"/>
                </a:lnTo>
                <a:lnTo>
                  <a:pt x="535685" y="8128"/>
                </a:lnTo>
                <a:lnTo>
                  <a:pt x="532256" y="14097"/>
                </a:lnTo>
                <a:lnTo>
                  <a:pt x="534288" y="21971"/>
                </a:lnTo>
                <a:lnTo>
                  <a:pt x="540257" y="25400"/>
                </a:lnTo>
                <a:lnTo>
                  <a:pt x="575963" y="46227"/>
                </a:lnTo>
                <a:lnTo>
                  <a:pt x="622934" y="46228"/>
                </a:lnTo>
                <a:lnTo>
                  <a:pt x="622934" y="71628"/>
                </a:lnTo>
                <a:lnTo>
                  <a:pt x="575963" y="71628"/>
                </a:lnTo>
                <a:lnTo>
                  <a:pt x="540257" y="92456"/>
                </a:lnTo>
                <a:lnTo>
                  <a:pt x="534288" y="96012"/>
                </a:lnTo>
                <a:lnTo>
                  <a:pt x="532256" y="103759"/>
                </a:lnTo>
                <a:lnTo>
                  <a:pt x="535685" y="109728"/>
                </a:lnTo>
                <a:close/>
              </a:path>
              <a:path w="648080" h="117855">
                <a:moveTo>
                  <a:pt x="622934" y="46228"/>
                </a:moveTo>
                <a:lnTo>
                  <a:pt x="616457" y="48006"/>
                </a:lnTo>
                <a:lnTo>
                  <a:pt x="616457" y="69850"/>
                </a:lnTo>
                <a:lnTo>
                  <a:pt x="597734" y="58927"/>
                </a:lnTo>
                <a:lnTo>
                  <a:pt x="616457" y="48006"/>
                </a:lnTo>
                <a:lnTo>
                  <a:pt x="622934" y="46228"/>
                </a:lnTo>
                <a:lnTo>
                  <a:pt x="0" y="46228"/>
                </a:lnTo>
                <a:lnTo>
                  <a:pt x="0" y="71628"/>
                </a:lnTo>
                <a:lnTo>
                  <a:pt x="622934" y="71628"/>
                </a:lnTo>
                <a:lnTo>
                  <a:pt x="622934" y="46228"/>
                </a:lnTo>
                <a:close/>
              </a:path>
              <a:path w="648080" h="117855">
                <a:moveTo>
                  <a:pt x="616457" y="48006"/>
                </a:moveTo>
                <a:lnTo>
                  <a:pt x="597734" y="58927"/>
                </a:lnTo>
                <a:lnTo>
                  <a:pt x="616457" y="69850"/>
                </a:lnTo>
                <a:lnTo>
                  <a:pt x="616457" y="4800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6156198" y="5188204"/>
            <a:ext cx="648080" cy="117855"/>
          </a:xfrm>
          <a:custGeom>
            <a:avLst/>
            <a:gdLst/>
            <a:ahLst/>
            <a:cxnLst/>
            <a:rect l="l" t="t" r="r" b="b"/>
            <a:pathLst>
              <a:path w="648080" h="117855">
                <a:moveTo>
                  <a:pt x="535685" y="109728"/>
                </a:moveTo>
                <a:lnTo>
                  <a:pt x="539242" y="115824"/>
                </a:lnTo>
                <a:lnTo>
                  <a:pt x="546988" y="117856"/>
                </a:lnTo>
                <a:lnTo>
                  <a:pt x="553084" y="114300"/>
                </a:lnTo>
                <a:lnTo>
                  <a:pt x="648080" y="58928"/>
                </a:lnTo>
                <a:lnTo>
                  <a:pt x="553084" y="3556"/>
                </a:lnTo>
                <a:lnTo>
                  <a:pt x="546988" y="0"/>
                </a:lnTo>
                <a:lnTo>
                  <a:pt x="539242" y="2032"/>
                </a:lnTo>
                <a:lnTo>
                  <a:pt x="535685" y="8128"/>
                </a:lnTo>
                <a:lnTo>
                  <a:pt x="532256" y="14097"/>
                </a:lnTo>
                <a:lnTo>
                  <a:pt x="534288" y="21971"/>
                </a:lnTo>
                <a:lnTo>
                  <a:pt x="540257" y="25400"/>
                </a:lnTo>
                <a:lnTo>
                  <a:pt x="575963" y="46227"/>
                </a:lnTo>
                <a:lnTo>
                  <a:pt x="622934" y="46228"/>
                </a:lnTo>
                <a:lnTo>
                  <a:pt x="622934" y="71628"/>
                </a:lnTo>
                <a:lnTo>
                  <a:pt x="575963" y="71628"/>
                </a:lnTo>
                <a:lnTo>
                  <a:pt x="540257" y="92456"/>
                </a:lnTo>
                <a:lnTo>
                  <a:pt x="534288" y="96012"/>
                </a:lnTo>
                <a:lnTo>
                  <a:pt x="532256" y="103759"/>
                </a:lnTo>
                <a:lnTo>
                  <a:pt x="535685" y="109728"/>
                </a:lnTo>
                <a:close/>
              </a:path>
              <a:path w="648080" h="117855">
                <a:moveTo>
                  <a:pt x="622934" y="46228"/>
                </a:moveTo>
                <a:lnTo>
                  <a:pt x="616457" y="48006"/>
                </a:lnTo>
                <a:lnTo>
                  <a:pt x="616457" y="69850"/>
                </a:lnTo>
                <a:lnTo>
                  <a:pt x="597734" y="58927"/>
                </a:lnTo>
                <a:lnTo>
                  <a:pt x="616457" y="48006"/>
                </a:lnTo>
                <a:lnTo>
                  <a:pt x="622934" y="46228"/>
                </a:lnTo>
                <a:lnTo>
                  <a:pt x="0" y="46228"/>
                </a:lnTo>
                <a:lnTo>
                  <a:pt x="0" y="71628"/>
                </a:lnTo>
                <a:lnTo>
                  <a:pt x="622934" y="71628"/>
                </a:lnTo>
                <a:lnTo>
                  <a:pt x="622934" y="46228"/>
                </a:lnTo>
                <a:close/>
              </a:path>
              <a:path w="648080" h="117855">
                <a:moveTo>
                  <a:pt x="616457" y="48006"/>
                </a:moveTo>
                <a:lnTo>
                  <a:pt x="597734" y="58927"/>
                </a:lnTo>
                <a:lnTo>
                  <a:pt x="616457" y="69850"/>
                </a:lnTo>
                <a:lnTo>
                  <a:pt x="616457" y="4800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6156198" y="5908268"/>
            <a:ext cx="648080" cy="117906"/>
          </a:xfrm>
          <a:custGeom>
            <a:avLst/>
            <a:gdLst/>
            <a:ahLst/>
            <a:cxnLst/>
            <a:rect l="l" t="t" r="r" b="b"/>
            <a:pathLst>
              <a:path w="648080" h="117906">
                <a:moveTo>
                  <a:pt x="535685" y="109804"/>
                </a:moveTo>
                <a:lnTo>
                  <a:pt x="539242" y="115862"/>
                </a:lnTo>
                <a:lnTo>
                  <a:pt x="546988" y="117906"/>
                </a:lnTo>
                <a:lnTo>
                  <a:pt x="553084" y="114376"/>
                </a:lnTo>
                <a:lnTo>
                  <a:pt x="648080" y="58953"/>
                </a:lnTo>
                <a:lnTo>
                  <a:pt x="553084" y="3530"/>
                </a:lnTo>
                <a:lnTo>
                  <a:pt x="546988" y="0"/>
                </a:lnTo>
                <a:lnTo>
                  <a:pt x="539242" y="2044"/>
                </a:lnTo>
                <a:lnTo>
                  <a:pt x="535685" y="8102"/>
                </a:lnTo>
                <a:lnTo>
                  <a:pt x="532256" y="14160"/>
                </a:lnTo>
                <a:lnTo>
                  <a:pt x="534288" y="21945"/>
                </a:lnTo>
                <a:lnTo>
                  <a:pt x="540257" y="25476"/>
                </a:lnTo>
                <a:lnTo>
                  <a:pt x="575876" y="46253"/>
                </a:lnTo>
                <a:lnTo>
                  <a:pt x="622934" y="46253"/>
                </a:lnTo>
                <a:lnTo>
                  <a:pt x="622934" y="71653"/>
                </a:lnTo>
                <a:lnTo>
                  <a:pt x="575876" y="71653"/>
                </a:lnTo>
                <a:lnTo>
                  <a:pt x="540257" y="92430"/>
                </a:lnTo>
                <a:lnTo>
                  <a:pt x="534288" y="95973"/>
                </a:lnTo>
                <a:lnTo>
                  <a:pt x="532256" y="103746"/>
                </a:lnTo>
                <a:lnTo>
                  <a:pt x="535685" y="109804"/>
                </a:lnTo>
                <a:close/>
              </a:path>
              <a:path w="648080" h="117906">
                <a:moveTo>
                  <a:pt x="622934" y="46253"/>
                </a:moveTo>
                <a:lnTo>
                  <a:pt x="616457" y="47980"/>
                </a:lnTo>
                <a:lnTo>
                  <a:pt x="616457" y="69926"/>
                </a:lnTo>
                <a:lnTo>
                  <a:pt x="597647" y="58953"/>
                </a:lnTo>
                <a:lnTo>
                  <a:pt x="616457" y="47980"/>
                </a:lnTo>
                <a:lnTo>
                  <a:pt x="622934" y="46253"/>
                </a:lnTo>
                <a:lnTo>
                  <a:pt x="0" y="46253"/>
                </a:lnTo>
                <a:lnTo>
                  <a:pt x="0" y="71653"/>
                </a:lnTo>
                <a:lnTo>
                  <a:pt x="622934" y="71653"/>
                </a:lnTo>
                <a:lnTo>
                  <a:pt x="622934" y="46253"/>
                </a:lnTo>
                <a:close/>
              </a:path>
              <a:path w="648080" h="117906">
                <a:moveTo>
                  <a:pt x="616457" y="47980"/>
                </a:moveTo>
                <a:lnTo>
                  <a:pt x="597647" y="58953"/>
                </a:lnTo>
                <a:lnTo>
                  <a:pt x="616457" y="69926"/>
                </a:lnTo>
                <a:lnTo>
                  <a:pt x="616457" y="4798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6156198" y="5908268"/>
            <a:ext cx="648080" cy="117906"/>
          </a:xfrm>
          <a:custGeom>
            <a:avLst/>
            <a:gdLst/>
            <a:ahLst/>
            <a:cxnLst/>
            <a:rect l="l" t="t" r="r" b="b"/>
            <a:pathLst>
              <a:path w="648080" h="117906">
                <a:moveTo>
                  <a:pt x="535685" y="109804"/>
                </a:moveTo>
                <a:lnTo>
                  <a:pt x="539242" y="115862"/>
                </a:lnTo>
                <a:lnTo>
                  <a:pt x="546988" y="117906"/>
                </a:lnTo>
                <a:lnTo>
                  <a:pt x="553084" y="114376"/>
                </a:lnTo>
                <a:lnTo>
                  <a:pt x="648080" y="58953"/>
                </a:lnTo>
                <a:lnTo>
                  <a:pt x="553084" y="3530"/>
                </a:lnTo>
                <a:lnTo>
                  <a:pt x="546988" y="0"/>
                </a:lnTo>
                <a:lnTo>
                  <a:pt x="539242" y="2044"/>
                </a:lnTo>
                <a:lnTo>
                  <a:pt x="535685" y="8102"/>
                </a:lnTo>
                <a:lnTo>
                  <a:pt x="532256" y="14160"/>
                </a:lnTo>
                <a:lnTo>
                  <a:pt x="534288" y="21945"/>
                </a:lnTo>
                <a:lnTo>
                  <a:pt x="540257" y="25476"/>
                </a:lnTo>
                <a:lnTo>
                  <a:pt x="575876" y="46253"/>
                </a:lnTo>
                <a:lnTo>
                  <a:pt x="622934" y="46253"/>
                </a:lnTo>
                <a:lnTo>
                  <a:pt x="622934" y="71653"/>
                </a:lnTo>
                <a:lnTo>
                  <a:pt x="575876" y="71653"/>
                </a:lnTo>
                <a:lnTo>
                  <a:pt x="540257" y="92430"/>
                </a:lnTo>
                <a:lnTo>
                  <a:pt x="534288" y="95973"/>
                </a:lnTo>
                <a:lnTo>
                  <a:pt x="532256" y="103746"/>
                </a:lnTo>
                <a:lnTo>
                  <a:pt x="535685" y="109804"/>
                </a:lnTo>
                <a:close/>
              </a:path>
              <a:path w="648080" h="117906">
                <a:moveTo>
                  <a:pt x="622934" y="46253"/>
                </a:moveTo>
                <a:lnTo>
                  <a:pt x="616457" y="47980"/>
                </a:lnTo>
                <a:lnTo>
                  <a:pt x="616457" y="69926"/>
                </a:lnTo>
                <a:lnTo>
                  <a:pt x="597647" y="58953"/>
                </a:lnTo>
                <a:lnTo>
                  <a:pt x="616457" y="47980"/>
                </a:lnTo>
                <a:lnTo>
                  <a:pt x="622934" y="46253"/>
                </a:lnTo>
                <a:lnTo>
                  <a:pt x="0" y="46253"/>
                </a:lnTo>
                <a:lnTo>
                  <a:pt x="0" y="71653"/>
                </a:lnTo>
                <a:lnTo>
                  <a:pt x="622934" y="71653"/>
                </a:lnTo>
                <a:lnTo>
                  <a:pt x="622934" y="46253"/>
                </a:lnTo>
                <a:close/>
              </a:path>
              <a:path w="648080" h="117906">
                <a:moveTo>
                  <a:pt x="616457" y="47980"/>
                </a:moveTo>
                <a:lnTo>
                  <a:pt x="597647" y="58953"/>
                </a:lnTo>
                <a:lnTo>
                  <a:pt x="616457" y="69926"/>
                </a:lnTo>
                <a:lnTo>
                  <a:pt x="616457" y="4798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6660260" y="5908268"/>
            <a:ext cx="144018" cy="122313"/>
          </a:xfrm>
          <a:custGeom>
            <a:avLst/>
            <a:gdLst/>
            <a:ahLst/>
            <a:cxnLst/>
            <a:rect l="l" t="t" r="r" b="b"/>
            <a:pathLst>
              <a:path w="144018" h="122313">
                <a:moveTo>
                  <a:pt x="72009" y="122313"/>
                </a:moveTo>
                <a:lnTo>
                  <a:pt x="78967" y="122031"/>
                </a:lnTo>
                <a:lnTo>
                  <a:pt x="94060" y="119390"/>
                </a:lnTo>
                <a:lnTo>
                  <a:pt x="107821" y="114221"/>
                </a:lnTo>
                <a:lnTo>
                  <a:pt x="119889" y="106829"/>
                </a:lnTo>
                <a:lnTo>
                  <a:pt x="129904" y="97521"/>
                </a:lnTo>
                <a:lnTo>
                  <a:pt x="137504" y="86601"/>
                </a:lnTo>
                <a:lnTo>
                  <a:pt x="142329" y="74375"/>
                </a:lnTo>
                <a:lnTo>
                  <a:pt x="144018" y="61150"/>
                </a:lnTo>
                <a:lnTo>
                  <a:pt x="143686" y="55247"/>
                </a:lnTo>
                <a:lnTo>
                  <a:pt x="140577" y="42426"/>
                </a:lnTo>
                <a:lnTo>
                  <a:pt x="134489" y="30737"/>
                </a:lnTo>
                <a:lnTo>
                  <a:pt x="125784" y="20488"/>
                </a:lnTo>
                <a:lnTo>
                  <a:pt x="114823" y="11983"/>
                </a:lnTo>
                <a:lnTo>
                  <a:pt x="101965" y="5530"/>
                </a:lnTo>
                <a:lnTo>
                  <a:pt x="87574" y="1433"/>
                </a:lnTo>
                <a:lnTo>
                  <a:pt x="72009" y="0"/>
                </a:lnTo>
                <a:lnTo>
                  <a:pt x="65060" y="281"/>
                </a:lnTo>
                <a:lnTo>
                  <a:pt x="49965" y="2920"/>
                </a:lnTo>
                <a:lnTo>
                  <a:pt x="36202" y="8088"/>
                </a:lnTo>
                <a:lnTo>
                  <a:pt x="24132" y="15479"/>
                </a:lnTo>
                <a:lnTo>
                  <a:pt x="14115" y="24787"/>
                </a:lnTo>
                <a:lnTo>
                  <a:pt x="6514" y="35705"/>
                </a:lnTo>
                <a:lnTo>
                  <a:pt x="1688" y="47928"/>
                </a:lnTo>
                <a:lnTo>
                  <a:pt x="0" y="61150"/>
                </a:lnTo>
                <a:lnTo>
                  <a:pt x="332" y="67063"/>
                </a:lnTo>
                <a:lnTo>
                  <a:pt x="3442" y="79887"/>
                </a:lnTo>
                <a:lnTo>
                  <a:pt x="9531" y="91576"/>
                </a:lnTo>
                <a:lnTo>
                  <a:pt x="18236" y="101826"/>
                </a:lnTo>
                <a:lnTo>
                  <a:pt x="29198" y="110331"/>
                </a:lnTo>
                <a:lnTo>
                  <a:pt x="42054" y="116784"/>
                </a:lnTo>
                <a:lnTo>
                  <a:pt x="56445" y="120880"/>
                </a:lnTo>
                <a:lnTo>
                  <a:pt x="72009" y="12231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6660260" y="5908268"/>
            <a:ext cx="144018" cy="122313"/>
          </a:xfrm>
          <a:custGeom>
            <a:avLst/>
            <a:gdLst/>
            <a:ahLst/>
            <a:cxnLst/>
            <a:rect l="l" t="t" r="r" b="b"/>
            <a:pathLst>
              <a:path w="144018" h="122313">
                <a:moveTo>
                  <a:pt x="72009" y="122313"/>
                </a:moveTo>
                <a:lnTo>
                  <a:pt x="56445" y="120880"/>
                </a:lnTo>
                <a:lnTo>
                  <a:pt x="42054" y="116784"/>
                </a:lnTo>
                <a:lnTo>
                  <a:pt x="29198" y="110331"/>
                </a:lnTo>
                <a:lnTo>
                  <a:pt x="18236" y="101826"/>
                </a:lnTo>
                <a:lnTo>
                  <a:pt x="9531" y="91576"/>
                </a:lnTo>
                <a:lnTo>
                  <a:pt x="3442" y="79887"/>
                </a:lnTo>
                <a:lnTo>
                  <a:pt x="332" y="67063"/>
                </a:lnTo>
                <a:lnTo>
                  <a:pt x="0" y="61150"/>
                </a:lnTo>
                <a:lnTo>
                  <a:pt x="1688" y="47928"/>
                </a:lnTo>
                <a:lnTo>
                  <a:pt x="6514" y="35705"/>
                </a:lnTo>
                <a:lnTo>
                  <a:pt x="14115" y="24787"/>
                </a:lnTo>
                <a:lnTo>
                  <a:pt x="24132" y="15479"/>
                </a:lnTo>
                <a:lnTo>
                  <a:pt x="36202" y="8088"/>
                </a:lnTo>
                <a:lnTo>
                  <a:pt x="49965" y="2920"/>
                </a:lnTo>
                <a:lnTo>
                  <a:pt x="65060" y="281"/>
                </a:lnTo>
                <a:lnTo>
                  <a:pt x="72009" y="0"/>
                </a:lnTo>
                <a:lnTo>
                  <a:pt x="87574" y="1433"/>
                </a:lnTo>
                <a:lnTo>
                  <a:pt x="101965" y="5530"/>
                </a:lnTo>
                <a:lnTo>
                  <a:pt x="114823" y="11983"/>
                </a:lnTo>
                <a:lnTo>
                  <a:pt x="125784" y="20488"/>
                </a:lnTo>
                <a:lnTo>
                  <a:pt x="134489" y="30737"/>
                </a:lnTo>
                <a:lnTo>
                  <a:pt x="140577" y="42426"/>
                </a:lnTo>
                <a:lnTo>
                  <a:pt x="143686" y="55247"/>
                </a:lnTo>
                <a:lnTo>
                  <a:pt x="144018" y="61150"/>
                </a:lnTo>
                <a:lnTo>
                  <a:pt x="142329" y="74375"/>
                </a:lnTo>
                <a:lnTo>
                  <a:pt x="137504" y="86601"/>
                </a:lnTo>
                <a:lnTo>
                  <a:pt x="129904" y="97521"/>
                </a:lnTo>
                <a:lnTo>
                  <a:pt x="119889" y="106829"/>
                </a:lnTo>
                <a:lnTo>
                  <a:pt x="107821" y="114221"/>
                </a:lnTo>
                <a:lnTo>
                  <a:pt x="94060" y="119390"/>
                </a:lnTo>
                <a:lnTo>
                  <a:pt x="78967" y="122031"/>
                </a:lnTo>
                <a:lnTo>
                  <a:pt x="72009" y="122313"/>
                </a:lnTo>
                <a:close/>
              </a:path>
            </a:pathLst>
          </a:custGeom>
          <a:ln w="25399">
            <a:solidFill>
              <a:srgbClr val="BA602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6431534" y="5247767"/>
            <a:ext cx="25400" cy="269494"/>
          </a:xfrm>
          <a:custGeom>
            <a:avLst/>
            <a:gdLst/>
            <a:ahLst/>
            <a:cxnLst/>
            <a:rect l="l" t="t" r="r" b="b"/>
            <a:pathLst>
              <a:path w="25400" h="269494">
                <a:moveTo>
                  <a:pt x="0" y="269494"/>
                </a:moveTo>
                <a:lnTo>
                  <a:pt x="25400" y="269494"/>
                </a:lnTo>
                <a:lnTo>
                  <a:pt x="25400" y="0"/>
                </a:lnTo>
                <a:lnTo>
                  <a:pt x="0" y="0"/>
                </a:lnTo>
                <a:lnTo>
                  <a:pt x="0" y="26949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6431534" y="5247767"/>
            <a:ext cx="25400" cy="269494"/>
          </a:xfrm>
          <a:custGeom>
            <a:avLst/>
            <a:gdLst/>
            <a:ahLst/>
            <a:cxnLst/>
            <a:rect l="l" t="t" r="r" b="b"/>
            <a:pathLst>
              <a:path w="25400" h="269494">
                <a:moveTo>
                  <a:pt x="0" y="269494"/>
                </a:moveTo>
                <a:lnTo>
                  <a:pt x="25400" y="269494"/>
                </a:lnTo>
                <a:lnTo>
                  <a:pt x="25400" y="0"/>
                </a:lnTo>
                <a:lnTo>
                  <a:pt x="0" y="0"/>
                </a:lnTo>
                <a:lnTo>
                  <a:pt x="0" y="26949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6444234" y="5504561"/>
            <a:ext cx="323976" cy="25400"/>
          </a:xfrm>
          <a:custGeom>
            <a:avLst/>
            <a:gdLst/>
            <a:ahLst/>
            <a:cxnLst/>
            <a:rect l="l" t="t" r="r" b="b"/>
            <a:pathLst>
              <a:path w="323976" h="25400">
                <a:moveTo>
                  <a:pt x="0" y="25400"/>
                </a:moveTo>
                <a:lnTo>
                  <a:pt x="323976" y="25400"/>
                </a:lnTo>
                <a:lnTo>
                  <a:pt x="32397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6444234" y="5504561"/>
            <a:ext cx="323976" cy="25400"/>
          </a:xfrm>
          <a:custGeom>
            <a:avLst/>
            <a:gdLst/>
            <a:ahLst/>
            <a:cxnLst/>
            <a:rect l="l" t="t" r="r" b="b"/>
            <a:pathLst>
              <a:path w="323976" h="25400">
                <a:moveTo>
                  <a:pt x="0" y="25400"/>
                </a:moveTo>
                <a:lnTo>
                  <a:pt x="323976" y="25400"/>
                </a:lnTo>
                <a:lnTo>
                  <a:pt x="32397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7312279" y="4715891"/>
            <a:ext cx="117855" cy="360044"/>
          </a:xfrm>
          <a:custGeom>
            <a:avLst/>
            <a:gdLst/>
            <a:ahLst/>
            <a:cxnLst/>
            <a:rect l="l" t="t" r="r" b="b"/>
            <a:pathLst>
              <a:path w="117855" h="360045">
                <a:moveTo>
                  <a:pt x="46227" y="334898"/>
                </a:moveTo>
                <a:lnTo>
                  <a:pt x="46228" y="287927"/>
                </a:lnTo>
                <a:lnTo>
                  <a:pt x="25400" y="252221"/>
                </a:lnTo>
                <a:lnTo>
                  <a:pt x="21971" y="246252"/>
                </a:lnTo>
                <a:lnTo>
                  <a:pt x="14097" y="244093"/>
                </a:lnTo>
                <a:lnTo>
                  <a:pt x="8127" y="247649"/>
                </a:lnTo>
                <a:lnTo>
                  <a:pt x="2031" y="251205"/>
                </a:lnTo>
                <a:lnTo>
                  <a:pt x="0" y="258952"/>
                </a:lnTo>
                <a:lnTo>
                  <a:pt x="3555" y="265048"/>
                </a:lnTo>
                <a:lnTo>
                  <a:pt x="58927" y="360044"/>
                </a:lnTo>
                <a:lnTo>
                  <a:pt x="114300" y="265048"/>
                </a:lnTo>
                <a:lnTo>
                  <a:pt x="71627" y="334898"/>
                </a:lnTo>
                <a:lnTo>
                  <a:pt x="48005" y="328421"/>
                </a:lnTo>
                <a:lnTo>
                  <a:pt x="46228" y="287927"/>
                </a:lnTo>
                <a:lnTo>
                  <a:pt x="46227" y="334898"/>
                </a:lnTo>
                <a:close/>
              </a:path>
              <a:path w="117855" h="360045">
                <a:moveTo>
                  <a:pt x="95885" y="246252"/>
                </a:moveTo>
                <a:lnTo>
                  <a:pt x="92455" y="252221"/>
                </a:lnTo>
                <a:lnTo>
                  <a:pt x="71628" y="287927"/>
                </a:lnTo>
                <a:lnTo>
                  <a:pt x="69850" y="328421"/>
                </a:lnTo>
                <a:lnTo>
                  <a:pt x="58928" y="309698"/>
                </a:lnTo>
                <a:lnTo>
                  <a:pt x="46227" y="0"/>
                </a:lnTo>
                <a:lnTo>
                  <a:pt x="46228" y="287927"/>
                </a:lnTo>
                <a:lnTo>
                  <a:pt x="48005" y="328421"/>
                </a:lnTo>
                <a:lnTo>
                  <a:pt x="71627" y="334898"/>
                </a:lnTo>
                <a:lnTo>
                  <a:pt x="114300" y="265048"/>
                </a:lnTo>
                <a:lnTo>
                  <a:pt x="117855" y="258952"/>
                </a:lnTo>
                <a:lnTo>
                  <a:pt x="115824" y="251205"/>
                </a:lnTo>
                <a:lnTo>
                  <a:pt x="109727" y="247649"/>
                </a:lnTo>
                <a:lnTo>
                  <a:pt x="103759" y="244093"/>
                </a:lnTo>
                <a:lnTo>
                  <a:pt x="95885" y="246252"/>
                </a:lnTo>
                <a:close/>
              </a:path>
              <a:path w="117855" h="360045">
                <a:moveTo>
                  <a:pt x="58928" y="309698"/>
                </a:moveTo>
                <a:lnTo>
                  <a:pt x="69850" y="328421"/>
                </a:lnTo>
                <a:lnTo>
                  <a:pt x="71628" y="287927"/>
                </a:lnTo>
                <a:lnTo>
                  <a:pt x="71627" y="0"/>
                </a:lnTo>
                <a:lnTo>
                  <a:pt x="46227" y="0"/>
                </a:lnTo>
                <a:lnTo>
                  <a:pt x="58928" y="30969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7312279" y="4715891"/>
            <a:ext cx="117855" cy="360044"/>
          </a:xfrm>
          <a:custGeom>
            <a:avLst/>
            <a:gdLst/>
            <a:ahLst/>
            <a:cxnLst/>
            <a:rect l="l" t="t" r="r" b="b"/>
            <a:pathLst>
              <a:path w="117855" h="360045">
                <a:moveTo>
                  <a:pt x="46227" y="334898"/>
                </a:moveTo>
                <a:lnTo>
                  <a:pt x="46228" y="287927"/>
                </a:lnTo>
                <a:lnTo>
                  <a:pt x="25400" y="252221"/>
                </a:lnTo>
                <a:lnTo>
                  <a:pt x="21971" y="246252"/>
                </a:lnTo>
                <a:lnTo>
                  <a:pt x="14097" y="244093"/>
                </a:lnTo>
                <a:lnTo>
                  <a:pt x="8127" y="247649"/>
                </a:lnTo>
                <a:lnTo>
                  <a:pt x="2031" y="251205"/>
                </a:lnTo>
                <a:lnTo>
                  <a:pt x="0" y="258952"/>
                </a:lnTo>
                <a:lnTo>
                  <a:pt x="3555" y="265048"/>
                </a:lnTo>
                <a:lnTo>
                  <a:pt x="58927" y="360044"/>
                </a:lnTo>
                <a:lnTo>
                  <a:pt x="114300" y="265048"/>
                </a:lnTo>
                <a:lnTo>
                  <a:pt x="71627" y="334898"/>
                </a:lnTo>
                <a:lnTo>
                  <a:pt x="48005" y="328421"/>
                </a:lnTo>
                <a:lnTo>
                  <a:pt x="46228" y="287927"/>
                </a:lnTo>
                <a:lnTo>
                  <a:pt x="46227" y="334898"/>
                </a:lnTo>
                <a:close/>
              </a:path>
              <a:path w="117855" h="360045">
                <a:moveTo>
                  <a:pt x="95885" y="246252"/>
                </a:moveTo>
                <a:lnTo>
                  <a:pt x="92455" y="252221"/>
                </a:lnTo>
                <a:lnTo>
                  <a:pt x="71628" y="287927"/>
                </a:lnTo>
                <a:lnTo>
                  <a:pt x="69850" y="328421"/>
                </a:lnTo>
                <a:lnTo>
                  <a:pt x="58928" y="309698"/>
                </a:lnTo>
                <a:lnTo>
                  <a:pt x="46227" y="0"/>
                </a:lnTo>
                <a:lnTo>
                  <a:pt x="46228" y="287927"/>
                </a:lnTo>
                <a:lnTo>
                  <a:pt x="48005" y="328421"/>
                </a:lnTo>
                <a:lnTo>
                  <a:pt x="71627" y="334898"/>
                </a:lnTo>
                <a:lnTo>
                  <a:pt x="114300" y="265048"/>
                </a:lnTo>
                <a:lnTo>
                  <a:pt x="117855" y="258952"/>
                </a:lnTo>
                <a:lnTo>
                  <a:pt x="115824" y="251205"/>
                </a:lnTo>
                <a:lnTo>
                  <a:pt x="109727" y="247649"/>
                </a:lnTo>
                <a:lnTo>
                  <a:pt x="103759" y="244093"/>
                </a:lnTo>
                <a:lnTo>
                  <a:pt x="95885" y="246252"/>
                </a:lnTo>
                <a:close/>
              </a:path>
              <a:path w="117855" h="360045">
                <a:moveTo>
                  <a:pt x="58928" y="309698"/>
                </a:moveTo>
                <a:lnTo>
                  <a:pt x="69850" y="328421"/>
                </a:lnTo>
                <a:lnTo>
                  <a:pt x="71628" y="287927"/>
                </a:lnTo>
                <a:lnTo>
                  <a:pt x="71627" y="0"/>
                </a:lnTo>
                <a:lnTo>
                  <a:pt x="46227" y="0"/>
                </a:lnTo>
                <a:lnTo>
                  <a:pt x="58928" y="30969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7299198" y="4953635"/>
            <a:ext cx="144018" cy="122300"/>
          </a:xfrm>
          <a:custGeom>
            <a:avLst/>
            <a:gdLst/>
            <a:ahLst/>
            <a:cxnLst/>
            <a:rect l="l" t="t" r="r" b="b"/>
            <a:pathLst>
              <a:path w="144018" h="122300">
                <a:moveTo>
                  <a:pt x="72008" y="122300"/>
                </a:moveTo>
                <a:lnTo>
                  <a:pt x="79005" y="122015"/>
                </a:lnTo>
                <a:lnTo>
                  <a:pt x="94090" y="119365"/>
                </a:lnTo>
                <a:lnTo>
                  <a:pt x="107843" y="114185"/>
                </a:lnTo>
                <a:lnTo>
                  <a:pt x="119905" y="106783"/>
                </a:lnTo>
                <a:lnTo>
                  <a:pt x="129913" y="97465"/>
                </a:lnTo>
                <a:lnTo>
                  <a:pt x="137509" y="86538"/>
                </a:lnTo>
                <a:lnTo>
                  <a:pt x="142330" y="74310"/>
                </a:lnTo>
                <a:lnTo>
                  <a:pt x="144018" y="61087"/>
                </a:lnTo>
                <a:lnTo>
                  <a:pt x="143691" y="55223"/>
                </a:lnTo>
                <a:lnTo>
                  <a:pt x="140589" y="42396"/>
                </a:lnTo>
                <a:lnTo>
                  <a:pt x="134506" y="30708"/>
                </a:lnTo>
                <a:lnTo>
                  <a:pt x="125801" y="20464"/>
                </a:lnTo>
                <a:lnTo>
                  <a:pt x="114838" y="11967"/>
                </a:lnTo>
                <a:lnTo>
                  <a:pt x="101977" y="5521"/>
                </a:lnTo>
                <a:lnTo>
                  <a:pt x="87580" y="1431"/>
                </a:lnTo>
                <a:lnTo>
                  <a:pt x="72008" y="0"/>
                </a:lnTo>
                <a:lnTo>
                  <a:pt x="65108" y="276"/>
                </a:lnTo>
                <a:lnTo>
                  <a:pt x="50003" y="2902"/>
                </a:lnTo>
                <a:lnTo>
                  <a:pt x="36230" y="8056"/>
                </a:lnTo>
                <a:lnTo>
                  <a:pt x="24151" y="15432"/>
                </a:lnTo>
                <a:lnTo>
                  <a:pt x="14127" y="24727"/>
                </a:lnTo>
                <a:lnTo>
                  <a:pt x="6519" y="35637"/>
                </a:lnTo>
                <a:lnTo>
                  <a:pt x="1690" y="47858"/>
                </a:lnTo>
                <a:lnTo>
                  <a:pt x="0" y="61087"/>
                </a:lnTo>
                <a:lnTo>
                  <a:pt x="335" y="67032"/>
                </a:lnTo>
                <a:lnTo>
                  <a:pt x="3452" y="79854"/>
                </a:lnTo>
                <a:lnTo>
                  <a:pt x="9544" y="91545"/>
                </a:lnTo>
                <a:lnTo>
                  <a:pt x="18250" y="101798"/>
                </a:lnTo>
                <a:lnTo>
                  <a:pt x="29210" y="110308"/>
                </a:lnTo>
                <a:lnTo>
                  <a:pt x="42064" y="116766"/>
                </a:lnTo>
                <a:lnTo>
                  <a:pt x="56450" y="120866"/>
                </a:lnTo>
                <a:lnTo>
                  <a:pt x="72008" y="1223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7299198" y="4953635"/>
            <a:ext cx="144018" cy="122300"/>
          </a:xfrm>
          <a:custGeom>
            <a:avLst/>
            <a:gdLst/>
            <a:ahLst/>
            <a:cxnLst/>
            <a:rect l="l" t="t" r="r" b="b"/>
            <a:pathLst>
              <a:path w="144018" h="122300">
                <a:moveTo>
                  <a:pt x="72008" y="122300"/>
                </a:moveTo>
                <a:lnTo>
                  <a:pt x="56450" y="120866"/>
                </a:lnTo>
                <a:lnTo>
                  <a:pt x="42064" y="116766"/>
                </a:lnTo>
                <a:lnTo>
                  <a:pt x="29210" y="110308"/>
                </a:lnTo>
                <a:lnTo>
                  <a:pt x="18250" y="101798"/>
                </a:lnTo>
                <a:lnTo>
                  <a:pt x="9544" y="91545"/>
                </a:lnTo>
                <a:lnTo>
                  <a:pt x="3452" y="79854"/>
                </a:lnTo>
                <a:lnTo>
                  <a:pt x="335" y="67032"/>
                </a:lnTo>
                <a:lnTo>
                  <a:pt x="0" y="61087"/>
                </a:lnTo>
                <a:lnTo>
                  <a:pt x="1690" y="47858"/>
                </a:lnTo>
                <a:lnTo>
                  <a:pt x="6519" y="35637"/>
                </a:lnTo>
                <a:lnTo>
                  <a:pt x="14127" y="24727"/>
                </a:lnTo>
                <a:lnTo>
                  <a:pt x="24151" y="15432"/>
                </a:lnTo>
                <a:lnTo>
                  <a:pt x="36230" y="8056"/>
                </a:lnTo>
                <a:lnTo>
                  <a:pt x="50003" y="2902"/>
                </a:lnTo>
                <a:lnTo>
                  <a:pt x="65108" y="276"/>
                </a:lnTo>
                <a:lnTo>
                  <a:pt x="72008" y="0"/>
                </a:lnTo>
                <a:lnTo>
                  <a:pt x="87580" y="1431"/>
                </a:lnTo>
                <a:lnTo>
                  <a:pt x="101977" y="5521"/>
                </a:lnTo>
                <a:lnTo>
                  <a:pt x="114838" y="11967"/>
                </a:lnTo>
                <a:lnTo>
                  <a:pt x="125801" y="20464"/>
                </a:lnTo>
                <a:lnTo>
                  <a:pt x="134506" y="30708"/>
                </a:lnTo>
                <a:lnTo>
                  <a:pt x="140589" y="42396"/>
                </a:lnTo>
                <a:lnTo>
                  <a:pt x="143691" y="55223"/>
                </a:lnTo>
                <a:lnTo>
                  <a:pt x="144018" y="61087"/>
                </a:lnTo>
                <a:lnTo>
                  <a:pt x="142330" y="74310"/>
                </a:lnTo>
                <a:lnTo>
                  <a:pt x="137509" y="86538"/>
                </a:lnTo>
                <a:lnTo>
                  <a:pt x="129913" y="97465"/>
                </a:lnTo>
                <a:lnTo>
                  <a:pt x="119905" y="106783"/>
                </a:lnTo>
                <a:lnTo>
                  <a:pt x="107843" y="114185"/>
                </a:lnTo>
                <a:lnTo>
                  <a:pt x="94090" y="119365"/>
                </a:lnTo>
                <a:lnTo>
                  <a:pt x="79005" y="122015"/>
                </a:lnTo>
                <a:lnTo>
                  <a:pt x="72008" y="122300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7345680" y="6155956"/>
            <a:ext cx="117855" cy="360057"/>
          </a:xfrm>
          <a:custGeom>
            <a:avLst/>
            <a:gdLst/>
            <a:ahLst/>
            <a:cxnLst/>
            <a:rect l="l" t="t" r="r" b="b"/>
            <a:pathLst>
              <a:path w="117855" h="360057">
                <a:moveTo>
                  <a:pt x="21971" y="113855"/>
                </a:moveTo>
                <a:lnTo>
                  <a:pt x="25400" y="107797"/>
                </a:lnTo>
                <a:lnTo>
                  <a:pt x="46228" y="72092"/>
                </a:lnTo>
                <a:lnTo>
                  <a:pt x="58928" y="50321"/>
                </a:lnTo>
                <a:lnTo>
                  <a:pt x="71628" y="72092"/>
                </a:lnTo>
                <a:lnTo>
                  <a:pt x="92455" y="107797"/>
                </a:lnTo>
                <a:lnTo>
                  <a:pt x="96012" y="113855"/>
                </a:lnTo>
                <a:lnTo>
                  <a:pt x="103759" y="115900"/>
                </a:lnTo>
                <a:lnTo>
                  <a:pt x="109727" y="112369"/>
                </a:lnTo>
                <a:lnTo>
                  <a:pt x="115824" y="108838"/>
                </a:lnTo>
                <a:lnTo>
                  <a:pt x="117855" y="101053"/>
                </a:lnTo>
                <a:lnTo>
                  <a:pt x="114300" y="94995"/>
                </a:lnTo>
                <a:lnTo>
                  <a:pt x="71627" y="25196"/>
                </a:lnTo>
                <a:lnTo>
                  <a:pt x="69850" y="31597"/>
                </a:lnTo>
                <a:lnTo>
                  <a:pt x="48005" y="31597"/>
                </a:lnTo>
                <a:lnTo>
                  <a:pt x="46227" y="25196"/>
                </a:lnTo>
                <a:lnTo>
                  <a:pt x="3555" y="94995"/>
                </a:lnTo>
                <a:lnTo>
                  <a:pt x="0" y="101053"/>
                </a:lnTo>
                <a:lnTo>
                  <a:pt x="2031" y="108838"/>
                </a:lnTo>
                <a:lnTo>
                  <a:pt x="8127" y="112369"/>
                </a:lnTo>
                <a:lnTo>
                  <a:pt x="14097" y="115900"/>
                </a:lnTo>
                <a:lnTo>
                  <a:pt x="21971" y="113855"/>
                </a:lnTo>
                <a:close/>
              </a:path>
              <a:path w="117855" h="360057">
                <a:moveTo>
                  <a:pt x="71627" y="25196"/>
                </a:moveTo>
                <a:lnTo>
                  <a:pt x="114300" y="94995"/>
                </a:lnTo>
                <a:lnTo>
                  <a:pt x="58927" y="0"/>
                </a:lnTo>
                <a:lnTo>
                  <a:pt x="3555" y="94995"/>
                </a:lnTo>
                <a:lnTo>
                  <a:pt x="46227" y="25196"/>
                </a:lnTo>
                <a:lnTo>
                  <a:pt x="48005" y="31597"/>
                </a:lnTo>
                <a:lnTo>
                  <a:pt x="69850" y="31597"/>
                </a:lnTo>
                <a:lnTo>
                  <a:pt x="71627" y="25196"/>
                </a:lnTo>
                <a:close/>
              </a:path>
              <a:path w="117855" h="360057">
                <a:moveTo>
                  <a:pt x="71627" y="360057"/>
                </a:moveTo>
                <a:lnTo>
                  <a:pt x="71628" y="72092"/>
                </a:lnTo>
                <a:lnTo>
                  <a:pt x="58928" y="50321"/>
                </a:lnTo>
                <a:lnTo>
                  <a:pt x="46228" y="72092"/>
                </a:lnTo>
                <a:lnTo>
                  <a:pt x="46227" y="360057"/>
                </a:lnTo>
                <a:lnTo>
                  <a:pt x="71627" y="3600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7345680" y="6155956"/>
            <a:ext cx="117855" cy="360057"/>
          </a:xfrm>
          <a:custGeom>
            <a:avLst/>
            <a:gdLst/>
            <a:ahLst/>
            <a:cxnLst/>
            <a:rect l="l" t="t" r="r" b="b"/>
            <a:pathLst>
              <a:path w="117855" h="360057">
                <a:moveTo>
                  <a:pt x="21971" y="113855"/>
                </a:moveTo>
                <a:lnTo>
                  <a:pt x="25400" y="107797"/>
                </a:lnTo>
                <a:lnTo>
                  <a:pt x="46228" y="72092"/>
                </a:lnTo>
                <a:lnTo>
                  <a:pt x="58928" y="50321"/>
                </a:lnTo>
                <a:lnTo>
                  <a:pt x="71628" y="72092"/>
                </a:lnTo>
                <a:lnTo>
                  <a:pt x="92455" y="107797"/>
                </a:lnTo>
                <a:lnTo>
                  <a:pt x="96012" y="113855"/>
                </a:lnTo>
                <a:lnTo>
                  <a:pt x="103759" y="115900"/>
                </a:lnTo>
                <a:lnTo>
                  <a:pt x="109727" y="112369"/>
                </a:lnTo>
                <a:lnTo>
                  <a:pt x="115824" y="108838"/>
                </a:lnTo>
                <a:lnTo>
                  <a:pt x="117855" y="101053"/>
                </a:lnTo>
                <a:lnTo>
                  <a:pt x="114300" y="94995"/>
                </a:lnTo>
                <a:lnTo>
                  <a:pt x="71627" y="25196"/>
                </a:lnTo>
                <a:lnTo>
                  <a:pt x="69850" y="31597"/>
                </a:lnTo>
                <a:lnTo>
                  <a:pt x="48005" y="31597"/>
                </a:lnTo>
                <a:lnTo>
                  <a:pt x="46227" y="25196"/>
                </a:lnTo>
                <a:lnTo>
                  <a:pt x="3555" y="94995"/>
                </a:lnTo>
                <a:lnTo>
                  <a:pt x="0" y="101053"/>
                </a:lnTo>
                <a:lnTo>
                  <a:pt x="2031" y="108838"/>
                </a:lnTo>
                <a:lnTo>
                  <a:pt x="8127" y="112369"/>
                </a:lnTo>
                <a:lnTo>
                  <a:pt x="14097" y="115900"/>
                </a:lnTo>
                <a:lnTo>
                  <a:pt x="21971" y="113855"/>
                </a:lnTo>
                <a:close/>
              </a:path>
              <a:path w="117855" h="360057">
                <a:moveTo>
                  <a:pt x="71627" y="25196"/>
                </a:moveTo>
                <a:lnTo>
                  <a:pt x="114300" y="94995"/>
                </a:lnTo>
                <a:lnTo>
                  <a:pt x="58927" y="0"/>
                </a:lnTo>
                <a:lnTo>
                  <a:pt x="3555" y="94995"/>
                </a:lnTo>
                <a:lnTo>
                  <a:pt x="46227" y="25196"/>
                </a:lnTo>
                <a:lnTo>
                  <a:pt x="48005" y="31597"/>
                </a:lnTo>
                <a:lnTo>
                  <a:pt x="69850" y="31597"/>
                </a:lnTo>
                <a:lnTo>
                  <a:pt x="71627" y="25196"/>
                </a:lnTo>
                <a:close/>
              </a:path>
              <a:path w="117855" h="360057">
                <a:moveTo>
                  <a:pt x="71627" y="360057"/>
                </a:moveTo>
                <a:lnTo>
                  <a:pt x="71628" y="72092"/>
                </a:lnTo>
                <a:lnTo>
                  <a:pt x="58928" y="50321"/>
                </a:lnTo>
                <a:lnTo>
                  <a:pt x="46228" y="72092"/>
                </a:lnTo>
                <a:lnTo>
                  <a:pt x="46227" y="360057"/>
                </a:lnTo>
                <a:lnTo>
                  <a:pt x="71627" y="3600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7332599" y="6156007"/>
            <a:ext cx="144018" cy="122313"/>
          </a:xfrm>
          <a:custGeom>
            <a:avLst/>
            <a:gdLst/>
            <a:ahLst/>
            <a:cxnLst/>
            <a:rect l="l" t="t" r="r" b="b"/>
            <a:pathLst>
              <a:path w="144018" h="122313">
                <a:moveTo>
                  <a:pt x="72008" y="122313"/>
                </a:moveTo>
                <a:lnTo>
                  <a:pt x="78957" y="122032"/>
                </a:lnTo>
                <a:lnTo>
                  <a:pt x="94052" y="119393"/>
                </a:lnTo>
                <a:lnTo>
                  <a:pt x="107815" y="114225"/>
                </a:lnTo>
                <a:lnTo>
                  <a:pt x="119885" y="106834"/>
                </a:lnTo>
                <a:lnTo>
                  <a:pt x="129902" y="97526"/>
                </a:lnTo>
                <a:lnTo>
                  <a:pt x="137503" y="86608"/>
                </a:lnTo>
                <a:lnTo>
                  <a:pt x="142329" y="74385"/>
                </a:lnTo>
                <a:lnTo>
                  <a:pt x="144018" y="61163"/>
                </a:lnTo>
                <a:lnTo>
                  <a:pt x="143685" y="55250"/>
                </a:lnTo>
                <a:lnTo>
                  <a:pt x="140575" y="42426"/>
                </a:lnTo>
                <a:lnTo>
                  <a:pt x="134486" y="30736"/>
                </a:lnTo>
                <a:lnTo>
                  <a:pt x="125781" y="20486"/>
                </a:lnTo>
                <a:lnTo>
                  <a:pt x="114819" y="11982"/>
                </a:lnTo>
                <a:lnTo>
                  <a:pt x="101963" y="5529"/>
                </a:lnTo>
                <a:lnTo>
                  <a:pt x="87572" y="1433"/>
                </a:lnTo>
                <a:lnTo>
                  <a:pt x="72008" y="0"/>
                </a:lnTo>
                <a:lnTo>
                  <a:pt x="65050" y="282"/>
                </a:lnTo>
                <a:lnTo>
                  <a:pt x="49957" y="2922"/>
                </a:lnTo>
                <a:lnTo>
                  <a:pt x="36196" y="8091"/>
                </a:lnTo>
                <a:lnTo>
                  <a:pt x="24128" y="15483"/>
                </a:lnTo>
                <a:lnTo>
                  <a:pt x="14113" y="24792"/>
                </a:lnTo>
                <a:lnTo>
                  <a:pt x="6513" y="35712"/>
                </a:lnTo>
                <a:lnTo>
                  <a:pt x="1688" y="47938"/>
                </a:lnTo>
                <a:lnTo>
                  <a:pt x="0" y="61163"/>
                </a:lnTo>
                <a:lnTo>
                  <a:pt x="331" y="67065"/>
                </a:lnTo>
                <a:lnTo>
                  <a:pt x="3440" y="79887"/>
                </a:lnTo>
                <a:lnTo>
                  <a:pt x="9528" y="91575"/>
                </a:lnTo>
                <a:lnTo>
                  <a:pt x="18233" y="101825"/>
                </a:lnTo>
                <a:lnTo>
                  <a:pt x="29194" y="110330"/>
                </a:lnTo>
                <a:lnTo>
                  <a:pt x="42052" y="116783"/>
                </a:lnTo>
                <a:lnTo>
                  <a:pt x="56443" y="120880"/>
                </a:lnTo>
                <a:lnTo>
                  <a:pt x="72008" y="12231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7332599" y="6156007"/>
            <a:ext cx="144018" cy="122313"/>
          </a:xfrm>
          <a:custGeom>
            <a:avLst/>
            <a:gdLst/>
            <a:ahLst/>
            <a:cxnLst/>
            <a:rect l="l" t="t" r="r" b="b"/>
            <a:pathLst>
              <a:path w="144018" h="122313">
                <a:moveTo>
                  <a:pt x="72008" y="122313"/>
                </a:moveTo>
                <a:lnTo>
                  <a:pt x="56443" y="120880"/>
                </a:lnTo>
                <a:lnTo>
                  <a:pt x="42052" y="116783"/>
                </a:lnTo>
                <a:lnTo>
                  <a:pt x="29194" y="110330"/>
                </a:lnTo>
                <a:lnTo>
                  <a:pt x="18233" y="101825"/>
                </a:lnTo>
                <a:lnTo>
                  <a:pt x="9528" y="91575"/>
                </a:lnTo>
                <a:lnTo>
                  <a:pt x="3440" y="79887"/>
                </a:lnTo>
                <a:lnTo>
                  <a:pt x="331" y="67065"/>
                </a:lnTo>
                <a:lnTo>
                  <a:pt x="0" y="61163"/>
                </a:lnTo>
                <a:lnTo>
                  <a:pt x="1688" y="47938"/>
                </a:lnTo>
                <a:lnTo>
                  <a:pt x="6513" y="35712"/>
                </a:lnTo>
                <a:lnTo>
                  <a:pt x="14113" y="24792"/>
                </a:lnTo>
                <a:lnTo>
                  <a:pt x="24128" y="15483"/>
                </a:lnTo>
                <a:lnTo>
                  <a:pt x="36196" y="8091"/>
                </a:lnTo>
                <a:lnTo>
                  <a:pt x="49957" y="2922"/>
                </a:lnTo>
                <a:lnTo>
                  <a:pt x="65050" y="282"/>
                </a:lnTo>
                <a:lnTo>
                  <a:pt x="72008" y="0"/>
                </a:lnTo>
                <a:lnTo>
                  <a:pt x="87572" y="1433"/>
                </a:lnTo>
                <a:lnTo>
                  <a:pt x="101963" y="5529"/>
                </a:lnTo>
                <a:lnTo>
                  <a:pt x="114819" y="11982"/>
                </a:lnTo>
                <a:lnTo>
                  <a:pt x="125781" y="20486"/>
                </a:lnTo>
                <a:lnTo>
                  <a:pt x="134486" y="30736"/>
                </a:lnTo>
                <a:lnTo>
                  <a:pt x="140575" y="42426"/>
                </a:lnTo>
                <a:lnTo>
                  <a:pt x="143685" y="55250"/>
                </a:lnTo>
                <a:lnTo>
                  <a:pt x="144018" y="61163"/>
                </a:lnTo>
                <a:lnTo>
                  <a:pt x="142329" y="74385"/>
                </a:lnTo>
                <a:lnTo>
                  <a:pt x="137503" y="86608"/>
                </a:lnTo>
                <a:lnTo>
                  <a:pt x="129902" y="97526"/>
                </a:lnTo>
                <a:lnTo>
                  <a:pt x="119885" y="106834"/>
                </a:lnTo>
                <a:lnTo>
                  <a:pt x="107815" y="114225"/>
                </a:lnTo>
                <a:lnTo>
                  <a:pt x="94052" y="119393"/>
                </a:lnTo>
                <a:lnTo>
                  <a:pt x="78957" y="122032"/>
                </a:lnTo>
                <a:lnTo>
                  <a:pt x="72008" y="122313"/>
                </a:lnTo>
                <a:close/>
              </a:path>
            </a:pathLst>
          </a:custGeom>
          <a:ln w="2539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87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53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637108" y="5003876"/>
            <a:ext cx="1270635" cy="1152131"/>
          </a:xfrm>
          <a:custGeom>
            <a:avLst/>
            <a:gdLst/>
            <a:ahLst/>
            <a:cxnLst/>
            <a:rect l="l" t="t" r="r" b="b"/>
            <a:pathLst>
              <a:path w="1270635" h="1152131">
                <a:moveTo>
                  <a:pt x="0" y="1152131"/>
                </a:moveTo>
                <a:lnTo>
                  <a:pt x="1270635" y="1152131"/>
                </a:lnTo>
                <a:lnTo>
                  <a:pt x="1270635" y="0"/>
                </a:lnTo>
                <a:lnTo>
                  <a:pt x="0" y="0"/>
                </a:lnTo>
                <a:lnTo>
                  <a:pt x="0" y="115213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1907667" y="5178933"/>
            <a:ext cx="648207" cy="117856"/>
          </a:xfrm>
          <a:custGeom>
            <a:avLst/>
            <a:gdLst/>
            <a:ahLst/>
            <a:cxnLst/>
            <a:rect l="l" t="t" r="r" b="b"/>
            <a:pathLst>
              <a:path w="648207" h="117855">
                <a:moveTo>
                  <a:pt x="535813" y="109728"/>
                </a:moveTo>
                <a:lnTo>
                  <a:pt x="539369" y="115824"/>
                </a:lnTo>
                <a:lnTo>
                  <a:pt x="547115" y="117856"/>
                </a:lnTo>
                <a:lnTo>
                  <a:pt x="553212" y="114300"/>
                </a:lnTo>
                <a:lnTo>
                  <a:pt x="648207" y="58928"/>
                </a:lnTo>
                <a:lnTo>
                  <a:pt x="553212" y="3556"/>
                </a:lnTo>
                <a:lnTo>
                  <a:pt x="547115" y="0"/>
                </a:lnTo>
                <a:lnTo>
                  <a:pt x="539369" y="2032"/>
                </a:lnTo>
                <a:lnTo>
                  <a:pt x="535813" y="8128"/>
                </a:lnTo>
                <a:lnTo>
                  <a:pt x="532257" y="14097"/>
                </a:lnTo>
                <a:lnTo>
                  <a:pt x="534288" y="21844"/>
                </a:lnTo>
                <a:lnTo>
                  <a:pt x="540384" y="25400"/>
                </a:lnTo>
                <a:lnTo>
                  <a:pt x="576090" y="46228"/>
                </a:lnTo>
                <a:lnTo>
                  <a:pt x="622934" y="46228"/>
                </a:lnTo>
                <a:lnTo>
                  <a:pt x="622934" y="71628"/>
                </a:lnTo>
                <a:lnTo>
                  <a:pt x="576090" y="71628"/>
                </a:lnTo>
                <a:lnTo>
                  <a:pt x="540384" y="92456"/>
                </a:lnTo>
                <a:lnTo>
                  <a:pt x="534288" y="95885"/>
                </a:lnTo>
                <a:lnTo>
                  <a:pt x="532257" y="103759"/>
                </a:lnTo>
                <a:lnTo>
                  <a:pt x="535813" y="109728"/>
                </a:lnTo>
                <a:close/>
              </a:path>
              <a:path w="648207" h="117855">
                <a:moveTo>
                  <a:pt x="622934" y="46228"/>
                </a:moveTo>
                <a:lnTo>
                  <a:pt x="616584" y="48006"/>
                </a:lnTo>
                <a:lnTo>
                  <a:pt x="616584" y="69850"/>
                </a:lnTo>
                <a:lnTo>
                  <a:pt x="597861" y="58927"/>
                </a:lnTo>
                <a:lnTo>
                  <a:pt x="616584" y="48006"/>
                </a:lnTo>
                <a:lnTo>
                  <a:pt x="622934" y="46228"/>
                </a:lnTo>
                <a:lnTo>
                  <a:pt x="0" y="46228"/>
                </a:lnTo>
                <a:lnTo>
                  <a:pt x="0" y="71628"/>
                </a:lnTo>
                <a:lnTo>
                  <a:pt x="622934" y="71628"/>
                </a:lnTo>
                <a:lnTo>
                  <a:pt x="622934" y="46228"/>
                </a:lnTo>
                <a:close/>
              </a:path>
              <a:path w="648207" h="117855">
                <a:moveTo>
                  <a:pt x="616584" y="48006"/>
                </a:moveTo>
                <a:lnTo>
                  <a:pt x="597861" y="58927"/>
                </a:lnTo>
                <a:lnTo>
                  <a:pt x="616584" y="69850"/>
                </a:lnTo>
                <a:lnTo>
                  <a:pt x="616584" y="4800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1907667" y="5178933"/>
            <a:ext cx="648207" cy="117856"/>
          </a:xfrm>
          <a:custGeom>
            <a:avLst/>
            <a:gdLst/>
            <a:ahLst/>
            <a:cxnLst/>
            <a:rect l="l" t="t" r="r" b="b"/>
            <a:pathLst>
              <a:path w="648207" h="117855">
                <a:moveTo>
                  <a:pt x="535813" y="109728"/>
                </a:moveTo>
                <a:lnTo>
                  <a:pt x="539369" y="115824"/>
                </a:lnTo>
                <a:lnTo>
                  <a:pt x="547115" y="117856"/>
                </a:lnTo>
                <a:lnTo>
                  <a:pt x="553212" y="114300"/>
                </a:lnTo>
                <a:lnTo>
                  <a:pt x="648207" y="58928"/>
                </a:lnTo>
                <a:lnTo>
                  <a:pt x="553212" y="3556"/>
                </a:lnTo>
                <a:lnTo>
                  <a:pt x="547115" y="0"/>
                </a:lnTo>
                <a:lnTo>
                  <a:pt x="539369" y="2032"/>
                </a:lnTo>
                <a:lnTo>
                  <a:pt x="535813" y="8128"/>
                </a:lnTo>
                <a:lnTo>
                  <a:pt x="532257" y="14097"/>
                </a:lnTo>
                <a:lnTo>
                  <a:pt x="534288" y="21844"/>
                </a:lnTo>
                <a:lnTo>
                  <a:pt x="540384" y="25400"/>
                </a:lnTo>
                <a:lnTo>
                  <a:pt x="576090" y="46228"/>
                </a:lnTo>
                <a:lnTo>
                  <a:pt x="622934" y="46228"/>
                </a:lnTo>
                <a:lnTo>
                  <a:pt x="622934" y="71628"/>
                </a:lnTo>
                <a:lnTo>
                  <a:pt x="576090" y="71628"/>
                </a:lnTo>
                <a:lnTo>
                  <a:pt x="540384" y="92456"/>
                </a:lnTo>
                <a:lnTo>
                  <a:pt x="534288" y="95885"/>
                </a:lnTo>
                <a:lnTo>
                  <a:pt x="532257" y="103759"/>
                </a:lnTo>
                <a:lnTo>
                  <a:pt x="535813" y="109728"/>
                </a:lnTo>
                <a:close/>
              </a:path>
              <a:path w="648207" h="117855">
                <a:moveTo>
                  <a:pt x="622934" y="46228"/>
                </a:moveTo>
                <a:lnTo>
                  <a:pt x="616584" y="48006"/>
                </a:lnTo>
                <a:lnTo>
                  <a:pt x="616584" y="69850"/>
                </a:lnTo>
                <a:lnTo>
                  <a:pt x="597861" y="58927"/>
                </a:lnTo>
                <a:lnTo>
                  <a:pt x="616584" y="48006"/>
                </a:lnTo>
                <a:lnTo>
                  <a:pt x="622934" y="46228"/>
                </a:lnTo>
                <a:lnTo>
                  <a:pt x="0" y="46228"/>
                </a:lnTo>
                <a:lnTo>
                  <a:pt x="0" y="71628"/>
                </a:lnTo>
                <a:lnTo>
                  <a:pt x="622934" y="71628"/>
                </a:lnTo>
                <a:lnTo>
                  <a:pt x="622934" y="46228"/>
                </a:lnTo>
                <a:close/>
              </a:path>
              <a:path w="648207" h="117855">
                <a:moveTo>
                  <a:pt x="616584" y="48006"/>
                </a:moveTo>
                <a:lnTo>
                  <a:pt x="597861" y="58927"/>
                </a:lnTo>
                <a:lnTo>
                  <a:pt x="616584" y="69850"/>
                </a:lnTo>
                <a:lnTo>
                  <a:pt x="616584" y="4800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1907667" y="5898972"/>
            <a:ext cx="648207" cy="117919"/>
          </a:xfrm>
          <a:custGeom>
            <a:avLst/>
            <a:gdLst/>
            <a:ahLst/>
            <a:cxnLst/>
            <a:rect l="l" t="t" r="r" b="b"/>
            <a:pathLst>
              <a:path w="648207" h="117919">
                <a:moveTo>
                  <a:pt x="616584" y="47993"/>
                </a:moveTo>
                <a:lnTo>
                  <a:pt x="597785" y="58959"/>
                </a:lnTo>
                <a:lnTo>
                  <a:pt x="616584" y="69926"/>
                </a:lnTo>
                <a:lnTo>
                  <a:pt x="616584" y="47993"/>
                </a:lnTo>
                <a:close/>
              </a:path>
              <a:path w="648207" h="117919">
                <a:moveTo>
                  <a:pt x="553212" y="114376"/>
                </a:moveTo>
                <a:lnTo>
                  <a:pt x="648207" y="58953"/>
                </a:lnTo>
                <a:lnTo>
                  <a:pt x="622934" y="46253"/>
                </a:lnTo>
                <a:lnTo>
                  <a:pt x="0" y="46253"/>
                </a:lnTo>
                <a:lnTo>
                  <a:pt x="0" y="71653"/>
                </a:lnTo>
                <a:lnTo>
                  <a:pt x="622934" y="71653"/>
                </a:lnTo>
                <a:lnTo>
                  <a:pt x="616584" y="47993"/>
                </a:lnTo>
                <a:lnTo>
                  <a:pt x="616584" y="69926"/>
                </a:lnTo>
                <a:lnTo>
                  <a:pt x="597785" y="58959"/>
                </a:lnTo>
                <a:lnTo>
                  <a:pt x="616584" y="47993"/>
                </a:lnTo>
                <a:lnTo>
                  <a:pt x="622934" y="71653"/>
                </a:lnTo>
                <a:lnTo>
                  <a:pt x="553212" y="114376"/>
                </a:lnTo>
                <a:close/>
              </a:path>
              <a:path w="648207" h="117919">
                <a:moveTo>
                  <a:pt x="539369" y="2044"/>
                </a:moveTo>
                <a:lnTo>
                  <a:pt x="535813" y="8115"/>
                </a:lnTo>
                <a:lnTo>
                  <a:pt x="532257" y="14173"/>
                </a:lnTo>
                <a:lnTo>
                  <a:pt x="534288" y="21945"/>
                </a:lnTo>
                <a:lnTo>
                  <a:pt x="540384" y="25476"/>
                </a:lnTo>
                <a:lnTo>
                  <a:pt x="576003" y="46253"/>
                </a:lnTo>
                <a:lnTo>
                  <a:pt x="622934" y="46253"/>
                </a:lnTo>
                <a:lnTo>
                  <a:pt x="648207" y="58953"/>
                </a:lnTo>
                <a:lnTo>
                  <a:pt x="553212" y="3543"/>
                </a:lnTo>
                <a:lnTo>
                  <a:pt x="547115" y="0"/>
                </a:lnTo>
                <a:lnTo>
                  <a:pt x="539369" y="2044"/>
                </a:lnTo>
                <a:close/>
              </a:path>
              <a:path w="648207" h="117919">
                <a:moveTo>
                  <a:pt x="535813" y="109804"/>
                </a:moveTo>
                <a:lnTo>
                  <a:pt x="539369" y="115862"/>
                </a:lnTo>
                <a:lnTo>
                  <a:pt x="547115" y="117919"/>
                </a:lnTo>
                <a:lnTo>
                  <a:pt x="553212" y="114376"/>
                </a:lnTo>
                <a:lnTo>
                  <a:pt x="622934" y="71653"/>
                </a:lnTo>
                <a:lnTo>
                  <a:pt x="576024" y="71653"/>
                </a:lnTo>
                <a:lnTo>
                  <a:pt x="540384" y="92443"/>
                </a:lnTo>
                <a:lnTo>
                  <a:pt x="534288" y="95973"/>
                </a:lnTo>
                <a:lnTo>
                  <a:pt x="532257" y="103746"/>
                </a:lnTo>
                <a:lnTo>
                  <a:pt x="535813" y="10980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1907667" y="5898972"/>
            <a:ext cx="648207" cy="117919"/>
          </a:xfrm>
          <a:custGeom>
            <a:avLst/>
            <a:gdLst/>
            <a:ahLst/>
            <a:cxnLst/>
            <a:rect l="l" t="t" r="r" b="b"/>
            <a:pathLst>
              <a:path w="648207" h="117919">
                <a:moveTo>
                  <a:pt x="616584" y="47993"/>
                </a:moveTo>
                <a:lnTo>
                  <a:pt x="597785" y="58959"/>
                </a:lnTo>
                <a:lnTo>
                  <a:pt x="616584" y="69926"/>
                </a:lnTo>
                <a:lnTo>
                  <a:pt x="616584" y="47993"/>
                </a:lnTo>
                <a:close/>
              </a:path>
              <a:path w="648207" h="117919">
                <a:moveTo>
                  <a:pt x="553212" y="114376"/>
                </a:moveTo>
                <a:lnTo>
                  <a:pt x="648207" y="58953"/>
                </a:lnTo>
                <a:lnTo>
                  <a:pt x="622934" y="46253"/>
                </a:lnTo>
                <a:lnTo>
                  <a:pt x="0" y="46253"/>
                </a:lnTo>
                <a:lnTo>
                  <a:pt x="0" y="71653"/>
                </a:lnTo>
                <a:lnTo>
                  <a:pt x="622934" y="71653"/>
                </a:lnTo>
                <a:lnTo>
                  <a:pt x="616584" y="47993"/>
                </a:lnTo>
                <a:lnTo>
                  <a:pt x="616584" y="69926"/>
                </a:lnTo>
                <a:lnTo>
                  <a:pt x="597785" y="58959"/>
                </a:lnTo>
                <a:lnTo>
                  <a:pt x="616584" y="47993"/>
                </a:lnTo>
                <a:lnTo>
                  <a:pt x="622934" y="71653"/>
                </a:lnTo>
                <a:lnTo>
                  <a:pt x="553212" y="114376"/>
                </a:lnTo>
                <a:close/>
              </a:path>
              <a:path w="648207" h="117919">
                <a:moveTo>
                  <a:pt x="539369" y="2044"/>
                </a:moveTo>
                <a:lnTo>
                  <a:pt x="535813" y="8115"/>
                </a:lnTo>
                <a:lnTo>
                  <a:pt x="532257" y="14173"/>
                </a:lnTo>
                <a:lnTo>
                  <a:pt x="534288" y="21945"/>
                </a:lnTo>
                <a:lnTo>
                  <a:pt x="540384" y="25476"/>
                </a:lnTo>
                <a:lnTo>
                  <a:pt x="576003" y="46253"/>
                </a:lnTo>
                <a:lnTo>
                  <a:pt x="622934" y="46253"/>
                </a:lnTo>
                <a:lnTo>
                  <a:pt x="648207" y="58953"/>
                </a:lnTo>
                <a:lnTo>
                  <a:pt x="553212" y="3543"/>
                </a:lnTo>
                <a:lnTo>
                  <a:pt x="547115" y="0"/>
                </a:lnTo>
                <a:lnTo>
                  <a:pt x="539369" y="2044"/>
                </a:lnTo>
                <a:close/>
              </a:path>
              <a:path w="648207" h="117919">
                <a:moveTo>
                  <a:pt x="535813" y="109804"/>
                </a:moveTo>
                <a:lnTo>
                  <a:pt x="539369" y="115862"/>
                </a:lnTo>
                <a:lnTo>
                  <a:pt x="547115" y="117919"/>
                </a:lnTo>
                <a:lnTo>
                  <a:pt x="553212" y="114376"/>
                </a:lnTo>
                <a:lnTo>
                  <a:pt x="622934" y="71653"/>
                </a:lnTo>
                <a:lnTo>
                  <a:pt x="576024" y="71653"/>
                </a:lnTo>
                <a:lnTo>
                  <a:pt x="540384" y="92443"/>
                </a:lnTo>
                <a:lnTo>
                  <a:pt x="534288" y="95973"/>
                </a:lnTo>
                <a:lnTo>
                  <a:pt x="532257" y="103746"/>
                </a:lnTo>
                <a:lnTo>
                  <a:pt x="535813" y="10980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35496" y="5178933"/>
            <a:ext cx="648131" cy="117856"/>
          </a:xfrm>
          <a:custGeom>
            <a:avLst/>
            <a:gdLst/>
            <a:ahLst/>
            <a:cxnLst/>
            <a:rect l="l" t="t" r="r" b="b"/>
            <a:pathLst>
              <a:path w="648131" h="117855">
                <a:moveTo>
                  <a:pt x="535749" y="109728"/>
                </a:moveTo>
                <a:lnTo>
                  <a:pt x="539292" y="115824"/>
                </a:lnTo>
                <a:lnTo>
                  <a:pt x="547065" y="117856"/>
                </a:lnTo>
                <a:lnTo>
                  <a:pt x="553123" y="114300"/>
                </a:lnTo>
                <a:lnTo>
                  <a:pt x="648131" y="58928"/>
                </a:lnTo>
                <a:lnTo>
                  <a:pt x="553123" y="3556"/>
                </a:lnTo>
                <a:lnTo>
                  <a:pt x="547065" y="0"/>
                </a:lnTo>
                <a:lnTo>
                  <a:pt x="539292" y="2032"/>
                </a:lnTo>
                <a:lnTo>
                  <a:pt x="535749" y="8128"/>
                </a:lnTo>
                <a:lnTo>
                  <a:pt x="532218" y="14097"/>
                </a:lnTo>
                <a:lnTo>
                  <a:pt x="534263" y="21844"/>
                </a:lnTo>
                <a:lnTo>
                  <a:pt x="540321" y="25400"/>
                </a:lnTo>
                <a:lnTo>
                  <a:pt x="576026" y="46227"/>
                </a:lnTo>
                <a:lnTo>
                  <a:pt x="622922" y="46228"/>
                </a:lnTo>
                <a:lnTo>
                  <a:pt x="622922" y="71628"/>
                </a:lnTo>
                <a:lnTo>
                  <a:pt x="576026" y="71627"/>
                </a:lnTo>
                <a:lnTo>
                  <a:pt x="540321" y="92456"/>
                </a:lnTo>
                <a:lnTo>
                  <a:pt x="534263" y="95885"/>
                </a:lnTo>
                <a:lnTo>
                  <a:pt x="532218" y="103759"/>
                </a:lnTo>
                <a:lnTo>
                  <a:pt x="535749" y="109728"/>
                </a:lnTo>
                <a:close/>
              </a:path>
              <a:path w="648131" h="117855">
                <a:moveTo>
                  <a:pt x="622922" y="46228"/>
                </a:moveTo>
                <a:lnTo>
                  <a:pt x="616521" y="48006"/>
                </a:lnTo>
                <a:lnTo>
                  <a:pt x="616521" y="69850"/>
                </a:lnTo>
                <a:lnTo>
                  <a:pt x="597798" y="58927"/>
                </a:lnTo>
                <a:lnTo>
                  <a:pt x="616521" y="48006"/>
                </a:lnTo>
                <a:lnTo>
                  <a:pt x="622922" y="46228"/>
                </a:lnTo>
                <a:lnTo>
                  <a:pt x="0" y="46228"/>
                </a:lnTo>
                <a:lnTo>
                  <a:pt x="0" y="71628"/>
                </a:lnTo>
                <a:lnTo>
                  <a:pt x="622922" y="71628"/>
                </a:lnTo>
                <a:lnTo>
                  <a:pt x="622922" y="46228"/>
                </a:lnTo>
                <a:close/>
              </a:path>
              <a:path w="648131" h="117855">
                <a:moveTo>
                  <a:pt x="616521" y="48006"/>
                </a:moveTo>
                <a:lnTo>
                  <a:pt x="597798" y="58927"/>
                </a:lnTo>
                <a:lnTo>
                  <a:pt x="616521" y="69850"/>
                </a:lnTo>
                <a:lnTo>
                  <a:pt x="616521" y="4800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35496" y="5178933"/>
            <a:ext cx="648131" cy="117856"/>
          </a:xfrm>
          <a:custGeom>
            <a:avLst/>
            <a:gdLst/>
            <a:ahLst/>
            <a:cxnLst/>
            <a:rect l="l" t="t" r="r" b="b"/>
            <a:pathLst>
              <a:path w="648131" h="117855">
                <a:moveTo>
                  <a:pt x="535749" y="109728"/>
                </a:moveTo>
                <a:lnTo>
                  <a:pt x="539292" y="115824"/>
                </a:lnTo>
                <a:lnTo>
                  <a:pt x="547065" y="117856"/>
                </a:lnTo>
                <a:lnTo>
                  <a:pt x="553123" y="114300"/>
                </a:lnTo>
                <a:lnTo>
                  <a:pt x="648131" y="58928"/>
                </a:lnTo>
                <a:lnTo>
                  <a:pt x="553123" y="3556"/>
                </a:lnTo>
                <a:lnTo>
                  <a:pt x="547065" y="0"/>
                </a:lnTo>
                <a:lnTo>
                  <a:pt x="539292" y="2032"/>
                </a:lnTo>
                <a:lnTo>
                  <a:pt x="535749" y="8128"/>
                </a:lnTo>
                <a:lnTo>
                  <a:pt x="532218" y="14097"/>
                </a:lnTo>
                <a:lnTo>
                  <a:pt x="534263" y="21844"/>
                </a:lnTo>
                <a:lnTo>
                  <a:pt x="540321" y="25400"/>
                </a:lnTo>
                <a:lnTo>
                  <a:pt x="576026" y="46227"/>
                </a:lnTo>
                <a:lnTo>
                  <a:pt x="622922" y="46228"/>
                </a:lnTo>
                <a:lnTo>
                  <a:pt x="622922" y="71628"/>
                </a:lnTo>
                <a:lnTo>
                  <a:pt x="576026" y="71627"/>
                </a:lnTo>
                <a:lnTo>
                  <a:pt x="540321" y="92456"/>
                </a:lnTo>
                <a:lnTo>
                  <a:pt x="534263" y="95885"/>
                </a:lnTo>
                <a:lnTo>
                  <a:pt x="532218" y="103759"/>
                </a:lnTo>
                <a:lnTo>
                  <a:pt x="535749" y="109728"/>
                </a:lnTo>
                <a:close/>
              </a:path>
              <a:path w="648131" h="117855">
                <a:moveTo>
                  <a:pt x="622922" y="46228"/>
                </a:moveTo>
                <a:lnTo>
                  <a:pt x="616521" y="48006"/>
                </a:lnTo>
                <a:lnTo>
                  <a:pt x="616521" y="69850"/>
                </a:lnTo>
                <a:lnTo>
                  <a:pt x="597798" y="58927"/>
                </a:lnTo>
                <a:lnTo>
                  <a:pt x="616521" y="48006"/>
                </a:lnTo>
                <a:lnTo>
                  <a:pt x="622922" y="46228"/>
                </a:lnTo>
                <a:lnTo>
                  <a:pt x="0" y="46228"/>
                </a:lnTo>
                <a:lnTo>
                  <a:pt x="0" y="71628"/>
                </a:lnTo>
                <a:lnTo>
                  <a:pt x="622922" y="71628"/>
                </a:lnTo>
                <a:lnTo>
                  <a:pt x="622922" y="46228"/>
                </a:lnTo>
                <a:close/>
              </a:path>
              <a:path w="648131" h="117855">
                <a:moveTo>
                  <a:pt x="616521" y="48006"/>
                </a:moveTo>
                <a:lnTo>
                  <a:pt x="597798" y="58927"/>
                </a:lnTo>
                <a:lnTo>
                  <a:pt x="616521" y="69850"/>
                </a:lnTo>
                <a:lnTo>
                  <a:pt x="616521" y="4800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35496" y="5898972"/>
            <a:ext cx="648131" cy="117919"/>
          </a:xfrm>
          <a:custGeom>
            <a:avLst/>
            <a:gdLst/>
            <a:ahLst/>
            <a:cxnLst/>
            <a:rect l="l" t="t" r="r" b="b"/>
            <a:pathLst>
              <a:path w="648131" h="117919">
                <a:moveTo>
                  <a:pt x="616521" y="47993"/>
                </a:moveTo>
                <a:lnTo>
                  <a:pt x="597721" y="58959"/>
                </a:lnTo>
                <a:lnTo>
                  <a:pt x="616521" y="69926"/>
                </a:lnTo>
                <a:lnTo>
                  <a:pt x="616521" y="47993"/>
                </a:lnTo>
                <a:close/>
              </a:path>
              <a:path w="648131" h="117919">
                <a:moveTo>
                  <a:pt x="553123" y="114376"/>
                </a:moveTo>
                <a:lnTo>
                  <a:pt x="648131" y="58953"/>
                </a:lnTo>
                <a:lnTo>
                  <a:pt x="622922" y="46253"/>
                </a:lnTo>
                <a:lnTo>
                  <a:pt x="0" y="46253"/>
                </a:lnTo>
                <a:lnTo>
                  <a:pt x="0" y="71653"/>
                </a:lnTo>
                <a:lnTo>
                  <a:pt x="622922" y="71653"/>
                </a:lnTo>
                <a:lnTo>
                  <a:pt x="616521" y="47993"/>
                </a:lnTo>
                <a:lnTo>
                  <a:pt x="616521" y="69926"/>
                </a:lnTo>
                <a:lnTo>
                  <a:pt x="597721" y="58959"/>
                </a:lnTo>
                <a:lnTo>
                  <a:pt x="616521" y="47993"/>
                </a:lnTo>
                <a:lnTo>
                  <a:pt x="622922" y="71653"/>
                </a:lnTo>
                <a:lnTo>
                  <a:pt x="553123" y="114376"/>
                </a:lnTo>
                <a:close/>
              </a:path>
              <a:path w="648131" h="117919">
                <a:moveTo>
                  <a:pt x="539292" y="2044"/>
                </a:moveTo>
                <a:lnTo>
                  <a:pt x="535749" y="8115"/>
                </a:lnTo>
                <a:lnTo>
                  <a:pt x="532218" y="14173"/>
                </a:lnTo>
                <a:lnTo>
                  <a:pt x="534263" y="21945"/>
                </a:lnTo>
                <a:lnTo>
                  <a:pt x="540321" y="25476"/>
                </a:lnTo>
                <a:lnTo>
                  <a:pt x="575939" y="46253"/>
                </a:lnTo>
                <a:lnTo>
                  <a:pt x="622922" y="46253"/>
                </a:lnTo>
                <a:lnTo>
                  <a:pt x="648131" y="58953"/>
                </a:lnTo>
                <a:lnTo>
                  <a:pt x="553123" y="3543"/>
                </a:lnTo>
                <a:lnTo>
                  <a:pt x="547065" y="0"/>
                </a:lnTo>
                <a:lnTo>
                  <a:pt x="539292" y="2044"/>
                </a:lnTo>
                <a:close/>
              </a:path>
              <a:path w="648131" h="117919">
                <a:moveTo>
                  <a:pt x="535749" y="109804"/>
                </a:moveTo>
                <a:lnTo>
                  <a:pt x="539292" y="115862"/>
                </a:lnTo>
                <a:lnTo>
                  <a:pt x="547065" y="117919"/>
                </a:lnTo>
                <a:lnTo>
                  <a:pt x="553123" y="114376"/>
                </a:lnTo>
                <a:lnTo>
                  <a:pt x="622922" y="71653"/>
                </a:lnTo>
                <a:lnTo>
                  <a:pt x="575961" y="71653"/>
                </a:lnTo>
                <a:lnTo>
                  <a:pt x="540321" y="92443"/>
                </a:lnTo>
                <a:lnTo>
                  <a:pt x="534263" y="95973"/>
                </a:lnTo>
                <a:lnTo>
                  <a:pt x="532218" y="103746"/>
                </a:lnTo>
                <a:lnTo>
                  <a:pt x="535749" y="10980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35496" y="5898972"/>
            <a:ext cx="648131" cy="117919"/>
          </a:xfrm>
          <a:custGeom>
            <a:avLst/>
            <a:gdLst/>
            <a:ahLst/>
            <a:cxnLst/>
            <a:rect l="l" t="t" r="r" b="b"/>
            <a:pathLst>
              <a:path w="648131" h="117919">
                <a:moveTo>
                  <a:pt x="616521" y="47993"/>
                </a:moveTo>
                <a:lnTo>
                  <a:pt x="597721" y="58959"/>
                </a:lnTo>
                <a:lnTo>
                  <a:pt x="616521" y="69926"/>
                </a:lnTo>
                <a:lnTo>
                  <a:pt x="616521" y="47993"/>
                </a:lnTo>
                <a:close/>
              </a:path>
              <a:path w="648131" h="117919">
                <a:moveTo>
                  <a:pt x="553123" y="114376"/>
                </a:moveTo>
                <a:lnTo>
                  <a:pt x="648131" y="58953"/>
                </a:lnTo>
                <a:lnTo>
                  <a:pt x="622922" y="46253"/>
                </a:lnTo>
                <a:lnTo>
                  <a:pt x="0" y="46253"/>
                </a:lnTo>
                <a:lnTo>
                  <a:pt x="0" y="71653"/>
                </a:lnTo>
                <a:lnTo>
                  <a:pt x="622922" y="71653"/>
                </a:lnTo>
                <a:lnTo>
                  <a:pt x="616521" y="47993"/>
                </a:lnTo>
                <a:lnTo>
                  <a:pt x="616521" y="69926"/>
                </a:lnTo>
                <a:lnTo>
                  <a:pt x="597721" y="58959"/>
                </a:lnTo>
                <a:lnTo>
                  <a:pt x="616521" y="47993"/>
                </a:lnTo>
                <a:lnTo>
                  <a:pt x="622922" y="71653"/>
                </a:lnTo>
                <a:lnTo>
                  <a:pt x="553123" y="114376"/>
                </a:lnTo>
                <a:close/>
              </a:path>
              <a:path w="648131" h="117919">
                <a:moveTo>
                  <a:pt x="539292" y="2044"/>
                </a:moveTo>
                <a:lnTo>
                  <a:pt x="535749" y="8115"/>
                </a:lnTo>
                <a:lnTo>
                  <a:pt x="532218" y="14173"/>
                </a:lnTo>
                <a:lnTo>
                  <a:pt x="534263" y="21945"/>
                </a:lnTo>
                <a:lnTo>
                  <a:pt x="540321" y="25476"/>
                </a:lnTo>
                <a:lnTo>
                  <a:pt x="575939" y="46253"/>
                </a:lnTo>
                <a:lnTo>
                  <a:pt x="622922" y="46253"/>
                </a:lnTo>
                <a:lnTo>
                  <a:pt x="648131" y="58953"/>
                </a:lnTo>
                <a:lnTo>
                  <a:pt x="553123" y="3543"/>
                </a:lnTo>
                <a:lnTo>
                  <a:pt x="547065" y="0"/>
                </a:lnTo>
                <a:lnTo>
                  <a:pt x="539292" y="2044"/>
                </a:lnTo>
                <a:close/>
              </a:path>
              <a:path w="648131" h="117919">
                <a:moveTo>
                  <a:pt x="535749" y="109804"/>
                </a:moveTo>
                <a:lnTo>
                  <a:pt x="539292" y="115862"/>
                </a:lnTo>
                <a:lnTo>
                  <a:pt x="547065" y="117919"/>
                </a:lnTo>
                <a:lnTo>
                  <a:pt x="553123" y="114376"/>
                </a:lnTo>
                <a:lnTo>
                  <a:pt x="622922" y="71653"/>
                </a:lnTo>
                <a:lnTo>
                  <a:pt x="575961" y="71653"/>
                </a:lnTo>
                <a:lnTo>
                  <a:pt x="540321" y="92443"/>
                </a:lnTo>
                <a:lnTo>
                  <a:pt x="534263" y="95973"/>
                </a:lnTo>
                <a:lnTo>
                  <a:pt x="532218" y="103746"/>
                </a:lnTo>
                <a:lnTo>
                  <a:pt x="535749" y="10980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2110994" y="4365117"/>
            <a:ext cx="25400" cy="1584159"/>
          </a:xfrm>
          <a:custGeom>
            <a:avLst/>
            <a:gdLst/>
            <a:ahLst/>
            <a:cxnLst/>
            <a:rect l="l" t="t" r="r" b="b"/>
            <a:pathLst>
              <a:path w="25400" h="1584159">
                <a:moveTo>
                  <a:pt x="0" y="1584159"/>
                </a:moveTo>
                <a:lnTo>
                  <a:pt x="25400" y="1584159"/>
                </a:lnTo>
                <a:lnTo>
                  <a:pt x="25400" y="0"/>
                </a:lnTo>
                <a:lnTo>
                  <a:pt x="0" y="0"/>
                </a:lnTo>
                <a:lnTo>
                  <a:pt x="0" y="158415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2110994" y="4365117"/>
            <a:ext cx="25400" cy="1584159"/>
          </a:xfrm>
          <a:custGeom>
            <a:avLst/>
            <a:gdLst/>
            <a:ahLst/>
            <a:cxnLst/>
            <a:rect l="l" t="t" r="r" b="b"/>
            <a:pathLst>
              <a:path w="25400" h="1584159">
                <a:moveTo>
                  <a:pt x="0" y="1584159"/>
                </a:moveTo>
                <a:lnTo>
                  <a:pt x="25400" y="1584159"/>
                </a:lnTo>
                <a:lnTo>
                  <a:pt x="25400" y="0"/>
                </a:lnTo>
                <a:lnTo>
                  <a:pt x="0" y="0"/>
                </a:lnTo>
                <a:lnTo>
                  <a:pt x="0" y="158415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310832" y="4365117"/>
            <a:ext cx="25400" cy="900048"/>
          </a:xfrm>
          <a:custGeom>
            <a:avLst/>
            <a:gdLst/>
            <a:ahLst/>
            <a:cxnLst/>
            <a:rect l="l" t="t" r="r" b="b"/>
            <a:pathLst>
              <a:path w="25400" h="900049">
                <a:moveTo>
                  <a:pt x="0" y="900048"/>
                </a:moveTo>
                <a:lnTo>
                  <a:pt x="25400" y="900048"/>
                </a:lnTo>
                <a:lnTo>
                  <a:pt x="25400" y="0"/>
                </a:lnTo>
                <a:lnTo>
                  <a:pt x="0" y="0"/>
                </a:lnTo>
                <a:lnTo>
                  <a:pt x="0" y="90004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310832" y="4365117"/>
            <a:ext cx="25400" cy="900048"/>
          </a:xfrm>
          <a:custGeom>
            <a:avLst/>
            <a:gdLst/>
            <a:ahLst/>
            <a:cxnLst/>
            <a:rect l="l" t="t" r="r" b="b"/>
            <a:pathLst>
              <a:path w="25400" h="900049">
                <a:moveTo>
                  <a:pt x="0" y="900048"/>
                </a:moveTo>
                <a:lnTo>
                  <a:pt x="25400" y="900048"/>
                </a:lnTo>
                <a:lnTo>
                  <a:pt x="25400" y="0"/>
                </a:lnTo>
                <a:lnTo>
                  <a:pt x="0" y="0"/>
                </a:lnTo>
                <a:lnTo>
                  <a:pt x="0" y="90004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323532" y="4352417"/>
            <a:ext cx="1800161" cy="25400"/>
          </a:xfrm>
          <a:custGeom>
            <a:avLst/>
            <a:gdLst/>
            <a:ahLst/>
            <a:cxnLst/>
            <a:rect l="l" t="t" r="r" b="b"/>
            <a:pathLst>
              <a:path w="1800161" h="25400">
                <a:moveTo>
                  <a:pt x="0" y="25399"/>
                </a:moveTo>
                <a:lnTo>
                  <a:pt x="1800161" y="25399"/>
                </a:lnTo>
                <a:lnTo>
                  <a:pt x="1800161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323532" y="4352417"/>
            <a:ext cx="1800161" cy="25400"/>
          </a:xfrm>
          <a:custGeom>
            <a:avLst/>
            <a:gdLst/>
            <a:ahLst/>
            <a:cxnLst/>
            <a:rect l="l" t="t" r="r" b="b"/>
            <a:pathLst>
              <a:path w="1800161" h="25400">
                <a:moveTo>
                  <a:pt x="0" y="25399"/>
                </a:moveTo>
                <a:lnTo>
                  <a:pt x="1800161" y="25399"/>
                </a:lnTo>
                <a:lnTo>
                  <a:pt x="1800161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539546" y="5898972"/>
            <a:ext cx="144017" cy="122313"/>
          </a:xfrm>
          <a:custGeom>
            <a:avLst/>
            <a:gdLst/>
            <a:ahLst/>
            <a:cxnLst/>
            <a:rect l="l" t="t" r="r" b="b"/>
            <a:pathLst>
              <a:path w="144017" h="122313">
                <a:moveTo>
                  <a:pt x="72009" y="122313"/>
                </a:moveTo>
                <a:lnTo>
                  <a:pt x="78961" y="122032"/>
                </a:lnTo>
                <a:lnTo>
                  <a:pt x="94062" y="119393"/>
                </a:lnTo>
                <a:lnTo>
                  <a:pt x="107826" y="114225"/>
                </a:lnTo>
                <a:lnTo>
                  <a:pt x="119895" y="106834"/>
                </a:lnTo>
                <a:lnTo>
                  <a:pt x="129909" y="97526"/>
                </a:lnTo>
                <a:lnTo>
                  <a:pt x="137507" y="86608"/>
                </a:lnTo>
                <a:lnTo>
                  <a:pt x="142330" y="74385"/>
                </a:lnTo>
                <a:lnTo>
                  <a:pt x="144017" y="61163"/>
                </a:lnTo>
                <a:lnTo>
                  <a:pt x="143685" y="55250"/>
                </a:lnTo>
                <a:lnTo>
                  <a:pt x="140577" y="42426"/>
                </a:lnTo>
                <a:lnTo>
                  <a:pt x="134492" y="30736"/>
                </a:lnTo>
                <a:lnTo>
                  <a:pt x="125790" y="20486"/>
                </a:lnTo>
                <a:lnTo>
                  <a:pt x="114830" y="11982"/>
                </a:lnTo>
                <a:lnTo>
                  <a:pt x="101974" y="5529"/>
                </a:lnTo>
                <a:lnTo>
                  <a:pt x="87580" y="1433"/>
                </a:lnTo>
                <a:lnTo>
                  <a:pt x="72009" y="0"/>
                </a:lnTo>
                <a:lnTo>
                  <a:pt x="65048" y="282"/>
                </a:lnTo>
                <a:lnTo>
                  <a:pt x="49953" y="2922"/>
                </a:lnTo>
                <a:lnTo>
                  <a:pt x="36191" y="8091"/>
                </a:lnTo>
                <a:lnTo>
                  <a:pt x="24123" y="15483"/>
                </a:lnTo>
                <a:lnTo>
                  <a:pt x="14109" y="24792"/>
                </a:lnTo>
                <a:lnTo>
                  <a:pt x="6511" y="35712"/>
                </a:lnTo>
                <a:lnTo>
                  <a:pt x="1687" y="47938"/>
                </a:lnTo>
                <a:lnTo>
                  <a:pt x="0" y="61163"/>
                </a:lnTo>
                <a:lnTo>
                  <a:pt x="331" y="67065"/>
                </a:lnTo>
                <a:lnTo>
                  <a:pt x="3439" y="79887"/>
                </a:lnTo>
                <a:lnTo>
                  <a:pt x="9525" y="91575"/>
                </a:lnTo>
                <a:lnTo>
                  <a:pt x="18228" y="101825"/>
                </a:lnTo>
                <a:lnTo>
                  <a:pt x="29189" y="110330"/>
                </a:lnTo>
                <a:lnTo>
                  <a:pt x="42046" y="116783"/>
                </a:lnTo>
                <a:lnTo>
                  <a:pt x="56439" y="120880"/>
                </a:lnTo>
                <a:lnTo>
                  <a:pt x="72009" y="12231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539546" y="5898972"/>
            <a:ext cx="144017" cy="122313"/>
          </a:xfrm>
          <a:custGeom>
            <a:avLst/>
            <a:gdLst/>
            <a:ahLst/>
            <a:cxnLst/>
            <a:rect l="l" t="t" r="r" b="b"/>
            <a:pathLst>
              <a:path w="144017" h="122313">
                <a:moveTo>
                  <a:pt x="72009" y="122313"/>
                </a:moveTo>
                <a:lnTo>
                  <a:pt x="56439" y="120880"/>
                </a:lnTo>
                <a:lnTo>
                  <a:pt x="42046" y="116783"/>
                </a:lnTo>
                <a:lnTo>
                  <a:pt x="29189" y="110330"/>
                </a:lnTo>
                <a:lnTo>
                  <a:pt x="18228" y="101825"/>
                </a:lnTo>
                <a:lnTo>
                  <a:pt x="9525" y="91575"/>
                </a:lnTo>
                <a:lnTo>
                  <a:pt x="3439" y="79887"/>
                </a:lnTo>
                <a:lnTo>
                  <a:pt x="331" y="67065"/>
                </a:lnTo>
                <a:lnTo>
                  <a:pt x="0" y="61163"/>
                </a:lnTo>
                <a:lnTo>
                  <a:pt x="1687" y="47938"/>
                </a:lnTo>
                <a:lnTo>
                  <a:pt x="6511" y="35712"/>
                </a:lnTo>
                <a:lnTo>
                  <a:pt x="14109" y="24792"/>
                </a:lnTo>
                <a:lnTo>
                  <a:pt x="24123" y="15483"/>
                </a:lnTo>
                <a:lnTo>
                  <a:pt x="36191" y="8091"/>
                </a:lnTo>
                <a:lnTo>
                  <a:pt x="49953" y="2922"/>
                </a:lnTo>
                <a:lnTo>
                  <a:pt x="65048" y="282"/>
                </a:lnTo>
                <a:lnTo>
                  <a:pt x="72009" y="0"/>
                </a:lnTo>
                <a:lnTo>
                  <a:pt x="87580" y="1433"/>
                </a:lnTo>
                <a:lnTo>
                  <a:pt x="101974" y="5529"/>
                </a:lnTo>
                <a:lnTo>
                  <a:pt x="114830" y="11982"/>
                </a:lnTo>
                <a:lnTo>
                  <a:pt x="125790" y="20486"/>
                </a:lnTo>
                <a:lnTo>
                  <a:pt x="134492" y="30736"/>
                </a:lnTo>
                <a:lnTo>
                  <a:pt x="140577" y="42426"/>
                </a:lnTo>
                <a:lnTo>
                  <a:pt x="143685" y="55250"/>
                </a:lnTo>
                <a:lnTo>
                  <a:pt x="144017" y="61163"/>
                </a:lnTo>
                <a:lnTo>
                  <a:pt x="142330" y="74385"/>
                </a:lnTo>
                <a:lnTo>
                  <a:pt x="137507" y="86608"/>
                </a:lnTo>
                <a:lnTo>
                  <a:pt x="129909" y="97526"/>
                </a:lnTo>
                <a:lnTo>
                  <a:pt x="119895" y="106834"/>
                </a:lnTo>
                <a:lnTo>
                  <a:pt x="107826" y="114225"/>
                </a:lnTo>
                <a:lnTo>
                  <a:pt x="94062" y="119393"/>
                </a:lnTo>
                <a:lnTo>
                  <a:pt x="78961" y="122032"/>
                </a:lnTo>
                <a:lnTo>
                  <a:pt x="72009" y="122313"/>
                </a:lnTo>
                <a:close/>
              </a:path>
            </a:pathLst>
          </a:custGeom>
          <a:ln w="25400">
            <a:solidFill>
              <a:srgbClr val="BA602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1200683" y="4653153"/>
            <a:ext cx="117957" cy="360045"/>
          </a:xfrm>
          <a:custGeom>
            <a:avLst/>
            <a:gdLst/>
            <a:ahLst/>
            <a:cxnLst/>
            <a:rect l="l" t="t" r="r" b="b"/>
            <a:pathLst>
              <a:path w="117957" h="360045">
                <a:moveTo>
                  <a:pt x="46253" y="334899"/>
                </a:moveTo>
                <a:lnTo>
                  <a:pt x="46253" y="287831"/>
                </a:lnTo>
                <a:lnTo>
                  <a:pt x="25463" y="252222"/>
                </a:lnTo>
                <a:lnTo>
                  <a:pt x="21932" y="246253"/>
                </a:lnTo>
                <a:lnTo>
                  <a:pt x="14160" y="244221"/>
                </a:lnTo>
                <a:lnTo>
                  <a:pt x="8102" y="247650"/>
                </a:lnTo>
                <a:lnTo>
                  <a:pt x="2044" y="251206"/>
                </a:lnTo>
                <a:lnTo>
                  <a:pt x="0" y="258953"/>
                </a:lnTo>
                <a:lnTo>
                  <a:pt x="3530" y="265049"/>
                </a:lnTo>
                <a:lnTo>
                  <a:pt x="58953" y="360045"/>
                </a:lnTo>
                <a:lnTo>
                  <a:pt x="114401" y="265049"/>
                </a:lnTo>
                <a:lnTo>
                  <a:pt x="71602" y="334899"/>
                </a:lnTo>
                <a:lnTo>
                  <a:pt x="47980" y="328422"/>
                </a:lnTo>
                <a:lnTo>
                  <a:pt x="46253" y="287831"/>
                </a:lnTo>
                <a:lnTo>
                  <a:pt x="46253" y="334899"/>
                </a:lnTo>
                <a:close/>
              </a:path>
              <a:path w="117957" h="360045">
                <a:moveTo>
                  <a:pt x="95986" y="246253"/>
                </a:moveTo>
                <a:lnTo>
                  <a:pt x="92430" y="252222"/>
                </a:lnTo>
                <a:lnTo>
                  <a:pt x="71602" y="287927"/>
                </a:lnTo>
                <a:lnTo>
                  <a:pt x="69951" y="328422"/>
                </a:lnTo>
                <a:lnTo>
                  <a:pt x="58961" y="309597"/>
                </a:lnTo>
                <a:lnTo>
                  <a:pt x="46253" y="0"/>
                </a:lnTo>
                <a:lnTo>
                  <a:pt x="46253" y="287831"/>
                </a:lnTo>
                <a:lnTo>
                  <a:pt x="47980" y="328422"/>
                </a:lnTo>
                <a:lnTo>
                  <a:pt x="71602" y="334899"/>
                </a:lnTo>
                <a:lnTo>
                  <a:pt x="114401" y="265049"/>
                </a:lnTo>
                <a:lnTo>
                  <a:pt x="117957" y="258953"/>
                </a:lnTo>
                <a:lnTo>
                  <a:pt x="115798" y="251206"/>
                </a:lnTo>
                <a:lnTo>
                  <a:pt x="109829" y="247650"/>
                </a:lnTo>
                <a:lnTo>
                  <a:pt x="103733" y="244221"/>
                </a:lnTo>
                <a:lnTo>
                  <a:pt x="95986" y="246253"/>
                </a:lnTo>
                <a:close/>
              </a:path>
              <a:path w="117957" h="360045">
                <a:moveTo>
                  <a:pt x="58961" y="309597"/>
                </a:moveTo>
                <a:lnTo>
                  <a:pt x="69951" y="328422"/>
                </a:lnTo>
                <a:lnTo>
                  <a:pt x="71602" y="287927"/>
                </a:lnTo>
                <a:lnTo>
                  <a:pt x="71602" y="0"/>
                </a:lnTo>
                <a:lnTo>
                  <a:pt x="46253" y="0"/>
                </a:lnTo>
                <a:lnTo>
                  <a:pt x="58961" y="30959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1200683" y="4653153"/>
            <a:ext cx="117957" cy="360045"/>
          </a:xfrm>
          <a:custGeom>
            <a:avLst/>
            <a:gdLst/>
            <a:ahLst/>
            <a:cxnLst/>
            <a:rect l="l" t="t" r="r" b="b"/>
            <a:pathLst>
              <a:path w="117957" h="360045">
                <a:moveTo>
                  <a:pt x="46253" y="334899"/>
                </a:moveTo>
                <a:lnTo>
                  <a:pt x="46253" y="287831"/>
                </a:lnTo>
                <a:lnTo>
                  <a:pt x="25463" y="252222"/>
                </a:lnTo>
                <a:lnTo>
                  <a:pt x="21932" y="246253"/>
                </a:lnTo>
                <a:lnTo>
                  <a:pt x="14160" y="244221"/>
                </a:lnTo>
                <a:lnTo>
                  <a:pt x="8102" y="247650"/>
                </a:lnTo>
                <a:lnTo>
                  <a:pt x="2044" y="251206"/>
                </a:lnTo>
                <a:lnTo>
                  <a:pt x="0" y="258953"/>
                </a:lnTo>
                <a:lnTo>
                  <a:pt x="3530" y="265049"/>
                </a:lnTo>
                <a:lnTo>
                  <a:pt x="58953" y="360045"/>
                </a:lnTo>
                <a:lnTo>
                  <a:pt x="114401" y="265049"/>
                </a:lnTo>
                <a:lnTo>
                  <a:pt x="71602" y="334899"/>
                </a:lnTo>
                <a:lnTo>
                  <a:pt x="47980" y="328422"/>
                </a:lnTo>
                <a:lnTo>
                  <a:pt x="46253" y="287831"/>
                </a:lnTo>
                <a:lnTo>
                  <a:pt x="46253" y="334899"/>
                </a:lnTo>
                <a:close/>
              </a:path>
              <a:path w="117957" h="360045">
                <a:moveTo>
                  <a:pt x="95986" y="246253"/>
                </a:moveTo>
                <a:lnTo>
                  <a:pt x="92430" y="252222"/>
                </a:lnTo>
                <a:lnTo>
                  <a:pt x="71602" y="287927"/>
                </a:lnTo>
                <a:lnTo>
                  <a:pt x="69951" y="328422"/>
                </a:lnTo>
                <a:lnTo>
                  <a:pt x="58961" y="309597"/>
                </a:lnTo>
                <a:lnTo>
                  <a:pt x="46253" y="0"/>
                </a:lnTo>
                <a:lnTo>
                  <a:pt x="46253" y="287831"/>
                </a:lnTo>
                <a:lnTo>
                  <a:pt x="47980" y="328422"/>
                </a:lnTo>
                <a:lnTo>
                  <a:pt x="71602" y="334899"/>
                </a:lnTo>
                <a:lnTo>
                  <a:pt x="114401" y="265049"/>
                </a:lnTo>
                <a:lnTo>
                  <a:pt x="117957" y="258953"/>
                </a:lnTo>
                <a:lnTo>
                  <a:pt x="115798" y="251206"/>
                </a:lnTo>
                <a:lnTo>
                  <a:pt x="109829" y="247650"/>
                </a:lnTo>
                <a:lnTo>
                  <a:pt x="103733" y="244221"/>
                </a:lnTo>
                <a:lnTo>
                  <a:pt x="95986" y="246253"/>
                </a:lnTo>
                <a:close/>
              </a:path>
              <a:path w="117957" h="360045">
                <a:moveTo>
                  <a:pt x="58961" y="309597"/>
                </a:moveTo>
                <a:lnTo>
                  <a:pt x="69951" y="328422"/>
                </a:lnTo>
                <a:lnTo>
                  <a:pt x="71602" y="287927"/>
                </a:lnTo>
                <a:lnTo>
                  <a:pt x="71602" y="0"/>
                </a:lnTo>
                <a:lnTo>
                  <a:pt x="46253" y="0"/>
                </a:lnTo>
                <a:lnTo>
                  <a:pt x="58961" y="30959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1187627" y="4890897"/>
            <a:ext cx="143967" cy="122300"/>
          </a:xfrm>
          <a:custGeom>
            <a:avLst/>
            <a:gdLst/>
            <a:ahLst/>
            <a:cxnLst/>
            <a:rect l="l" t="t" r="r" b="b"/>
            <a:pathLst>
              <a:path w="143967" h="122300">
                <a:moveTo>
                  <a:pt x="72009" y="122300"/>
                </a:moveTo>
                <a:lnTo>
                  <a:pt x="78971" y="122018"/>
                </a:lnTo>
                <a:lnTo>
                  <a:pt x="94078" y="119374"/>
                </a:lnTo>
                <a:lnTo>
                  <a:pt x="107838" y="114198"/>
                </a:lnTo>
                <a:lnTo>
                  <a:pt x="119894" y="106796"/>
                </a:lnTo>
                <a:lnTo>
                  <a:pt x="129892" y="97477"/>
                </a:lnTo>
                <a:lnTo>
                  <a:pt x="137474" y="86548"/>
                </a:lnTo>
                <a:lnTo>
                  <a:pt x="142284" y="74315"/>
                </a:lnTo>
                <a:lnTo>
                  <a:pt x="143967" y="61086"/>
                </a:lnTo>
                <a:lnTo>
                  <a:pt x="143645" y="55261"/>
                </a:lnTo>
                <a:lnTo>
                  <a:pt x="140562" y="42426"/>
                </a:lnTo>
                <a:lnTo>
                  <a:pt x="134499" y="30731"/>
                </a:lnTo>
                <a:lnTo>
                  <a:pt x="125816" y="20479"/>
                </a:lnTo>
                <a:lnTo>
                  <a:pt x="114868" y="11976"/>
                </a:lnTo>
                <a:lnTo>
                  <a:pt x="102012" y="5525"/>
                </a:lnTo>
                <a:lnTo>
                  <a:pt x="87607" y="1432"/>
                </a:lnTo>
                <a:lnTo>
                  <a:pt x="72009" y="0"/>
                </a:lnTo>
                <a:lnTo>
                  <a:pt x="65104" y="276"/>
                </a:lnTo>
                <a:lnTo>
                  <a:pt x="49993" y="2902"/>
                </a:lnTo>
                <a:lnTo>
                  <a:pt x="36219" y="8056"/>
                </a:lnTo>
                <a:lnTo>
                  <a:pt x="24141" y="15432"/>
                </a:lnTo>
                <a:lnTo>
                  <a:pt x="14120" y="24727"/>
                </a:lnTo>
                <a:lnTo>
                  <a:pt x="6515" y="35637"/>
                </a:lnTo>
                <a:lnTo>
                  <a:pt x="1689" y="47858"/>
                </a:lnTo>
                <a:lnTo>
                  <a:pt x="0" y="61086"/>
                </a:lnTo>
                <a:lnTo>
                  <a:pt x="335" y="67032"/>
                </a:lnTo>
                <a:lnTo>
                  <a:pt x="3450" y="79854"/>
                </a:lnTo>
                <a:lnTo>
                  <a:pt x="9538" y="91545"/>
                </a:lnTo>
                <a:lnTo>
                  <a:pt x="18241" y="101798"/>
                </a:lnTo>
                <a:lnTo>
                  <a:pt x="29199" y="110308"/>
                </a:lnTo>
                <a:lnTo>
                  <a:pt x="42053" y="116766"/>
                </a:lnTo>
                <a:lnTo>
                  <a:pt x="56442" y="120866"/>
                </a:lnTo>
                <a:lnTo>
                  <a:pt x="72009" y="1223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1187627" y="4890897"/>
            <a:ext cx="143967" cy="122300"/>
          </a:xfrm>
          <a:custGeom>
            <a:avLst/>
            <a:gdLst/>
            <a:ahLst/>
            <a:cxnLst/>
            <a:rect l="l" t="t" r="r" b="b"/>
            <a:pathLst>
              <a:path w="143967" h="122300">
                <a:moveTo>
                  <a:pt x="72009" y="122300"/>
                </a:moveTo>
                <a:lnTo>
                  <a:pt x="56442" y="120866"/>
                </a:lnTo>
                <a:lnTo>
                  <a:pt x="42053" y="116766"/>
                </a:lnTo>
                <a:lnTo>
                  <a:pt x="29199" y="110308"/>
                </a:lnTo>
                <a:lnTo>
                  <a:pt x="18241" y="101798"/>
                </a:lnTo>
                <a:lnTo>
                  <a:pt x="9538" y="91545"/>
                </a:lnTo>
                <a:lnTo>
                  <a:pt x="3450" y="79854"/>
                </a:lnTo>
                <a:lnTo>
                  <a:pt x="335" y="67032"/>
                </a:lnTo>
                <a:lnTo>
                  <a:pt x="0" y="61086"/>
                </a:lnTo>
                <a:lnTo>
                  <a:pt x="1689" y="47858"/>
                </a:lnTo>
                <a:lnTo>
                  <a:pt x="6515" y="35637"/>
                </a:lnTo>
                <a:lnTo>
                  <a:pt x="14120" y="24727"/>
                </a:lnTo>
                <a:lnTo>
                  <a:pt x="24141" y="15432"/>
                </a:lnTo>
                <a:lnTo>
                  <a:pt x="36219" y="8056"/>
                </a:lnTo>
                <a:lnTo>
                  <a:pt x="49993" y="2902"/>
                </a:lnTo>
                <a:lnTo>
                  <a:pt x="65104" y="276"/>
                </a:lnTo>
                <a:lnTo>
                  <a:pt x="72009" y="0"/>
                </a:lnTo>
                <a:lnTo>
                  <a:pt x="87607" y="1432"/>
                </a:lnTo>
                <a:lnTo>
                  <a:pt x="102012" y="5525"/>
                </a:lnTo>
                <a:lnTo>
                  <a:pt x="114868" y="11976"/>
                </a:lnTo>
                <a:lnTo>
                  <a:pt x="125816" y="20479"/>
                </a:lnTo>
                <a:lnTo>
                  <a:pt x="134499" y="30731"/>
                </a:lnTo>
                <a:lnTo>
                  <a:pt x="140562" y="42426"/>
                </a:lnTo>
                <a:lnTo>
                  <a:pt x="143645" y="55261"/>
                </a:lnTo>
                <a:lnTo>
                  <a:pt x="143967" y="61086"/>
                </a:lnTo>
                <a:lnTo>
                  <a:pt x="142284" y="74315"/>
                </a:lnTo>
                <a:lnTo>
                  <a:pt x="137474" y="86548"/>
                </a:lnTo>
                <a:lnTo>
                  <a:pt x="129892" y="97477"/>
                </a:lnTo>
                <a:lnTo>
                  <a:pt x="119894" y="106796"/>
                </a:lnTo>
                <a:lnTo>
                  <a:pt x="107838" y="114198"/>
                </a:lnTo>
                <a:lnTo>
                  <a:pt x="94078" y="119374"/>
                </a:lnTo>
                <a:lnTo>
                  <a:pt x="78971" y="122018"/>
                </a:lnTo>
                <a:lnTo>
                  <a:pt x="72009" y="122300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1234084" y="6093231"/>
            <a:ext cx="117957" cy="360057"/>
          </a:xfrm>
          <a:custGeom>
            <a:avLst/>
            <a:gdLst/>
            <a:ahLst/>
            <a:cxnLst/>
            <a:rect l="l" t="t" r="r" b="b"/>
            <a:pathLst>
              <a:path w="117957" h="360057">
                <a:moveTo>
                  <a:pt x="21945" y="113868"/>
                </a:moveTo>
                <a:lnTo>
                  <a:pt x="25476" y="107810"/>
                </a:lnTo>
                <a:lnTo>
                  <a:pt x="46202" y="72299"/>
                </a:lnTo>
                <a:lnTo>
                  <a:pt x="58962" y="50437"/>
                </a:lnTo>
                <a:lnTo>
                  <a:pt x="71602" y="72105"/>
                </a:lnTo>
                <a:lnTo>
                  <a:pt x="92430" y="107810"/>
                </a:lnTo>
                <a:lnTo>
                  <a:pt x="95986" y="113868"/>
                </a:lnTo>
                <a:lnTo>
                  <a:pt x="103733" y="115912"/>
                </a:lnTo>
                <a:lnTo>
                  <a:pt x="109829" y="112382"/>
                </a:lnTo>
                <a:lnTo>
                  <a:pt x="115925" y="108839"/>
                </a:lnTo>
                <a:lnTo>
                  <a:pt x="117957" y="101066"/>
                </a:lnTo>
                <a:lnTo>
                  <a:pt x="114401" y="95008"/>
                </a:lnTo>
                <a:lnTo>
                  <a:pt x="71602" y="25209"/>
                </a:lnTo>
                <a:lnTo>
                  <a:pt x="69951" y="31610"/>
                </a:lnTo>
                <a:lnTo>
                  <a:pt x="47980" y="31610"/>
                </a:lnTo>
                <a:lnTo>
                  <a:pt x="46202" y="25209"/>
                </a:lnTo>
                <a:lnTo>
                  <a:pt x="3530" y="95008"/>
                </a:lnTo>
                <a:lnTo>
                  <a:pt x="0" y="101066"/>
                </a:lnTo>
                <a:lnTo>
                  <a:pt x="2044" y="108839"/>
                </a:lnTo>
                <a:lnTo>
                  <a:pt x="8102" y="112382"/>
                </a:lnTo>
                <a:lnTo>
                  <a:pt x="14160" y="115912"/>
                </a:lnTo>
                <a:lnTo>
                  <a:pt x="21945" y="113868"/>
                </a:lnTo>
                <a:close/>
              </a:path>
              <a:path w="117957" h="360057">
                <a:moveTo>
                  <a:pt x="71602" y="25209"/>
                </a:moveTo>
                <a:lnTo>
                  <a:pt x="114401" y="95008"/>
                </a:lnTo>
                <a:lnTo>
                  <a:pt x="58902" y="0"/>
                </a:lnTo>
                <a:lnTo>
                  <a:pt x="3530" y="95008"/>
                </a:lnTo>
                <a:lnTo>
                  <a:pt x="46202" y="25209"/>
                </a:lnTo>
                <a:lnTo>
                  <a:pt x="47980" y="31610"/>
                </a:lnTo>
                <a:lnTo>
                  <a:pt x="69951" y="31610"/>
                </a:lnTo>
                <a:lnTo>
                  <a:pt x="71602" y="25209"/>
                </a:lnTo>
                <a:close/>
              </a:path>
              <a:path w="117957" h="360057">
                <a:moveTo>
                  <a:pt x="71602" y="360057"/>
                </a:moveTo>
                <a:lnTo>
                  <a:pt x="71602" y="72105"/>
                </a:lnTo>
                <a:lnTo>
                  <a:pt x="58962" y="50437"/>
                </a:lnTo>
                <a:lnTo>
                  <a:pt x="46202" y="72299"/>
                </a:lnTo>
                <a:lnTo>
                  <a:pt x="46202" y="360057"/>
                </a:lnTo>
                <a:lnTo>
                  <a:pt x="71602" y="3600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1234084" y="6093231"/>
            <a:ext cx="117957" cy="360057"/>
          </a:xfrm>
          <a:custGeom>
            <a:avLst/>
            <a:gdLst/>
            <a:ahLst/>
            <a:cxnLst/>
            <a:rect l="l" t="t" r="r" b="b"/>
            <a:pathLst>
              <a:path w="117957" h="360057">
                <a:moveTo>
                  <a:pt x="21945" y="113868"/>
                </a:moveTo>
                <a:lnTo>
                  <a:pt x="25476" y="107810"/>
                </a:lnTo>
                <a:lnTo>
                  <a:pt x="46202" y="72299"/>
                </a:lnTo>
                <a:lnTo>
                  <a:pt x="58962" y="50437"/>
                </a:lnTo>
                <a:lnTo>
                  <a:pt x="71602" y="72105"/>
                </a:lnTo>
                <a:lnTo>
                  <a:pt x="92430" y="107810"/>
                </a:lnTo>
                <a:lnTo>
                  <a:pt x="95986" y="113868"/>
                </a:lnTo>
                <a:lnTo>
                  <a:pt x="103733" y="115912"/>
                </a:lnTo>
                <a:lnTo>
                  <a:pt x="109829" y="112382"/>
                </a:lnTo>
                <a:lnTo>
                  <a:pt x="115925" y="108839"/>
                </a:lnTo>
                <a:lnTo>
                  <a:pt x="117957" y="101066"/>
                </a:lnTo>
                <a:lnTo>
                  <a:pt x="114401" y="95008"/>
                </a:lnTo>
                <a:lnTo>
                  <a:pt x="71602" y="25209"/>
                </a:lnTo>
                <a:lnTo>
                  <a:pt x="69951" y="31610"/>
                </a:lnTo>
                <a:lnTo>
                  <a:pt x="47980" y="31610"/>
                </a:lnTo>
                <a:lnTo>
                  <a:pt x="46202" y="25209"/>
                </a:lnTo>
                <a:lnTo>
                  <a:pt x="3530" y="95008"/>
                </a:lnTo>
                <a:lnTo>
                  <a:pt x="0" y="101066"/>
                </a:lnTo>
                <a:lnTo>
                  <a:pt x="2044" y="108839"/>
                </a:lnTo>
                <a:lnTo>
                  <a:pt x="8102" y="112382"/>
                </a:lnTo>
                <a:lnTo>
                  <a:pt x="14160" y="115912"/>
                </a:lnTo>
                <a:lnTo>
                  <a:pt x="21945" y="113868"/>
                </a:lnTo>
                <a:close/>
              </a:path>
              <a:path w="117957" h="360057">
                <a:moveTo>
                  <a:pt x="71602" y="25209"/>
                </a:moveTo>
                <a:lnTo>
                  <a:pt x="114401" y="95008"/>
                </a:lnTo>
                <a:lnTo>
                  <a:pt x="58902" y="0"/>
                </a:lnTo>
                <a:lnTo>
                  <a:pt x="3530" y="95008"/>
                </a:lnTo>
                <a:lnTo>
                  <a:pt x="46202" y="25209"/>
                </a:lnTo>
                <a:lnTo>
                  <a:pt x="47980" y="31610"/>
                </a:lnTo>
                <a:lnTo>
                  <a:pt x="69951" y="31610"/>
                </a:lnTo>
                <a:lnTo>
                  <a:pt x="71602" y="25209"/>
                </a:lnTo>
                <a:close/>
              </a:path>
              <a:path w="117957" h="360057">
                <a:moveTo>
                  <a:pt x="71602" y="360057"/>
                </a:moveTo>
                <a:lnTo>
                  <a:pt x="71602" y="72105"/>
                </a:lnTo>
                <a:lnTo>
                  <a:pt x="58962" y="50437"/>
                </a:lnTo>
                <a:lnTo>
                  <a:pt x="46202" y="72299"/>
                </a:lnTo>
                <a:lnTo>
                  <a:pt x="46202" y="360057"/>
                </a:lnTo>
                <a:lnTo>
                  <a:pt x="71602" y="3600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1221028" y="6093294"/>
            <a:ext cx="143967" cy="122313"/>
          </a:xfrm>
          <a:custGeom>
            <a:avLst/>
            <a:gdLst/>
            <a:ahLst/>
            <a:cxnLst/>
            <a:rect l="l" t="t" r="r" b="b"/>
            <a:pathLst>
              <a:path w="143967" h="122313">
                <a:moveTo>
                  <a:pt x="71958" y="122313"/>
                </a:moveTo>
                <a:lnTo>
                  <a:pt x="78936" y="122031"/>
                </a:lnTo>
                <a:lnTo>
                  <a:pt x="94057" y="119390"/>
                </a:lnTo>
                <a:lnTo>
                  <a:pt x="107826" y="114221"/>
                </a:lnTo>
                <a:lnTo>
                  <a:pt x="119889" y="106829"/>
                </a:lnTo>
                <a:lnTo>
                  <a:pt x="129890" y="97521"/>
                </a:lnTo>
                <a:lnTo>
                  <a:pt x="137474" y="86601"/>
                </a:lnTo>
                <a:lnTo>
                  <a:pt x="142284" y="74375"/>
                </a:lnTo>
                <a:lnTo>
                  <a:pt x="143967" y="61150"/>
                </a:lnTo>
                <a:lnTo>
                  <a:pt x="143637" y="55247"/>
                </a:lnTo>
                <a:lnTo>
                  <a:pt x="140538" y="42426"/>
                </a:lnTo>
                <a:lnTo>
                  <a:pt x="134466" y="30737"/>
                </a:lnTo>
                <a:lnTo>
                  <a:pt x="125777" y="20488"/>
                </a:lnTo>
                <a:lnTo>
                  <a:pt x="114826" y="11983"/>
                </a:lnTo>
                <a:lnTo>
                  <a:pt x="101969" y="5530"/>
                </a:lnTo>
                <a:lnTo>
                  <a:pt x="87561" y="1433"/>
                </a:lnTo>
                <a:lnTo>
                  <a:pt x="71958" y="0"/>
                </a:lnTo>
                <a:lnTo>
                  <a:pt x="65060" y="277"/>
                </a:lnTo>
                <a:lnTo>
                  <a:pt x="49969" y="2910"/>
                </a:lnTo>
                <a:lnTo>
                  <a:pt x="36207" y="8075"/>
                </a:lnTo>
                <a:lnTo>
                  <a:pt x="24137" y="15465"/>
                </a:lnTo>
                <a:lnTo>
                  <a:pt x="14119" y="24774"/>
                </a:lnTo>
                <a:lnTo>
                  <a:pt x="6516" y="35696"/>
                </a:lnTo>
                <a:lnTo>
                  <a:pt x="1689" y="47923"/>
                </a:lnTo>
                <a:lnTo>
                  <a:pt x="0" y="61150"/>
                </a:lnTo>
                <a:lnTo>
                  <a:pt x="327" y="67025"/>
                </a:lnTo>
                <a:lnTo>
                  <a:pt x="3429" y="79856"/>
                </a:lnTo>
                <a:lnTo>
                  <a:pt x="9511" y="91554"/>
                </a:lnTo>
                <a:lnTo>
                  <a:pt x="18211" y="101811"/>
                </a:lnTo>
                <a:lnTo>
                  <a:pt x="29167" y="110321"/>
                </a:lnTo>
                <a:lnTo>
                  <a:pt x="42017" y="116779"/>
                </a:lnTo>
                <a:lnTo>
                  <a:pt x="56402" y="120879"/>
                </a:lnTo>
                <a:lnTo>
                  <a:pt x="71958" y="12231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1221028" y="6093294"/>
            <a:ext cx="143967" cy="122313"/>
          </a:xfrm>
          <a:custGeom>
            <a:avLst/>
            <a:gdLst/>
            <a:ahLst/>
            <a:cxnLst/>
            <a:rect l="l" t="t" r="r" b="b"/>
            <a:pathLst>
              <a:path w="143967" h="122313">
                <a:moveTo>
                  <a:pt x="71958" y="122313"/>
                </a:moveTo>
                <a:lnTo>
                  <a:pt x="56402" y="120879"/>
                </a:lnTo>
                <a:lnTo>
                  <a:pt x="42017" y="116779"/>
                </a:lnTo>
                <a:lnTo>
                  <a:pt x="29167" y="110321"/>
                </a:lnTo>
                <a:lnTo>
                  <a:pt x="18211" y="101811"/>
                </a:lnTo>
                <a:lnTo>
                  <a:pt x="9511" y="91554"/>
                </a:lnTo>
                <a:lnTo>
                  <a:pt x="3429" y="79856"/>
                </a:lnTo>
                <a:lnTo>
                  <a:pt x="327" y="67025"/>
                </a:lnTo>
                <a:lnTo>
                  <a:pt x="0" y="61150"/>
                </a:lnTo>
                <a:lnTo>
                  <a:pt x="1689" y="47923"/>
                </a:lnTo>
                <a:lnTo>
                  <a:pt x="6516" y="35696"/>
                </a:lnTo>
                <a:lnTo>
                  <a:pt x="14119" y="24774"/>
                </a:lnTo>
                <a:lnTo>
                  <a:pt x="24137" y="15465"/>
                </a:lnTo>
                <a:lnTo>
                  <a:pt x="36207" y="8075"/>
                </a:lnTo>
                <a:lnTo>
                  <a:pt x="49969" y="2910"/>
                </a:lnTo>
                <a:lnTo>
                  <a:pt x="65060" y="277"/>
                </a:lnTo>
                <a:lnTo>
                  <a:pt x="71958" y="0"/>
                </a:lnTo>
                <a:lnTo>
                  <a:pt x="87561" y="1433"/>
                </a:lnTo>
                <a:lnTo>
                  <a:pt x="101969" y="5530"/>
                </a:lnTo>
                <a:lnTo>
                  <a:pt x="114826" y="11983"/>
                </a:lnTo>
                <a:lnTo>
                  <a:pt x="125777" y="20488"/>
                </a:lnTo>
                <a:lnTo>
                  <a:pt x="134466" y="30737"/>
                </a:lnTo>
                <a:lnTo>
                  <a:pt x="140538" y="42426"/>
                </a:lnTo>
                <a:lnTo>
                  <a:pt x="143637" y="55247"/>
                </a:lnTo>
                <a:lnTo>
                  <a:pt x="143967" y="61150"/>
                </a:lnTo>
                <a:lnTo>
                  <a:pt x="142284" y="74375"/>
                </a:lnTo>
                <a:lnTo>
                  <a:pt x="137474" y="86601"/>
                </a:lnTo>
                <a:lnTo>
                  <a:pt x="129890" y="97521"/>
                </a:lnTo>
                <a:lnTo>
                  <a:pt x="119889" y="106829"/>
                </a:lnTo>
                <a:lnTo>
                  <a:pt x="107826" y="114221"/>
                </a:lnTo>
                <a:lnTo>
                  <a:pt x="94057" y="119390"/>
                </a:lnTo>
                <a:lnTo>
                  <a:pt x="78936" y="122031"/>
                </a:lnTo>
                <a:lnTo>
                  <a:pt x="71958" y="122313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89154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5940171" y="3501009"/>
            <a:ext cx="360044" cy="0"/>
          </a:xfrm>
          <a:custGeom>
            <a:avLst/>
            <a:gdLst/>
            <a:ahLst/>
            <a:cxnLst/>
            <a:rect l="l" t="t" r="r" b="b"/>
            <a:pathLst>
              <a:path w="360044">
                <a:moveTo>
                  <a:pt x="0" y="0"/>
                </a:moveTo>
                <a:lnTo>
                  <a:pt x="360044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2411730" y="5597893"/>
            <a:ext cx="216026" cy="0"/>
          </a:xfrm>
          <a:custGeom>
            <a:avLst/>
            <a:gdLst/>
            <a:ahLst/>
            <a:cxnLst/>
            <a:rect l="l" t="t" r="r" b="b"/>
            <a:pathLst>
              <a:path w="216026">
                <a:moveTo>
                  <a:pt x="0" y="0"/>
                </a:moveTo>
                <a:lnTo>
                  <a:pt x="21602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3733419" y="5003876"/>
            <a:ext cx="1270635" cy="1152131"/>
          </a:xfrm>
          <a:custGeom>
            <a:avLst/>
            <a:gdLst/>
            <a:ahLst/>
            <a:cxnLst/>
            <a:rect l="l" t="t" r="r" b="b"/>
            <a:pathLst>
              <a:path w="1270635" h="1152131">
                <a:moveTo>
                  <a:pt x="0" y="1152131"/>
                </a:moveTo>
                <a:lnTo>
                  <a:pt x="1270635" y="1152131"/>
                </a:lnTo>
                <a:lnTo>
                  <a:pt x="1270635" y="0"/>
                </a:lnTo>
                <a:lnTo>
                  <a:pt x="0" y="0"/>
                </a:lnTo>
                <a:lnTo>
                  <a:pt x="0" y="115213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5004054" y="5178933"/>
            <a:ext cx="648081" cy="117856"/>
          </a:xfrm>
          <a:custGeom>
            <a:avLst/>
            <a:gdLst/>
            <a:ahLst/>
            <a:cxnLst/>
            <a:rect l="l" t="t" r="r" b="b"/>
            <a:pathLst>
              <a:path w="648081" h="117855">
                <a:moveTo>
                  <a:pt x="535686" y="109728"/>
                </a:moveTo>
                <a:lnTo>
                  <a:pt x="539242" y="115824"/>
                </a:lnTo>
                <a:lnTo>
                  <a:pt x="547116" y="117856"/>
                </a:lnTo>
                <a:lnTo>
                  <a:pt x="553085" y="114300"/>
                </a:lnTo>
                <a:lnTo>
                  <a:pt x="648081" y="58928"/>
                </a:lnTo>
                <a:lnTo>
                  <a:pt x="553085" y="3556"/>
                </a:lnTo>
                <a:lnTo>
                  <a:pt x="547116" y="0"/>
                </a:lnTo>
                <a:lnTo>
                  <a:pt x="539242" y="2032"/>
                </a:lnTo>
                <a:lnTo>
                  <a:pt x="535686" y="8128"/>
                </a:lnTo>
                <a:lnTo>
                  <a:pt x="532257" y="14097"/>
                </a:lnTo>
                <a:lnTo>
                  <a:pt x="534288" y="21844"/>
                </a:lnTo>
                <a:lnTo>
                  <a:pt x="540258" y="25400"/>
                </a:lnTo>
                <a:lnTo>
                  <a:pt x="575963" y="46227"/>
                </a:lnTo>
                <a:lnTo>
                  <a:pt x="622935" y="46228"/>
                </a:lnTo>
                <a:lnTo>
                  <a:pt x="622935" y="71628"/>
                </a:lnTo>
                <a:lnTo>
                  <a:pt x="575963" y="71628"/>
                </a:lnTo>
                <a:lnTo>
                  <a:pt x="540258" y="92456"/>
                </a:lnTo>
                <a:lnTo>
                  <a:pt x="534288" y="95885"/>
                </a:lnTo>
                <a:lnTo>
                  <a:pt x="532257" y="103759"/>
                </a:lnTo>
                <a:lnTo>
                  <a:pt x="535686" y="109728"/>
                </a:lnTo>
                <a:close/>
              </a:path>
              <a:path w="648081" h="117855">
                <a:moveTo>
                  <a:pt x="622935" y="46228"/>
                </a:moveTo>
                <a:lnTo>
                  <a:pt x="616458" y="48006"/>
                </a:lnTo>
                <a:lnTo>
                  <a:pt x="616458" y="69850"/>
                </a:lnTo>
                <a:lnTo>
                  <a:pt x="597734" y="58927"/>
                </a:lnTo>
                <a:lnTo>
                  <a:pt x="616458" y="48006"/>
                </a:lnTo>
                <a:lnTo>
                  <a:pt x="622935" y="46228"/>
                </a:lnTo>
                <a:lnTo>
                  <a:pt x="0" y="46228"/>
                </a:lnTo>
                <a:lnTo>
                  <a:pt x="0" y="71628"/>
                </a:lnTo>
                <a:lnTo>
                  <a:pt x="622935" y="71628"/>
                </a:lnTo>
                <a:lnTo>
                  <a:pt x="622935" y="46228"/>
                </a:lnTo>
                <a:close/>
              </a:path>
              <a:path w="648081" h="117855">
                <a:moveTo>
                  <a:pt x="616458" y="48006"/>
                </a:moveTo>
                <a:lnTo>
                  <a:pt x="597734" y="58927"/>
                </a:lnTo>
                <a:lnTo>
                  <a:pt x="616458" y="69850"/>
                </a:lnTo>
                <a:lnTo>
                  <a:pt x="616458" y="4800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5004054" y="5178933"/>
            <a:ext cx="648081" cy="117856"/>
          </a:xfrm>
          <a:custGeom>
            <a:avLst/>
            <a:gdLst/>
            <a:ahLst/>
            <a:cxnLst/>
            <a:rect l="l" t="t" r="r" b="b"/>
            <a:pathLst>
              <a:path w="648081" h="117855">
                <a:moveTo>
                  <a:pt x="535686" y="109728"/>
                </a:moveTo>
                <a:lnTo>
                  <a:pt x="539242" y="115824"/>
                </a:lnTo>
                <a:lnTo>
                  <a:pt x="547116" y="117856"/>
                </a:lnTo>
                <a:lnTo>
                  <a:pt x="553085" y="114300"/>
                </a:lnTo>
                <a:lnTo>
                  <a:pt x="648081" y="58928"/>
                </a:lnTo>
                <a:lnTo>
                  <a:pt x="553085" y="3556"/>
                </a:lnTo>
                <a:lnTo>
                  <a:pt x="547116" y="0"/>
                </a:lnTo>
                <a:lnTo>
                  <a:pt x="539242" y="2032"/>
                </a:lnTo>
                <a:lnTo>
                  <a:pt x="535686" y="8128"/>
                </a:lnTo>
                <a:lnTo>
                  <a:pt x="532257" y="14097"/>
                </a:lnTo>
                <a:lnTo>
                  <a:pt x="534288" y="21844"/>
                </a:lnTo>
                <a:lnTo>
                  <a:pt x="540258" y="25400"/>
                </a:lnTo>
                <a:lnTo>
                  <a:pt x="575963" y="46227"/>
                </a:lnTo>
                <a:lnTo>
                  <a:pt x="622935" y="46228"/>
                </a:lnTo>
                <a:lnTo>
                  <a:pt x="622935" y="71628"/>
                </a:lnTo>
                <a:lnTo>
                  <a:pt x="575963" y="71628"/>
                </a:lnTo>
                <a:lnTo>
                  <a:pt x="540258" y="92456"/>
                </a:lnTo>
                <a:lnTo>
                  <a:pt x="534288" y="95885"/>
                </a:lnTo>
                <a:lnTo>
                  <a:pt x="532257" y="103759"/>
                </a:lnTo>
                <a:lnTo>
                  <a:pt x="535686" y="109728"/>
                </a:lnTo>
                <a:close/>
              </a:path>
              <a:path w="648081" h="117855">
                <a:moveTo>
                  <a:pt x="622935" y="46228"/>
                </a:moveTo>
                <a:lnTo>
                  <a:pt x="616458" y="48006"/>
                </a:lnTo>
                <a:lnTo>
                  <a:pt x="616458" y="69850"/>
                </a:lnTo>
                <a:lnTo>
                  <a:pt x="597734" y="58927"/>
                </a:lnTo>
                <a:lnTo>
                  <a:pt x="616458" y="48006"/>
                </a:lnTo>
                <a:lnTo>
                  <a:pt x="622935" y="46228"/>
                </a:lnTo>
                <a:lnTo>
                  <a:pt x="0" y="46228"/>
                </a:lnTo>
                <a:lnTo>
                  <a:pt x="0" y="71628"/>
                </a:lnTo>
                <a:lnTo>
                  <a:pt x="622935" y="71628"/>
                </a:lnTo>
                <a:lnTo>
                  <a:pt x="622935" y="46228"/>
                </a:lnTo>
                <a:close/>
              </a:path>
              <a:path w="648081" h="117855">
                <a:moveTo>
                  <a:pt x="616458" y="48006"/>
                </a:moveTo>
                <a:lnTo>
                  <a:pt x="597734" y="58927"/>
                </a:lnTo>
                <a:lnTo>
                  <a:pt x="616458" y="69850"/>
                </a:lnTo>
                <a:lnTo>
                  <a:pt x="616458" y="4800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5004054" y="5898972"/>
            <a:ext cx="648081" cy="117919"/>
          </a:xfrm>
          <a:custGeom>
            <a:avLst/>
            <a:gdLst/>
            <a:ahLst/>
            <a:cxnLst/>
            <a:rect l="l" t="t" r="r" b="b"/>
            <a:pathLst>
              <a:path w="648081" h="117919">
                <a:moveTo>
                  <a:pt x="616458" y="47993"/>
                </a:moveTo>
                <a:lnTo>
                  <a:pt x="597658" y="58959"/>
                </a:lnTo>
                <a:lnTo>
                  <a:pt x="616458" y="69926"/>
                </a:lnTo>
                <a:lnTo>
                  <a:pt x="616458" y="47993"/>
                </a:lnTo>
                <a:close/>
              </a:path>
              <a:path w="648081" h="117919">
                <a:moveTo>
                  <a:pt x="553085" y="114376"/>
                </a:moveTo>
                <a:lnTo>
                  <a:pt x="648081" y="58953"/>
                </a:lnTo>
                <a:lnTo>
                  <a:pt x="622935" y="46253"/>
                </a:lnTo>
                <a:lnTo>
                  <a:pt x="0" y="46253"/>
                </a:lnTo>
                <a:lnTo>
                  <a:pt x="0" y="71653"/>
                </a:lnTo>
                <a:lnTo>
                  <a:pt x="622935" y="71653"/>
                </a:lnTo>
                <a:lnTo>
                  <a:pt x="616458" y="47993"/>
                </a:lnTo>
                <a:lnTo>
                  <a:pt x="616458" y="69926"/>
                </a:lnTo>
                <a:lnTo>
                  <a:pt x="597658" y="58959"/>
                </a:lnTo>
                <a:lnTo>
                  <a:pt x="616458" y="47993"/>
                </a:lnTo>
                <a:lnTo>
                  <a:pt x="622935" y="71653"/>
                </a:lnTo>
                <a:lnTo>
                  <a:pt x="553085" y="114376"/>
                </a:lnTo>
                <a:close/>
              </a:path>
              <a:path w="648081" h="117919">
                <a:moveTo>
                  <a:pt x="539242" y="2044"/>
                </a:moveTo>
                <a:lnTo>
                  <a:pt x="535686" y="8115"/>
                </a:lnTo>
                <a:lnTo>
                  <a:pt x="532257" y="14173"/>
                </a:lnTo>
                <a:lnTo>
                  <a:pt x="534288" y="21945"/>
                </a:lnTo>
                <a:lnTo>
                  <a:pt x="540258" y="25476"/>
                </a:lnTo>
                <a:lnTo>
                  <a:pt x="575876" y="46253"/>
                </a:lnTo>
                <a:lnTo>
                  <a:pt x="622935" y="46253"/>
                </a:lnTo>
                <a:lnTo>
                  <a:pt x="648081" y="58953"/>
                </a:lnTo>
                <a:lnTo>
                  <a:pt x="553085" y="3543"/>
                </a:lnTo>
                <a:lnTo>
                  <a:pt x="547116" y="0"/>
                </a:lnTo>
                <a:lnTo>
                  <a:pt x="539242" y="2044"/>
                </a:lnTo>
                <a:close/>
              </a:path>
              <a:path w="648081" h="117919">
                <a:moveTo>
                  <a:pt x="535686" y="109804"/>
                </a:moveTo>
                <a:lnTo>
                  <a:pt x="539242" y="115862"/>
                </a:lnTo>
                <a:lnTo>
                  <a:pt x="547116" y="117919"/>
                </a:lnTo>
                <a:lnTo>
                  <a:pt x="553085" y="114376"/>
                </a:lnTo>
                <a:lnTo>
                  <a:pt x="622935" y="71653"/>
                </a:lnTo>
                <a:lnTo>
                  <a:pt x="575897" y="71653"/>
                </a:lnTo>
                <a:lnTo>
                  <a:pt x="540258" y="92443"/>
                </a:lnTo>
                <a:lnTo>
                  <a:pt x="534288" y="95973"/>
                </a:lnTo>
                <a:lnTo>
                  <a:pt x="532257" y="103746"/>
                </a:lnTo>
                <a:lnTo>
                  <a:pt x="535686" y="10980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5004054" y="5898972"/>
            <a:ext cx="648081" cy="117919"/>
          </a:xfrm>
          <a:custGeom>
            <a:avLst/>
            <a:gdLst/>
            <a:ahLst/>
            <a:cxnLst/>
            <a:rect l="l" t="t" r="r" b="b"/>
            <a:pathLst>
              <a:path w="648081" h="117919">
                <a:moveTo>
                  <a:pt x="616458" y="47993"/>
                </a:moveTo>
                <a:lnTo>
                  <a:pt x="597658" y="58959"/>
                </a:lnTo>
                <a:lnTo>
                  <a:pt x="616458" y="69926"/>
                </a:lnTo>
                <a:lnTo>
                  <a:pt x="616458" y="47993"/>
                </a:lnTo>
                <a:close/>
              </a:path>
              <a:path w="648081" h="117919">
                <a:moveTo>
                  <a:pt x="553085" y="114376"/>
                </a:moveTo>
                <a:lnTo>
                  <a:pt x="648081" y="58953"/>
                </a:lnTo>
                <a:lnTo>
                  <a:pt x="622935" y="46253"/>
                </a:lnTo>
                <a:lnTo>
                  <a:pt x="0" y="46253"/>
                </a:lnTo>
                <a:lnTo>
                  <a:pt x="0" y="71653"/>
                </a:lnTo>
                <a:lnTo>
                  <a:pt x="622935" y="71653"/>
                </a:lnTo>
                <a:lnTo>
                  <a:pt x="616458" y="47993"/>
                </a:lnTo>
                <a:lnTo>
                  <a:pt x="616458" y="69926"/>
                </a:lnTo>
                <a:lnTo>
                  <a:pt x="597658" y="58959"/>
                </a:lnTo>
                <a:lnTo>
                  <a:pt x="616458" y="47993"/>
                </a:lnTo>
                <a:lnTo>
                  <a:pt x="622935" y="71653"/>
                </a:lnTo>
                <a:lnTo>
                  <a:pt x="553085" y="114376"/>
                </a:lnTo>
                <a:close/>
              </a:path>
              <a:path w="648081" h="117919">
                <a:moveTo>
                  <a:pt x="539242" y="2044"/>
                </a:moveTo>
                <a:lnTo>
                  <a:pt x="535686" y="8115"/>
                </a:lnTo>
                <a:lnTo>
                  <a:pt x="532257" y="14173"/>
                </a:lnTo>
                <a:lnTo>
                  <a:pt x="534288" y="21945"/>
                </a:lnTo>
                <a:lnTo>
                  <a:pt x="540258" y="25476"/>
                </a:lnTo>
                <a:lnTo>
                  <a:pt x="575876" y="46253"/>
                </a:lnTo>
                <a:lnTo>
                  <a:pt x="622935" y="46253"/>
                </a:lnTo>
                <a:lnTo>
                  <a:pt x="648081" y="58953"/>
                </a:lnTo>
                <a:lnTo>
                  <a:pt x="553085" y="3543"/>
                </a:lnTo>
                <a:lnTo>
                  <a:pt x="547116" y="0"/>
                </a:lnTo>
                <a:lnTo>
                  <a:pt x="539242" y="2044"/>
                </a:lnTo>
                <a:close/>
              </a:path>
              <a:path w="648081" h="117919">
                <a:moveTo>
                  <a:pt x="535686" y="109804"/>
                </a:moveTo>
                <a:lnTo>
                  <a:pt x="539242" y="115862"/>
                </a:lnTo>
                <a:lnTo>
                  <a:pt x="547116" y="117919"/>
                </a:lnTo>
                <a:lnTo>
                  <a:pt x="553085" y="114376"/>
                </a:lnTo>
                <a:lnTo>
                  <a:pt x="622935" y="71653"/>
                </a:lnTo>
                <a:lnTo>
                  <a:pt x="575897" y="71653"/>
                </a:lnTo>
                <a:lnTo>
                  <a:pt x="540258" y="92443"/>
                </a:lnTo>
                <a:lnTo>
                  <a:pt x="534288" y="95973"/>
                </a:lnTo>
                <a:lnTo>
                  <a:pt x="532257" y="103746"/>
                </a:lnTo>
                <a:lnTo>
                  <a:pt x="535686" y="10980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3131820" y="5178933"/>
            <a:ext cx="648207" cy="117856"/>
          </a:xfrm>
          <a:custGeom>
            <a:avLst/>
            <a:gdLst/>
            <a:ahLst/>
            <a:cxnLst/>
            <a:rect l="l" t="t" r="r" b="b"/>
            <a:pathLst>
              <a:path w="648207" h="117855">
                <a:moveTo>
                  <a:pt x="535813" y="109728"/>
                </a:moveTo>
                <a:lnTo>
                  <a:pt x="539369" y="115824"/>
                </a:lnTo>
                <a:lnTo>
                  <a:pt x="547116" y="117856"/>
                </a:lnTo>
                <a:lnTo>
                  <a:pt x="553084" y="114300"/>
                </a:lnTo>
                <a:lnTo>
                  <a:pt x="648207" y="58928"/>
                </a:lnTo>
                <a:lnTo>
                  <a:pt x="553084" y="3556"/>
                </a:lnTo>
                <a:lnTo>
                  <a:pt x="547116" y="0"/>
                </a:lnTo>
                <a:lnTo>
                  <a:pt x="539369" y="2032"/>
                </a:lnTo>
                <a:lnTo>
                  <a:pt x="535813" y="8128"/>
                </a:lnTo>
                <a:lnTo>
                  <a:pt x="532257" y="14097"/>
                </a:lnTo>
                <a:lnTo>
                  <a:pt x="534289" y="21844"/>
                </a:lnTo>
                <a:lnTo>
                  <a:pt x="540384" y="25400"/>
                </a:lnTo>
                <a:lnTo>
                  <a:pt x="576090" y="46228"/>
                </a:lnTo>
                <a:lnTo>
                  <a:pt x="622934" y="46228"/>
                </a:lnTo>
                <a:lnTo>
                  <a:pt x="622934" y="71628"/>
                </a:lnTo>
                <a:lnTo>
                  <a:pt x="576090" y="71628"/>
                </a:lnTo>
                <a:lnTo>
                  <a:pt x="540384" y="92456"/>
                </a:lnTo>
                <a:lnTo>
                  <a:pt x="534289" y="95885"/>
                </a:lnTo>
                <a:lnTo>
                  <a:pt x="532257" y="103759"/>
                </a:lnTo>
                <a:lnTo>
                  <a:pt x="535813" y="109728"/>
                </a:lnTo>
                <a:close/>
              </a:path>
              <a:path w="648207" h="117855">
                <a:moveTo>
                  <a:pt x="622934" y="46228"/>
                </a:moveTo>
                <a:lnTo>
                  <a:pt x="616584" y="48006"/>
                </a:lnTo>
                <a:lnTo>
                  <a:pt x="616584" y="69850"/>
                </a:lnTo>
                <a:lnTo>
                  <a:pt x="597861" y="58927"/>
                </a:lnTo>
                <a:lnTo>
                  <a:pt x="616584" y="48006"/>
                </a:lnTo>
                <a:lnTo>
                  <a:pt x="622934" y="46228"/>
                </a:lnTo>
                <a:lnTo>
                  <a:pt x="0" y="46228"/>
                </a:lnTo>
                <a:lnTo>
                  <a:pt x="0" y="71628"/>
                </a:lnTo>
                <a:lnTo>
                  <a:pt x="622934" y="71628"/>
                </a:lnTo>
                <a:lnTo>
                  <a:pt x="622934" y="46228"/>
                </a:lnTo>
                <a:close/>
              </a:path>
              <a:path w="648207" h="117855">
                <a:moveTo>
                  <a:pt x="616584" y="48006"/>
                </a:moveTo>
                <a:lnTo>
                  <a:pt x="597861" y="58927"/>
                </a:lnTo>
                <a:lnTo>
                  <a:pt x="616584" y="69850"/>
                </a:lnTo>
                <a:lnTo>
                  <a:pt x="616584" y="4800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3131820" y="5178933"/>
            <a:ext cx="648207" cy="117856"/>
          </a:xfrm>
          <a:custGeom>
            <a:avLst/>
            <a:gdLst/>
            <a:ahLst/>
            <a:cxnLst/>
            <a:rect l="l" t="t" r="r" b="b"/>
            <a:pathLst>
              <a:path w="648207" h="117855">
                <a:moveTo>
                  <a:pt x="535813" y="109728"/>
                </a:moveTo>
                <a:lnTo>
                  <a:pt x="539369" y="115824"/>
                </a:lnTo>
                <a:lnTo>
                  <a:pt x="547116" y="117856"/>
                </a:lnTo>
                <a:lnTo>
                  <a:pt x="553084" y="114300"/>
                </a:lnTo>
                <a:lnTo>
                  <a:pt x="648207" y="58928"/>
                </a:lnTo>
                <a:lnTo>
                  <a:pt x="553084" y="3556"/>
                </a:lnTo>
                <a:lnTo>
                  <a:pt x="547116" y="0"/>
                </a:lnTo>
                <a:lnTo>
                  <a:pt x="539369" y="2032"/>
                </a:lnTo>
                <a:lnTo>
                  <a:pt x="535813" y="8128"/>
                </a:lnTo>
                <a:lnTo>
                  <a:pt x="532257" y="14097"/>
                </a:lnTo>
                <a:lnTo>
                  <a:pt x="534289" y="21844"/>
                </a:lnTo>
                <a:lnTo>
                  <a:pt x="540384" y="25400"/>
                </a:lnTo>
                <a:lnTo>
                  <a:pt x="576090" y="46228"/>
                </a:lnTo>
                <a:lnTo>
                  <a:pt x="622934" y="46228"/>
                </a:lnTo>
                <a:lnTo>
                  <a:pt x="622934" y="71628"/>
                </a:lnTo>
                <a:lnTo>
                  <a:pt x="576090" y="71628"/>
                </a:lnTo>
                <a:lnTo>
                  <a:pt x="540384" y="92456"/>
                </a:lnTo>
                <a:lnTo>
                  <a:pt x="534289" y="95885"/>
                </a:lnTo>
                <a:lnTo>
                  <a:pt x="532257" y="103759"/>
                </a:lnTo>
                <a:lnTo>
                  <a:pt x="535813" y="109728"/>
                </a:lnTo>
                <a:close/>
              </a:path>
              <a:path w="648207" h="117855">
                <a:moveTo>
                  <a:pt x="622934" y="46228"/>
                </a:moveTo>
                <a:lnTo>
                  <a:pt x="616584" y="48006"/>
                </a:lnTo>
                <a:lnTo>
                  <a:pt x="616584" y="69850"/>
                </a:lnTo>
                <a:lnTo>
                  <a:pt x="597861" y="58927"/>
                </a:lnTo>
                <a:lnTo>
                  <a:pt x="616584" y="48006"/>
                </a:lnTo>
                <a:lnTo>
                  <a:pt x="622934" y="46228"/>
                </a:lnTo>
                <a:lnTo>
                  <a:pt x="0" y="46228"/>
                </a:lnTo>
                <a:lnTo>
                  <a:pt x="0" y="71628"/>
                </a:lnTo>
                <a:lnTo>
                  <a:pt x="622934" y="71628"/>
                </a:lnTo>
                <a:lnTo>
                  <a:pt x="622934" y="46228"/>
                </a:lnTo>
                <a:close/>
              </a:path>
              <a:path w="648207" h="117855">
                <a:moveTo>
                  <a:pt x="616584" y="48006"/>
                </a:moveTo>
                <a:lnTo>
                  <a:pt x="597861" y="58927"/>
                </a:lnTo>
                <a:lnTo>
                  <a:pt x="616584" y="69850"/>
                </a:lnTo>
                <a:lnTo>
                  <a:pt x="616584" y="4800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3131820" y="5898972"/>
            <a:ext cx="648207" cy="117919"/>
          </a:xfrm>
          <a:custGeom>
            <a:avLst/>
            <a:gdLst/>
            <a:ahLst/>
            <a:cxnLst/>
            <a:rect l="l" t="t" r="r" b="b"/>
            <a:pathLst>
              <a:path w="648207" h="117919">
                <a:moveTo>
                  <a:pt x="616584" y="47993"/>
                </a:moveTo>
                <a:lnTo>
                  <a:pt x="597785" y="58959"/>
                </a:lnTo>
                <a:lnTo>
                  <a:pt x="616584" y="69926"/>
                </a:lnTo>
                <a:lnTo>
                  <a:pt x="616584" y="47993"/>
                </a:lnTo>
                <a:close/>
              </a:path>
              <a:path w="648207" h="117919">
                <a:moveTo>
                  <a:pt x="553084" y="114376"/>
                </a:moveTo>
                <a:lnTo>
                  <a:pt x="648207" y="58953"/>
                </a:lnTo>
                <a:lnTo>
                  <a:pt x="622934" y="46253"/>
                </a:lnTo>
                <a:lnTo>
                  <a:pt x="0" y="46253"/>
                </a:lnTo>
                <a:lnTo>
                  <a:pt x="0" y="71653"/>
                </a:lnTo>
                <a:lnTo>
                  <a:pt x="622934" y="71653"/>
                </a:lnTo>
                <a:lnTo>
                  <a:pt x="616584" y="47993"/>
                </a:lnTo>
                <a:lnTo>
                  <a:pt x="616584" y="69926"/>
                </a:lnTo>
                <a:lnTo>
                  <a:pt x="597785" y="58959"/>
                </a:lnTo>
                <a:lnTo>
                  <a:pt x="616584" y="47993"/>
                </a:lnTo>
                <a:lnTo>
                  <a:pt x="622934" y="71653"/>
                </a:lnTo>
                <a:lnTo>
                  <a:pt x="553084" y="114376"/>
                </a:lnTo>
                <a:close/>
              </a:path>
              <a:path w="648207" h="117919">
                <a:moveTo>
                  <a:pt x="539369" y="2044"/>
                </a:moveTo>
                <a:lnTo>
                  <a:pt x="535813" y="8115"/>
                </a:lnTo>
                <a:lnTo>
                  <a:pt x="532257" y="14173"/>
                </a:lnTo>
                <a:lnTo>
                  <a:pt x="534289" y="21945"/>
                </a:lnTo>
                <a:lnTo>
                  <a:pt x="540384" y="25476"/>
                </a:lnTo>
                <a:lnTo>
                  <a:pt x="576003" y="46253"/>
                </a:lnTo>
                <a:lnTo>
                  <a:pt x="622934" y="46253"/>
                </a:lnTo>
                <a:lnTo>
                  <a:pt x="648207" y="58953"/>
                </a:lnTo>
                <a:lnTo>
                  <a:pt x="553084" y="3543"/>
                </a:lnTo>
                <a:lnTo>
                  <a:pt x="547116" y="0"/>
                </a:lnTo>
                <a:lnTo>
                  <a:pt x="539369" y="2044"/>
                </a:lnTo>
                <a:close/>
              </a:path>
              <a:path w="648207" h="117919">
                <a:moveTo>
                  <a:pt x="535813" y="109804"/>
                </a:moveTo>
                <a:lnTo>
                  <a:pt x="539369" y="115862"/>
                </a:lnTo>
                <a:lnTo>
                  <a:pt x="547116" y="117919"/>
                </a:lnTo>
                <a:lnTo>
                  <a:pt x="553084" y="114376"/>
                </a:lnTo>
                <a:lnTo>
                  <a:pt x="622934" y="71653"/>
                </a:lnTo>
                <a:lnTo>
                  <a:pt x="576024" y="71653"/>
                </a:lnTo>
                <a:lnTo>
                  <a:pt x="540384" y="92443"/>
                </a:lnTo>
                <a:lnTo>
                  <a:pt x="534289" y="95973"/>
                </a:lnTo>
                <a:lnTo>
                  <a:pt x="532257" y="103746"/>
                </a:lnTo>
                <a:lnTo>
                  <a:pt x="535813" y="10980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3131820" y="5898972"/>
            <a:ext cx="648207" cy="117919"/>
          </a:xfrm>
          <a:custGeom>
            <a:avLst/>
            <a:gdLst/>
            <a:ahLst/>
            <a:cxnLst/>
            <a:rect l="l" t="t" r="r" b="b"/>
            <a:pathLst>
              <a:path w="648207" h="117919">
                <a:moveTo>
                  <a:pt x="616584" y="47993"/>
                </a:moveTo>
                <a:lnTo>
                  <a:pt x="597785" y="58959"/>
                </a:lnTo>
                <a:lnTo>
                  <a:pt x="616584" y="69926"/>
                </a:lnTo>
                <a:lnTo>
                  <a:pt x="616584" y="47993"/>
                </a:lnTo>
                <a:close/>
              </a:path>
              <a:path w="648207" h="117919">
                <a:moveTo>
                  <a:pt x="553084" y="114376"/>
                </a:moveTo>
                <a:lnTo>
                  <a:pt x="648207" y="58953"/>
                </a:lnTo>
                <a:lnTo>
                  <a:pt x="622934" y="46253"/>
                </a:lnTo>
                <a:lnTo>
                  <a:pt x="0" y="46253"/>
                </a:lnTo>
                <a:lnTo>
                  <a:pt x="0" y="71653"/>
                </a:lnTo>
                <a:lnTo>
                  <a:pt x="622934" y="71653"/>
                </a:lnTo>
                <a:lnTo>
                  <a:pt x="616584" y="47993"/>
                </a:lnTo>
                <a:lnTo>
                  <a:pt x="616584" y="69926"/>
                </a:lnTo>
                <a:lnTo>
                  <a:pt x="597785" y="58959"/>
                </a:lnTo>
                <a:lnTo>
                  <a:pt x="616584" y="47993"/>
                </a:lnTo>
                <a:lnTo>
                  <a:pt x="622934" y="71653"/>
                </a:lnTo>
                <a:lnTo>
                  <a:pt x="553084" y="114376"/>
                </a:lnTo>
                <a:close/>
              </a:path>
              <a:path w="648207" h="117919">
                <a:moveTo>
                  <a:pt x="539369" y="2044"/>
                </a:moveTo>
                <a:lnTo>
                  <a:pt x="535813" y="8115"/>
                </a:lnTo>
                <a:lnTo>
                  <a:pt x="532257" y="14173"/>
                </a:lnTo>
                <a:lnTo>
                  <a:pt x="534289" y="21945"/>
                </a:lnTo>
                <a:lnTo>
                  <a:pt x="540384" y="25476"/>
                </a:lnTo>
                <a:lnTo>
                  <a:pt x="576003" y="46253"/>
                </a:lnTo>
                <a:lnTo>
                  <a:pt x="622934" y="46253"/>
                </a:lnTo>
                <a:lnTo>
                  <a:pt x="648207" y="58953"/>
                </a:lnTo>
                <a:lnTo>
                  <a:pt x="553084" y="3543"/>
                </a:lnTo>
                <a:lnTo>
                  <a:pt x="547116" y="0"/>
                </a:lnTo>
                <a:lnTo>
                  <a:pt x="539369" y="2044"/>
                </a:lnTo>
                <a:close/>
              </a:path>
              <a:path w="648207" h="117919">
                <a:moveTo>
                  <a:pt x="535813" y="109804"/>
                </a:moveTo>
                <a:lnTo>
                  <a:pt x="539369" y="115862"/>
                </a:lnTo>
                <a:lnTo>
                  <a:pt x="547116" y="117919"/>
                </a:lnTo>
                <a:lnTo>
                  <a:pt x="553084" y="114376"/>
                </a:lnTo>
                <a:lnTo>
                  <a:pt x="622934" y="71653"/>
                </a:lnTo>
                <a:lnTo>
                  <a:pt x="576024" y="71653"/>
                </a:lnTo>
                <a:lnTo>
                  <a:pt x="540384" y="92443"/>
                </a:lnTo>
                <a:lnTo>
                  <a:pt x="534289" y="95973"/>
                </a:lnTo>
                <a:lnTo>
                  <a:pt x="532257" y="103746"/>
                </a:lnTo>
                <a:lnTo>
                  <a:pt x="535813" y="10980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3635883" y="5898972"/>
            <a:ext cx="144017" cy="122313"/>
          </a:xfrm>
          <a:custGeom>
            <a:avLst/>
            <a:gdLst/>
            <a:ahLst/>
            <a:cxnLst/>
            <a:rect l="l" t="t" r="r" b="b"/>
            <a:pathLst>
              <a:path w="144017" h="122313">
                <a:moveTo>
                  <a:pt x="72008" y="122313"/>
                </a:moveTo>
                <a:lnTo>
                  <a:pt x="78957" y="122032"/>
                </a:lnTo>
                <a:lnTo>
                  <a:pt x="94052" y="119393"/>
                </a:lnTo>
                <a:lnTo>
                  <a:pt x="107815" y="114225"/>
                </a:lnTo>
                <a:lnTo>
                  <a:pt x="119885" y="106834"/>
                </a:lnTo>
                <a:lnTo>
                  <a:pt x="129902" y="97526"/>
                </a:lnTo>
                <a:lnTo>
                  <a:pt x="137503" y="86608"/>
                </a:lnTo>
                <a:lnTo>
                  <a:pt x="142329" y="74385"/>
                </a:lnTo>
                <a:lnTo>
                  <a:pt x="144017" y="61163"/>
                </a:lnTo>
                <a:lnTo>
                  <a:pt x="143685" y="55250"/>
                </a:lnTo>
                <a:lnTo>
                  <a:pt x="140575" y="42426"/>
                </a:lnTo>
                <a:lnTo>
                  <a:pt x="134486" y="30736"/>
                </a:lnTo>
                <a:lnTo>
                  <a:pt x="125781" y="20486"/>
                </a:lnTo>
                <a:lnTo>
                  <a:pt x="114819" y="11982"/>
                </a:lnTo>
                <a:lnTo>
                  <a:pt x="101963" y="5529"/>
                </a:lnTo>
                <a:lnTo>
                  <a:pt x="87572" y="1433"/>
                </a:lnTo>
                <a:lnTo>
                  <a:pt x="72008" y="0"/>
                </a:lnTo>
                <a:lnTo>
                  <a:pt x="65050" y="282"/>
                </a:lnTo>
                <a:lnTo>
                  <a:pt x="49957" y="2922"/>
                </a:lnTo>
                <a:lnTo>
                  <a:pt x="36196" y="8091"/>
                </a:lnTo>
                <a:lnTo>
                  <a:pt x="24128" y="15483"/>
                </a:lnTo>
                <a:lnTo>
                  <a:pt x="14113" y="24792"/>
                </a:lnTo>
                <a:lnTo>
                  <a:pt x="6513" y="35712"/>
                </a:lnTo>
                <a:lnTo>
                  <a:pt x="1688" y="47938"/>
                </a:lnTo>
                <a:lnTo>
                  <a:pt x="0" y="61163"/>
                </a:lnTo>
                <a:lnTo>
                  <a:pt x="331" y="67065"/>
                </a:lnTo>
                <a:lnTo>
                  <a:pt x="3440" y="79887"/>
                </a:lnTo>
                <a:lnTo>
                  <a:pt x="9528" y="91575"/>
                </a:lnTo>
                <a:lnTo>
                  <a:pt x="18233" y="101825"/>
                </a:lnTo>
                <a:lnTo>
                  <a:pt x="29194" y="110330"/>
                </a:lnTo>
                <a:lnTo>
                  <a:pt x="42052" y="116783"/>
                </a:lnTo>
                <a:lnTo>
                  <a:pt x="56443" y="120880"/>
                </a:lnTo>
                <a:lnTo>
                  <a:pt x="72008" y="12231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3635883" y="5898972"/>
            <a:ext cx="144017" cy="122313"/>
          </a:xfrm>
          <a:custGeom>
            <a:avLst/>
            <a:gdLst/>
            <a:ahLst/>
            <a:cxnLst/>
            <a:rect l="l" t="t" r="r" b="b"/>
            <a:pathLst>
              <a:path w="144017" h="122313">
                <a:moveTo>
                  <a:pt x="72008" y="122313"/>
                </a:moveTo>
                <a:lnTo>
                  <a:pt x="56443" y="120880"/>
                </a:lnTo>
                <a:lnTo>
                  <a:pt x="42052" y="116783"/>
                </a:lnTo>
                <a:lnTo>
                  <a:pt x="29194" y="110330"/>
                </a:lnTo>
                <a:lnTo>
                  <a:pt x="18233" y="101825"/>
                </a:lnTo>
                <a:lnTo>
                  <a:pt x="9528" y="91575"/>
                </a:lnTo>
                <a:lnTo>
                  <a:pt x="3440" y="79887"/>
                </a:lnTo>
                <a:lnTo>
                  <a:pt x="331" y="67065"/>
                </a:lnTo>
                <a:lnTo>
                  <a:pt x="0" y="61163"/>
                </a:lnTo>
                <a:lnTo>
                  <a:pt x="1688" y="47938"/>
                </a:lnTo>
                <a:lnTo>
                  <a:pt x="6513" y="35712"/>
                </a:lnTo>
                <a:lnTo>
                  <a:pt x="14113" y="24792"/>
                </a:lnTo>
                <a:lnTo>
                  <a:pt x="24128" y="15483"/>
                </a:lnTo>
                <a:lnTo>
                  <a:pt x="36196" y="8091"/>
                </a:lnTo>
                <a:lnTo>
                  <a:pt x="49957" y="2922"/>
                </a:lnTo>
                <a:lnTo>
                  <a:pt x="65050" y="282"/>
                </a:lnTo>
                <a:lnTo>
                  <a:pt x="72008" y="0"/>
                </a:lnTo>
                <a:lnTo>
                  <a:pt x="87572" y="1433"/>
                </a:lnTo>
                <a:lnTo>
                  <a:pt x="101963" y="5529"/>
                </a:lnTo>
                <a:lnTo>
                  <a:pt x="114819" y="11982"/>
                </a:lnTo>
                <a:lnTo>
                  <a:pt x="125781" y="20486"/>
                </a:lnTo>
                <a:lnTo>
                  <a:pt x="134486" y="30736"/>
                </a:lnTo>
                <a:lnTo>
                  <a:pt x="140575" y="42426"/>
                </a:lnTo>
                <a:lnTo>
                  <a:pt x="143685" y="55250"/>
                </a:lnTo>
                <a:lnTo>
                  <a:pt x="144017" y="61163"/>
                </a:lnTo>
                <a:lnTo>
                  <a:pt x="142329" y="74385"/>
                </a:lnTo>
                <a:lnTo>
                  <a:pt x="137503" y="86608"/>
                </a:lnTo>
                <a:lnTo>
                  <a:pt x="129902" y="97526"/>
                </a:lnTo>
                <a:lnTo>
                  <a:pt x="119885" y="106834"/>
                </a:lnTo>
                <a:lnTo>
                  <a:pt x="107815" y="114225"/>
                </a:lnTo>
                <a:lnTo>
                  <a:pt x="94052" y="119393"/>
                </a:lnTo>
                <a:lnTo>
                  <a:pt x="78957" y="122032"/>
                </a:lnTo>
                <a:lnTo>
                  <a:pt x="72008" y="122313"/>
                </a:lnTo>
                <a:close/>
              </a:path>
            </a:pathLst>
          </a:custGeom>
          <a:ln w="25400">
            <a:solidFill>
              <a:srgbClr val="BA602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4287901" y="4662424"/>
            <a:ext cx="117983" cy="360044"/>
          </a:xfrm>
          <a:custGeom>
            <a:avLst/>
            <a:gdLst/>
            <a:ahLst/>
            <a:cxnLst/>
            <a:rect l="l" t="t" r="r" b="b"/>
            <a:pathLst>
              <a:path w="117983" h="360045">
                <a:moveTo>
                  <a:pt x="46227" y="334899"/>
                </a:moveTo>
                <a:lnTo>
                  <a:pt x="46227" y="287836"/>
                </a:lnTo>
                <a:lnTo>
                  <a:pt x="25526" y="252349"/>
                </a:lnTo>
                <a:lnTo>
                  <a:pt x="21971" y="246252"/>
                </a:lnTo>
                <a:lnTo>
                  <a:pt x="14224" y="244220"/>
                </a:lnTo>
                <a:lnTo>
                  <a:pt x="8127" y="247776"/>
                </a:lnTo>
                <a:lnTo>
                  <a:pt x="2032" y="251206"/>
                </a:lnTo>
                <a:lnTo>
                  <a:pt x="0" y="259080"/>
                </a:lnTo>
                <a:lnTo>
                  <a:pt x="3556" y="265049"/>
                </a:lnTo>
                <a:lnTo>
                  <a:pt x="58927" y="360044"/>
                </a:lnTo>
                <a:lnTo>
                  <a:pt x="114426" y="265049"/>
                </a:lnTo>
                <a:lnTo>
                  <a:pt x="71627" y="334899"/>
                </a:lnTo>
                <a:lnTo>
                  <a:pt x="48006" y="328549"/>
                </a:lnTo>
                <a:lnTo>
                  <a:pt x="46227" y="287836"/>
                </a:lnTo>
                <a:lnTo>
                  <a:pt x="46227" y="334899"/>
                </a:lnTo>
                <a:close/>
              </a:path>
              <a:path w="117983" h="360045">
                <a:moveTo>
                  <a:pt x="96012" y="246252"/>
                </a:moveTo>
                <a:lnTo>
                  <a:pt x="92456" y="252349"/>
                </a:lnTo>
                <a:lnTo>
                  <a:pt x="71627" y="288054"/>
                </a:lnTo>
                <a:lnTo>
                  <a:pt x="69976" y="328549"/>
                </a:lnTo>
                <a:lnTo>
                  <a:pt x="58991" y="309716"/>
                </a:lnTo>
                <a:lnTo>
                  <a:pt x="46227" y="0"/>
                </a:lnTo>
                <a:lnTo>
                  <a:pt x="46227" y="287836"/>
                </a:lnTo>
                <a:lnTo>
                  <a:pt x="48006" y="328549"/>
                </a:lnTo>
                <a:lnTo>
                  <a:pt x="71627" y="334899"/>
                </a:lnTo>
                <a:lnTo>
                  <a:pt x="114426" y="265049"/>
                </a:lnTo>
                <a:lnTo>
                  <a:pt x="117983" y="259080"/>
                </a:lnTo>
                <a:lnTo>
                  <a:pt x="115824" y="251206"/>
                </a:lnTo>
                <a:lnTo>
                  <a:pt x="109854" y="247776"/>
                </a:lnTo>
                <a:lnTo>
                  <a:pt x="103759" y="244220"/>
                </a:lnTo>
                <a:lnTo>
                  <a:pt x="96012" y="246252"/>
                </a:lnTo>
                <a:close/>
              </a:path>
              <a:path w="117983" h="360045">
                <a:moveTo>
                  <a:pt x="58991" y="309716"/>
                </a:moveTo>
                <a:lnTo>
                  <a:pt x="69976" y="328549"/>
                </a:lnTo>
                <a:lnTo>
                  <a:pt x="71627" y="288054"/>
                </a:lnTo>
                <a:lnTo>
                  <a:pt x="71627" y="0"/>
                </a:lnTo>
                <a:lnTo>
                  <a:pt x="46227" y="0"/>
                </a:lnTo>
                <a:lnTo>
                  <a:pt x="58991" y="30971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4287901" y="4662424"/>
            <a:ext cx="117983" cy="360044"/>
          </a:xfrm>
          <a:custGeom>
            <a:avLst/>
            <a:gdLst/>
            <a:ahLst/>
            <a:cxnLst/>
            <a:rect l="l" t="t" r="r" b="b"/>
            <a:pathLst>
              <a:path w="117983" h="360045">
                <a:moveTo>
                  <a:pt x="46227" y="334899"/>
                </a:moveTo>
                <a:lnTo>
                  <a:pt x="46227" y="287836"/>
                </a:lnTo>
                <a:lnTo>
                  <a:pt x="25526" y="252349"/>
                </a:lnTo>
                <a:lnTo>
                  <a:pt x="21971" y="246252"/>
                </a:lnTo>
                <a:lnTo>
                  <a:pt x="14224" y="244220"/>
                </a:lnTo>
                <a:lnTo>
                  <a:pt x="8127" y="247776"/>
                </a:lnTo>
                <a:lnTo>
                  <a:pt x="2032" y="251206"/>
                </a:lnTo>
                <a:lnTo>
                  <a:pt x="0" y="259080"/>
                </a:lnTo>
                <a:lnTo>
                  <a:pt x="3556" y="265049"/>
                </a:lnTo>
                <a:lnTo>
                  <a:pt x="58927" y="360044"/>
                </a:lnTo>
                <a:lnTo>
                  <a:pt x="114426" y="265049"/>
                </a:lnTo>
                <a:lnTo>
                  <a:pt x="71627" y="334899"/>
                </a:lnTo>
                <a:lnTo>
                  <a:pt x="48006" y="328549"/>
                </a:lnTo>
                <a:lnTo>
                  <a:pt x="46227" y="287836"/>
                </a:lnTo>
                <a:lnTo>
                  <a:pt x="46227" y="334899"/>
                </a:lnTo>
                <a:close/>
              </a:path>
              <a:path w="117983" h="360045">
                <a:moveTo>
                  <a:pt x="96012" y="246252"/>
                </a:moveTo>
                <a:lnTo>
                  <a:pt x="92456" y="252349"/>
                </a:lnTo>
                <a:lnTo>
                  <a:pt x="71627" y="288054"/>
                </a:lnTo>
                <a:lnTo>
                  <a:pt x="69976" y="328549"/>
                </a:lnTo>
                <a:lnTo>
                  <a:pt x="58991" y="309716"/>
                </a:lnTo>
                <a:lnTo>
                  <a:pt x="46227" y="0"/>
                </a:lnTo>
                <a:lnTo>
                  <a:pt x="46227" y="287836"/>
                </a:lnTo>
                <a:lnTo>
                  <a:pt x="48006" y="328549"/>
                </a:lnTo>
                <a:lnTo>
                  <a:pt x="71627" y="334899"/>
                </a:lnTo>
                <a:lnTo>
                  <a:pt x="114426" y="265049"/>
                </a:lnTo>
                <a:lnTo>
                  <a:pt x="117983" y="259080"/>
                </a:lnTo>
                <a:lnTo>
                  <a:pt x="115824" y="251206"/>
                </a:lnTo>
                <a:lnTo>
                  <a:pt x="109854" y="247776"/>
                </a:lnTo>
                <a:lnTo>
                  <a:pt x="103759" y="244220"/>
                </a:lnTo>
                <a:lnTo>
                  <a:pt x="96012" y="246252"/>
                </a:lnTo>
                <a:close/>
              </a:path>
              <a:path w="117983" h="360045">
                <a:moveTo>
                  <a:pt x="58991" y="309716"/>
                </a:moveTo>
                <a:lnTo>
                  <a:pt x="69976" y="328549"/>
                </a:lnTo>
                <a:lnTo>
                  <a:pt x="71627" y="288054"/>
                </a:lnTo>
                <a:lnTo>
                  <a:pt x="71627" y="0"/>
                </a:lnTo>
                <a:lnTo>
                  <a:pt x="46227" y="0"/>
                </a:lnTo>
                <a:lnTo>
                  <a:pt x="58991" y="30971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4274820" y="4900168"/>
            <a:ext cx="144017" cy="122300"/>
          </a:xfrm>
          <a:custGeom>
            <a:avLst/>
            <a:gdLst/>
            <a:ahLst/>
            <a:cxnLst/>
            <a:rect l="l" t="t" r="r" b="b"/>
            <a:pathLst>
              <a:path w="144017" h="122300">
                <a:moveTo>
                  <a:pt x="72008" y="122300"/>
                </a:moveTo>
                <a:lnTo>
                  <a:pt x="79025" y="122015"/>
                </a:lnTo>
                <a:lnTo>
                  <a:pt x="94138" y="119365"/>
                </a:lnTo>
                <a:lnTo>
                  <a:pt x="107900" y="114185"/>
                </a:lnTo>
                <a:lnTo>
                  <a:pt x="119955" y="106783"/>
                </a:lnTo>
                <a:lnTo>
                  <a:pt x="129950" y="97465"/>
                </a:lnTo>
                <a:lnTo>
                  <a:pt x="137529" y="86538"/>
                </a:lnTo>
                <a:lnTo>
                  <a:pt x="142336" y="74310"/>
                </a:lnTo>
                <a:lnTo>
                  <a:pt x="144017" y="61086"/>
                </a:lnTo>
                <a:lnTo>
                  <a:pt x="143692" y="55223"/>
                </a:lnTo>
                <a:lnTo>
                  <a:pt x="140601" y="42396"/>
                </a:lnTo>
                <a:lnTo>
                  <a:pt x="134533" y="30708"/>
                </a:lnTo>
                <a:lnTo>
                  <a:pt x="125845" y="20464"/>
                </a:lnTo>
                <a:lnTo>
                  <a:pt x="114893" y="11967"/>
                </a:lnTo>
                <a:lnTo>
                  <a:pt x="102032" y="5521"/>
                </a:lnTo>
                <a:lnTo>
                  <a:pt x="87619" y="1431"/>
                </a:lnTo>
                <a:lnTo>
                  <a:pt x="72008" y="0"/>
                </a:lnTo>
                <a:lnTo>
                  <a:pt x="65108" y="276"/>
                </a:lnTo>
                <a:lnTo>
                  <a:pt x="50003" y="2902"/>
                </a:lnTo>
                <a:lnTo>
                  <a:pt x="36230" y="8056"/>
                </a:lnTo>
                <a:lnTo>
                  <a:pt x="24151" y="15432"/>
                </a:lnTo>
                <a:lnTo>
                  <a:pt x="14127" y="24727"/>
                </a:lnTo>
                <a:lnTo>
                  <a:pt x="6519" y="35637"/>
                </a:lnTo>
                <a:lnTo>
                  <a:pt x="1690" y="47858"/>
                </a:lnTo>
                <a:lnTo>
                  <a:pt x="0" y="61086"/>
                </a:lnTo>
                <a:lnTo>
                  <a:pt x="335" y="67032"/>
                </a:lnTo>
                <a:lnTo>
                  <a:pt x="3452" y="79854"/>
                </a:lnTo>
                <a:lnTo>
                  <a:pt x="9544" y="91545"/>
                </a:lnTo>
                <a:lnTo>
                  <a:pt x="18250" y="101798"/>
                </a:lnTo>
                <a:lnTo>
                  <a:pt x="29210" y="110308"/>
                </a:lnTo>
                <a:lnTo>
                  <a:pt x="42064" y="116766"/>
                </a:lnTo>
                <a:lnTo>
                  <a:pt x="56450" y="120866"/>
                </a:lnTo>
                <a:lnTo>
                  <a:pt x="72008" y="1223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4274820" y="4900168"/>
            <a:ext cx="144017" cy="122300"/>
          </a:xfrm>
          <a:custGeom>
            <a:avLst/>
            <a:gdLst/>
            <a:ahLst/>
            <a:cxnLst/>
            <a:rect l="l" t="t" r="r" b="b"/>
            <a:pathLst>
              <a:path w="144017" h="122300">
                <a:moveTo>
                  <a:pt x="72008" y="122300"/>
                </a:moveTo>
                <a:lnTo>
                  <a:pt x="56450" y="120866"/>
                </a:lnTo>
                <a:lnTo>
                  <a:pt x="42064" y="116766"/>
                </a:lnTo>
                <a:lnTo>
                  <a:pt x="29210" y="110308"/>
                </a:lnTo>
                <a:lnTo>
                  <a:pt x="18250" y="101798"/>
                </a:lnTo>
                <a:lnTo>
                  <a:pt x="9544" y="91545"/>
                </a:lnTo>
                <a:lnTo>
                  <a:pt x="3452" y="79854"/>
                </a:lnTo>
                <a:lnTo>
                  <a:pt x="335" y="67032"/>
                </a:lnTo>
                <a:lnTo>
                  <a:pt x="0" y="61086"/>
                </a:lnTo>
                <a:lnTo>
                  <a:pt x="1690" y="47858"/>
                </a:lnTo>
                <a:lnTo>
                  <a:pt x="6519" y="35637"/>
                </a:lnTo>
                <a:lnTo>
                  <a:pt x="14127" y="24727"/>
                </a:lnTo>
                <a:lnTo>
                  <a:pt x="24151" y="15432"/>
                </a:lnTo>
                <a:lnTo>
                  <a:pt x="36230" y="8056"/>
                </a:lnTo>
                <a:lnTo>
                  <a:pt x="50003" y="2902"/>
                </a:lnTo>
                <a:lnTo>
                  <a:pt x="65108" y="276"/>
                </a:lnTo>
                <a:lnTo>
                  <a:pt x="72008" y="0"/>
                </a:lnTo>
                <a:lnTo>
                  <a:pt x="87619" y="1431"/>
                </a:lnTo>
                <a:lnTo>
                  <a:pt x="102032" y="5521"/>
                </a:lnTo>
                <a:lnTo>
                  <a:pt x="114893" y="11967"/>
                </a:lnTo>
                <a:lnTo>
                  <a:pt x="125845" y="20464"/>
                </a:lnTo>
                <a:lnTo>
                  <a:pt x="134533" y="30708"/>
                </a:lnTo>
                <a:lnTo>
                  <a:pt x="140601" y="42396"/>
                </a:lnTo>
                <a:lnTo>
                  <a:pt x="143692" y="55223"/>
                </a:lnTo>
                <a:lnTo>
                  <a:pt x="144017" y="61086"/>
                </a:lnTo>
                <a:lnTo>
                  <a:pt x="142336" y="74310"/>
                </a:lnTo>
                <a:lnTo>
                  <a:pt x="137529" y="86538"/>
                </a:lnTo>
                <a:lnTo>
                  <a:pt x="129950" y="97465"/>
                </a:lnTo>
                <a:lnTo>
                  <a:pt x="119955" y="106783"/>
                </a:lnTo>
                <a:lnTo>
                  <a:pt x="107900" y="114185"/>
                </a:lnTo>
                <a:lnTo>
                  <a:pt x="94138" y="119365"/>
                </a:lnTo>
                <a:lnTo>
                  <a:pt x="79025" y="122015"/>
                </a:lnTo>
                <a:lnTo>
                  <a:pt x="72008" y="122300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4321302" y="6102527"/>
            <a:ext cx="117983" cy="360057"/>
          </a:xfrm>
          <a:custGeom>
            <a:avLst/>
            <a:gdLst/>
            <a:ahLst/>
            <a:cxnLst/>
            <a:rect l="l" t="t" r="r" b="b"/>
            <a:pathLst>
              <a:path w="117983" h="360057">
                <a:moveTo>
                  <a:pt x="21971" y="113868"/>
                </a:moveTo>
                <a:lnTo>
                  <a:pt x="25526" y="107797"/>
                </a:lnTo>
                <a:lnTo>
                  <a:pt x="46228" y="72310"/>
                </a:lnTo>
                <a:lnTo>
                  <a:pt x="58991" y="50429"/>
                </a:lnTo>
                <a:lnTo>
                  <a:pt x="71627" y="72092"/>
                </a:lnTo>
                <a:lnTo>
                  <a:pt x="92456" y="107797"/>
                </a:lnTo>
                <a:lnTo>
                  <a:pt x="96012" y="113868"/>
                </a:lnTo>
                <a:lnTo>
                  <a:pt x="103759" y="115912"/>
                </a:lnTo>
                <a:lnTo>
                  <a:pt x="109855" y="112369"/>
                </a:lnTo>
                <a:lnTo>
                  <a:pt x="115950" y="108838"/>
                </a:lnTo>
                <a:lnTo>
                  <a:pt x="117983" y="101066"/>
                </a:lnTo>
                <a:lnTo>
                  <a:pt x="114426" y="95008"/>
                </a:lnTo>
                <a:lnTo>
                  <a:pt x="71627" y="25209"/>
                </a:lnTo>
                <a:lnTo>
                  <a:pt x="69976" y="31597"/>
                </a:lnTo>
                <a:lnTo>
                  <a:pt x="48006" y="31597"/>
                </a:lnTo>
                <a:lnTo>
                  <a:pt x="46227" y="25209"/>
                </a:lnTo>
                <a:lnTo>
                  <a:pt x="3556" y="95008"/>
                </a:lnTo>
                <a:lnTo>
                  <a:pt x="0" y="101066"/>
                </a:lnTo>
                <a:lnTo>
                  <a:pt x="2032" y="108838"/>
                </a:lnTo>
                <a:lnTo>
                  <a:pt x="8127" y="112369"/>
                </a:lnTo>
                <a:lnTo>
                  <a:pt x="14224" y="115912"/>
                </a:lnTo>
                <a:lnTo>
                  <a:pt x="21971" y="113868"/>
                </a:lnTo>
                <a:close/>
              </a:path>
              <a:path w="117983" h="360057">
                <a:moveTo>
                  <a:pt x="71627" y="25209"/>
                </a:moveTo>
                <a:lnTo>
                  <a:pt x="114426" y="95008"/>
                </a:lnTo>
                <a:lnTo>
                  <a:pt x="58927" y="0"/>
                </a:lnTo>
                <a:lnTo>
                  <a:pt x="3556" y="95008"/>
                </a:lnTo>
                <a:lnTo>
                  <a:pt x="46227" y="25209"/>
                </a:lnTo>
                <a:lnTo>
                  <a:pt x="48006" y="31597"/>
                </a:lnTo>
                <a:lnTo>
                  <a:pt x="69976" y="31597"/>
                </a:lnTo>
                <a:lnTo>
                  <a:pt x="71627" y="25209"/>
                </a:lnTo>
                <a:close/>
              </a:path>
              <a:path w="117983" h="360057">
                <a:moveTo>
                  <a:pt x="71627" y="360057"/>
                </a:moveTo>
                <a:lnTo>
                  <a:pt x="71627" y="72092"/>
                </a:lnTo>
                <a:lnTo>
                  <a:pt x="58991" y="50429"/>
                </a:lnTo>
                <a:lnTo>
                  <a:pt x="46228" y="72310"/>
                </a:lnTo>
                <a:lnTo>
                  <a:pt x="46227" y="360057"/>
                </a:lnTo>
                <a:lnTo>
                  <a:pt x="71627" y="3600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4321302" y="6102527"/>
            <a:ext cx="117983" cy="360057"/>
          </a:xfrm>
          <a:custGeom>
            <a:avLst/>
            <a:gdLst/>
            <a:ahLst/>
            <a:cxnLst/>
            <a:rect l="l" t="t" r="r" b="b"/>
            <a:pathLst>
              <a:path w="117983" h="360057">
                <a:moveTo>
                  <a:pt x="21971" y="113868"/>
                </a:moveTo>
                <a:lnTo>
                  <a:pt x="25526" y="107797"/>
                </a:lnTo>
                <a:lnTo>
                  <a:pt x="46228" y="72310"/>
                </a:lnTo>
                <a:lnTo>
                  <a:pt x="58991" y="50429"/>
                </a:lnTo>
                <a:lnTo>
                  <a:pt x="71627" y="72092"/>
                </a:lnTo>
                <a:lnTo>
                  <a:pt x="92456" y="107797"/>
                </a:lnTo>
                <a:lnTo>
                  <a:pt x="96012" y="113868"/>
                </a:lnTo>
                <a:lnTo>
                  <a:pt x="103759" y="115912"/>
                </a:lnTo>
                <a:lnTo>
                  <a:pt x="109855" y="112369"/>
                </a:lnTo>
                <a:lnTo>
                  <a:pt x="115950" y="108838"/>
                </a:lnTo>
                <a:lnTo>
                  <a:pt x="117983" y="101066"/>
                </a:lnTo>
                <a:lnTo>
                  <a:pt x="114426" y="95008"/>
                </a:lnTo>
                <a:lnTo>
                  <a:pt x="71627" y="25209"/>
                </a:lnTo>
                <a:lnTo>
                  <a:pt x="69976" y="31597"/>
                </a:lnTo>
                <a:lnTo>
                  <a:pt x="48006" y="31597"/>
                </a:lnTo>
                <a:lnTo>
                  <a:pt x="46227" y="25209"/>
                </a:lnTo>
                <a:lnTo>
                  <a:pt x="3556" y="95008"/>
                </a:lnTo>
                <a:lnTo>
                  <a:pt x="0" y="101066"/>
                </a:lnTo>
                <a:lnTo>
                  <a:pt x="2032" y="108838"/>
                </a:lnTo>
                <a:lnTo>
                  <a:pt x="8127" y="112369"/>
                </a:lnTo>
                <a:lnTo>
                  <a:pt x="14224" y="115912"/>
                </a:lnTo>
                <a:lnTo>
                  <a:pt x="21971" y="113868"/>
                </a:lnTo>
                <a:close/>
              </a:path>
              <a:path w="117983" h="360057">
                <a:moveTo>
                  <a:pt x="71627" y="25209"/>
                </a:moveTo>
                <a:lnTo>
                  <a:pt x="114426" y="95008"/>
                </a:lnTo>
                <a:lnTo>
                  <a:pt x="58927" y="0"/>
                </a:lnTo>
                <a:lnTo>
                  <a:pt x="3556" y="95008"/>
                </a:lnTo>
                <a:lnTo>
                  <a:pt x="46227" y="25209"/>
                </a:lnTo>
                <a:lnTo>
                  <a:pt x="48006" y="31597"/>
                </a:lnTo>
                <a:lnTo>
                  <a:pt x="69976" y="31597"/>
                </a:lnTo>
                <a:lnTo>
                  <a:pt x="71627" y="25209"/>
                </a:lnTo>
                <a:close/>
              </a:path>
              <a:path w="117983" h="360057">
                <a:moveTo>
                  <a:pt x="71627" y="360057"/>
                </a:moveTo>
                <a:lnTo>
                  <a:pt x="71627" y="72092"/>
                </a:lnTo>
                <a:lnTo>
                  <a:pt x="58991" y="50429"/>
                </a:lnTo>
                <a:lnTo>
                  <a:pt x="46228" y="72310"/>
                </a:lnTo>
                <a:lnTo>
                  <a:pt x="46227" y="360057"/>
                </a:lnTo>
                <a:lnTo>
                  <a:pt x="71627" y="3600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4308221" y="6102591"/>
            <a:ext cx="144017" cy="122301"/>
          </a:xfrm>
          <a:custGeom>
            <a:avLst/>
            <a:gdLst/>
            <a:ahLst/>
            <a:cxnLst/>
            <a:rect l="l" t="t" r="r" b="b"/>
            <a:pathLst>
              <a:path w="144017" h="122300">
                <a:moveTo>
                  <a:pt x="72008" y="122300"/>
                </a:moveTo>
                <a:lnTo>
                  <a:pt x="78977" y="122019"/>
                </a:lnTo>
                <a:lnTo>
                  <a:pt x="94100" y="119381"/>
                </a:lnTo>
                <a:lnTo>
                  <a:pt x="107871" y="114215"/>
                </a:lnTo>
                <a:lnTo>
                  <a:pt x="119936" y="106825"/>
                </a:lnTo>
                <a:lnTo>
                  <a:pt x="129939" y="97519"/>
                </a:lnTo>
                <a:lnTo>
                  <a:pt x="137523" y="86600"/>
                </a:lnTo>
                <a:lnTo>
                  <a:pt x="142335" y="74376"/>
                </a:lnTo>
                <a:lnTo>
                  <a:pt x="144017" y="61150"/>
                </a:lnTo>
                <a:lnTo>
                  <a:pt x="143687" y="55247"/>
                </a:lnTo>
                <a:lnTo>
                  <a:pt x="140588" y="42426"/>
                </a:lnTo>
                <a:lnTo>
                  <a:pt x="134517" y="30737"/>
                </a:lnTo>
                <a:lnTo>
                  <a:pt x="125828" y="20488"/>
                </a:lnTo>
                <a:lnTo>
                  <a:pt x="114877" y="11983"/>
                </a:lnTo>
                <a:lnTo>
                  <a:pt x="102020" y="5530"/>
                </a:lnTo>
                <a:lnTo>
                  <a:pt x="87612" y="1433"/>
                </a:lnTo>
                <a:lnTo>
                  <a:pt x="72008" y="0"/>
                </a:lnTo>
                <a:lnTo>
                  <a:pt x="65060" y="281"/>
                </a:lnTo>
                <a:lnTo>
                  <a:pt x="49965" y="2920"/>
                </a:lnTo>
                <a:lnTo>
                  <a:pt x="36202" y="8088"/>
                </a:lnTo>
                <a:lnTo>
                  <a:pt x="24132" y="15479"/>
                </a:lnTo>
                <a:lnTo>
                  <a:pt x="14115" y="24787"/>
                </a:lnTo>
                <a:lnTo>
                  <a:pt x="6514" y="35705"/>
                </a:lnTo>
                <a:lnTo>
                  <a:pt x="1688" y="47928"/>
                </a:lnTo>
                <a:lnTo>
                  <a:pt x="0" y="61150"/>
                </a:lnTo>
                <a:lnTo>
                  <a:pt x="331" y="67055"/>
                </a:lnTo>
                <a:lnTo>
                  <a:pt x="3440" y="79879"/>
                </a:lnTo>
                <a:lnTo>
                  <a:pt x="9528" y="91568"/>
                </a:lnTo>
                <a:lnTo>
                  <a:pt x="18233" y="101817"/>
                </a:lnTo>
                <a:lnTo>
                  <a:pt x="29194" y="110321"/>
                </a:lnTo>
                <a:lnTo>
                  <a:pt x="42052" y="116772"/>
                </a:lnTo>
                <a:lnTo>
                  <a:pt x="56443" y="120868"/>
                </a:lnTo>
                <a:lnTo>
                  <a:pt x="72008" y="1223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4308221" y="6102591"/>
            <a:ext cx="144017" cy="122301"/>
          </a:xfrm>
          <a:custGeom>
            <a:avLst/>
            <a:gdLst/>
            <a:ahLst/>
            <a:cxnLst/>
            <a:rect l="l" t="t" r="r" b="b"/>
            <a:pathLst>
              <a:path w="144017" h="122300">
                <a:moveTo>
                  <a:pt x="72008" y="122300"/>
                </a:moveTo>
                <a:lnTo>
                  <a:pt x="56443" y="120868"/>
                </a:lnTo>
                <a:lnTo>
                  <a:pt x="42052" y="116772"/>
                </a:lnTo>
                <a:lnTo>
                  <a:pt x="29194" y="110321"/>
                </a:lnTo>
                <a:lnTo>
                  <a:pt x="18233" y="101817"/>
                </a:lnTo>
                <a:lnTo>
                  <a:pt x="9528" y="91568"/>
                </a:lnTo>
                <a:lnTo>
                  <a:pt x="3440" y="79879"/>
                </a:lnTo>
                <a:lnTo>
                  <a:pt x="331" y="67055"/>
                </a:lnTo>
                <a:lnTo>
                  <a:pt x="0" y="61150"/>
                </a:lnTo>
                <a:lnTo>
                  <a:pt x="1688" y="47928"/>
                </a:lnTo>
                <a:lnTo>
                  <a:pt x="6514" y="35705"/>
                </a:lnTo>
                <a:lnTo>
                  <a:pt x="14115" y="24787"/>
                </a:lnTo>
                <a:lnTo>
                  <a:pt x="24132" y="15479"/>
                </a:lnTo>
                <a:lnTo>
                  <a:pt x="36202" y="8088"/>
                </a:lnTo>
                <a:lnTo>
                  <a:pt x="49965" y="2920"/>
                </a:lnTo>
                <a:lnTo>
                  <a:pt x="65060" y="281"/>
                </a:lnTo>
                <a:lnTo>
                  <a:pt x="72008" y="0"/>
                </a:lnTo>
                <a:lnTo>
                  <a:pt x="87612" y="1433"/>
                </a:lnTo>
                <a:lnTo>
                  <a:pt x="102020" y="5530"/>
                </a:lnTo>
                <a:lnTo>
                  <a:pt x="114877" y="11983"/>
                </a:lnTo>
                <a:lnTo>
                  <a:pt x="125828" y="20488"/>
                </a:lnTo>
                <a:lnTo>
                  <a:pt x="134517" y="30737"/>
                </a:lnTo>
                <a:lnTo>
                  <a:pt x="140588" y="42426"/>
                </a:lnTo>
                <a:lnTo>
                  <a:pt x="143687" y="55247"/>
                </a:lnTo>
                <a:lnTo>
                  <a:pt x="144017" y="61150"/>
                </a:lnTo>
                <a:lnTo>
                  <a:pt x="142335" y="74376"/>
                </a:lnTo>
                <a:lnTo>
                  <a:pt x="137523" y="86600"/>
                </a:lnTo>
                <a:lnTo>
                  <a:pt x="129939" y="97519"/>
                </a:lnTo>
                <a:lnTo>
                  <a:pt x="119936" y="106825"/>
                </a:lnTo>
                <a:lnTo>
                  <a:pt x="107871" y="114215"/>
                </a:lnTo>
                <a:lnTo>
                  <a:pt x="94100" y="119381"/>
                </a:lnTo>
                <a:lnTo>
                  <a:pt x="78977" y="122019"/>
                </a:lnTo>
                <a:lnTo>
                  <a:pt x="72008" y="122300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5508117" y="5597893"/>
            <a:ext cx="216027" cy="0"/>
          </a:xfrm>
          <a:custGeom>
            <a:avLst/>
            <a:gdLst/>
            <a:ahLst/>
            <a:cxnLst/>
            <a:rect l="l" t="t" r="r" b="b"/>
            <a:pathLst>
              <a:path w="216027">
                <a:moveTo>
                  <a:pt x="0" y="0"/>
                </a:moveTo>
                <a:lnTo>
                  <a:pt x="216027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" name="object 40"/>
          <p:cNvSpPr txBox="1"/>
          <p:nvPr/>
        </p:nvSpPr>
        <p:spPr>
          <a:xfrm>
            <a:off x="186372" y="102580"/>
            <a:ext cx="8086686" cy="15407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309346" marR="839070" algn="ctr">
              <a:lnSpc>
                <a:spcPts val="3725"/>
              </a:lnSpc>
              <a:spcBef>
                <a:spcPts val="186"/>
              </a:spcBef>
            </a:pPr>
            <a:r>
              <a:rPr sz="35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OMPT</a:t>
            </a:r>
            <a:r>
              <a:rPr sz="28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URS</a:t>
            </a:r>
            <a:r>
              <a:rPr sz="2800" b="1" spc="20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35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SYNCHR</a:t>
            </a:r>
            <a:r>
              <a:rPr sz="2800" b="1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NES</a:t>
            </a:r>
            <a:endParaRPr sz="2800">
              <a:latin typeface="Century Schoolbook"/>
              <a:cs typeface="Century Schoolbook"/>
            </a:endParaRPr>
          </a:p>
          <a:p>
            <a:pPr marL="1787120" marR="1314107" algn="ctr">
              <a:lnSpc>
                <a:spcPct val="100179"/>
              </a:lnSpc>
              <a:spcBef>
                <a:spcPts val="228"/>
              </a:spcBef>
            </a:pPr>
            <a:r>
              <a:rPr sz="3500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B</a:t>
            </a:r>
            <a:r>
              <a:rPr sz="28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ASCU</a:t>
            </a:r>
            <a:r>
              <a:rPr sz="2800" spc="-1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L</a:t>
            </a:r>
            <a:r>
              <a:rPr sz="28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ES</a:t>
            </a:r>
            <a:r>
              <a:rPr sz="2800" spc="20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3500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</a:t>
            </a:r>
            <a:r>
              <a:rPr sz="28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P</a:t>
            </a:r>
            <a:r>
              <a:rPr sz="2800" spc="-1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P</a:t>
            </a:r>
            <a:r>
              <a:rPr sz="28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ROPRIÉ</a:t>
            </a:r>
            <a:r>
              <a:rPr sz="2800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8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endParaRPr sz="2800">
              <a:latin typeface="Century Schoolbook"/>
              <a:cs typeface="Century Schoolbook"/>
            </a:endParaRPr>
          </a:p>
          <a:p>
            <a:pPr marL="12700">
              <a:lnSpc>
                <a:spcPct val="100179"/>
              </a:lnSpc>
              <a:spcBef>
                <a:spcPts val="883"/>
              </a:spcBef>
            </a:pPr>
            <a:r>
              <a:rPr sz="1650" spc="0" dirty="0" smtClean="0">
                <a:solidFill>
                  <a:srgbClr val="FD8537"/>
                </a:solidFill>
                <a:latin typeface="Wingdings"/>
                <a:cs typeface="Wingdings"/>
              </a:rPr>
              <a:t></a:t>
            </a:r>
            <a:r>
              <a:rPr sz="1650" spc="267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Q</a:t>
            </a:r>
            <a:r>
              <a:rPr sz="2400" spc="-14" dirty="0" smtClean="0">
                <a:latin typeface="Century Schoolbook"/>
                <a:cs typeface="Century Schoolbook"/>
              </a:rPr>
              <a:t>u</a:t>
            </a:r>
            <a:r>
              <a:rPr sz="2400" spc="0" dirty="0" smtClean="0">
                <a:latin typeface="Century Schoolbook"/>
                <a:cs typeface="Century Schoolbook"/>
              </a:rPr>
              <a:t>el</a:t>
            </a:r>
            <a:r>
              <a:rPr sz="2400" spc="4" dirty="0" smtClean="0">
                <a:latin typeface="Century Schoolbook"/>
                <a:cs typeface="Century Schoolbook"/>
              </a:rPr>
              <a:t>l</a:t>
            </a:r>
            <a:r>
              <a:rPr sz="2400" spc="0" dirty="0" smtClean="0">
                <a:latin typeface="Century Schoolbook"/>
                <a:cs typeface="Century Schoolbook"/>
              </a:rPr>
              <a:t>es</a:t>
            </a:r>
            <a:r>
              <a:rPr sz="2400" spc="329" dirty="0" smtClean="0">
                <a:latin typeface="Century Schoolbook"/>
                <a:cs typeface="Century Schoolbook"/>
              </a:rPr>
              <a:t> </a:t>
            </a: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ont</a:t>
            </a:r>
            <a:r>
              <a:rPr sz="2400" spc="33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les</a:t>
            </a:r>
            <a:r>
              <a:rPr sz="2400" spc="324" dirty="0" smtClean="0">
                <a:latin typeface="Century Schoolbook"/>
                <a:cs typeface="Century Schoolbook"/>
              </a:rPr>
              <a:t> </a:t>
            </a:r>
            <a:r>
              <a:rPr sz="2400" spc="-14" dirty="0" smtClean="0">
                <a:latin typeface="Century Schoolbook"/>
                <a:cs typeface="Century Schoolbook"/>
              </a:rPr>
              <a:t>b</a:t>
            </a:r>
            <a:r>
              <a:rPr sz="2400" spc="0" dirty="0" smtClean="0">
                <a:latin typeface="Century Schoolbook"/>
                <a:cs typeface="Century Schoolbook"/>
              </a:rPr>
              <a:t>a</a:t>
            </a:r>
            <a:r>
              <a:rPr sz="2400" spc="9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c</a:t>
            </a:r>
            <a:r>
              <a:rPr sz="2400" spc="-9" dirty="0" smtClean="0">
                <a:latin typeface="Century Schoolbook"/>
                <a:cs typeface="Century Schoolbook"/>
              </a:rPr>
              <a:t>u</a:t>
            </a:r>
            <a:r>
              <a:rPr sz="2400" spc="0" dirty="0" smtClean="0">
                <a:latin typeface="Century Schoolbook"/>
                <a:cs typeface="Century Schoolbook"/>
              </a:rPr>
              <a:t>les</a:t>
            </a:r>
            <a:r>
              <a:rPr sz="2400" spc="354" dirty="0" smtClean="0">
                <a:latin typeface="Century Schoolbook"/>
                <a:cs typeface="Century Schoolbook"/>
              </a:rPr>
              <a:t> </a:t>
            </a:r>
            <a:r>
              <a:rPr sz="2400" spc="-14" dirty="0" smtClean="0">
                <a:latin typeface="Century Schoolbook"/>
                <a:cs typeface="Century Schoolbook"/>
              </a:rPr>
              <a:t>a</a:t>
            </a:r>
            <a:r>
              <a:rPr sz="2400" spc="0" dirty="0" smtClean="0">
                <a:latin typeface="Century Schoolbook"/>
                <a:cs typeface="Century Schoolbook"/>
              </a:rPr>
              <a:t>ppropri</a:t>
            </a:r>
            <a:r>
              <a:rPr sz="2400" spc="-19" dirty="0" smtClean="0">
                <a:latin typeface="Century Schoolbook"/>
                <a:cs typeface="Century Schoolbook"/>
              </a:rPr>
              <a:t>é</a:t>
            </a:r>
            <a:r>
              <a:rPr sz="2400" spc="0" dirty="0" smtClean="0">
                <a:latin typeface="Century Schoolbook"/>
                <a:cs typeface="Century Schoolbook"/>
              </a:rPr>
              <a:t>es</a:t>
            </a:r>
            <a:r>
              <a:rPr sz="2400" spc="34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pour</a:t>
            </a:r>
            <a:r>
              <a:rPr sz="2400" spc="32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co</a:t>
            </a:r>
            <a:r>
              <a:rPr sz="2400" spc="-9" dirty="0" smtClean="0">
                <a:latin typeface="Century Schoolbook"/>
                <a:cs typeface="Century Schoolbook"/>
              </a:rPr>
              <a:t>n</a:t>
            </a: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trui</a:t>
            </a:r>
            <a:r>
              <a:rPr sz="2400" spc="-25" dirty="0" smtClean="0">
                <a:latin typeface="Century Schoolbook"/>
                <a:cs typeface="Century Schoolbook"/>
              </a:rPr>
              <a:t>r</a:t>
            </a:r>
            <a:r>
              <a:rPr sz="2400" spc="0" dirty="0" smtClean="0">
                <a:latin typeface="Century Schoolbook"/>
                <a:cs typeface="Century Schoolbook"/>
              </a:rPr>
              <a:t>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8329295" y="1313160"/>
            <a:ext cx="460603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les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60692" y="2044934"/>
            <a:ext cx="1674016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comp</a:t>
            </a:r>
            <a:r>
              <a:rPr sz="2400" spc="4" dirty="0" smtClean="0">
                <a:latin typeface="Century Schoolbook"/>
                <a:cs typeface="Century Schoolbook"/>
              </a:rPr>
              <a:t>t</a:t>
            </a:r>
            <a:r>
              <a:rPr sz="2400" spc="0" dirty="0" smtClean="0">
                <a:latin typeface="Century Schoolbook"/>
                <a:cs typeface="Century Schoolbook"/>
              </a:rPr>
              <a:t>eu</a:t>
            </a:r>
            <a:r>
              <a:rPr sz="2400" spc="-9" dirty="0" smtClean="0">
                <a:latin typeface="Century Schoolbook"/>
                <a:cs typeface="Century Schoolbook"/>
              </a:rPr>
              <a:t>r</a:t>
            </a: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?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186372" y="2853035"/>
            <a:ext cx="6315382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1650" spc="0" dirty="0" smtClean="0">
                <a:solidFill>
                  <a:srgbClr val="FD8537"/>
                </a:solidFill>
                <a:latin typeface="Wingdings"/>
                <a:cs typeface="Wingdings"/>
              </a:rPr>
              <a:t></a:t>
            </a:r>
            <a:r>
              <a:rPr sz="1650" spc="267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b="1" i="1" spc="-9" dirty="0" smtClean="0">
                <a:latin typeface="Century Schoolbook"/>
                <a:cs typeface="Century Schoolbook"/>
              </a:rPr>
              <a:t>L</a:t>
            </a:r>
            <a:r>
              <a:rPr sz="2400" b="1" i="1" spc="0" dirty="0" smtClean="0">
                <a:latin typeface="Century Schoolbook"/>
                <a:cs typeface="Century Schoolbook"/>
              </a:rPr>
              <a:t>es</a:t>
            </a:r>
            <a:r>
              <a:rPr sz="2400" b="1" i="1" spc="194" dirty="0" smtClean="0">
                <a:latin typeface="Century Schoolbook"/>
                <a:cs typeface="Century Schoolbook"/>
              </a:rPr>
              <a:t> </a:t>
            </a:r>
            <a:r>
              <a:rPr sz="2400" b="1" i="1" spc="0" dirty="0" smtClean="0">
                <a:latin typeface="Century Schoolbook"/>
                <a:cs typeface="Century Schoolbook"/>
              </a:rPr>
              <a:t>b</a:t>
            </a:r>
            <a:r>
              <a:rPr sz="2400" b="1" i="1" spc="-4" dirty="0" smtClean="0">
                <a:latin typeface="Century Schoolbook"/>
                <a:cs typeface="Century Schoolbook"/>
              </a:rPr>
              <a:t>a</a:t>
            </a:r>
            <a:r>
              <a:rPr sz="2400" b="1" i="1" spc="0" dirty="0" smtClean="0">
                <a:latin typeface="Century Schoolbook"/>
                <a:cs typeface="Century Schoolbook"/>
              </a:rPr>
              <a:t>sc</a:t>
            </a:r>
            <a:r>
              <a:rPr sz="2400" b="1" i="1" spc="-4" dirty="0" smtClean="0">
                <a:latin typeface="Century Schoolbook"/>
                <a:cs typeface="Century Schoolbook"/>
              </a:rPr>
              <a:t>u</a:t>
            </a:r>
            <a:r>
              <a:rPr sz="2400" b="1" i="1" spc="0" dirty="0" smtClean="0">
                <a:latin typeface="Century Schoolbook"/>
                <a:cs typeface="Century Schoolbook"/>
              </a:rPr>
              <a:t>les</a:t>
            </a:r>
            <a:r>
              <a:rPr sz="2400" b="1" i="1" spc="200" dirty="0" smtClean="0">
                <a:latin typeface="Century Schoolbook"/>
                <a:cs typeface="Century Schoolbook"/>
              </a:rPr>
              <a:t> </a:t>
            </a:r>
            <a:r>
              <a:rPr sz="2400" b="1" i="1" spc="0" dirty="0" smtClean="0">
                <a:latin typeface="Century Schoolbook"/>
                <a:cs typeface="Century Schoolbook"/>
              </a:rPr>
              <a:t>s</a:t>
            </a:r>
            <a:r>
              <a:rPr sz="2400" b="1" i="1" spc="14" dirty="0" smtClean="0">
                <a:latin typeface="Century Schoolbook"/>
                <a:cs typeface="Century Schoolbook"/>
              </a:rPr>
              <a:t>yn</a:t>
            </a:r>
            <a:r>
              <a:rPr sz="2400" b="1" i="1" spc="-9" dirty="0" smtClean="0">
                <a:latin typeface="Century Schoolbook"/>
                <a:cs typeface="Century Schoolbook"/>
              </a:rPr>
              <a:t>c</a:t>
            </a:r>
            <a:r>
              <a:rPr sz="2400" b="1" i="1" spc="0" dirty="0" smtClean="0">
                <a:latin typeface="Century Schoolbook"/>
                <a:cs typeface="Century Schoolbook"/>
              </a:rPr>
              <a:t>h</a:t>
            </a:r>
            <a:r>
              <a:rPr sz="2400" b="1" i="1" spc="-9" dirty="0" smtClean="0">
                <a:latin typeface="Century Schoolbook"/>
                <a:cs typeface="Century Schoolbook"/>
              </a:rPr>
              <a:t>r</a:t>
            </a:r>
            <a:r>
              <a:rPr sz="2400" b="1" i="1" spc="19" dirty="0" smtClean="0">
                <a:latin typeface="Century Schoolbook"/>
                <a:cs typeface="Century Schoolbook"/>
              </a:rPr>
              <a:t>o</a:t>
            </a:r>
            <a:r>
              <a:rPr sz="2400" b="1" i="1" spc="0" dirty="0" smtClean="0">
                <a:latin typeface="Century Schoolbook"/>
                <a:cs typeface="Century Schoolbook"/>
              </a:rPr>
              <a:t>n</a:t>
            </a:r>
            <a:r>
              <a:rPr sz="2400" b="1" i="1" spc="-9" dirty="0" smtClean="0">
                <a:latin typeface="Century Schoolbook"/>
                <a:cs typeface="Century Schoolbook"/>
              </a:rPr>
              <a:t>e</a:t>
            </a:r>
            <a:r>
              <a:rPr sz="2400" b="1" i="1" spc="0" dirty="0" smtClean="0">
                <a:latin typeface="Century Schoolbook"/>
                <a:cs typeface="Century Schoolbook"/>
              </a:rPr>
              <a:t>s</a:t>
            </a:r>
            <a:r>
              <a:rPr sz="2400" b="1" i="1" spc="209" dirty="0" smtClean="0">
                <a:latin typeface="Century Schoolbook"/>
                <a:cs typeface="Century Schoolbook"/>
              </a:rPr>
              <a:t> </a:t>
            </a:r>
            <a:r>
              <a:rPr sz="2400" b="1" i="1" spc="0" dirty="0" smtClean="0">
                <a:latin typeface="Century Schoolbook"/>
                <a:cs typeface="Century Schoolbook"/>
              </a:rPr>
              <a:t>sur</a:t>
            </a:r>
            <a:r>
              <a:rPr sz="2400" b="1" i="1" spc="209" dirty="0" smtClean="0">
                <a:latin typeface="Century Schoolbook"/>
                <a:cs typeface="Century Schoolbook"/>
              </a:rPr>
              <a:t> </a:t>
            </a:r>
            <a:r>
              <a:rPr sz="2400" b="1" i="1" spc="0" dirty="0" smtClean="0">
                <a:latin typeface="Century Schoolbook"/>
                <a:cs typeface="Century Schoolbook"/>
              </a:rPr>
              <a:t>fr</a:t>
            </a:r>
            <a:r>
              <a:rPr sz="2400" b="1" i="1" spc="19" dirty="0" smtClean="0">
                <a:latin typeface="Century Schoolbook"/>
                <a:cs typeface="Century Schoolbook"/>
              </a:rPr>
              <a:t>o</a:t>
            </a:r>
            <a:r>
              <a:rPr sz="2400" b="1" i="1" spc="0" dirty="0" smtClean="0">
                <a:latin typeface="Century Schoolbook"/>
                <a:cs typeface="Century Schoolbook"/>
              </a:rPr>
              <a:t>nt</a:t>
            </a:r>
            <a:r>
              <a:rPr sz="2400" b="1" i="1" spc="194" dirty="0" smtClean="0">
                <a:latin typeface="Century Schoolbook"/>
                <a:cs typeface="Century Schoolbook"/>
              </a:rPr>
              <a:t> </a:t>
            </a:r>
            <a:r>
              <a:rPr sz="2400" b="1" i="1" spc="4" dirty="0" smtClean="0">
                <a:latin typeface="Century Schoolbook"/>
                <a:cs typeface="Century Schoolbook"/>
              </a:rPr>
              <a:t>q</a:t>
            </a:r>
            <a:r>
              <a:rPr sz="2400" b="1" i="1" spc="0" dirty="0" smtClean="0">
                <a:latin typeface="Century Schoolbook"/>
                <a:cs typeface="Century Schoolbook"/>
              </a:rPr>
              <a:t>ui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6543040" y="2853035"/>
            <a:ext cx="1772295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i="1" spc="0" dirty="0" smtClean="0">
                <a:latin typeface="Century Schoolbook"/>
                <a:cs typeface="Century Schoolbook"/>
              </a:rPr>
              <a:t>per</a:t>
            </a:r>
            <a:r>
              <a:rPr sz="2400" b="1" i="1" spc="4" dirty="0" smtClean="0">
                <a:latin typeface="Century Schoolbook"/>
                <a:cs typeface="Century Schoolbook"/>
              </a:rPr>
              <a:t>m</a:t>
            </a:r>
            <a:r>
              <a:rPr sz="2400" b="1" i="1" spc="0" dirty="0" smtClean="0">
                <a:latin typeface="Century Schoolbook"/>
                <a:cs typeface="Century Schoolbook"/>
              </a:rPr>
              <a:t>ett</a:t>
            </a:r>
            <a:r>
              <a:rPr sz="2400" b="1" i="1" spc="9" dirty="0" smtClean="0">
                <a:latin typeface="Century Schoolbook"/>
                <a:cs typeface="Century Schoolbook"/>
              </a:rPr>
              <a:t>e</a:t>
            </a:r>
            <a:r>
              <a:rPr sz="2400" b="1" i="1" spc="0" dirty="0" smtClean="0">
                <a:latin typeface="Century Schoolbook"/>
                <a:cs typeface="Century Schoolbook"/>
              </a:rPr>
              <a:t>nt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8357234" y="2853035"/>
            <a:ext cx="43242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i="1" spc="0" dirty="0" smtClean="0">
                <a:latin typeface="Century Schoolbook"/>
                <a:cs typeface="Century Schoolbook"/>
              </a:rPr>
              <a:t>de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460692" y="3584809"/>
            <a:ext cx="1290637" cy="3301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i="1" spc="0" dirty="0" smtClean="0">
                <a:latin typeface="Century Schoolbook"/>
                <a:cs typeface="Century Schoolbook"/>
              </a:rPr>
              <a:t>r</a:t>
            </a:r>
            <a:r>
              <a:rPr sz="2400" b="1" i="1" spc="-9" dirty="0" smtClean="0">
                <a:latin typeface="Century Schoolbook"/>
                <a:cs typeface="Century Schoolbook"/>
              </a:rPr>
              <a:t>é</a:t>
            </a:r>
            <a:r>
              <a:rPr sz="2400" b="1" i="1" spc="0" dirty="0" smtClean="0">
                <a:latin typeface="Century Schoolbook"/>
                <a:cs typeface="Century Schoolbook"/>
              </a:rPr>
              <a:t>al</a:t>
            </a:r>
            <a:r>
              <a:rPr sz="2400" b="1" i="1" spc="9" dirty="0" smtClean="0">
                <a:latin typeface="Century Schoolbook"/>
                <a:cs typeface="Century Schoolbook"/>
              </a:rPr>
              <a:t>i</a:t>
            </a:r>
            <a:r>
              <a:rPr sz="2400" b="1" i="1" spc="0" dirty="0" smtClean="0">
                <a:latin typeface="Century Schoolbook"/>
                <a:cs typeface="Century Schoolbook"/>
              </a:rPr>
              <a:t>ser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1769110" y="3584809"/>
            <a:ext cx="878230" cy="3301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i="1" spc="0" dirty="0" smtClean="0">
                <a:latin typeface="Century Schoolbook"/>
                <a:cs typeface="Century Schoolbook"/>
              </a:rPr>
              <a:t>l’état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2663571" y="3584809"/>
            <a:ext cx="432420" cy="3301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i="1" spc="0" dirty="0" smtClean="0">
                <a:latin typeface="Century Schoolbook"/>
                <a:cs typeface="Century Schoolbook"/>
              </a:rPr>
              <a:t>de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3113151" y="3584809"/>
            <a:ext cx="2032290" cy="3301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i="1" spc="0" dirty="0" smtClean="0">
                <a:latin typeface="Century Schoolbook"/>
                <a:cs typeface="Century Schoolbook"/>
              </a:rPr>
              <a:t>b</a:t>
            </a:r>
            <a:r>
              <a:rPr sz="2400" b="1" i="1" spc="-4" dirty="0" smtClean="0">
                <a:latin typeface="Century Schoolbook"/>
                <a:cs typeface="Century Schoolbook"/>
              </a:rPr>
              <a:t>a</a:t>
            </a:r>
            <a:r>
              <a:rPr sz="2400" b="1" i="1" spc="0" dirty="0" smtClean="0">
                <a:latin typeface="Century Schoolbook"/>
                <a:cs typeface="Century Schoolbook"/>
              </a:rPr>
              <a:t>sc</a:t>
            </a:r>
            <a:r>
              <a:rPr sz="2400" b="1" i="1" spc="-4" dirty="0" smtClean="0">
                <a:latin typeface="Century Schoolbook"/>
                <a:cs typeface="Century Schoolbook"/>
              </a:rPr>
              <a:t>u</a:t>
            </a:r>
            <a:r>
              <a:rPr sz="2400" b="1" i="1" spc="0" dirty="0" smtClean="0">
                <a:latin typeface="Century Schoolbook"/>
                <a:cs typeface="Century Schoolbook"/>
              </a:rPr>
              <a:t>lem</a:t>
            </a:r>
            <a:r>
              <a:rPr sz="2400" b="1" i="1" spc="-9" dirty="0" smtClean="0">
                <a:latin typeface="Century Schoolbook"/>
                <a:cs typeface="Century Schoolbook"/>
              </a:rPr>
              <a:t>e</a:t>
            </a:r>
            <a:r>
              <a:rPr sz="2400" b="1" i="1" spc="0" dirty="0" smtClean="0">
                <a:latin typeface="Century Schoolbook"/>
                <a:cs typeface="Century Schoolbook"/>
              </a:rPr>
              <a:t>nt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5165979" y="3584809"/>
            <a:ext cx="509919" cy="3301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i="1" spc="0" dirty="0" smtClean="0">
                <a:latin typeface="Century Schoolbook"/>
                <a:cs typeface="Century Schoolbook"/>
              </a:rPr>
              <a:t>Q+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5692140" y="3584809"/>
            <a:ext cx="255815" cy="3301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i="1" spc="0" dirty="0" smtClean="0">
                <a:latin typeface="Century Schoolbook"/>
                <a:cs typeface="Century Schoolbook"/>
              </a:rPr>
              <a:t>=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5963920" y="3584809"/>
            <a:ext cx="426620" cy="3301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i="1" spc="0" dirty="0" smtClean="0">
                <a:latin typeface="Century Schoolbook"/>
                <a:cs typeface="Century Schoolbook"/>
              </a:rPr>
              <a:t>Q-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4257929" y="4438508"/>
            <a:ext cx="186826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7283069" y="4491848"/>
            <a:ext cx="186826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3355721" y="4942698"/>
            <a:ext cx="186826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6380734" y="4951842"/>
            <a:ext cx="186826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419096" y="4969368"/>
            <a:ext cx="237502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5516626" y="4969368"/>
            <a:ext cx="237502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2419096" y="5590398"/>
            <a:ext cx="237502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516626" y="5590398"/>
            <a:ext cx="237502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14300" y="5698348"/>
            <a:ext cx="250115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H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211576" y="5698348"/>
            <a:ext cx="250115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H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236716" y="5707555"/>
            <a:ext cx="250115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H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8322691" y="5907012"/>
            <a:ext cx="255347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50"/>
              </a:lnSpc>
              <a:spcBef>
                <a:spcPts val="77"/>
              </a:spcBef>
            </a:pPr>
            <a:r>
              <a:rPr sz="1400" b="1" spc="-4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69</a:t>
            </a:r>
            <a:endParaRPr sz="1400">
              <a:latin typeface="Century Schoolbook"/>
              <a:cs typeface="Century Schoolbook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194752" y="6455325"/>
            <a:ext cx="187050" cy="254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282821" y="6464793"/>
            <a:ext cx="186826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307833" y="6518133"/>
            <a:ext cx="186826" cy="2539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532495" y="0"/>
            <a:ext cx="246773" cy="560718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R="16268">
              <a:lnSpc>
                <a:spcPts val="1000"/>
              </a:lnSpc>
            </a:pPr>
            <a:endParaRPr sz="1000"/>
          </a:p>
          <a:p>
            <a:pPr marL="21971">
              <a:lnSpc>
                <a:spcPct val="100179"/>
              </a:lnSpc>
              <a:spcBef>
                <a:spcPts val="38001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532495" y="5607189"/>
            <a:ext cx="246773" cy="12508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1971">
              <a:lnSpc>
                <a:spcPts val="1905"/>
              </a:lnSpc>
              <a:spcBef>
                <a:spcPts val="9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444234" y="5013172"/>
            <a:ext cx="313563" cy="5040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" name="object 9"/>
          <p:cNvSpPr txBox="1"/>
          <p:nvPr/>
        </p:nvSpPr>
        <p:spPr>
          <a:xfrm>
            <a:off x="6757797" y="5013172"/>
            <a:ext cx="1270634" cy="11521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39953">
              <a:lnSpc>
                <a:spcPts val="2513"/>
              </a:lnSpc>
              <a:spcBef>
                <a:spcPts val="450"/>
              </a:spcBef>
            </a:pPr>
            <a:r>
              <a:rPr sz="2700" spc="0" baseline="10783" dirty="0" smtClean="0">
                <a:latin typeface="Century Schoolbook"/>
                <a:cs typeface="Century Schoolbook"/>
              </a:rPr>
              <a:t>J  </a:t>
            </a:r>
            <a:r>
              <a:rPr sz="2700" spc="268" baseline="10783" dirty="0" smtClean="0">
                <a:latin typeface="Century Schoolbook"/>
                <a:cs typeface="Century Schoolbook"/>
              </a:rPr>
              <a:t> </a:t>
            </a:r>
            <a:r>
              <a:rPr sz="1800" spc="0" dirty="0" smtClean="0">
                <a:latin typeface="Century Schoolbook"/>
                <a:cs typeface="Century Schoolbook"/>
              </a:rPr>
              <a:t>Pr</a:t>
            </a:r>
            <a:endParaRPr sz="1800">
              <a:latin typeface="Century Schoolbook"/>
              <a:cs typeface="Century Schoolbook"/>
            </a:endParaRPr>
          </a:p>
          <a:p>
            <a:pPr marL="115061">
              <a:lnSpc>
                <a:spcPct val="100179"/>
              </a:lnSpc>
              <a:spcBef>
                <a:spcPts val="1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K</a:t>
            </a:r>
            <a:endParaRPr sz="1800">
              <a:latin typeface="Century Schoolbook"/>
              <a:cs typeface="Century Schoolbook"/>
            </a:endParaRPr>
          </a:p>
          <a:p>
            <a:pPr marL="461263" marR="512496" algn="ctr">
              <a:lnSpc>
                <a:spcPct val="100179"/>
              </a:lnSpc>
              <a:spcBef>
                <a:spcPts val="123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Cl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444234" y="5517261"/>
            <a:ext cx="313563" cy="6480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" name="object 7"/>
          <p:cNvSpPr txBox="1"/>
          <p:nvPr/>
        </p:nvSpPr>
        <p:spPr>
          <a:xfrm>
            <a:off x="3733419" y="5003876"/>
            <a:ext cx="1270635" cy="11521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39064">
              <a:lnSpc>
                <a:spcPts val="2163"/>
              </a:lnSpc>
              <a:spcBef>
                <a:spcPts val="455"/>
              </a:spcBef>
            </a:pPr>
            <a:r>
              <a:rPr sz="2700" spc="0" baseline="-16944" dirty="0" smtClean="0">
                <a:latin typeface="Century Schoolbook"/>
                <a:cs typeface="Century Schoolbook"/>
              </a:rPr>
              <a:t>T  </a:t>
            </a:r>
            <a:r>
              <a:rPr sz="2700" spc="64" baseline="-16944" dirty="0" smtClean="0">
                <a:latin typeface="Century Schoolbook"/>
                <a:cs typeface="Century Schoolbook"/>
              </a:rPr>
              <a:t> </a:t>
            </a:r>
            <a:r>
              <a:rPr sz="1800" spc="0" dirty="0" smtClean="0">
                <a:latin typeface="Century Schoolbook"/>
                <a:cs typeface="Century Schoolbook"/>
              </a:rPr>
              <a:t>Pr</a:t>
            </a:r>
            <a:endParaRPr sz="1800">
              <a:latin typeface="Century Schoolbook"/>
              <a:cs typeface="Century Schoolbook"/>
            </a:endParaRPr>
          </a:p>
          <a:p>
            <a:pPr marL="460120" marR="513639" algn="ctr">
              <a:lnSpc>
                <a:spcPct val="100179"/>
              </a:lnSpc>
              <a:spcBef>
                <a:spcPts val="3581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Cl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37108" y="5003876"/>
            <a:ext cx="1270635" cy="11521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" name="object 5"/>
          <p:cNvSpPr txBox="1"/>
          <p:nvPr/>
        </p:nvSpPr>
        <p:spPr>
          <a:xfrm>
            <a:off x="323532" y="4365117"/>
            <a:ext cx="1800161" cy="158415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828968" marR="784142" algn="ctr">
              <a:lnSpc>
                <a:spcPct val="100179"/>
              </a:lnSpc>
              <a:spcBef>
                <a:spcPts val="30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  <a:p>
            <a:pPr marL="451802">
              <a:lnSpc>
                <a:spcPts val="2163"/>
              </a:lnSpc>
              <a:spcBef>
                <a:spcPts val="2942"/>
              </a:spcBef>
            </a:pPr>
            <a:r>
              <a:rPr sz="2700" spc="0" baseline="-20025" dirty="0" smtClean="0">
                <a:latin typeface="Century Schoolbook"/>
                <a:cs typeface="Century Schoolbook"/>
              </a:rPr>
              <a:t>D </a:t>
            </a:r>
            <a:r>
              <a:rPr sz="2700" spc="438" baseline="-20025" dirty="0" smtClean="0">
                <a:latin typeface="Century Schoolbook"/>
                <a:cs typeface="Century Schoolbook"/>
              </a:rPr>
              <a:t> </a:t>
            </a:r>
            <a:r>
              <a:rPr sz="1800" spc="0" dirty="0" smtClean="0">
                <a:latin typeface="Century Schoolbook"/>
                <a:cs typeface="Century Schoolbook"/>
              </a:rPr>
              <a:t>Pr</a:t>
            </a:r>
            <a:endParaRPr sz="1800">
              <a:latin typeface="Century Schoolbook"/>
              <a:cs typeface="Century Schoolbook"/>
            </a:endParaRPr>
          </a:p>
          <a:p>
            <a:pPr marL="781978" marR="721388" algn="ctr">
              <a:lnSpc>
                <a:spcPts val="1320"/>
              </a:lnSpc>
              <a:spcBef>
                <a:spcPts val="3646"/>
              </a:spcBef>
            </a:pPr>
            <a:r>
              <a:rPr sz="2700" spc="0" baseline="-21566" dirty="0" smtClean="0">
                <a:latin typeface="Century Schoolbook"/>
                <a:cs typeface="Century Schoolbook"/>
              </a:rPr>
              <a:t>Cl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940171" y="3361309"/>
            <a:ext cx="360044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2411730" y="5458193"/>
            <a:ext cx="216026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5508117" y="5458193"/>
            <a:ext cx="216027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object 58"/>
          <p:cNvSpPr/>
          <p:nvPr/>
        </p:nvSpPr>
        <p:spPr>
          <a:xfrm>
            <a:off x="87630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89154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6969633" y="2852940"/>
            <a:ext cx="1270634" cy="1152131"/>
          </a:xfrm>
          <a:custGeom>
            <a:avLst/>
            <a:gdLst/>
            <a:ahLst/>
            <a:cxnLst/>
            <a:rect l="l" t="t" r="r" b="b"/>
            <a:pathLst>
              <a:path w="1270634" h="1152131">
                <a:moveTo>
                  <a:pt x="0" y="1152131"/>
                </a:moveTo>
                <a:lnTo>
                  <a:pt x="1270634" y="1152131"/>
                </a:lnTo>
                <a:lnTo>
                  <a:pt x="1270634" y="0"/>
                </a:lnTo>
                <a:lnTo>
                  <a:pt x="0" y="0"/>
                </a:lnTo>
                <a:lnTo>
                  <a:pt x="0" y="115213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6300216" y="3074162"/>
            <a:ext cx="648081" cy="25400"/>
          </a:xfrm>
          <a:custGeom>
            <a:avLst/>
            <a:gdLst/>
            <a:ahLst/>
            <a:cxnLst/>
            <a:rect l="l" t="t" r="r" b="b"/>
            <a:pathLst>
              <a:path w="648081" h="25400">
                <a:moveTo>
                  <a:pt x="0" y="25400"/>
                </a:moveTo>
                <a:lnTo>
                  <a:pt x="648081" y="25400"/>
                </a:lnTo>
                <a:lnTo>
                  <a:pt x="648081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6300216" y="3074162"/>
            <a:ext cx="648081" cy="25400"/>
          </a:xfrm>
          <a:custGeom>
            <a:avLst/>
            <a:gdLst/>
            <a:ahLst/>
            <a:cxnLst/>
            <a:rect l="l" t="t" r="r" b="b"/>
            <a:pathLst>
              <a:path w="648081" h="25400">
                <a:moveTo>
                  <a:pt x="0" y="25400"/>
                </a:moveTo>
                <a:lnTo>
                  <a:pt x="648081" y="25400"/>
                </a:lnTo>
                <a:lnTo>
                  <a:pt x="648081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6300089" y="3748024"/>
            <a:ext cx="648208" cy="117856"/>
          </a:xfrm>
          <a:custGeom>
            <a:avLst/>
            <a:gdLst/>
            <a:ahLst/>
            <a:cxnLst/>
            <a:rect l="l" t="t" r="r" b="b"/>
            <a:pathLst>
              <a:path w="648208" h="117855">
                <a:moveTo>
                  <a:pt x="31623" y="69976"/>
                </a:moveTo>
                <a:lnTo>
                  <a:pt x="72117" y="71628"/>
                </a:lnTo>
                <a:lnTo>
                  <a:pt x="648208" y="71627"/>
                </a:lnTo>
                <a:lnTo>
                  <a:pt x="648208" y="46227"/>
                </a:lnTo>
                <a:lnTo>
                  <a:pt x="25273" y="46227"/>
                </a:lnTo>
                <a:lnTo>
                  <a:pt x="25273" y="71627"/>
                </a:lnTo>
                <a:lnTo>
                  <a:pt x="94996" y="114426"/>
                </a:lnTo>
                <a:lnTo>
                  <a:pt x="101091" y="117856"/>
                </a:lnTo>
                <a:lnTo>
                  <a:pt x="108838" y="115824"/>
                </a:lnTo>
                <a:lnTo>
                  <a:pt x="107823" y="92456"/>
                </a:lnTo>
                <a:lnTo>
                  <a:pt x="72117" y="71628"/>
                </a:lnTo>
                <a:lnTo>
                  <a:pt x="31623" y="69976"/>
                </a:lnTo>
                <a:lnTo>
                  <a:pt x="31623" y="48006"/>
                </a:lnTo>
                <a:lnTo>
                  <a:pt x="50455" y="58991"/>
                </a:lnTo>
                <a:lnTo>
                  <a:pt x="31623" y="69976"/>
                </a:lnTo>
                <a:close/>
              </a:path>
              <a:path w="648208" h="117855">
                <a:moveTo>
                  <a:pt x="94996" y="114426"/>
                </a:moveTo>
                <a:lnTo>
                  <a:pt x="25273" y="71627"/>
                </a:lnTo>
                <a:lnTo>
                  <a:pt x="25273" y="46227"/>
                </a:lnTo>
                <a:lnTo>
                  <a:pt x="72335" y="46227"/>
                </a:lnTo>
                <a:lnTo>
                  <a:pt x="107823" y="25526"/>
                </a:lnTo>
                <a:lnTo>
                  <a:pt x="113919" y="21970"/>
                </a:lnTo>
                <a:lnTo>
                  <a:pt x="115950" y="14224"/>
                </a:lnTo>
                <a:lnTo>
                  <a:pt x="112395" y="8127"/>
                </a:lnTo>
                <a:lnTo>
                  <a:pt x="108838" y="2031"/>
                </a:lnTo>
                <a:lnTo>
                  <a:pt x="101091" y="0"/>
                </a:lnTo>
                <a:lnTo>
                  <a:pt x="94996" y="3556"/>
                </a:lnTo>
                <a:lnTo>
                  <a:pt x="0" y="58927"/>
                </a:lnTo>
                <a:lnTo>
                  <a:pt x="94996" y="114426"/>
                </a:lnTo>
                <a:close/>
              </a:path>
              <a:path w="648208" h="117855">
                <a:moveTo>
                  <a:pt x="50455" y="58991"/>
                </a:moveTo>
                <a:lnTo>
                  <a:pt x="31623" y="48006"/>
                </a:lnTo>
                <a:lnTo>
                  <a:pt x="31623" y="69976"/>
                </a:lnTo>
                <a:lnTo>
                  <a:pt x="50455" y="589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6300089" y="3748024"/>
            <a:ext cx="648208" cy="117856"/>
          </a:xfrm>
          <a:custGeom>
            <a:avLst/>
            <a:gdLst/>
            <a:ahLst/>
            <a:cxnLst/>
            <a:rect l="l" t="t" r="r" b="b"/>
            <a:pathLst>
              <a:path w="648208" h="117855">
                <a:moveTo>
                  <a:pt x="31623" y="69976"/>
                </a:moveTo>
                <a:lnTo>
                  <a:pt x="72117" y="71628"/>
                </a:lnTo>
                <a:lnTo>
                  <a:pt x="648208" y="71627"/>
                </a:lnTo>
                <a:lnTo>
                  <a:pt x="648208" y="46227"/>
                </a:lnTo>
                <a:lnTo>
                  <a:pt x="25273" y="46227"/>
                </a:lnTo>
                <a:lnTo>
                  <a:pt x="25273" y="71627"/>
                </a:lnTo>
                <a:lnTo>
                  <a:pt x="94996" y="114426"/>
                </a:lnTo>
                <a:lnTo>
                  <a:pt x="101091" y="117856"/>
                </a:lnTo>
                <a:lnTo>
                  <a:pt x="108838" y="115824"/>
                </a:lnTo>
                <a:lnTo>
                  <a:pt x="107823" y="92456"/>
                </a:lnTo>
                <a:lnTo>
                  <a:pt x="72117" y="71628"/>
                </a:lnTo>
                <a:lnTo>
                  <a:pt x="31623" y="69976"/>
                </a:lnTo>
                <a:lnTo>
                  <a:pt x="31623" y="48006"/>
                </a:lnTo>
                <a:lnTo>
                  <a:pt x="50455" y="58991"/>
                </a:lnTo>
                <a:lnTo>
                  <a:pt x="31623" y="69976"/>
                </a:lnTo>
                <a:close/>
              </a:path>
              <a:path w="648208" h="117855">
                <a:moveTo>
                  <a:pt x="94996" y="114426"/>
                </a:moveTo>
                <a:lnTo>
                  <a:pt x="25273" y="71627"/>
                </a:lnTo>
                <a:lnTo>
                  <a:pt x="25273" y="46227"/>
                </a:lnTo>
                <a:lnTo>
                  <a:pt x="72335" y="46227"/>
                </a:lnTo>
                <a:lnTo>
                  <a:pt x="107823" y="25526"/>
                </a:lnTo>
                <a:lnTo>
                  <a:pt x="113919" y="21970"/>
                </a:lnTo>
                <a:lnTo>
                  <a:pt x="115950" y="14224"/>
                </a:lnTo>
                <a:lnTo>
                  <a:pt x="112395" y="8127"/>
                </a:lnTo>
                <a:lnTo>
                  <a:pt x="108838" y="2031"/>
                </a:lnTo>
                <a:lnTo>
                  <a:pt x="101091" y="0"/>
                </a:lnTo>
                <a:lnTo>
                  <a:pt x="94996" y="3556"/>
                </a:lnTo>
                <a:lnTo>
                  <a:pt x="0" y="58927"/>
                </a:lnTo>
                <a:lnTo>
                  <a:pt x="94996" y="114426"/>
                </a:lnTo>
                <a:close/>
              </a:path>
              <a:path w="648208" h="117855">
                <a:moveTo>
                  <a:pt x="50455" y="58991"/>
                </a:moveTo>
                <a:lnTo>
                  <a:pt x="31623" y="48006"/>
                </a:lnTo>
                <a:lnTo>
                  <a:pt x="31623" y="69976"/>
                </a:lnTo>
                <a:lnTo>
                  <a:pt x="50455" y="589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8208391" y="3027934"/>
            <a:ext cx="396112" cy="117982"/>
          </a:xfrm>
          <a:custGeom>
            <a:avLst/>
            <a:gdLst/>
            <a:ahLst/>
            <a:cxnLst/>
            <a:rect l="l" t="t" r="r" b="b"/>
            <a:pathLst>
              <a:path w="396112" h="117982">
                <a:moveTo>
                  <a:pt x="31623" y="69976"/>
                </a:moveTo>
                <a:lnTo>
                  <a:pt x="72117" y="71628"/>
                </a:lnTo>
                <a:lnTo>
                  <a:pt x="396112" y="71627"/>
                </a:lnTo>
                <a:lnTo>
                  <a:pt x="396112" y="46227"/>
                </a:lnTo>
                <a:lnTo>
                  <a:pt x="25145" y="46227"/>
                </a:lnTo>
                <a:lnTo>
                  <a:pt x="25145" y="71627"/>
                </a:lnTo>
                <a:lnTo>
                  <a:pt x="94995" y="114426"/>
                </a:lnTo>
                <a:lnTo>
                  <a:pt x="101091" y="117982"/>
                </a:lnTo>
                <a:lnTo>
                  <a:pt x="108838" y="115824"/>
                </a:lnTo>
                <a:lnTo>
                  <a:pt x="115950" y="103758"/>
                </a:lnTo>
                <a:lnTo>
                  <a:pt x="107823" y="92455"/>
                </a:lnTo>
                <a:lnTo>
                  <a:pt x="72117" y="71628"/>
                </a:lnTo>
                <a:lnTo>
                  <a:pt x="31623" y="69976"/>
                </a:lnTo>
                <a:lnTo>
                  <a:pt x="31623" y="48005"/>
                </a:lnTo>
                <a:lnTo>
                  <a:pt x="50455" y="58991"/>
                </a:lnTo>
                <a:lnTo>
                  <a:pt x="31623" y="69976"/>
                </a:lnTo>
                <a:close/>
              </a:path>
              <a:path w="396112" h="117982">
                <a:moveTo>
                  <a:pt x="94995" y="114426"/>
                </a:moveTo>
                <a:lnTo>
                  <a:pt x="25145" y="71627"/>
                </a:lnTo>
                <a:lnTo>
                  <a:pt x="25145" y="46227"/>
                </a:lnTo>
                <a:lnTo>
                  <a:pt x="72335" y="46228"/>
                </a:lnTo>
                <a:lnTo>
                  <a:pt x="107823" y="25526"/>
                </a:lnTo>
                <a:lnTo>
                  <a:pt x="113918" y="21970"/>
                </a:lnTo>
                <a:lnTo>
                  <a:pt x="115950" y="14224"/>
                </a:lnTo>
                <a:lnTo>
                  <a:pt x="112394" y="8127"/>
                </a:lnTo>
                <a:lnTo>
                  <a:pt x="108838" y="2031"/>
                </a:lnTo>
                <a:lnTo>
                  <a:pt x="101091" y="0"/>
                </a:lnTo>
                <a:lnTo>
                  <a:pt x="94995" y="3555"/>
                </a:lnTo>
                <a:lnTo>
                  <a:pt x="0" y="58927"/>
                </a:lnTo>
                <a:lnTo>
                  <a:pt x="94995" y="114426"/>
                </a:lnTo>
                <a:close/>
              </a:path>
              <a:path w="396112" h="117982">
                <a:moveTo>
                  <a:pt x="50455" y="58991"/>
                </a:moveTo>
                <a:lnTo>
                  <a:pt x="31623" y="48005"/>
                </a:lnTo>
                <a:lnTo>
                  <a:pt x="31623" y="69976"/>
                </a:lnTo>
                <a:lnTo>
                  <a:pt x="50455" y="589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8208391" y="3027934"/>
            <a:ext cx="396112" cy="117982"/>
          </a:xfrm>
          <a:custGeom>
            <a:avLst/>
            <a:gdLst/>
            <a:ahLst/>
            <a:cxnLst/>
            <a:rect l="l" t="t" r="r" b="b"/>
            <a:pathLst>
              <a:path w="396112" h="117982">
                <a:moveTo>
                  <a:pt x="31623" y="69976"/>
                </a:moveTo>
                <a:lnTo>
                  <a:pt x="72117" y="71628"/>
                </a:lnTo>
                <a:lnTo>
                  <a:pt x="396112" y="71627"/>
                </a:lnTo>
                <a:lnTo>
                  <a:pt x="396112" y="46227"/>
                </a:lnTo>
                <a:lnTo>
                  <a:pt x="25145" y="46227"/>
                </a:lnTo>
                <a:lnTo>
                  <a:pt x="25145" y="71627"/>
                </a:lnTo>
                <a:lnTo>
                  <a:pt x="94995" y="114426"/>
                </a:lnTo>
                <a:lnTo>
                  <a:pt x="101091" y="117982"/>
                </a:lnTo>
                <a:lnTo>
                  <a:pt x="108838" y="115824"/>
                </a:lnTo>
                <a:lnTo>
                  <a:pt x="115950" y="103758"/>
                </a:lnTo>
                <a:lnTo>
                  <a:pt x="107823" y="92455"/>
                </a:lnTo>
                <a:lnTo>
                  <a:pt x="72117" y="71628"/>
                </a:lnTo>
                <a:lnTo>
                  <a:pt x="31623" y="69976"/>
                </a:lnTo>
                <a:lnTo>
                  <a:pt x="31623" y="48005"/>
                </a:lnTo>
                <a:lnTo>
                  <a:pt x="50455" y="58991"/>
                </a:lnTo>
                <a:lnTo>
                  <a:pt x="31623" y="69976"/>
                </a:lnTo>
                <a:close/>
              </a:path>
              <a:path w="396112" h="117982">
                <a:moveTo>
                  <a:pt x="94995" y="114426"/>
                </a:moveTo>
                <a:lnTo>
                  <a:pt x="25145" y="71627"/>
                </a:lnTo>
                <a:lnTo>
                  <a:pt x="25145" y="46227"/>
                </a:lnTo>
                <a:lnTo>
                  <a:pt x="72335" y="46228"/>
                </a:lnTo>
                <a:lnTo>
                  <a:pt x="107823" y="25526"/>
                </a:lnTo>
                <a:lnTo>
                  <a:pt x="113918" y="21970"/>
                </a:lnTo>
                <a:lnTo>
                  <a:pt x="115950" y="14224"/>
                </a:lnTo>
                <a:lnTo>
                  <a:pt x="112394" y="8127"/>
                </a:lnTo>
                <a:lnTo>
                  <a:pt x="108838" y="2031"/>
                </a:lnTo>
                <a:lnTo>
                  <a:pt x="101091" y="0"/>
                </a:lnTo>
                <a:lnTo>
                  <a:pt x="94995" y="3555"/>
                </a:lnTo>
                <a:lnTo>
                  <a:pt x="0" y="58927"/>
                </a:lnTo>
                <a:lnTo>
                  <a:pt x="94995" y="114426"/>
                </a:lnTo>
                <a:close/>
              </a:path>
              <a:path w="396112" h="117982">
                <a:moveTo>
                  <a:pt x="50455" y="58991"/>
                </a:moveTo>
                <a:lnTo>
                  <a:pt x="31623" y="48005"/>
                </a:lnTo>
                <a:lnTo>
                  <a:pt x="31623" y="69976"/>
                </a:lnTo>
                <a:lnTo>
                  <a:pt x="50455" y="589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8244332" y="3748024"/>
            <a:ext cx="648208" cy="117856"/>
          </a:xfrm>
          <a:custGeom>
            <a:avLst/>
            <a:gdLst/>
            <a:ahLst/>
            <a:cxnLst/>
            <a:rect l="l" t="t" r="r" b="b"/>
            <a:pathLst>
              <a:path w="648208" h="117855">
                <a:moveTo>
                  <a:pt x="31623" y="69976"/>
                </a:moveTo>
                <a:lnTo>
                  <a:pt x="72117" y="71628"/>
                </a:lnTo>
                <a:lnTo>
                  <a:pt x="648208" y="71627"/>
                </a:lnTo>
                <a:lnTo>
                  <a:pt x="648208" y="46227"/>
                </a:lnTo>
                <a:lnTo>
                  <a:pt x="25273" y="46227"/>
                </a:lnTo>
                <a:lnTo>
                  <a:pt x="25273" y="71627"/>
                </a:lnTo>
                <a:lnTo>
                  <a:pt x="94996" y="114426"/>
                </a:lnTo>
                <a:lnTo>
                  <a:pt x="101092" y="117856"/>
                </a:lnTo>
                <a:lnTo>
                  <a:pt x="108839" y="115824"/>
                </a:lnTo>
                <a:lnTo>
                  <a:pt x="107823" y="92456"/>
                </a:lnTo>
                <a:lnTo>
                  <a:pt x="72117" y="71628"/>
                </a:lnTo>
                <a:lnTo>
                  <a:pt x="31623" y="69976"/>
                </a:lnTo>
                <a:lnTo>
                  <a:pt x="31623" y="48006"/>
                </a:lnTo>
                <a:lnTo>
                  <a:pt x="50455" y="58991"/>
                </a:lnTo>
                <a:lnTo>
                  <a:pt x="31623" y="69976"/>
                </a:lnTo>
                <a:close/>
              </a:path>
              <a:path w="648208" h="117855">
                <a:moveTo>
                  <a:pt x="94996" y="114426"/>
                </a:moveTo>
                <a:lnTo>
                  <a:pt x="25273" y="71627"/>
                </a:lnTo>
                <a:lnTo>
                  <a:pt x="25273" y="46227"/>
                </a:lnTo>
                <a:lnTo>
                  <a:pt x="72335" y="46227"/>
                </a:lnTo>
                <a:lnTo>
                  <a:pt x="107823" y="25526"/>
                </a:lnTo>
                <a:lnTo>
                  <a:pt x="113919" y="21970"/>
                </a:lnTo>
                <a:lnTo>
                  <a:pt x="115950" y="14224"/>
                </a:lnTo>
                <a:lnTo>
                  <a:pt x="112395" y="8127"/>
                </a:lnTo>
                <a:lnTo>
                  <a:pt x="108839" y="2031"/>
                </a:lnTo>
                <a:lnTo>
                  <a:pt x="101092" y="0"/>
                </a:lnTo>
                <a:lnTo>
                  <a:pt x="94996" y="3556"/>
                </a:lnTo>
                <a:lnTo>
                  <a:pt x="0" y="58927"/>
                </a:lnTo>
                <a:lnTo>
                  <a:pt x="94996" y="114426"/>
                </a:lnTo>
                <a:close/>
              </a:path>
              <a:path w="648208" h="117855">
                <a:moveTo>
                  <a:pt x="50455" y="58991"/>
                </a:moveTo>
                <a:lnTo>
                  <a:pt x="31623" y="48006"/>
                </a:lnTo>
                <a:lnTo>
                  <a:pt x="31623" y="69976"/>
                </a:lnTo>
                <a:lnTo>
                  <a:pt x="50455" y="58991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8244332" y="3748024"/>
            <a:ext cx="648208" cy="117856"/>
          </a:xfrm>
          <a:custGeom>
            <a:avLst/>
            <a:gdLst/>
            <a:ahLst/>
            <a:cxnLst/>
            <a:rect l="l" t="t" r="r" b="b"/>
            <a:pathLst>
              <a:path w="648208" h="117855">
                <a:moveTo>
                  <a:pt x="31623" y="69976"/>
                </a:moveTo>
                <a:lnTo>
                  <a:pt x="72117" y="71628"/>
                </a:lnTo>
                <a:lnTo>
                  <a:pt x="648208" y="71627"/>
                </a:lnTo>
                <a:lnTo>
                  <a:pt x="648208" y="46227"/>
                </a:lnTo>
                <a:lnTo>
                  <a:pt x="25273" y="46227"/>
                </a:lnTo>
                <a:lnTo>
                  <a:pt x="25273" y="71627"/>
                </a:lnTo>
                <a:lnTo>
                  <a:pt x="94996" y="114426"/>
                </a:lnTo>
                <a:lnTo>
                  <a:pt x="101092" y="117856"/>
                </a:lnTo>
                <a:lnTo>
                  <a:pt x="108839" y="115824"/>
                </a:lnTo>
                <a:lnTo>
                  <a:pt x="107823" y="92456"/>
                </a:lnTo>
                <a:lnTo>
                  <a:pt x="72117" y="71628"/>
                </a:lnTo>
                <a:lnTo>
                  <a:pt x="31623" y="69976"/>
                </a:lnTo>
                <a:lnTo>
                  <a:pt x="31623" y="48006"/>
                </a:lnTo>
                <a:lnTo>
                  <a:pt x="50455" y="58991"/>
                </a:lnTo>
                <a:lnTo>
                  <a:pt x="31623" y="69976"/>
                </a:lnTo>
                <a:close/>
              </a:path>
              <a:path w="648208" h="117855">
                <a:moveTo>
                  <a:pt x="94996" y="114426"/>
                </a:moveTo>
                <a:lnTo>
                  <a:pt x="25273" y="71627"/>
                </a:lnTo>
                <a:lnTo>
                  <a:pt x="25273" y="46227"/>
                </a:lnTo>
                <a:lnTo>
                  <a:pt x="72335" y="46227"/>
                </a:lnTo>
                <a:lnTo>
                  <a:pt x="107823" y="25526"/>
                </a:lnTo>
                <a:lnTo>
                  <a:pt x="113919" y="21970"/>
                </a:lnTo>
                <a:lnTo>
                  <a:pt x="115950" y="14224"/>
                </a:lnTo>
                <a:lnTo>
                  <a:pt x="112395" y="8127"/>
                </a:lnTo>
                <a:lnTo>
                  <a:pt x="108839" y="2031"/>
                </a:lnTo>
                <a:lnTo>
                  <a:pt x="101092" y="0"/>
                </a:lnTo>
                <a:lnTo>
                  <a:pt x="94996" y="3556"/>
                </a:lnTo>
                <a:lnTo>
                  <a:pt x="0" y="58927"/>
                </a:lnTo>
                <a:lnTo>
                  <a:pt x="94996" y="114426"/>
                </a:lnTo>
                <a:close/>
              </a:path>
              <a:path w="648208" h="117855">
                <a:moveTo>
                  <a:pt x="50455" y="58991"/>
                </a:moveTo>
                <a:lnTo>
                  <a:pt x="31623" y="48006"/>
                </a:lnTo>
                <a:lnTo>
                  <a:pt x="31623" y="69976"/>
                </a:lnTo>
                <a:lnTo>
                  <a:pt x="50455" y="58991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6791579" y="2204847"/>
            <a:ext cx="25400" cy="1584197"/>
          </a:xfrm>
          <a:custGeom>
            <a:avLst/>
            <a:gdLst/>
            <a:ahLst/>
            <a:cxnLst/>
            <a:rect l="l" t="t" r="r" b="b"/>
            <a:pathLst>
              <a:path w="25400" h="1584198">
                <a:moveTo>
                  <a:pt x="0" y="1584197"/>
                </a:moveTo>
                <a:lnTo>
                  <a:pt x="25400" y="1584197"/>
                </a:lnTo>
                <a:lnTo>
                  <a:pt x="25400" y="0"/>
                </a:lnTo>
                <a:lnTo>
                  <a:pt x="0" y="0"/>
                </a:lnTo>
                <a:lnTo>
                  <a:pt x="0" y="158419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6791579" y="2204847"/>
            <a:ext cx="25400" cy="1584197"/>
          </a:xfrm>
          <a:custGeom>
            <a:avLst/>
            <a:gdLst/>
            <a:ahLst/>
            <a:cxnLst/>
            <a:rect l="l" t="t" r="r" b="b"/>
            <a:pathLst>
              <a:path w="25400" h="1584198">
                <a:moveTo>
                  <a:pt x="0" y="1584197"/>
                </a:moveTo>
                <a:lnTo>
                  <a:pt x="25400" y="1584197"/>
                </a:lnTo>
                <a:lnTo>
                  <a:pt x="25400" y="0"/>
                </a:lnTo>
                <a:lnTo>
                  <a:pt x="0" y="0"/>
                </a:lnTo>
                <a:lnTo>
                  <a:pt x="0" y="158419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8591804" y="2168905"/>
            <a:ext cx="25400" cy="900049"/>
          </a:xfrm>
          <a:custGeom>
            <a:avLst/>
            <a:gdLst/>
            <a:ahLst/>
            <a:cxnLst/>
            <a:rect l="l" t="t" r="r" b="b"/>
            <a:pathLst>
              <a:path w="25400" h="900049">
                <a:moveTo>
                  <a:pt x="0" y="900049"/>
                </a:moveTo>
                <a:lnTo>
                  <a:pt x="25400" y="900049"/>
                </a:lnTo>
                <a:lnTo>
                  <a:pt x="25400" y="0"/>
                </a:lnTo>
                <a:lnTo>
                  <a:pt x="0" y="0"/>
                </a:lnTo>
                <a:lnTo>
                  <a:pt x="0" y="90004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8591804" y="2168905"/>
            <a:ext cx="25400" cy="900049"/>
          </a:xfrm>
          <a:custGeom>
            <a:avLst/>
            <a:gdLst/>
            <a:ahLst/>
            <a:cxnLst/>
            <a:rect l="l" t="t" r="r" b="b"/>
            <a:pathLst>
              <a:path w="25400" h="900049">
                <a:moveTo>
                  <a:pt x="0" y="900049"/>
                </a:moveTo>
                <a:lnTo>
                  <a:pt x="25400" y="900049"/>
                </a:lnTo>
                <a:lnTo>
                  <a:pt x="25400" y="0"/>
                </a:lnTo>
                <a:lnTo>
                  <a:pt x="0" y="0"/>
                </a:lnTo>
                <a:lnTo>
                  <a:pt x="0" y="90004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6804279" y="2192147"/>
            <a:ext cx="1800225" cy="25400"/>
          </a:xfrm>
          <a:custGeom>
            <a:avLst/>
            <a:gdLst/>
            <a:ahLst/>
            <a:cxnLst/>
            <a:rect l="l" t="t" r="r" b="b"/>
            <a:pathLst>
              <a:path w="1800225" h="25400">
                <a:moveTo>
                  <a:pt x="0" y="25400"/>
                </a:moveTo>
                <a:lnTo>
                  <a:pt x="1800225" y="25400"/>
                </a:lnTo>
                <a:lnTo>
                  <a:pt x="1800225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6804279" y="2192147"/>
            <a:ext cx="1800225" cy="25400"/>
          </a:xfrm>
          <a:custGeom>
            <a:avLst/>
            <a:gdLst/>
            <a:ahLst/>
            <a:cxnLst/>
            <a:rect l="l" t="t" r="r" b="b"/>
            <a:pathLst>
              <a:path w="1800225" h="25400">
                <a:moveTo>
                  <a:pt x="0" y="25400"/>
                </a:moveTo>
                <a:lnTo>
                  <a:pt x="1800225" y="25400"/>
                </a:lnTo>
                <a:lnTo>
                  <a:pt x="1800225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8244458" y="3748024"/>
            <a:ext cx="144018" cy="122300"/>
          </a:xfrm>
          <a:custGeom>
            <a:avLst/>
            <a:gdLst/>
            <a:ahLst/>
            <a:cxnLst/>
            <a:rect l="l" t="t" r="r" b="b"/>
            <a:pathLst>
              <a:path w="144018" h="122300">
                <a:moveTo>
                  <a:pt x="72009" y="122300"/>
                </a:moveTo>
                <a:lnTo>
                  <a:pt x="78909" y="122024"/>
                </a:lnTo>
                <a:lnTo>
                  <a:pt x="94014" y="119398"/>
                </a:lnTo>
                <a:lnTo>
                  <a:pt x="107787" y="114244"/>
                </a:lnTo>
                <a:lnTo>
                  <a:pt x="119866" y="106868"/>
                </a:lnTo>
                <a:lnTo>
                  <a:pt x="129890" y="97573"/>
                </a:lnTo>
                <a:lnTo>
                  <a:pt x="137498" y="86663"/>
                </a:lnTo>
                <a:lnTo>
                  <a:pt x="142327" y="74442"/>
                </a:lnTo>
                <a:lnTo>
                  <a:pt x="144018" y="61213"/>
                </a:lnTo>
                <a:lnTo>
                  <a:pt x="143682" y="55268"/>
                </a:lnTo>
                <a:lnTo>
                  <a:pt x="140565" y="42446"/>
                </a:lnTo>
                <a:lnTo>
                  <a:pt x="134473" y="30755"/>
                </a:lnTo>
                <a:lnTo>
                  <a:pt x="125767" y="20502"/>
                </a:lnTo>
                <a:lnTo>
                  <a:pt x="114807" y="11992"/>
                </a:lnTo>
                <a:lnTo>
                  <a:pt x="101953" y="5534"/>
                </a:lnTo>
                <a:lnTo>
                  <a:pt x="87567" y="1434"/>
                </a:lnTo>
                <a:lnTo>
                  <a:pt x="72009" y="0"/>
                </a:lnTo>
                <a:lnTo>
                  <a:pt x="64992" y="285"/>
                </a:lnTo>
                <a:lnTo>
                  <a:pt x="49879" y="2935"/>
                </a:lnTo>
                <a:lnTo>
                  <a:pt x="36117" y="8115"/>
                </a:lnTo>
                <a:lnTo>
                  <a:pt x="24062" y="15517"/>
                </a:lnTo>
                <a:lnTo>
                  <a:pt x="14067" y="24835"/>
                </a:lnTo>
                <a:lnTo>
                  <a:pt x="6488" y="35762"/>
                </a:lnTo>
                <a:lnTo>
                  <a:pt x="1681" y="47990"/>
                </a:lnTo>
                <a:lnTo>
                  <a:pt x="0" y="61213"/>
                </a:lnTo>
                <a:lnTo>
                  <a:pt x="325" y="67077"/>
                </a:lnTo>
                <a:lnTo>
                  <a:pt x="3416" y="79904"/>
                </a:lnTo>
                <a:lnTo>
                  <a:pt x="9484" y="91592"/>
                </a:lnTo>
                <a:lnTo>
                  <a:pt x="18172" y="101836"/>
                </a:lnTo>
                <a:lnTo>
                  <a:pt x="29124" y="110333"/>
                </a:lnTo>
                <a:lnTo>
                  <a:pt x="41985" y="116779"/>
                </a:lnTo>
                <a:lnTo>
                  <a:pt x="56398" y="120869"/>
                </a:lnTo>
                <a:lnTo>
                  <a:pt x="72009" y="1223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8244458" y="3748024"/>
            <a:ext cx="144018" cy="122300"/>
          </a:xfrm>
          <a:custGeom>
            <a:avLst/>
            <a:gdLst/>
            <a:ahLst/>
            <a:cxnLst/>
            <a:rect l="l" t="t" r="r" b="b"/>
            <a:pathLst>
              <a:path w="144018" h="122300">
                <a:moveTo>
                  <a:pt x="72009" y="122300"/>
                </a:moveTo>
                <a:lnTo>
                  <a:pt x="56398" y="120869"/>
                </a:lnTo>
                <a:lnTo>
                  <a:pt x="41985" y="116779"/>
                </a:lnTo>
                <a:lnTo>
                  <a:pt x="29124" y="110333"/>
                </a:lnTo>
                <a:lnTo>
                  <a:pt x="18172" y="101836"/>
                </a:lnTo>
                <a:lnTo>
                  <a:pt x="9484" y="91592"/>
                </a:lnTo>
                <a:lnTo>
                  <a:pt x="3416" y="79904"/>
                </a:lnTo>
                <a:lnTo>
                  <a:pt x="325" y="67077"/>
                </a:lnTo>
                <a:lnTo>
                  <a:pt x="0" y="61213"/>
                </a:lnTo>
                <a:lnTo>
                  <a:pt x="1681" y="47990"/>
                </a:lnTo>
                <a:lnTo>
                  <a:pt x="6488" y="35762"/>
                </a:lnTo>
                <a:lnTo>
                  <a:pt x="14067" y="24835"/>
                </a:lnTo>
                <a:lnTo>
                  <a:pt x="24062" y="15517"/>
                </a:lnTo>
                <a:lnTo>
                  <a:pt x="36117" y="8115"/>
                </a:lnTo>
                <a:lnTo>
                  <a:pt x="49879" y="2935"/>
                </a:lnTo>
                <a:lnTo>
                  <a:pt x="64992" y="285"/>
                </a:lnTo>
                <a:lnTo>
                  <a:pt x="72009" y="0"/>
                </a:lnTo>
                <a:lnTo>
                  <a:pt x="87567" y="1434"/>
                </a:lnTo>
                <a:lnTo>
                  <a:pt x="101953" y="5534"/>
                </a:lnTo>
                <a:lnTo>
                  <a:pt x="114807" y="11992"/>
                </a:lnTo>
                <a:lnTo>
                  <a:pt x="125767" y="20502"/>
                </a:lnTo>
                <a:lnTo>
                  <a:pt x="134473" y="30755"/>
                </a:lnTo>
                <a:lnTo>
                  <a:pt x="140565" y="42446"/>
                </a:lnTo>
                <a:lnTo>
                  <a:pt x="143682" y="55268"/>
                </a:lnTo>
                <a:lnTo>
                  <a:pt x="144018" y="61213"/>
                </a:lnTo>
                <a:lnTo>
                  <a:pt x="142327" y="74442"/>
                </a:lnTo>
                <a:lnTo>
                  <a:pt x="137498" y="86663"/>
                </a:lnTo>
                <a:lnTo>
                  <a:pt x="129890" y="97573"/>
                </a:lnTo>
                <a:lnTo>
                  <a:pt x="119866" y="106868"/>
                </a:lnTo>
                <a:lnTo>
                  <a:pt x="107787" y="114244"/>
                </a:lnTo>
                <a:lnTo>
                  <a:pt x="94014" y="119398"/>
                </a:lnTo>
                <a:lnTo>
                  <a:pt x="78909" y="122024"/>
                </a:lnTo>
                <a:lnTo>
                  <a:pt x="72009" y="122300"/>
                </a:lnTo>
                <a:close/>
              </a:path>
            </a:pathLst>
          </a:custGeom>
          <a:ln w="25400">
            <a:solidFill>
              <a:srgbClr val="BA602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7533258" y="2502280"/>
            <a:ext cx="117856" cy="360045"/>
          </a:xfrm>
          <a:custGeom>
            <a:avLst/>
            <a:gdLst/>
            <a:ahLst/>
            <a:cxnLst/>
            <a:rect l="l" t="t" r="r" b="b"/>
            <a:pathLst>
              <a:path w="117856" h="360045">
                <a:moveTo>
                  <a:pt x="46227" y="334772"/>
                </a:moveTo>
                <a:lnTo>
                  <a:pt x="46228" y="287927"/>
                </a:lnTo>
                <a:lnTo>
                  <a:pt x="25400" y="252222"/>
                </a:lnTo>
                <a:lnTo>
                  <a:pt x="21844" y="246126"/>
                </a:lnTo>
                <a:lnTo>
                  <a:pt x="14097" y="244094"/>
                </a:lnTo>
                <a:lnTo>
                  <a:pt x="8000" y="247650"/>
                </a:lnTo>
                <a:lnTo>
                  <a:pt x="2032" y="251206"/>
                </a:lnTo>
                <a:lnTo>
                  <a:pt x="0" y="258953"/>
                </a:lnTo>
                <a:lnTo>
                  <a:pt x="3556" y="265049"/>
                </a:lnTo>
                <a:lnTo>
                  <a:pt x="58927" y="360045"/>
                </a:lnTo>
                <a:lnTo>
                  <a:pt x="114300" y="265049"/>
                </a:lnTo>
                <a:lnTo>
                  <a:pt x="71627" y="334772"/>
                </a:lnTo>
                <a:lnTo>
                  <a:pt x="48006" y="328422"/>
                </a:lnTo>
                <a:lnTo>
                  <a:pt x="46228" y="287927"/>
                </a:lnTo>
                <a:lnTo>
                  <a:pt x="46227" y="334772"/>
                </a:lnTo>
                <a:close/>
              </a:path>
              <a:path w="117856" h="360045">
                <a:moveTo>
                  <a:pt x="95885" y="246126"/>
                </a:moveTo>
                <a:lnTo>
                  <a:pt x="92456" y="252222"/>
                </a:lnTo>
                <a:lnTo>
                  <a:pt x="71628" y="287927"/>
                </a:lnTo>
                <a:lnTo>
                  <a:pt x="69850" y="328422"/>
                </a:lnTo>
                <a:lnTo>
                  <a:pt x="58928" y="309698"/>
                </a:lnTo>
                <a:lnTo>
                  <a:pt x="46227" y="0"/>
                </a:lnTo>
                <a:lnTo>
                  <a:pt x="46228" y="287927"/>
                </a:lnTo>
                <a:lnTo>
                  <a:pt x="48006" y="328422"/>
                </a:lnTo>
                <a:lnTo>
                  <a:pt x="71627" y="334772"/>
                </a:lnTo>
                <a:lnTo>
                  <a:pt x="114300" y="265049"/>
                </a:lnTo>
                <a:lnTo>
                  <a:pt x="117856" y="258953"/>
                </a:lnTo>
                <a:lnTo>
                  <a:pt x="115824" y="251206"/>
                </a:lnTo>
                <a:lnTo>
                  <a:pt x="109727" y="247650"/>
                </a:lnTo>
                <a:lnTo>
                  <a:pt x="103759" y="244094"/>
                </a:lnTo>
                <a:lnTo>
                  <a:pt x="95885" y="246126"/>
                </a:lnTo>
                <a:close/>
              </a:path>
              <a:path w="117856" h="360045">
                <a:moveTo>
                  <a:pt x="58928" y="309698"/>
                </a:moveTo>
                <a:lnTo>
                  <a:pt x="69850" y="328422"/>
                </a:lnTo>
                <a:lnTo>
                  <a:pt x="71628" y="287927"/>
                </a:lnTo>
                <a:lnTo>
                  <a:pt x="71627" y="0"/>
                </a:lnTo>
                <a:lnTo>
                  <a:pt x="46227" y="0"/>
                </a:lnTo>
                <a:lnTo>
                  <a:pt x="58928" y="30969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7533258" y="2502280"/>
            <a:ext cx="117856" cy="360045"/>
          </a:xfrm>
          <a:custGeom>
            <a:avLst/>
            <a:gdLst/>
            <a:ahLst/>
            <a:cxnLst/>
            <a:rect l="l" t="t" r="r" b="b"/>
            <a:pathLst>
              <a:path w="117856" h="360045">
                <a:moveTo>
                  <a:pt x="46227" y="334772"/>
                </a:moveTo>
                <a:lnTo>
                  <a:pt x="46228" y="287927"/>
                </a:lnTo>
                <a:lnTo>
                  <a:pt x="25400" y="252222"/>
                </a:lnTo>
                <a:lnTo>
                  <a:pt x="21844" y="246126"/>
                </a:lnTo>
                <a:lnTo>
                  <a:pt x="14097" y="244094"/>
                </a:lnTo>
                <a:lnTo>
                  <a:pt x="8000" y="247650"/>
                </a:lnTo>
                <a:lnTo>
                  <a:pt x="2032" y="251206"/>
                </a:lnTo>
                <a:lnTo>
                  <a:pt x="0" y="258953"/>
                </a:lnTo>
                <a:lnTo>
                  <a:pt x="3556" y="265049"/>
                </a:lnTo>
                <a:lnTo>
                  <a:pt x="58927" y="360045"/>
                </a:lnTo>
                <a:lnTo>
                  <a:pt x="114300" y="265049"/>
                </a:lnTo>
                <a:lnTo>
                  <a:pt x="71627" y="334772"/>
                </a:lnTo>
                <a:lnTo>
                  <a:pt x="48006" y="328422"/>
                </a:lnTo>
                <a:lnTo>
                  <a:pt x="46228" y="287927"/>
                </a:lnTo>
                <a:lnTo>
                  <a:pt x="46227" y="334772"/>
                </a:lnTo>
                <a:close/>
              </a:path>
              <a:path w="117856" h="360045">
                <a:moveTo>
                  <a:pt x="95885" y="246126"/>
                </a:moveTo>
                <a:lnTo>
                  <a:pt x="92456" y="252222"/>
                </a:lnTo>
                <a:lnTo>
                  <a:pt x="71628" y="287927"/>
                </a:lnTo>
                <a:lnTo>
                  <a:pt x="69850" y="328422"/>
                </a:lnTo>
                <a:lnTo>
                  <a:pt x="58928" y="309698"/>
                </a:lnTo>
                <a:lnTo>
                  <a:pt x="46227" y="0"/>
                </a:lnTo>
                <a:lnTo>
                  <a:pt x="46228" y="287927"/>
                </a:lnTo>
                <a:lnTo>
                  <a:pt x="48006" y="328422"/>
                </a:lnTo>
                <a:lnTo>
                  <a:pt x="71627" y="334772"/>
                </a:lnTo>
                <a:lnTo>
                  <a:pt x="114300" y="265049"/>
                </a:lnTo>
                <a:lnTo>
                  <a:pt x="117856" y="258953"/>
                </a:lnTo>
                <a:lnTo>
                  <a:pt x="115824" y="251206"/>
                </a:lnTo>
                <a:lnTo>
                  <a:pt x="109727" y="247650"/>
                </a:lnTo>
                <a:lnTo>
                  <a:pt x="103759" y="244094"/>
                </a:lnTo>
                <a:lnTo>
                  <a:pt x="95885" y="246126"/>
                </a:lnTo>
                <a:close/>
              </a:path>
              <a:path w="117856" h="360045">
                <a:moveTo>
                  <a:pt x="58928" y="309698"/>
                </a:moveTo>
                <a:lnTo>
                  <a:pt x="69850" y="328422"/>
                </a:lnTo>
                <a:lnTo>
                  <a:pt x="71628" y="287927"/>
                </a:lnTo>
                <a:lnTo>
                  <a:pt x="71627" y="0"/>
                </a:lnTo>
                <a:lnTo>
                  <a:pt x="46227" y="0"/>
                </a:lnTo>
                <a:lnTo>
                  <a:pt x="58928" y="30969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7520178" y="2739898"/>
            <a:ext cx="144018" cy="122300"/>
          </a:xfrm>
          <a:custGeom>
            <a:avLst/>
            <a:gdLst/>
            <a:ahLst/>
            <a:cxnLst/>
            <a:rect l="l" t="t" r="r" b="b"/>
            <a:pathLst>
              <a:path w="144018" h="122300">
                <a:moveTo>
                  <a:pt x="72008" y="122300"/>
                </a:moveTo>
                <a:lnTo>
                  <a:pt x="78909" y="122024"/>
                </a:lnTo>
                <a:lnTo>
                  <a:pt x="94014" y="119398"/>
                </a:lnTo>
                <a:lnTo>
                  <a:pt x="107787" y="114244"/>
                </a:lnTo>
                <a:lnTo>
                  <a:pt x="119866" y="106868"/>
                </a:lnTo>
                <a:lnTo>
                  <a:pt x="129890" y="97573"/>
                </a:lnTo>
                <a:lnTo>
                  <a:pt x="137498" y="86663"/>
                </a:lnTo>
                <a:lnTo>
                  <a:pt x="142327" y="74442"/>
                </a:lnTo>
                <a:lnTo>
                  <a:pt x="144018" y="61213"/>
                </a:lnTo>
                <a:lnTo>
                  <a:pt x="143682" y="55268"/>
                </a:lnTo>
                <a:lnTo>
                  <a:pt x="140565" y="42446"/>
                </a:lnTo>
                <a:lnTo>
                  <a:pt x="134473" y="30755"/>
                </a:lnTo>
                <a:lnTo>
                  <a:pt x="125767" y="20502"/>
                </a:lnTo>
                <a:lnTo>
                  <a:pt x="114807" y="11992"/>
                </a:lnTo>
                <a:lnTo>
                  <a:pt x="101953" y="5534"/>
                </a:lnTo>
                <a:lnTo>
                  <a:pt x="87567" y="1434"/>
                </a:lnTo>
                <a:lnTo>
                  <a:pt x="72008" y="0"/>
                </a:lnTo>
                <a:lnTo>
                  <a:pt x="65012" y="285"/>
                </a:lnTo>
                <a:lnTo>
                  <a:pt x="49927" y="2935"/>
                </a:lnTo>
                <a:lnTo>
                  <a:pt x="36174" y="8115"/>
                </a:lnTo>
                <a:lnTo>
                  <a:pt x="24112" y="15517"/>
                </a:lnTo>
                <a:lnTo>
                  <a:pt x="14104" y="24835"/>
                </a:lnTo>
                <a:lnTo>
                  <a:pt x="6508" y="35762"/>
                </a:lnTo>
                <a:lnTo>
                  <a:pt x="1687" y="47990"/>
                </a:lnTo>
                <a:lnTo>
                  <a:pt x="0" y="61213"/>
                </a:lnTo>
                <a:lnTo>
                  <a:pt x="326" y="67077"/>
                </a:lnTo>
                <a:lnTo>
                  <a:pt x="3428" y="79904"/>
                </a:lnTo>
                <a:lnTo>
                  <a:pt x="9511" y="91592"/>
                </a:lnTo>
                <a:lnTo>
                  <a:pt x="18216" y="101836"/>
                </a:lnTo>
                <a:lnTo>
                  <a:pt x="29179" y="110333"/>
                </a:lnTo>
                <a:lnTo>
                  <a:pt x="42040" y="116779"/>
                </a:lnTo>
                <a:lnTo>
                  <a:pt x="56437" y="120869"/>
                </a:lnTo>
                <a:lnTo>
                  <a:pt x="72008" y="1223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7520178" y="2739898"/>
            <a:ext cx="144018" cy="122300"/>
          </a:xfrm>
          <a:custGeom>
            <a:avLst/>
            <a:gdLst/>
            <a:ahLst/>
            <a:cxnLst/>
            <a:rect l="l" t="t" r="r" b="b"/>
            <a:pathLst>
              <a:path w="144018" h="122300">
                <a:moveTo>
                  <a:pt x="72008" y="122300"/>
                </a:moveTo>
                <a:lnTo>
                  <a:pt x="56437" y="120869"/>
                </a:lnTo>
                <a:lnTo>
                  <a:pt x="42040" y="116779"/>
                </a:lnTo>
                <a:lnTo>
                  <a:pt x="29179" y="110333"/>
                </a:lnTo>
                <a:lnTo>
                  <a:pt x="18216" y="101836"/>
                </a:lnTo>
                <a:lnTo>
                  <a:pt x="9511" y="91592"/>
                </a:lnTo>
                <a:lnTo>
                  <a:pt x="3428" y="79904"/>
                </a:lnTo>
                <a:lnTo>
                  <a:pt x="326" y="67077"/>
                </a:lnTo>
                <a:lnTo>
                  <a:pt x="0" y="61213"/>
                </a:lnTo>
                <a:lnTo>
                  <a:pt x="1687" y="47990"/>
                </a:lnTo>
                <a:lnTo>
                  <a:pt x="6508" y="35762"/>
                </a:lnTo>
                <a:lnTo>
                  <a:pt x="14104" y="24835"/>
                </a:lnTo>
                <a:lnTo>
                  <a:pt x="24112" y="15517"/>
                </a:lnTo>
                <a:lnTo>
                  <a:pt x="36174" y="8115"/>
                </a:lnTo>
                <a:lnTo>
                  <a:pt x="49927" y="2935"/>
                </a:lnTo>
                <a:lnTo>
                  <a:pt x="65012" y="285"/>
                </a:lnTo>
                <a:lnTo>
                  <a:pt x="72008" y="0"/>
                </a:lnTo>
                <a:lnTo>
                  <a:pt x="87567" y="1434"/>
                </a:lnTo>
                <a:lnTo>
                  <a:pt x="101953" y="5534"/>
                </a:lnTo>
                <a:lnTo>
                  <a:pt x="114807" y="11992"/>
                </a:lnTo>
                <a:lnTo>
                  <a:pt x="125767" y="20502"/>
                </a:lnTo>
                <a:lnTo>
                  <a:pt x="134473" y="30755"/>
                </a:lnTo>
                <a:lnTo>
                  <a:pt x="140565" y="42446"/>
                </a:lnTo>
                <a:lnTo>
                  <a:pt x="143682" y="55268"/>
                </a:lnTo>
                <a:lnTo>
                  <a:pt x="144018" y="61213"/>
                </a:lnTo>
                <a:lnTo>
                  <a:pt x="142327" y="74442"/>
                </a:lnTo>
                <a:lnTo>
                  <a:pt x="137498" y="86663"/>
                </a:lnTo>
                <a:lnTo>
                  <a:pt x="129890" y="97573"/>
                </a:lnTo>
                <a:lnTo>
                  <a:pt x="119866" y="106868"/>
                </a:lnTo>
                <a:lnTo>
                  <a:pt x="107787" y="114244"/>
                </a:lnTo>
                <a:lnTo>
                  <a:pt x="94014" y="119398"/>
                </a:lnTo>
                <a:lnTo>
                  <a:pt x="78909" y="122024"/>
                </a:lnTo>
                <a:lnTo>
                  <a:pt x="72008" y="122300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7566659" y="3942333"/>
            <a:ext cx="117856" cy="360045"/>
          </a:xfrm>
          <a:custGeom>
            <a:avLst/>
            <a:gdLst/>
            <a:ahLst/>
            <a:cxnLst/>
            <a:rect l="l" t="t" r="r" b="b"/>
            <a:pathLst>
              <a:path w="117856" h="360045">
                <a:moveTo>
                  <a:pt x="21844" y="113792"/>
                </a:moveTo>
                <a:lnTo>
                  <a:pt x="25400" y="107696"/>
                </a:lnTo>
                <a:lnTo>
                  <a:pt x="46228" y="71990"/>
                </a:lnTo>
                <a:lnTo>
                  <a:pt x="58928" y="50219"/>
                </a:lnTo>
                <a:lnTo>
                  <a:pt x="71628" y="71990"/>
                </a:lnTo>
                <a:lnTo>
                  <a:pt x="92456" y="107696"/>
                </a:lnTo>
                <a:lnTo>
                  <a:pt x="95885" y="113792"/>
                </a:lnTo>
                <a:lnTo>
                  <a:pt x="103759" y="115824"/>
                </a:lnTo>
                <a:lnTo>
                  <a:pt x="109728" y="112268"/>
                </a:lnTo>
                <a:lnTo>
                  <a:pt x="115824" y="108839"/>
                </a:lnTo>
                <a:lnTo>
                  <a:pt x="117856" y="100965"/>
                </a:lnTo>
                <a:lnTo>
                  <a:pt x="114300" y="94996"/>
                </a:lnTo>
                <a:lnTo>
                  <a:pt x="71628" y="25146"/>
                </a:lnTo>
                <a:lnTo>
                  <a:pt x="69850" y="31496"/>
                </a:lnTo>
                <a:lnTo>
                  <a:pt x="48006" y="31496"/>
                </a:lnTo>
                <a:lnTo>
                  <a:pt x="46228" y="25146"/>
                </a:lnTo>
                <a:lnTo>
                  <a:pt x="3556" y="94996"/>
                </a:lnTo>
                <a:lnTo>
                  <a:pt x="0" y="100965"/>
                </a:lnTo>
                <a:lnTo>
                  <a:pt x="2032" y="108839"/>
                </a:lnTo>
                <a:lnTo>
                  <a:pt x="8128" y="112268"/>
                </a:lnTo>
                <a:lnTo>
                  <a:pt x="14097" y="115824"/>
                </a:lnTo>
                <a:lnTo>
                  <a:pt x="21844" y="113792"/>
                </a:lnTo>
                <a:close/>
              </a:path>
              <a:path w="117856" h="360045">
                <a:moveTo>
                  <a:pt x="71628" y="25146"/>
                </a:moveTo>
                <a:lnTo>
                  <a:pt x="114300" y="94996"/>
                </a:lnTo>
                <a:lnTo>
                  <a:pt x="58928" y="0"/>
                </a:lnTo>
                <a:lnTo>
                  <a:pt x="3556" y="94996"/>
                </a:lnTo>
                <a:lnTo>
                  <a:pt x="46228" y="25146"/>
                </a:lnTo>
                <a:lnTo>
                  <a:pt x="48006" y="31496"/>
                </a:lnTo>
                <a:lnTo>
                  <a:pt x="69850" y="31496"/>
                </a:lnTo>
                <a:lnTo>
                  <a:pt x="71628" y="25146"/>
                </a:lnTo>
                <a:close/>
              </a:path>
              <a:path w="117856" h="360045">
                <a:moveTo>
                  <a:pt x="71628" y="360045"/>
                </a:moveTo>
                <a:lnTo>
                  <a:pt x="71628" y="71990"/>
                </a:lnTo>
                <a:lnTo>
                  <a:pt x="58928" y="50219"/>
                </a:lnTo>
                <a:lnTo>
                  <a:pt x="46228" y="71990"/>
                </a:lnTo>
                <a:lnTo>
                  <a:pt x="46228" y="360045"/>
                </a:lnTo>
                <a:lnTo>
                  <a:pt x="71628" y="36004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7566659" y="3942333"/>
            <a:ext cx="117856" cy="360045"/>
          </a:xfrm>
          <a:custGeom>
            <a:avLst/>
            <a:gdLst/>
            <a:ahLst/>
            <a:cxnLst/>
            <a:rect l="l" t="t" r="r" b="b"/>
            <a:pathLst>
              <a:path w="117856" h="360045">
                <a:moveTo>
                  <a:pt x="21844" y="113792"/>
                </a:moveTo>
                <a:lnTo>
                  <a:pt x="25400" y="107696"/>
                </a:lnTo>
                <a:lnTo>
                  <a:pt x="46228" y="71990"/>
                </a:lnTo>
                <a:lnTo>
                  <a:pt x="58928" y="50219"/>
                </a:lnTo>
                <a:lnTo>
                  <a:pt x="71628" y="71990"/>
                </a:lnTo>
                <a:lnTo>
                  <a:pt x="92456" y="107696"/>
                </a:lnTo>
                <a:lnTo>
                  <a:pt x="95885" y="113792"/>
                </a:lnTo>
                <a:lnTo>
                  <a:pt x="103759" y="115824"/>
                </a:lnTo>
                <a:lnTo>
                  <a:pt x="109728" y="112268"/>
                </a:lnTo>
                <a:lnTo>
                  <a:pt x="115824" y="108839"/>
                </a:lnTo>
                <a:lnTo>
                  <a:pt x="117856" y="100965"/>
                </a:lnTo>
                <a:lnTo>
                  <a:pt x="114300" y="94996"/>
                </a:lnTo>
                <a:lnTo>
                  <a:pt x="71628" y="25146"/>
                </a:lnTo>
                <a:lnTo>
                  <a:pt x="69850" y="31496"/>
                </a:lnTo>
                <a:lnTo>
                  <a:pt x="48006" y="31496"/>
                </a:lnTo>
                <a:lnTo>
                  <a:pt x="46228" y="25146"/>
                </a:lnTo>
                <a:lnTo>
                  <a:pt x="3556" y="94996"/>
                </a:lnTo>
                <a:lnTo>
                  <a:pt x="0" y="100965"/>
                </a:lnTo>
                <a:lnTo>
                  <a:pt x="2032" y="108839"/>
                </a:lnTo>
                <a:lnTo>
                  <a:pt x="8128" y="112268"/>
                </a:lnTo>
                <a:lnTo>
                  <a:pt x="14097" y="115824"/>
                </a:lnTo>
                <a:lnTo>
                  <a:pt x="21844" y="113792"/>
                </a:lnTo>
                <a:close/>
              </a:path>
              <a:path w="117856" h="360045">
                <a:moveTo>
                  <a:pt x="71628" y="25146"/>
                </a:moveTo>
                <a:lnTo>
                  <a:pt x="114300" y="94996"/>
                </a:lnTo>
                <a:lnTo>
                  <a:pt x="58928" y="0"/>
                </a:lnTo>
                <a:lnTo>
                  <a:pt x="3556" y="94996"/>
                </a:lnTo>
                <a:lnTo>
                  <a:pt x="46228" y="25146"/>
                </a:lnTo>
                <a:lnTo>
                  <a:pt x="48006" y="31496"/>
                </a:lnTo>
                <a:lnTo>
                  <a:pt x="69850" y="31496"/>
                </a:lnTo>
                <a:lnTo>
                  <a:pt x="71628" y="25146"/>
                </a:lnTo>
                <a:close/>
              </a:path>
              <a:path w="117856" h="360045">
                <a:moveTo>
                  <a:pt x="71628" y="360045"/>
                </a:moveTo>
                <a:lnTo>
                  <a:pt x="71628" y="71990"/>
                </a:lnTo>
                <a:lnTo>
                  <a:pt x="58928" y="50219"/>
                </a:lnTo>
                <a:lnTo>
                  <a:pt x="46228" y="71990"/>
                </a:lnTo>
                <a:lnTo>
                  <a:pt x="46228" y="360045"/>
                </a:lnTo>
                <a:lnTo>
                  <a:pt x="71628" y="36004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7553579" y="3942333"/>
            <a:ext cx="144018" cy="122301"/>
          </a:xfrm>
          <a:custGeom>
            <a:avLst/>
            <a:gdLst/>
            <a:ahLst/>
            <a:cxnLst/>
            <a:rect l="l" t="t" r="r" b="b"/>
            <a:pathLst>
              <a:path w="144018" h="122300">
                <a:moveTo>
                  <a:pt x="72009" y="122301"/>
                </a:moveTo>
                <a:lnTo>
                  <a:pt x="78909" y="122024"/>
                </a:lnTo>
                <a:lnTo>
                  <a:pt x="94014" y="119398"/>
                </a:lnTo>
                <a:lnTo>
                  <a:pt x="107787" y="114244"/>
                </a:lnTo>
                <a:lnTo>
                  <a:pt x="119866" y="106868"/>
                </a:lnTo>
                <a:lnTo>
                  <a:pt x="129890" y="97573"/>
                </a:lnTo>
                <a:lnTo>
                  <a:pt x="137498" y="86663"/>
                </a:lnTo>
                <a:lnTo>
                  <a:pt x="142327" y="74442"/>
                </a:lnTo>
                <a:lnTo>
                  <a:pt x="144018" y="61214"/>
                </a:lnTo>
                <a:lnTo>
                  <a:pt x="143682" y="55268"/>
                </a:lnTo>
                <a:lnTo>
                  <a:pt x="140565" y="42446"/>
                </a:lnTo>
                <a:lnTo>
                  <a:pt x="134473" y="30755"/>
                </a:lnTo>
                <a:lnTo>
                  <a:pt x="125767" y="20502"/>
                </a:lnTo>
                <a:lnTo>
                  <a:pt x="114807" y="11992"/>
                </a:lnTo>
                <a:lnTo>
                  <a:pt x="101953" y="5534"/>
                </a:lnTo>
                <a:lnTo>
                  <a:pt x="87567" y="1434"/>
                </a:lnTo>
                <a:lnTo>
                  <a:pt x="72009" y="0"/>
                </a:lnTo>
                <a:lnTo>
                  <a:pt x="65012" y="285"/>
                </a:lnTo>
                <a:lnTo>
                  <a:pt x="49927" y="2935"/>
                </a:lnTo>
                <a:lnTo>
                  <a:pt x="36174" y="8115"/>
                </a:lnTo>
                <a:lnTo>
                  <a:pt x="24112" y="15517"/>
                </a:lnTo>
                <a:lnTo>
                  <a:pt x="14104" y="24835"/>
                </a:lnTo>
                <a:lnTo>
                  <a:pt x="6508" y="35762"/>
                </a:lnTo>
                <a:lnTo>
                  <a:pt x="1687" y="47990"/>
                </a:lnTo>
                <a:lnTo>
                  <a:pt x="0" y="61214"/>
                </a:lnTo>
                <a:lnTo>
                  <a:pt x="326" y="67077"/>
                </a:lnTo>
                <a:lnTo>
                  <a:pt x="3428" y="79904"/>
                </a:lnTo>
                <a:lnTo>
                  <a:pt x="9511" y="91592"/>
                </a:lnTo>
                <a:lnTo>
                  <a:pt x="18216" y="101836"/>
                </a:lnTo>
                <a:lnTo>
                  <a:pt x="29179" y="110333"/>
                </a:lnTo>
                <a:lnTo>
                  <a:pt x="42040" y="116779"/>
                </a:lnTo>
                <a:lnTo>
                  <a:pt x="56437" y="120869"/>
                </a:lnTo>
                <a:lnTo>
                  <a:pt x="72009" y="1223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7553579" y="3942333"/>
            <a:ext cx="144018" cy="122301"/>
          </a:xfrm>
          <a:custGeom>
            <a:avLst/>
            <a:gdLst/>
            <a:ahLst/>
            <a:cxnLst/>
            <a:rect l="l" t="t" r="r" b="b"/>
            <a:pathLst>
              <a:path w="144018" h="122300">
                <a:moveTo>
                  <a:pt x="72009" y="122301"/>
                </a:moveTo>
                <a:lnTo>
                  <a:pt x="56437" y="120869"/>
                </a:lnTo>
                <a:lnTo>
                  <a:pt x="42040" y="116779"/>
                </a:lnTo>
                <a:lnTo>
                  <a:pt x="29179" y="110333"/>
                </a:lnTo>
                <a:lnTo>
                  <a:pt x="18216" y="101836"/>
                </a:lnTo>
                <a:lnTo>
                  <a:pt x="9511" y="91592"/>
                </a:lnTo>
                <a:lnTo>
                  <a:pt x="3428" y="79904"/>
                </a:lnTo>
                <a:lnTo>
                  <a:pt x="326" y="67077"/>
                </a:lnTo>
                <a:lnTo>
                  <a:pt x="0" y="61214"/>
                </a:lnTo>
                <a:lnTo>
                  <a:pt x="1687" y="47990"/>
                </a:lnTo>
                <a:lnTo>
                  <a:pt x="6508" y="35762"/>
                </a:lnTo>
                <a:lnTo>
                  <a:pt x="14104" y="24835"/>
                </a:lnTo>
                <a:lnTo>
                  <a:pt x="24112" y="15517"/>
                </a:lnTo>
                <a:lnTo>
                  <a:pt x="36174" y="8115"/>
                </a:lnTo>
                <a:lnTo>
                  <a:pt x="49927" y="2935"/>
                </a:lnTo>
                <a:lnTo>
                  <a:pt x="65012" y="285"/>
                </a:lnTo>
                <a:lnTo>
                  <a:pt x="72009" y="0"/>
                </a:lnTo>
                <a:lnTo>
                  <a:pt x="87567" y="1434"/>
                </a:lnTo>
                <a:lnTo>
                  <a:pt x="101953" y="5534"/>
                </a:lnTo>
                <a:lnTo>
                  <a:pt x="114807" y="11992"/>
                </a:lnTo>
                <a:lnTo>
                  <a:pt x="125767" y="20502"/>
                </a:lnTo>
                <a:lnTo>
                  <a:pt x="134473" y="30755"/>
                </a:lnTo>
                <a:lnTo>
                  <a:pt x="140565" y="42446"/>
                </a:lnTo>
                <a:lnTo>
                  <a:pt x="143682" y="55268"/>
                </a:lnTo>
                <a:lnTo>
                  <a:pt x="144018" y="61214"/>
                </a:lnTo>
                <a:lnTo>
                  <a:pt x="142327" y="74442"/>
                </a:lnTo>
                <a:lnTo>
                  <a:pt x="137498" y="86663"/>
                </a:lnTo>
                <a:lnTo>
                  <a:pt x="129890" y="97573"/>
                </a:lnTo>
                <a:lnTo>
                  <a:pt x="119866" y="106868"/>
                </a:lnTo>
                <a:lnTo>
                  <a:pt x="107787" y="114244"/>
                </a:lnTo>
                <a:lnTo>
                  <a:pt x="94014" y="119398"/>
                </a:lnTo>
                <a:lnTo>
                  <a:pt x="78909" y="122024"/>
                </a:lnTo>
                <a:lnTo>
                  <a:pt x="72009" y="12230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6372225" y="3446907"/>
            <a:ext cx="216026" cy="0"/>
          </a:xfrm>
          <a:custGeom>
            <a:avLst/>
            <a:gdLst/>
            <a:ahLst/>
            <a:cxnLst/>
            <a:rect l="l" t="t" r="r" b="b"/>
            <a:pathLst>
              <a:path w="216026">
                <a:moveTo>
                  <a:pt x="0" y="0"/>
                </a:moveTo>
                <a:lnTo>
                  <a:pt x="21602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4089273" y="2834398"/>
            <a:ext cx="1270635" cy="1152131"/>
          </a:xfrm>
          <a:custGeom>
            <a:avLst/>
            <a:gdLst/>
            <a:ahLst/>
            <a:cxnLst/>
            <a:rect l="l" t="t" r="r" b="b"/>
            <a:pathLst>
              <a:path w="1270635" h="1152131">
                <a:moveTo>
                  <a:pt x="0" y="1152131"/>
                </a:moveTo>
                <a:lnTo>
                  <a:pt x="1270635" y="1152131"/>
                </a:lnTo>
                <a:lnTo>
                  <a:pt x="1270635" y="0"/>
                </a:lnTo>
                <a:lnTo>
                  <a:pt x="0" y="0"/>
                </a:lnTo>
                <a:lnTo>
                  <a:pt x="0" y="115213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3419855" y="3055620"/>
            <a:ext cx="648081" cy="25400"/>
          </a:xfrm>
          <a:custGeom>
            <a:avLst/>
            <a:gdLst/>
            <a:ahLst/>
            <a:cxnLst/>
            <a:rect l="l" t="t" r="r" b="b"/>
            <a:pathLst>
              <a:path w="648081" h="25400">
                <a:moveTo>
                  <a:pt x="0" y="25400"/>
                </a:moveTo>
                <a:lnTo>
                  <a:pt x="648081" y="25400"/>
                </a:lnTo>
                <a:lnTo>
                  <a:pt x="648081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3419855" y="3055620"/>
            <a:ext cx="648081" cy="25400"/>
          </a:xfrm>
          <a:custGeom>
            <a:avLst/>
            <a:gdLst/>
            <a:ahLst/>
            <a:cxnLst/>
            <a:rect l="l" t="t" r="r" b="b"/>
            <a:pathLst>
              <a:path w="648081" h="25400">
                <a:moveTo>
                  <a:pt x="0" y="25400"/>
                </a:moveTo>
                <a:lnTo>
                  <a:pt x="648081" y="25400"/>
                </a:lnTo>
                <a:lnTo>
                  <a:pt x="648081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3419855" y="3729481"/>
            <a:ext cx="648081" cy="117856"/>
          </a:xfrm>
          <a:custGeom>
            <a:avLst/>
            <a:gdLst/>
            <a:ahLst/>
            <a:cxnLst/>
            <a:rect l="l" t="t" r="r" b="b"/>
            <a:pathLst>
              <a:path w="648081" h="117855">
                <a:moveTo>
                  <a:pt x="31623" y="69850"/>
                </a:moveTo>
                <a:lnTo>
                  <a:pt x="72117" y="71628"/>
                </a:lnTo>
                <a:lnTo>
                  <a:pt x="648081" y="71628"/>
                </a:lnTo>
                <a:lnTo>
                  <a:pt x="648081" y="46228"/>
                </a:lnTo>
                <a:lnTo>
                  <a:pt x="25146" y="46228"/>
                </a:lnTo>
                <a:lnTo>
                  <a:pt x="25146" y="71628"/>
                </a:lnTo>
                <a:lnTo>
                  <a:pt x="94996" y="114300"/>
                </a:lnTo>
                <a:lnTo>
                  <a:pt x="100965" y="117856"/>
                </a:lnTo>
                <a:lnTo>
                  <a:pt x="108839" y="115824"/>
                </a:lnTo>
                <a:lnTo>
                  <a:pt x="112268" y="109728"/>
                </a:lnTo>
                <a:lnTo>
                  <a:pt x="115824" y="103759"/>
                </a:lnTo>
                <a:lnTo>
                  <a:pt x="113792" y="95885"/>
                </a:lnTo>
                <a:lnTo>
                  <a:pt x="107823" y="92456"/>
                </a:lnTo>
                <a:lnTo>
                  <a:pt x="72117" y="71628"/>
                </a:lnTo>
                <a:lnTo>
                  <a:pt x="31623" y="69850"/>
                </a:lnTo>
                <a:lnTo>
                  <a:pt x="31623" y="48006"/>
                </a:lnTo>
                <a:lnTo>
                  <a:pt x="50346" y="58928"/>
                </a:lnTo>
                <a:lnTo>
                  <a:pt x="31623" y="69850"/>
                </a:lnTo>
                <a:close/>
              </a:path>
              <a:path w="648081" h="117855">
                <a:moveTo>
                  <a:pt x="94996" y="114300"/>
                </a:moveTo>
                <a:lnTo>
                  <a:pt x="25146" y="71628"/>
                </a:lnTo>
                <a:lnTo>
                  <a:pt x="25146" y="46228"/>
                </a:lnTo>
                <a:lnTo>
                  <a:pt x="72117" y="46228"/>
                </a:lnTo>
                <a:lnTo>
                  <a:pt x="107823" y="25400"/>
                </a:lnTo>
                <a:lnTo>
                  <a:pt x="113792" y="21844"/>
                </a:lnTo>
                <a:lnTo>
                  <a:pt x="115824" y="14097"/>
                </a:lnTo>
                <a:lnTo>
                  <a:pt x="112268" y="8128"/>
                </a:lnTo>
                <a:lnTo>
                  <a:pt x="108839" y="2032"/>
                </a:lnTo>
                <a:lnTo>
                  <a:pt x="100965" y="0"/>
                </a:lnTo>
                <a:lnTo>
                  <a:pt x="94996" y="3556"/>
                </a:lnTo>
                <a:lnTo>
                  <a:pt x="0" y="58928"/>
                </a:lnTo>
                <a:lnTo>
                  <a:pt x="94996" y="114300"/>
                </a:lnTo>
                <a:close/>
              </a:path>
              <a:path w="648081" h="117855">
                <a:moveTo>
                  <a:pt x="50346" y="58928"/>
                </a:moveTo>
                <a:lnTo>
                  <a:pt x="31623" y="48006"/>
                </a:lnTo>
                <a:lnTo>
                  <a:pt x="31623" y="69850"/>
                </a:lnTo>
                <a:lnTo>
                  <a:pt x="50346" y="5892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3419855" y="3729481"/>
            <a:ext cx="648081" cy="117856"/>
          </a:xfrm>
          <a:custGeom>
            <a:avLst/>
            <a:gdLst/>
            <a:ahLst/>
            <a:cxnLst/>
            <a:rect l="l" t="t" r="r" b="b"/>
            <a:pathLst>
              <a:path w="648081" h="117855">
                <a:moveTo>
                  <a:pt x="31623" y="69850"/>
                </a:moveTo>
                <a:lnTo>
                  <a:pt x="72117" y="71628"/>
                </a:lnTo>
                <a:lnTo>
                  <a:pt x="648081" y="71628"/>
                </a:lnTo>
                <a:lnTo>
                  <a:pt x="648081" y="46228"/>
                </a:lnTo>
                <a:lnTo>
                  <a:pt x="25146" y="46228"/>
                </a:lnTo>
                <a:lnTo>
                  <a:pt x="25146" y="71628"/>
                </a:lnTo>
                <a:lnTo>
                  <a:pt x="94996" y="114300"/>
                </a:lnTo>
                <a:lnTo>
                  <a:pt x="100965" y="117856"/>
                </a:lnTo>
                <a:lnTo>
                  <a:pt x="108839" y="115824"/>
                </a:lnTo>
                <a:lnTo>
                  <a:pt x="112268" y="109728"/>
                </a:lnTo>
                <a:lnTo>
                  <a:pt x="115824" y="103759"/>
                </a:lnTo>
                <a:lnTo>
                  <a:pt x="113792" y="95885"/>
                </a:lnTo>
                <a:lnTo>
                  <a:pt x="107823" y="92456"/>
                </a:lnTo>
                <a:lnTo>
                  <a:pt x="72117" y="71628"/>
                </a:lnTo>
                <a:lnTo>
                  <a:pt x="31623" y="69850"/>
                </a:lnTo>
                <a:lnTo>
                  <a:pt x="31623" y="48006"/>
                </a:lnTo>
                <a:lnTo>
                  <a:pt x="50346" y="58928"/>
                </a:lnTo>
                <a:lnTo>
                  <a:pt x="31623" y="69850"/>
                </a:lnTo>
                <a:close/>
              </a:path>
              <a:path w="648081" h="117855">
                <a:moveTo>
                  <a:pt x="94996" y="114300"/>
                </a:moveTo>
                <a:lnTo>
                  <a:pt x="25146" y="71628"/>
                </a:lnTo>
                <a:lnTo>
                  <a:pt x="25146" y="46228"/>
                </a:lnTo>
                <a:lnTo>
                  <a:pt x="72117" y="46228"/>
                </a:lnTo>
                <a:lnTo>
                  <a:pt x="107823" y="25400"/>
                </a:lnTo>
                <a:lnTo>
                  <a:pt x="113792" y="21844"/>
                </a:lnTo>
                <a:lnTo>
                  <a:pt x="115824" y="14097"/>
                </a:lnTo>
                <a:lnTo>
                  <a:pt x="112268" y="8128"/>
                </a:lnTo>
                <a:lnTo>
                  <a:pt x="108839" y="2032"/>
                </a:lnTo>
                <a:lnTo>
                  <a:pt x="100965" y="0"/>
                </a:lnTo>
                <a:lnTo>
                  <a:pt x="94996" y="3556"/>
                </a:lnTo>
                <a:lnTo>
                  <a:pt x="0" y="58928"/>
                </a:lnTo>
                <a:lnTo>
                  <a:pt x="94996" y="114300"/>
                </a:lnTo>
                <a:close/>
              </a:path>
              <a:path w="648081" h="117855">
                <a:moveTo>
                  <a:pt x="50346" y="58928"/>
                </a:moveTo>
                <a:lnTo>
                  <a:pt x="31623" y="48006"/>
                </a:lnTo>
                <a:lnTo>
                  <a:pt x="31623" y="69850"/>
                </a:lnTo>
                <a:lnTo>
                  <a:pt x="50346" y="5892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5328031" y="3009391"/>
            <a:ext cx="396113" cy="117856"/>
          </a:xfrm>
          <a:custGeom>
            <a:avLst/>
            <a:gdLst/>
            <a:ahLst/>
            <a:cxnLst/>
            <a:rect l="l" t="t" r="r" b="b"/>
            <a:pathLst>
              <a:path w="396113" h="117856">
                <a:moveTo>
                  <a:pt x="31623" y="69850"/>
                </a:moveTo>
                <a:lnTo>
                  <a:pt x="72117" y="71628"/>
                </a:lnTo>
                <a:lnTo>
                  <a:pt x="396113" y="71628"/>
                </a:lnTo>
                <a:lnTo>
                  <a:pt x="396113" y="46228"/>
                </a:lnTo>
                <a:lnTo>
                  <a:pt x="25273" y="46228"/>
                </a:lnTo>
                <a:lnTo>
                  <a:pt x="25273" y="71628"/>
                </a:lnTo>
                <a:lnTo>
                  <a:pt x="94996" y="114300"/>
                </a:lnTo>
                <a:lnTo>
                  <a:pt x="101092" y="117856"/>
                </a:lnTo>
                <a:lnTo>
                  <a:pt x="108839" y="115824"/>
                </a:lnTo>
                <a:lnTo>
                  <a:pt x="112395" y="109728"/>
                </a:lnTo>
                <a:lnTo>
                  <a:pt x="115951" y="103759"/>
                </a:lnTo>
                <a:lnTo>
                  <a:pt x="113919" y="95885"/>
                </a:lnTo>
                <a:lnTo>
                  <a:pt x="107823" y="92456"/>
                </a:lnTo>
                <a:lnTo>
                  <a:pt x="72117" y="71628"/>
                </a:lnTo>
                <a:lnTo>
                  <a:pt x="31623" y="69850"/>
                </a:lnTo>
                <a:lnTo>
                  <a:pt x="31623" y="48006"/>
                </a:lnTo>
                <a:lnTo>
                  <a:pt x="50346" y="58928"/>
                </a:lnTo>
                <a:lnTo>
                  <a:pt x="31623" y="69850"/>
                </a:lnTo>
                <a:close/>
              </a:path>
              <a:path w="396113" h="117856">
                <a:moveTo>
                  <a:pt x="115951" y="14097"/>
                </a:moveTo>
                <a:lnTo>
                  <a:pt x="112395" y="8128"/>
                </a:lnTo>
                <a:lnTo>
                  <a:pt x="108839" y="2032"/>
                </a:lnTo>
                <a:lnTo>
                  <a:pt x="101092" y="0"/>
                </a:lnTo>
                <a:lnTo>
                  <a:pt x="94996" y="3556"/>
                </a:lnTo>
                <a:lnTo>
                  <a:pt x="0" y="58928"/>
                </a:lnTo>
                <a:lnTo>
                  <a:pt x="94996" y="114300"/>
                </a:lnTo>
                <a:lnTo>
                  <a:pt x="25273" y="71628"/>
                </a:lnTo>
                <a:lnTo>
                  <a:pt x="25273" y="46228"/>
                </a:lnTo>
                <a:lnTo>
                  <a:pt x="72117" y="46228"/>
                </a:lnTo>
                <a:lnTo>
                  <a:pt x="107823" y="25400"/>
                </a:lnTo>
                <a:lnTo>
                  <a:pt x="113919" y="21971"/>
                </a:lnTo>
                <a:lnTo>
                  <a:pt x="115951" y="14097"/>
                </a:lnTo>
                <a:close/>
              </a:path>
              <a:path w="396113" h="117856">
                <a:moveTo>
                  <a:pt x="50346" y="58928"/>
                </a:moveTo>
                <a:lnTo>
                  <a:pt x="31623" y="48006"/>
                </a:lnTo>
                <a:lnTo>
                  <a:pt x="31623" y="69850"/>
                </a:lnTo>
                <a:lnTo>
                  <a:pt x="50346" y="5892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5328031" y="3009391"/>
            <a:ext cx="396113" cy="117856"/>
          </a:xfrm>
          <a:custGeom>
            <a:avLst/>
            <a:gdLst/>
            <a:ahLst/>
            <a:cxnLst/>
            <a:rect l="l" t="t" r="r" b="b"/>
            <a:pathLst>
              <a:path w="396113" h="117856">
                <a:moveTo>
                  <a:pt x="31623" y="69850"/>
                </a:moveTo>
                <a:lnTo>
                  <a:pt x="72117" y="71628"/>
                </a:lnTo>
                <a:lnTo>
                  <a:pt x="396113" y="71628"/>
                </a:lnTo>
                <a:lnTo>
                  <a:pt x="396113" y="46228"/>
                </a:lnTo>
                <a:lnTo>
                  <a:pt x="25273" y="46228"/>
                </a:lnTo>
                <a:lnTo>
                  <a:pt x="25273" y="71628"/>
                </a:lnTo>
                <a:lnTo>
                  <a:pt x="94996" y="114300"/>
                </a:lnTo>
                <a:lnTo>
                  <a:pt x="101092" y="117856"/>
                </a:lnTo>
                <a:lnTo>
                  <a:pt x="108839" y="115824"/>
                </a:lnTo>
                <a:lnTo>
                  <a:pt x="112395" y="109728"/>
                </a:lnTo>
                <a:lnTo>
                  <a:pt x="115951" y="103759"/>
                </a:lnTo>
                <a:lnTo>
                  <a:pt x="113919" y="95885"/>
                </a:lnTo>
                <a:lnTo>
                  <a:pt x="107823" y="92456"/>
                </a:lnTo>
                <a:lnTo>
                  <a:pt x="72117" y="71628"/>
                </a:lnTo>
                <a:lnTo>
                  <a:pt x="31623" y="69850"/>
                </a:lnTo>
                <a:lnTo>
                  <a:pt x="31623" y="48006"/>
                </a:lnTo>
                <a:lnTo>
                  <a:pt x="50346" y="58928"/>
                </a:lnTo>
                <a:lnTo>
                  <a:pt x="31623" y="69850"/>
                </a:lnTo>
                <a:close/>
              </a:path>
              <a:path w="396113" h="117856">
                <a:moveTo>
                  <a:pt x="115951" y="14097"/>
                </a:moveTo>
                <a:lnTo>
                  <a:pt x="112395" y="8128"/>
                </a:lnTo>
                <a:lnTo>
                  <a:pt x="108839" y="2032"/>
                </a:lnTo>
                <a:lnTo>
                  <a:pt x="101092" y="0"/>
                </a:lnTo>
                <a:lnTo>
                  <a:pt x="94996" y="3556"/>
                </a:lnTo>
                <a:lnTo>
                  <a:pt x="0" y="58928"/>
                </a:lnTo>
                <a:lnTo>
                  <a:pt x="94996" y="114300"/>
                </a:lnTo>
                <a:lnTo>
                  <a:pt x="25273" y="71628"/>
                </a:lnTo>
                <a:lnTo>
                  <a:pt x="25273" y="46228"/>
                </a:lnTo>
                <a:lnTo>
                  <a:pt x="72117" y="46228"/>
                </a:lnTo>
                <a:lnTo>
                  <a:pt x="107823" y="25400"/>
                </a:lnTo>
                <a:lnTo>
                  <a:pt x="113919" y="21971"/>
                </a:lnTo>
                <a:lnTo>
                  <a:pt x="115951" y="14097"/>
                </a:lnTo>
                <a:close/>
              </a:path>
              <a:path w="396113" h="117856">
                <a:moveTo>
                  <a:pt x="50346" y="58928"/>
                </a:moveTo>
                <a:lnTo>
                  <a:pt x="31623" y="48006"/>
                </a:lnTo>
                <a:lnTo>
                  <a:pt x="31623" y="69850"/>
                </a:lnTo>
                <a:lnTo>
                  <a:pt x="50346" y="5892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5363972" y="3729481"/>
            <a:ext cx="648207" cy="117856"/>
          </a:xfrm>
          <a:custGeom>
            <a:avLst/>
            <a:gdLst/>
            <a:ahLst/>
            <a:cxnLst/>
            <a:rect l="l" t="t" r="r" b="b"/>
            <a:pathLst>
              <a:path w="648207" h="117855">
                <a:moveTo>
                  <a:pt x="31623" y="69850"/>
                </a:moveTo>
                <a:lnTo>
                  <a:pt x="72117" y="71628"/>
                </a:lnTo>
                <a:lnTo>
                  <a:pt x="648207" y="71628"/>
                </a:lnTo>
                <a:lnTo>
                  <a:pt x="648207" y="46228"/>
                </a:lnTo>
                <a:lnTo>
                  <a:pt x="25273" y="46228"/>
                </a:lnTo>
                <a:lnTo>
                  <a:pt x="25273" y="71628"/>
                </a:lnTo>
                <a:lnTo>
                  <a:pt x="95123" y="114300"/>
                </a:lnTo>
                <a:lnTo>
                  <a:pt x="101091" y="117856"/>
                </a:lnTo>
                <a:lnTo>
                  <a:pt x="108838" y="115824"/>
                </a:lnTo>
                <a:lnTo>
                  <a:pt x="112394" y="109728"/>
                </a:lnTo>
                <a:lnTo>
                  <a:pt x="115950" y="103759"/>
                </a:lnTo>
                <a:lnTo>
                  <a:pt x="113918" y="95885"/>
                </a:lnTo>
                <a:lnTo>
                  <a:pt x="107823" y="92456"/>
                </a:lnTo>
                <a:lnTo>
                  <a:pt x="72117" y="71628"/>
                </a:lnTo>
                <a:lnTo>
                  <a:pt x="31623" y="69850"/>
                </a:lnTo>
                <a:lnTo>
                  <a:pt x="31623" y="48006"/>
                </a:lnTo>
                <a:lnTo>
                  <a:pt x="50346" y="58928"/>
                </a:lnTo>
                <a:lnTo>
                  <a:pt x="31623" y="69850"/>
                </a:lnTo>
                <a:close/>
              </a:path>
              <a:path w="648207" h="117855">
                <a:moveTo>
                  <a:pt x="95123" y="114300"/>
                </a:moveTo>
                <a:lnTo>
                  <a:pt x="25273" y="71628"/>
                </a:lnTo>
                <a:lnTo>
                  <a:pt x="25273" y="46228"/>
                </a:lnTo>
                <a:lnTo>
                  <a:pt x="72117" y="46228"/>
                </a:lnTo>
                <a:lnTo>
                  <a:pt x="107823" y="25400"/>
                </a:lnTo>
                <a:lnTo>
                  <a:pt x="113918" y="21844"/>
                </a:lnTo>
                <a:lnTo>
                  <a:pt x="115950" y="14097"/>
                </a:lnTo>
                <a:lnTo>
                  <a:pt x="112394" y="8128"/>
                </a:lnTo>
                <a:lnTo>
                  <a:pt x="108838" y="2032"/>
                </a:lnTo>
                <a:lnTo>
                  <a:pt x="101091" y="0"/>
                </a:lnTo>
                <a:lnTo>
                  <a:pt x="95123" y="3556"/>
                </a:lnTo>
                <a:lnTo>
                  <a:pt x="0" y="58928"/>
                </a:lnTo>
                <a:lnTo>
                  <a:pt x="95123" y="114300"/>
                </a:lnTo>
                <a:close/>
              </a:path>
              <a:path w="648207" h="117855">
                <a:moveTo>
                  <a:pt x="50346" y="58928"/>
                </a:moveTo>
                <a:lnTo>
                  <a:pt x="31623" y="48006"/>
                </a:lnTo>
                <a:lnTo>
                  <a:pt x="31623" y="69850"/>
                </a:lnTo>
                <a:lnTo>
                  <a:pt x="50346" y="58928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5363972" y="3729481"/>
            <a:ext cx="648207" cy="117856"/>
          </a:xfrm>
          <a:custGeom>
            <a:avLst/>
            <a:gdLst/>
            <a:ahLst/>
            <a:cxnLst/>
            <a:rect l="l" t="t" r="r" b="b"/>
            <a:pathLst>
              <a:path w="648207" h="117855">
                <a:moveTo>
                  <a:pt x="31623" y="69850"/>
                </a:moveTo>
                <a:lnTo>
                  <a:pt x="72117" y="71628"/>
                </a:lnTo>
                <a:lnTo>
                  <a:pt x="648207" y="71628"/>
                </a:lnTo>
                <a:lnTo>
                  <a:pt x="648207" y="46228"/>
                </a:lnTo>
                <a:lnTo>
                  <a:pt x="25273" y="46228"/>
                </a:lnTo>
                <a:lnTo>
                  <a:pt x="25273" y="71628"/>
                </a:lnTo>
                <a:lnTo>
                  <a:pt x="95123" y="114300"/>
                </a:lnTo>
                <a:lnTo>
                  <a:pt x="101091" y="117856"/>
                </a:lnTo>
                <a:lnTo>
                  <a:pt x="108838" y="115824"/>
                </a:lnTo>
                <a:lnTo>
                  <a:pt x="112394" y="109728"/>
                </a:lnTo>
                <a:lnTo>
                  <a:pt x="115950" y="103759"/>
                </a:lnTo>
                <a:lnTo>
                  <a:pt x="113918" y="95885"/>
                </a:lnTo>
                <a:lnTo>
                  <a:pt x="107823" y="92456"/>
                </a:lnTo>
                <a:lnTo>
                  <a:pt x="72117" y="71628"/>
                </a:lnTo>
                <a:lnTo>
                  <a:pt x="31623" y="69850"/>
                </a:lnTo>
                <a:lnTo>
                  <a:pt x="31623" y="48006"/>
                </a:lnTo>
                <a:lnTo>
                  <a:pt x="50346" y="58928"/>
                </a:lnTo>
                <a:lnTo>
                  <a:pt x="31623" y="69850"/>
                </a:lnTo>
                <a:close/>
              </a:path>
              <a:path w="648207" h="117855">
                <a:moveTo>
                  <a:pt x="95123" y="114300"/>
                </a:moveTo>
                <a:lnTo>
                  <a:pt x="25273" y="71628"/>
                </a:lnTo>
                <a:lnTo>
                  <a:pt x="25273" y="46228"/>
                </a:lnTo>
                <a:lnTo>
                  <a:pt x="72117" y="46228"/>
                </a:lnTo>
                <a:lnTo>
                  <a:pt x="107823" y="25400"/>
                </a:lnTo>
                <a:lnTo>
                  <a:pt x="113918" y="21844"/>
                </a:lnTo>
                <a:lnTo>
                  <a:pt x="115950" y="14097"/>
                </a:lnTo>
                <a:lnTo>
                  <a:pt x="112394" y="8128"/>
                </a:lnTo>
                <a:lnTo>
                  <a:pt x="108838" y="2032"/>
                </a:lnTo>
                <a:lnTo>
                  <a:pt x="101091" y="0"/>
                </a:lnTo>
                <a:lnTo>
                  <a:pt x="95123" y="3556"/>
                </a:lnTo>
                <a:lnTo>
                  <a:pt x="0" y="58928"/>
                </a:lnTo>
                <a:lnTo>
                  <a:pt x="95123" y="114300"/>
                </a:lnTo>
                <a:close/>
              </a:path>
              <a:path w="648207" h="117855">
                <a:moveTo>
                  <a:pt x="50346" y="58928"/>
                </a:moveTo>
                <a:lnTo>
                  <a:pt x="31623" y="48006"/>
                </a:lnTo>
                <a:lnTo>
                  <a:pt x="31623" y="69850"/>
                </a:lnTo>
                <a:lnTo>
                  <a:pt x="50346" y="58928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3911219" y="2186304"/>
            <a:ext cx="25400" cy="1584198"/>
          </a:xfrm>
          <a:custGeom>
            <a:avLst/>
            <a:gdLst/>
            <a:ahLst/>
            <a:cxnLst/>
            <a:rect l="l" t="t" r="r" b="b"/>
            <a:pathLst>
              <a:path w="25400" h="1584198">
                <a:moveTo>
                  <a:pt x="0" y="1584198"/>
                </a:moveTo>
                <a:lnTo>
                  <a:pt x="25400" y="1584198"/>
                </a:lnTo>
                <a:lnTo>
                  <a:pt x="25400" y="0"/>
                </a:lnTo>
                <a:lnTo>
                  <a:pt x="0" y="0"/>
                </a:lnTo>
                <a:lnTo>
                  <a:pt x="0" y="158419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3911219" y="2186304"/>
            <a:ext cx="25400" cy="1584198"/>
          </a:xfrm>
          <a:custGeom>
            <a:avLst/>
            <a:gdLst/>
            <a:ahLst/>
            <a:cxnLst/>
            <a:rect l="l" t="t" r="r" b="b"/>
            <a:pathLst>
              <a:path w="25400" h="1584198">
                <a:moveTo>
                  <a:pt x="0" y="1584198"/>
                </a:moveTo>
                <a:lnTo>
                  <a:pt x="25400" y="1584198"/>
                </a:lnTo>
                <a:lnTo>
                  <a:pt x="25400" y="0"/>
                </a:lnTo>
                <a:lnTo>
                  <a:pt x="0" y="0"/>
                </a:lnTo>
                <a:lnTo>
                  <a:pt x="0" y="158419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5711444" y="2150364"/>
            <a:ext cx="25400" cy="900049"/>
          </a:xfrm>
          <a:custGeom>
            <a:avLst/>
            <a:gdLst/>
            <a:ahLst/>
            <a:cxnLst/>
            <a:rect l="l" t="t" r="r" b="b"/>
            <a:pathLst>
              <a:path w="25400" h="900049">
                <a:moveTo>
                  <a:pt x="0" y="900049"/>
                </a:moveTo>
                <a:lnTo>
                  <a:pt x="25400" y="900049"/>
                </a:lnTo>
                <a:lnTo>
                  <a:pt x="25400" y="0"/>
                </a:lnTo>
                <a:lnTo>
                  <a:pt x="0" y="0"/>
                </a:lnTo>
                <a:lnTo>
                  <a:pt x="0" y="90004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5711444" y="2150364"/>
            <a:ext cx="25400" cy="900049"/>
          </a:xfrm>
          <a:custGeom>
            <a:avLst/>
            <a:gdLst/>
            <a:ahLst/>
            <a:cxnLst/>
            <a:rect l="l" t="t" r="r" b="b"/>
            <a:pathLst>
              <a:path w="25400" h="900049">
                <a:moveTo>
                  <a:pt x="0" y="900049"/>
                </a:moveTo>
                <a:lnTo>
                  <a:pt x="25400" y="900049"/>
                </a:lnTo>
                <a:lnTo>
                  <a:pt x="25400" y="0"/>
                </a:lnTo>
                <a:lnTo>
                  <a:pt x="0" y="0"/>
                </a:lnTo>
                <a:lnTo>
                  <a:pt x="0" y="90004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3923919" y="2173604"/>
            <a:ext cx="1800225" cy="25400"/>
          </a:xfrm>
          <a:custGeom>
            <a:avLst/>
            <a:gdLst/>
            <a:ahLst/>
            <a:cxnLst/>
            <a:rect l="l" t="t" r="r" b="b"/>
            <a:pathLst>
              <a:path w="1800225" h="25400">
                <a:moveTo>
                  <a:pt x="0" y="25400"/>
                </a:moveTo>
                <a:lnTo>
                  <a:pt x="1800225" y="25400"/>
                </a:lnTo>
                <a:lnTo>
                  <a:pt x="1800225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3923919" y="2173604"/>
            <a:ext cx="1800225" cy="25400"/>
          </a:xfrm>
          <a:custGeom>
            <a:avLst/>
            <a:gdLst/>
            <a:ahLst/>
            <a:cxnLst/>
            <a:rect l="l" t="t" r="r" b="b"/>
            <a:pathLst>
              <a:path w="1800225" h="25400">
                <a:moveTo>
                  <a:pt x="0" y="25400"/>
                </a:moveTo>
                <a:lnTo>
                  <a:pt x="1800225" y="25400"/>
                </a:lnTo>
                <a:lnTo>
                  <a:pt x="1800225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5364099" y="3729481"/>
            <a:ext cx="144017" cy="122300"/>
          </a:xfrm>
          <a:custGeom>
            <a:avLst/>
            <a:gdLst/>
            <a:ahLst/>
            <a:cxnLst/>
            <a:rect l="l" t="t" r="r" b="b"/>
            <a:pathLst>
              <a:path w="144017" h="122300">
                <a:moveTo>
                  <a:pt x="72009" y="122301"/>
                </a:moveTo>
                <a:lnTo>
                  <a:pt x="79005" y="122015"/>
                </a:lnTo>
                <a:lnTo>
                  <a:pt x="94090" y="119365"/>
                </a:lnTo>
                <a:lnTo>
                  <a:pt x="107843" y="114185"/>
                </a:lnTo>
                <a:lnTo>
                  <a:pt x="119905" y="106783"/>
                </a:lnTo>
                <a:lnTo>
                  <a:pt x="129913" y="97465"/>
                </a:lnTo>
                <a:lnTo>
                  <a:pt x="137509" y="86538"/>
                </a:lnTo>
                <a:lnTo>
                  <a:pt x="142330" y="74310"/>
                </a:lnTo>
                <a:lnTo>
                  <a:pt x="144017" y="61087"/>
                </a:lnTo>
                <a:lnTo>
                  <a:pt x="143691" y="55223"/>
                </a:lnTo>
                <a:lnTo>
                  <a:pt x="140589" y="42396"/>
                </a:lnTo>
                <a:lnTo>
                  <a:pt x="134506" y="30708"/>
                </a:lnTo>
                <a:lnTo>
                  <a:pt x="125801" y="20464"/>
                </a:lnTo>
                <a:lnTo>
                  <a:pt x="114838" y="11967"/>
                </a:lnTo>
                <a:lnTo>
                  <a:pt x="101977" y="5521"/>
                </a:lnTo>
                <a:lnTo>
                  <a:pt x="87580" y="1431"/>
                </a:lnTo>
                <a:lnTo>
                  <a:pt x="72009" y="0"/>
                </a:lnTo>
                <a:lnTo>
                  <a:pt x="65108" y="276"/>
                </a:lnTo>
                <a:lnTo>
                  <a:pt x="50003" y="2902"/>
                </a:lnTo>
                <a:lnTo>
                  <a:pt x="36230" y="8056"/>
                </a:lnTo>
                <a:lnTo>
                  <a:pt x="24151" y="15432"/>
                </a:lnTo>
                <a:lnTo>
                  <a:pt x="14127" y="24727"/>
                </a:lnTo>
                <a:lnTo>
                  <a:pt x="6519" y="35637"/>
                </a:lnTo>
                <a:lnTo>
                  <a:pt x="1690" y="47858"/>
                </a:lnTo>
                <a:lnTo>
                  <a:pt x="0" y="61087"/>
                </a:lnTo>
                <a:lnTo>
                  <a:pt x="335" y="67032"/>
                </a:lnTo>
                <a:lnTo>
                  <a:pt x="3452" y="79854"/>
                </a:lnTo>
                <a:lnTo>
                  <a:pt x="9544" y="91545"/>
                </a:lnTo>
                <a:lnTo>
                  <a:pt x="18250" y="101798"/>
                </a:lnTo>
                <a:lnTo>
                  <a:pt x="29210" y="110308"/>
                </a:lnTo>
                <a:lnTo>
                  <a:pt x="42064" y="116766"/>
                </a:lnTo>
                <a:lnTo>
                  <a:pt x="56450" y="120866"/>
                </a:lnTo>
                <a:lnTo>
                  <a:pt x="72009" y="122301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5364099" y="3729481"/>
            <a:ext cx="144017" cy="122300"/>
          </a:xfrm>
          <a:custGeom>
            <a:avLst/>
            <a:gdLst/>
            <a:ahLst/>
            <a:cxnLst/>
            <a:rect l="l" t="t" r="r" b="b"/>
            <a:pathLst>
              <a:path w="144017" h="122300">
                <a:moveTo>
                  <a:pt x="72009" y="122301"/>
                </a:moveTo>
                <a:lnTo>
                  <a:pt x="56450" y="120866"/>
                </a:lnTo>
                <a:lnTo>
                  <a:pt x="42064" y="116766"/>
                </a:lnTo>
                <a:lnTo>
                  <a:pt x="29210" y="110308"/>
                </a:lnTo>
                <a:lnTo>
                  <a:pt x="18250" y="101798"/>
                </a:lnTo>
                <a:lnTo>
                  <a:pt x="9544" y="91545"/>
                </a:lnTo>
                <a:lnTo>
                  <a:pt x="3452" y="79854"/>
                </a:lnTo>
                <a:lnTo>
                  <a:pt x="335" y="67032"/>
                </a:lnTo>
                <a:lnTo>
                  <a:pt x="0" y="61087"/>
                </a:lnTo>
                <a:lnTo>
                  <a:pt x="1690" y="47858"/>
                </a:lnTo>
                <a:lnTo>
                  <a:pt x="6519" y="35637"/>
                </a:lnTo>
                <a:lnTo>
                  <a:pt x="14127" y="24727"/>
                </a:lnTo>
                <a:lnTo>
                  <a:pt x="24151" y="15432"/>
                </a:lnTo>
                <a:lnTo>
                  <a:pt x="36230" y="8056"/>
                </a:lnTo>
                <a:lnTo>
                  <a:pt x="50003" y="2902"/>
                </a:lnTo>
                <a:lnTo>
                  <a:pt x="65108" y="276"/>
                </a:lnTo>
                <a:lnTo>
                  <a:pt x="72009" y="0"/>
                </a:lnTo>
                <a:lnTo>
                  <a:pt x="87580" y="1431"/>
                </a:lnTo>
                <a:lnTo>
                  <a:pt x="101977" y="5521"/>
                </a:lnTo>
                <a:lnTo>
                  <a:pt x="114838" y="11967"/>
                </a:lnTo>
                <a:lnTo>
                  <a:pt x="125801" y="20464"/>
                </a:lnTo>
                <a:lnTo>
                  <a:pt x="134506" y="30708"/>
                </a:lnTo>
                <a:lnTo>
                  <a:pt x="140589" y="42396"/>
                </a:lnTo>
                <a:lnTo>
                  <a:pt x="143691" y="55223"/>
                </a:lnTo>
                <a:lnTo>
                  <a:pt x="144017" y="61087"/>
                </a:lnTo>
                <a:lnTo>
                  <a:pt x="142330" y="74310"/>
                </a:lnTo>
                <a:lnTo>
                  <a:pt x="137509" y="86538"/>
                </a:lnTo>
                <a:lnTo>
                  <a:pt x="129913" y="97465"/>
                </a:lnTo>
                <a:lnTo>
                  <a:pt x="119905" y="106783"/>
                </a:lnTo>
                <a:lnTo>
                  <a:pt x="107843" y="114185"/>
                </a:lnTo>
                <a:lnTo>
                  <a:pt x="94090" y="119365"/>
                </a:lnTo>
                <a:lnTo>
                  <a:pt x="79005" y="122015"/>
                </a:lnTo>
                <a:lnTo>
                  <a:pt x="72009" y="122301"/>
                </a:lnTo>
                <a:close/>
              </a:path>
            </a:pathLst>
          </a:custGeom>
          <a:ln w="25400">
            <a:solidFill>
              <a:srgbClr val="BA602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4652899" y="2483612"/>
            <a:ext cx="117855" cy="360045"/>
          </a:xfrm>
          <a:custGeom>
            <a:avLst/>
            <a:gdLst/>
            <a:ahLst/>
            <a:cxnLst/>
            <a:rect l="l" t="t" r="r" b="b"/>
            <a:pathLst>
              <a:path w="117855" h="360045">
                <a:moveTo>
                  <a:pt x="46227" y="334899"/>
                </a:moveTo>
                <a:lnTo>
                  <a:pt x="46227" y="287836"/>
                </a:lnTo>
                <a:lnTo>
                  <a:pt x="25526" y="252349"/>
                </a:lnTo>
                <a:lnTo>
                  <a:pt x="21971" y="246252"/>
                </a:lnTo>
                <a:lnTo>
                  <a:pt x="14224" y="244221"/>
                </a:lnTo>
                <a:lnTo>
                  <a:pt x="8127" y="247776"/>
                </a:lnTo>
                <a:lnTo>
                  <a:pt x="2031" y="251205"/>
                </a:lnTo>
                <a:lnTo>
                  <a:pt x="0" y="259079"/>
                </a:lnTo>
                <a:lnTo>
                  <a:pt x="3555" y="265049"/>
                </a:lnTo>
                <a:lnTo>
                  <a:pt x="58927" y="360045"/>
                </a:lnTo>
                <a:lnTo>
                  <a:pt x="114426" y="265049"/>
                </a:lnTo>
                <a:lnTo>
                  <a:pt x="71627" y="334899"/>
                </a:lnTo>
                <a:lnTo>
                  <a:pt x="48005" y="328549"/>
                </a:lnTo>
                <a:lnTo>
                  <a:pt x="46227" y="287836"/>
                </a:lnTo>
                <a:lnTo>
                  <a:pt x="46227" y="334899"/>
                </a:lnTo>
                <a:close/>
              </a:path>
              <a:path w="117855" h="360045">
                <a:moveTo>
                  <a:pt x="96012" y="246252"/>
                </a:moveTo>
                <a:lnTo>
                  <a:pt x="92455" y="252349"/>
                </a:lnTo>
                <a:lnTo>
                  <a:pt x="71627" y="288054"/>
                </a:lnTo>
                <a:lnTo>
                  <a:pt x="69976" y="328549"/>
                </a:lnTo>
                <a:lnTo>
                  <a:pt x="58991" y="309716"/>
                </a:lnTo>
                <a:lnTo>
                  <a:pt x="46227" y="0"/>
                </a:lnTo>
                <a:lnTo>
                  <a:pt x="46227" y="287836"/>
                </a:lnTo>
                <a:lnTo>
                  <a:pt x="48005" y="328549"/>
                </a:lnTo>
                <a:lnTo>
                  <a:pt x="71627" y="334899"/>
                </a:lnTo>
                <a:lnTo>
                  <a:pt x="114426" y="265049"/>
                </a:lnTo>
                <a:lnTo>
                  <a:pt x="117855" y="259079"/>
                </a:lnTo>
                <a:lnTo>
                  <a:pt x="115824" y="251205"/>
                </a:lnTo>
                <a:lnTo>
                  <a:pt x="109854" y="247776"/>
                </a:lnTo>
                <a:lnTo>
                  <a:pt x="103759" y="244221"/>
                </a:lnTo>
                <a:lnTo>
                  <a:pt x="96012" y="246252"/>
                </a:lnTo>
                <a:close/>
              </a:path>
              <a:path w="117855" h="360045">
                <a:moveTo>
                  <a:pt x="58991" y="309716"/>
                </a:moveTo>
                <a:lnTo>
                  <a:pt x="69976" y="328549"/>
                </a:lnTo>
                <a:lnTo>
                  <a:pt x="71627" y="288054"/>
                </a:lnTo>
                <a:lnTo>
                  <a:pt x="71627" y="0"/>
                </a:lnTo>
                <a:lnTo>
                  <a:pt x="46227" y="0"/>
                </a:lnTo>
                <a:lnTo>
                  <a:pt x="58991" y="30971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4652899" y="2483612"/>
            <a:ext cx="117855" cy="360045"/>
          </a:xfrm>
          <a:custGeom>
            <a:avLst/>
            <a:gdLst/>
            <a:ahLst/>
            <a:cxnLst/>
            <a:rect l="l" t="t" r="r" b="b"/>
            <a:pathLst>
              <a:path w="117855" h="360045">
                <a:moveTo>
                  <a:pt x="46227" y="334899"/>
                </a:moveTo>
                <a:lnTo>
                  <a:pt x="46227" y="287836"/>
                </a:lnTo>
                <a:lnTo>
                  <a:pt x="25526" y="252349"/>
                </a:lnTo>
                <a:lnTo>
                  <a:pt x="21971" y="246252"/>
                </a:lnTo>
                <a:lnTo>
                  <a:pt x="14224" y="244221"/>
                </a:lnTo>
                <a:lnTo>
                  <a:pt x="8127" y="247776"/>
                </a:lnTo>
                <a:lnTo>
                  <a:pt x="2031" y="251205"/>
                </a:lnTo>
                <a:lnTo>
                  <a:pt x="0" y="259079"/>
                </a:lnTo>
                <a:lnTo>
                  <a:pt x="3555" y="265049"/>
                </a:lnTo>
                <a:lnTo>
                  <a:pt x="58927" y="360045"/>
                </a:lnTo>
                <a:lnTo>
                  <a:pt x="114426" y="265049"/>
                </a:lnTo>
                <a:lnTo>
                  <a:pt x="71627" y="334899"/>
                </a:lnTo>
                <a:lnTo>
                  <a:pt x="48005" y="328549"/>
                </a:lnTo>
                <a:lnTo>
                  <a:pt x="46227" y="287836"/>
                </a:lnTo>
                <a:lnTo>
                  <a:pt x="46227" y="334899"/>
                </a:lnTo>
                <a:close/>
              </a:path>
              <a:path w="117855" h="360045">
                <a:moveTo>
                  <a:pt x="96012" y="246252"/>
                </a:moveTo>
                <a:lnTo>
                  <a:pt x="92455" y="252349"/>
                </a:lnTo>
                <a:lnTo>
                  <a:pt x="71627" y="288054"/>
                </a:lnTo>
                <a:lnTo>
                  <a:pt x="69976" y="328549"/>
                </a:lnTo>
                <a:lnTo>
                  <a:pt x="58991" y="309716"/>
                </a:lnTo>
                <a:lnTo>
                  <a:pt x="46227" y="0"/>
                </a:lnTo>
                <a:lnTo>
                  <a:pt x="46227" y="287836"/>
                </a:lnTo>
                <a:lnTo>
                  <a:pt x="48005" y="328549"/>
                </a:lnTo>
                <a:lnTo>
                  <a:pt x="71627" y="334899"/>
                </a:lnTo>
                <a:lnTo>
                  <a:pt x="114426" y="265049"/>
                </a:lnTo>
                <a:lnTo>
                  <a:pt x="117855" y="259079"/>
                </a:lnTo>
                <a:lnTo>
                  <a:pt x="115824" y="251205"/>
                </a:lnTo>
                <a:lnTo>
                  <a:pt x="109854" y="247776"/>
                </a:lnTo>
                <a:lnTo>
                  <a:pt x="103759" y="244221"/>
                </a:lnTo>
                <a:lnTo>
                  <a:pt x="96012" y="246252"/>
                </a:lnTo>
                <a:close/>
              </a:path>
              <a:path w="117855" h="360045">
                <a:moveTo>
                  <a:pt x="58991" y="309716"/>
                </a:moveTo>
                <a:lnTo>
                  <a:pt x="69976" y="328549"/>
                </a:lnTo>
                <a:lnTo>
                  <a:pt x="71627" y="288054"/>
                </a:lnTo>
                <a:lnTo>
                  <a:pt x="71627" y="0"/>
                </a:lnTo>
                <a:lnTo>
                  <a:pt x="46227" y="0"/>
                </a:lnTo>
                <a:lnTo>
                  <a:pt x="58991" y="30971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4639818" y="2721355"/>
            <a:ext cx="144018" cy="122301"/>
          </a:xfrm>
          <a:custGeom>
            <a:avLst/>
            <a:gdLst/>
            <a:ahLst/>
            <a:cxnLst/>
            <a:rect l="l" t="t" r="r" b="b"/>
            <a:pathLst>
              <a:path w="144018" h="122301">
                <a:moveTo>
                  <a:pt x="72009" y="122301"/>
                </a:moveTo>
                <a:lnTo>
                  <a:pt x="79005" y="122015"/>
                </a:lnTo>
                <a:lnTo>
                  <a:pt x="94090" y="119365"/>
                </a:lnTo>
                <a:lnTo>
                  <a:pt x="107843" y="114185"/>
                </a:lnTo>
                <a:lnTo>
                  <a:pt x="119905" y="106783"/>
                </a:lnTo>
                <a:lnTo>
                  <a:pt x="129913" y="97465"/>
                </a:lnTo>
                <a:lnTo>
                  <a:pt x="137509" y="86538"/>
                </a:lnTo>
                <a:lnTo>
                  <a:pt x="142330" y="74310"/>
                </a:lnTo>
                <a:lnTo>
                  <a:pt x="144018" y="61087"/>
                </a:lnTo>
                <a:lnTo>
                  <a:pt x="143691" y="55223"/>
                </a:lnTo>
                <a:lnTo>
                  <a:pt x="140589" y="42396"/>
                </a:lnTo>
                <a:lnTo>
                  <a:pt x="134506" y="30708"/>
                </a:lnTo>
                <a:lnTo>
                  <a:pt x="125801" y="20464"/>
                </a:lnTo>
                <a:lnTo>
                  <a:pt x="114838" y="11967"/>
                </a:lnTo>
                <a:lnTo>
                  <a:pt x="101977" y="5521"/>
                </a:lnTo>
                <a:lnTo>
                  <a:pt x="87580" y="1431"/>
                </a:lnTo>
                <a:lnTo>
                  <a:pt x="72009" y="0"/>
                </a:lnTo>
                <a:lnTo>
                  <a:pt x="65108" y="276"/>
                </a:lnTo>
                <a:lnTo>
                  <a:pt x="50003" y="2902"/>
                </a:lnTo>
                <a:lnTo>
                  <a:pt x="36230" y="8056"/>
                </a:lnTo>
                <a:lnTo>
                  <a:pt x="24151" y="15432"/>
                </a:lnTo>
                <a:lnTo>
                  <a:pt x="14127" y="24727"/>
                </a:lnTo>
                <a:lnTo>
                  <a:pt x="6519" y="35637"/>
                </a:lnTo>
                <a:lnTo>
                  <a:pt x="1690" y="47858"/>
                </a:lnTo>
                <a:lnTo>
                  <a:pt x="0" y="61087"/>
                </a:lnTo>
                <a:lnTo>
                  <a:pt x="335" y="67032"/>
                </a:lnTo>
                <a:lnTo>
                  <a:pt x="3452" y="79854"/>
                </a:lnTo>
                <a:lnTo>
                  <a:pt x="9544" y="91545"/>
                </a:lnTo>
                <a:lnTo>
                  <a:pt x="18250" y="101798"/>
                </a:lnTo>
                <a:lnTo>
                  <a:pt x="29210" y="110308"/>
                </a:lnTo>
                <a:lnTo>
                  <a:pt x="42064" y="116766"/>
                </a:lnTo>
                <a:lnTo>
                  <a:pt x="56450" y="120866"/>
                </a:lnTo>
                <a:lnTo>
                  <a:pt x="72009" y="1223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4639818" y="2721355"/>
            <a:ext cx="144018" cy="122301"/>
          </a:xfrm>
          <a:custGeom>
            <a:avLst/>
            <a:gdLst/>
            <a:ahLst/>
            <a:cxnLst/>
            <a:rect l="l" t="t" r="r" b="b"/>
            <a:pathLst>
              <a:path w="144018" h="122301">
                <a:moveTo>
                  <a:pt x="72009" y="122301"/>
                </a:moveTo>
                <a:lnTo>
                  <a:pt x="56450" y="120866"/>
                </a:lnTo>
                <a:lnTo>
                  <a:pt x="42064" y="116766"/>
                </a:lnTo>
                <a:lnTo>
                  <a:pt x="29210" y="110308"/>
                </a:lnTo>
                <a:lnTo>
                  <a:pt x="18250" y="101798"/>
                </a:lnTo>
                <a:lnTo>
                  <a:pt x="9544" y="91545"/>
                </a:lnTo>
                <a:lnTo>
                  <a:pt x="3452" y="79854"/>
                </a:lnTo>
                <a:lnTo>
                  <a:pt x="335" y="67032"/>
                </a:lnTo>
                <a:lnTo>
                  <a:pt x="0" y="61087"/>
                </a:lnTo>
                <a:lnTo>
                  <a:pt x="1690" y="47858"/>
                </a:lnTo>
                <a:lnTo>
                  <a:pt x="6519" y="35637"/>
                </a:lnTo>
                <a:lnTo>
                  <a:pt x="14127" y="24727"/>
                </a:lnTo>
                <a:lnTo>
                  <a:pt x="24151" y="15432"/>
                </a:lnTo>
                <a:lnTo>
                  <a:pt x="36230" y="8056"/>
                </a:lnTo>
                <a:lnTo>
                  <a:pt x="50003" y="2902"/>
                </a:lnTo>
                <a:lnTo>
                  <a:pt x="65108" y="276"/>
                </a:lnTo>
                <a:lnTo>
                  <a:pt x="72009" y="0"/>
                </a:lnTo>
                <a:lnTo>
                  <a:pt x="87580" y="1431"/>
                </a:lnTo>
                <a:lnTo>
                  <a:pt x="101977" y="5521"/>
                </a:lnTo>
                <a:lnTo>
                  <a:pt x="114838" y="11967"/>
                </a:lnTo>
                <a:lnTo>
                  <a:pt x="125801" y="20464"/>
                </a:lnTo>
                <a:lnTo>
                  <a:pt x="134506" y="30708"/>
                </a:lnTo>
                <a:lnTo>
                  <a:pt x="140589" y="42396"/>
                </a:lnTo>
                <a:lnTo>
                  <a:pt x="143691" y="55223"/>
                </a:lnTo>
                <a:lnTo>
                  <a:pt x="144018" y="61087"/>
                </a:lnTo>
                <a:lnTo>
                  <a:pt x="142330" y="74310"/>
                </a:lnTo>
                <a:lnTo>
                  <a:pt x="137509" y="86538"/>
                </a:lnTo>
                <a:lnTo>
                  <a:pt x="129913" y="97465"/>
                </a:lnTo>
                <a:lnTo>
                  <a:pt x="119905" y="106783"/>
                </a:lnTo>
                <a:lnTo>
                  <a:pt x="107843" y="114185"/>
                </a:lnTo>
                <a:lnTo>
                  <a:pt x="94090" y="119365"/>
                </a:lnTo>
                <a:lnTo>
                  <a:pt x="79005" y="122015"/>
                </a:lnTo>
                <a:lnTo>
                  <a:pt x="72009" y="122301"/>
                </a:lnTo>
                <a:close/>
              </a:path>
            </a:pathLst>
          </a:custGeom>
          <a:ln w="2539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4686300" y="3923665"/>
            <a:ext cx="117855" cy="360045"/>
          </a:xfrm>
          <a:custGeom>
            <a:avLst/>
            <a:gdLst/>
            <a:ahLst/>
            <a:cxnLst/>
            <a:rect l="l" t="t" r="r" b="b"/>
            <a:pathLst>
              <a:path w="117855" h="360045">
                <a:moveTo>
                  <a:pt x="21971" y="113918"/>
                </a:moveTo>
                <a:lnTo>
                  <a:pt x="25526" y="107823"/>
                </a:lnTo>
                <a:lnTo>
                  <a:pt x="46228" y="72335"/>
                </a:lnTo>
                <a:lnTo>
                  <a:pt x="58991" y="50455"/>
                </a:lnTo>
                <a:lnTo>
                  <a:pt x="71628" y="72117"/>
                </a:lnTo>
                <a:lnTo>
                  <a:pt x="92455" y="107823"/>
                </a:lnTo>
                <a:lnTo>
                  <a:pt x="96012" y="113918"/>
                </a:lnTo>
                <a:lnTo>
                  <a:pt x="103759" y="115951"/>
                </a:lnTo>
                <a:lnTo>
                  <a:pt x="109854" y="112395"/>
                </a:lnTo>
                <a:lnTo>
                  <a:pt x="115824" y="108839"/>
                </a:lnTo>
                <a:lnTo>
                  <a:pt x="117855" y="101092"/>
                </a:lnTo>
                <a:lnTo>
                  <a:pt x="114426" y="94996"/>
                </a:lnTo>
                <a:lnTo>
                  <a:pt x="71627" y="25273"/>
                </a:lnTo>
                <a:lnTo>
                  <a:pt x="69976" y="31623"/>
                </a:lnTo>
                <a:lnTo>
                  <a:pt x="48005" y="31623"/>
                </a:lnTo>
                <a:lnTo>
                  <a:pt x="46227" y="25273"/>
                </a:lnTo>
                <a:lnTo>
                  <a:pt x="3555" y="94996"/>
                </a:lnTo>
                <a:lnTo>
                  <a:pt x="0" y="101092"/>
                </a:lnTo>
                <a:lnTo>
                  <a:pt x="2032" y="108839"/>
                </a:lnTo>
                <a:lnTo>
                  <a:pt x="8127" y="112395"/>
                </a:lnTo>
                <a:lnTo>
                  <a:pt x="14224" y="115951"/>
                </a:lnTo>
                <a:lnTo>
                  <a:pt x="21971" y="113918"/>
                </a:lnTo>
                <a:close/>
              </a:path>
              <a:path w="117855" h="360045">
                <a:moveTo>
                  <a:pt x="71627" y="25273"/>
                </a:moveTo>
                <a:lnTo>
                  <a:pt x="114426" y="94996"/>
                </a:lnTo>
                <a:lnTo>
                  <a:pt x="58927" y="0"/>
                </a:lnTo>
                <a:lnTo>
                  <a:pt x="3555" y="94996"/>
                </a:lnTo>
                <a:lnTo>
                  <a:pt x="46227" y="25273"/>
                </a:lnTo>
                <a:lnTo>
                  <a:pt x="48005" y="31623"/>
                </a:lnTo>
                <a:lnTo>
                  <a:pt x="69976" y="31623"/>
                </a:lnTo>
                <a:lnTo>
                  <a:pt x="71627" y="25273"/>
                </a:lnTo>
                <a:close/>
              </a:path>
              <a:path w="117855" h="360045">
                <a:moveTo>
                  <a:pt x="71627" y="360045"/>
                </a:moveTo>
                <a:lnTo>
                  <a:pt x="71628" y="72117"/>
                </a:lnTo>
                <a:lnTo>
                  <a:pt x="58991" y="50455"/>
                </a:lnTo>
                <a:lnTo>
                  <a:pt x="46228" y="72335"/>
                </a:lnTo>
                <a:lnTo>
                  <a:pt x="46227" y="360045"/>
                </a:lnTo>
                <a:lnTo>
                  <a:pt x="71627" y="36004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4686300" y="3923665"/>
            <a:ext cx="117855" cy="360045"/>
          </a:xfrm>
          <a:custGeom>
            <a:avLst/>
            <a:gdLst/>
            <a:ahLst/>
            <a:cxnLst/>
            <a:rect l="l" t="t" r="r" b="b"/>
            <a:pathLst>
              <a:path w="117855" h="360045">
                <a:moveTo>
                  <a:pt x="21971" y="113918"/>
                </a:moveTo>
                <a:lnTo>
                  <a:pt x="25526" y="107823"/>
                </a:lnTo>
                <a:lnTo>
                  <a:pt x="46228" y="72335"/>
                </a:lnTo>
                <a:lnTo>
                  <a:pt x="58991" y="50455"/>
                </a:lnTo>
                <a:lnTo>
                  <a:pt x="71628" y="72117"/>
                </a:lnTo>
                <a:lnTo>
                  <a:pt x="92455" y="107823"/>
                </a:lnTo>
                <a:lnTo>
                  <a:pt x="96012" y="113918"/>
                </a:lnTo>
                <a:lnTo>
                  <a:pt x="103759" y="115951"/>
                </a:lnTo>
                <a:lnTo>
                  <a:pt x="109854" y="112395"/>
                </a:lnTo>
                <a:lnTo>
                  <a:pt x="115824" y="108839"/>
                </a:lnTo>
                <a:lnTo>
                  <a:pt x="117855" y="101092"/>
                </a:lnTo>
                <a:lnTo>
                  <a:pt x="114426" y="94996"/>
                </a:lnTo>
                <a:lnTo>
                  <a:pt x="71627" y="25273"/>
                </a:lnTo>
                <a:lnTo>
                  <a:pt x="69976" y="31623"/>
                </a:lnTo>
                <a:lnTo>
                  <a:pt x="48005" y="31623"/>
                </a:lnTo>
                <a:lnTo>
                  <a:pt x="46227" y="25273"/>
                </a:lnTo>
                <a:lnTo>
                  <a:pt x="3555" y="94996"/>
                </a:lnTo>
                <a:lnTo>
                  <a:pt x="0" y="101092"/>
                </a:lnTo>
                <a:lnTo>
                  <a:pt x="2032" y="108839"/>
                </a:lnTo>
                <a:lnTo>
                  <a:pt x="8127" y="112395"/>
                </a:lnTo>
                <a:lnTo>
                  <a:pt x="14224" y="115951"/>
                </a:lnTo>
                <a:lnTo>
                  <a:pt x="21971" y="113918"/>
                </a:lnTo>
                <a:close/>
              </a:path>
              <a:path w="117855" h="360045">
                <a:moveTo>
                  <a:pt x="71627" y="25273"/>
                </a:moveTo>
                <a:lnTo>
                  <a:pt x="114426" y="94996"/>
                </a:lnTo>
                <a:lnTo>
                  <a:pt x="58927" y="0"/>
                </a:lnTo>
                <a:lnTo>
                  <a:pt x="3555" y="94996"/>
                </a:lnTo>
                <a:lnTo>
                  <a:pt x="46227" y="25273"/>
                </a:lnTo>
                <a:lnTo>
                  <a:pt x="48005" y="31623"/>
                </a:lnTo>
                <a:lnTo>
                  <a:pt x="69976" y="31623"/>
                </a:lnTo>
                <a:lnTo>
                  <a:pt x="71627" y="25273"/>
                </a:lnTo>
                <a:close/>
              </a:path>
              <a:path w="117855" h="360045">
                <a:moveTo>
                  <a:pt x="71627" y="360045"/>
                </a:moveTo>
                <a:lnTo>
                  <a:pt x="71628" y="72117"/>
                </a:lnTo>
                <a:lnTo>
                  <a:pt x="58991" y="50455"/>
                </a:lnTo>
                <a:lnTo>
                  <a:pt x="46228" y="72335"/>
                </a:lnTo>
                <a:lnTo>
                  <a:pt x="46227" y="360045"/>
                </a:lnTo>
                <a:lnTo>
                  <a:pt x="71627" y="36004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4673219" y="3923792"/>
            <a:ext cx="144017" cy="122300"/>
          </a:xfrm>
          <a:custGeom>
            <a:avLst/>
            <a:gdLst/>
            <a:ahLst/>
            <a:cxnLst/>
            <a:rect l="l" t="t" r="r" b="b"/>
            <a:pathLst>
              <a:path w="144017" h="122300">
                <a:moveTo>
                  <a:pt x="72008" y="122300"/>
                </a:moveTo>
                <a:lnTo>
                  <a:pt x="79005" y="122015"/>
                </a:lnTo>
                <a:lnTo>
                  <a:pt x="94090" y="119365"/>
                </a:lnTo>
                <a:lnTo>
                  <a:pt x="107843" y="114185"/>
                </a:lnTo>
                <a:lnTo>
                  <a:pt x="119905" y="106783"/>
                </a:lnTo>
                <a:lnTo>
                  <a:pt x="129913" y="97465"/>
                </a:lnTo>
                <a:lnTo>
                  <a:pt x="137509" y="86538"/>
                </a:lnTo>
                <a:lnTo>
                  <a:pt x="142330" y="74310"/>
                </a:lnTo>
                <a:lnTo>
                  <a:pt x="144017" y="61086"/>
                </a:lnTo>
                <a:lnTo>
                  <a:pt x="143691" y="55223"/>
                </a:lnTo>
                <a:lnTo>
                  <a:pt x="140589" y="42396"/>
                </a:lnTo>
                <a:lnTo>
                  <a:pt x="134506" y="30708"/>
                </a:lnTo>
                <a:lnTo>
                  <a:pt x="125801" y="20464"/>
                </a:lnTo>
                <a:lnTo>
                  <a:pt x="114838" y="11967"/>
                </a:lnTo>
                <a:lnTo>
                  <a:pt x="101977" y="5521"/>
                </a:lnTo>
                <a:lnTo>
                  <a:pt x="87580" y="1431"/>
                </a:lnTo>
                <a:lnTo>
                  <a:pt x="72008" y="0"/>
                </a:lnTo>
                <a:lnTo>
                  <a:pt x="65108" y="276"/>
                </a:lnTo>
                <a:lnTo>
                  <a:pt x="50003" y="2902"/>
                </a:lnTo>
                <a:lnTo>
                  <a:pt x="36230" y="8056"/>
                </a:lnTo>
                <a:lnTo>
                  <a:pt x="24151" y="15432"/>
                </a:lnTo>
                <a:lnTo>
                  <a:pt x="14127" y="24727"/>
                </a:lnTo>
                <a:lnTo>
                  <a:pt x="6519" y="35637"/>
                </a:lnTo>
                <a:lnTo>
                  <a:pt x="1690" y="47858"/>
                </a:lnTo>
                <a:lnTo>
                  <a:pt x="0" y="61086"/>
                </a:lnTo>
                <a:lnTo>
                  <a:pt x="335" y="67032"/>
                </a:lnTo>
                <a:lnTo>
                  <a:pt x="3452" y="79854"/>
                </a:lnTo>
                <a:lnTo>
                  <a:pt x="9544" y="91545"/>
                </a:lnTo>
                <a:lnTo>
                  <a:pt x="18250" y="101798"/>
                </a:lnTo>
                <a:lnTo>
                  <a:pt x="29210" y="110308"/>
                </a:lnTo>
                <a:lnTo>
                  <a:pt x="42064" y="116766"/>
                </a:lnTo>
                <a:lnTo>
                  <a:pt x="56450" y="120866"/>
                </a:lnTo>
                <a:lnTo>
                  <a:pt x="72008" y="1223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4673219" y="3923792"/>
            <a:ext cx="144017" cy="122300"/>
          </a:xfrm>
          <a:custGeom>
            <a:avLst/>
            <a:gdLst/>
            <a:ahLst/>
            <a:cxnLst/>
            <a:rect l="l" t="t" r="r" b="b"/>
            <a:pathLst>
              <a:path w="144017" h="122300">
                <a:moveTo>
                  <a:pt x="72008" y="122300"/>
                </a:moveTo>
                <a:lnTo>
                  <a:pt x="56450" y="120866"/>
                </a:lnTo>
                <a:lnTo>
                  <a:pt x="42064" y="116766"/>
                </a:lnTo>
                <a:lnTo>
                  <a:pt x="29210" y="110308"/>
                </a:lnTo>
                <a:lnTo>
                  <a:pt x="18250" y="101798"/>
                </a:lnTo>
                <a:lnTo>
                  <a:pt x="9544" y="91545"/>
                </a:lnTo>
                <a:lnTo>
                  <a:pt x="3452" y="79854"/>
                </a:lnTo>
                <a:lnTo>
                  <a:pt x="335" y="67032"/>
                </a:lnTo>
                <a:lnTo>
                  <a:pt x="0" y="61086"/>
                </a:lnTo>
                <a:lnTo>
                  <a:pt x="1690" y="47858"/>
                </a:lnTo>
                <a:lnTo>
                  <a:pt x="6519" y="35637"/>
                </a:lnTo>
                <a:lnTo>
                  <a:pt x="14127" y="24727"/>
                </a:lnTo>
                <a:lnTo>
                  <a:pt x="24151" y="15432"/>
                </a:lnTo>
                <a:lnTo>
                  <a:pt x="36230" y="8056"/>
                </a:lnTo>
                <a:lnTo>
                  <a:pt x="50003" y="2902"/>
                </a:lnTo>
                <a:lnTo>
                  <a:pt x="65108" y="276"/>
                </a:lnTo>
                <a:lnTo>
                  <a:pt x="72008" y="0"/>
                </a:lnTo>
                <a:lnTo>
                  <a:pt x="87580" y="1431"/>
                </a:lnTo>
                <a:lnTo>
                  <a:pt x="101977" y="5521"/>
                </a:lnTo>
                <a:lnTo>
                  <a:pt x="114838" y="11967"/>
                </a:lnTo>
                <a:lnTo>
                  <a:pt x="125801" y="20464"/>
                </a:lnTo>
                <a:lnTo>
                  <a:pt x="134506" y="30708"/>
                </a:lnTo>
                <a:lnTo>
                  <a:pt x="140589" y="42396"/>
                </a:lnTo>
                <a:lnTo>
                  <a:pt x="143691" y="55223"/>
                </a:lnTo>
                <a:lnTo>
                  <a:pt x="144017" y="61086"/>
                </a:lnTo>
                <a:lnTo>
                  <a:pt x="142330" y="74310"/>
                </a:lnTo>
                <a:lnTo>
                  <a:pt x="137509" y="86538"/>
                </a:lnTo>
                <a:lnTo>
                  <a:pt x="129913" y="97465"/>
                </a:lnTo>
                <a:lnTo>
                  <a:pt x="119905" y="106783"/>
                </a:lnTo>
                <a:lnTo>
                  <a:pt x="107843" y="114185"/>
                </a:lnTo>
                <a:lnTo>
                  <a:pt x="94090" y="119365"/>
                </a:lnTo>
                <a:lnTo>
                  <a:pt x="79005" y="122015"/>
                </a:lnTo>
                <a:lnTo>
                  <a:pt x="72008" y="122300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6012180" y="3068954"/>
            <a:ext cx="360045" cy="720090"/>
          </a:xfrm>
          <a:custGeom>
            <a:avLst/>
            <a:gdLst/>
            <a:ahLst/>
            <a:cxnLst/>
            <a:rect l="l" t="t" r="r" b="b"/>
            <a:pathLst>
              <a:path w="360045" h="720090">
                <a:moveTo>
                  <a:pt x="360045" y="0"/>
                </a:moveTo>
                <a:lnTo>
                  <a:pt x="0" y="72009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6012180" y="3068954"/>
            <a:ext cx="360045" cy="720090"/>
          </a:xfrm>
          <a:custGeom>
            <a:avLst/>
            <a:gdLst/>
            <a:ahLst/>
            <a:cxnLst/>
            <a:rect l="l" t="t" r="r" b="b"/>
            <a:pathLst>
              <a:path w="360045" h="720090">
                <a:moveTo>
                  <a:pt x="360045" y="0"/>
                </a:moveTo>
                <a:lnTo>
                  <a:pt x="0" y="72009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6215507" y="3356991"/>
            <a:ext cx="25400" cy="1584198"/>
          </a:xfrm>
          <a:custGeom>
            <a:avLst/>
            <a:gdLst/>
            <a:ahLst/>
            <a:cxnLst/>
            <a:rect l="l" t="t" r="r" b="b"/>
            <a:pathLst>
              <a:path w="25400" h="1584198">
                <a:moveTo>
                  <a:pt x="0" y="1584198"/>
                </a:moveTo>
                <a:lnTo>
                  <a:pt x="25400" y="1584198"/>
                </a:lnTo>
                <a:lnTo>
                  <a:pt x="25400" y="0"/>
                </a:lnTo>
                <a:lnTo>
                  <a:pt x="0" y="0"/>
                </a:lnTo>
                <a:lnTo>
                  <a:pt x="0" y="158419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6215507" y="3356991"/>
            <a:ext cx="25400" cy="1584198"/>
          </a:xfrm>
          <a:custGeom>
            <a:avLst/>
            <a:gdLst/>
            <a:ahLst/>
            <a:cxnLst/>
            <a:rect l="l" t="t" r="r" b="b"/>
            <a:pathLst>
              <a:path w="25400" h="1584198">
                <a:moveTo>
                  <a:pt x="0" y="1584198"/>
                </a:moveTo>
                <a:lnTo>
                  <a:pt x="25400" y="1584198"/>
                </a:lnTo>
                <a:lnTo>
                  <a:pt x="25400" y="0"/>
                </a:lnTo>
                <a:lnTo>
                  <a:pt x="0" y="0"/>
                </a:lnTo>
                <a:lnTo>
                  <a:pt x="0" y="158419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3491865" y="3428365"/>
            <a:ext cx="216026" cy="0"/>
          </a:xfrm>
          <a:custGeom>
            <a:avLst/>
            <a:gdLst/>
            <a:ahLst/>
            <a:cxnLst/>
            <a:rect l="l" t="t" r="r" b="b"/>
            <a:pathLst>
              <a:path w="216026">
                <a:moveTo>
                  <a:pt x="0" y="0"/>
                </a:moveTo>
                <a:lnTo>
                  <a:pt x="21602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1209001" y="2816872"/>
            <a:ext cx="1270635" cy="1152131"/>
          </a:xfrm>
          <a:custGeom>
            <a:avLst/>
            <a:gdLst/>
            <a:ahLst/>
            <a:cxnLst/>
            <a:rect l="l" t="t" r="r" b="b"/>
            <a:pathLst>
              <a:path w="1270635" h="1152131">
                <a:moveTo>
                  <a:pt x="0" y="1152131"/>
                </a:moveTo>
                <a:lnTo>
                  <a:pt x="1270635" y="1152131"/>
                </a:lnTo>
                <a:lnTo>
                  <a:pt x="1270635" y="0"/>
                </a:lnTo>
                <a:lnTo>
                  <a:pt x="0" y="0"/>
                </a:lnTo>
                <a:lnTo>
                  <a:pt x="0" y="115213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395617" y="3038094"/>
            <a:ext cx="792010" cy="25400"/>
          </a:xfrm>
          <a:custGeom>
            <a:avLst/>
            <a:gdLst/>
            <a:ahLst/>
            <a:cxnLst/>
            <a:rect l="l" t="t" r="r" b="b"/>
            <a:pathLst>
              <a:path w="792010" h="25400">
                <a:moveTo>
                  <a:pt x="0" y="25400"/>
                </a:moveTo>
                <a:lnTo>
                  <a:pt x="792010" y="25400"/>
                </a:lnTo>
                <a:lnTo>
                  <a:pt x="792010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395617" y="3038094"/>
            <a:ext cx="792010" cy="25400"/>
          </a:xfrm>
          <a:custGeom>
            <a:avLst/>
            <a:gdLst/>
            <a:ahLst/>
            <a:cxnLst/>
            <a:rect l="l" t="t" r="r" b="b"/>
            <a:pathLst>
              <a:path w="792010" h="25400">
                <a:moveTo>
                  <a:pt x="0" y="25400"/>
                </a:moveTo>
                <a:lnTo>
                  <a:pt x="792010" y="25400"/>
                </a:lnTo>
                <a:lnTo>
                  <a:pt x="792010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539496" y="3711955"/>
            <a:ext cx="648131" cy="117856"/>
          </a:xfrm>
          <a:custGeom>
            <a:avLst/>
            <a:gdLst/>
            <a:ahLst/>
            <a:cxnLst/>
            <a:rect l="l" t="t" r="r" b="b"/>
            <a:pathLst>
              <a:path w="648131" h="117855">
                <a:moveTo>
                  <a:pt x="31597" y="69850"/>
                </a:moveTo>
                <a:lnTo>
                  <a:pt x="72092" y="71628"/>
                </a:lnTo>
                <a:lnTo>
                  <a:pt x="648131" y="71628"/>
                </a:lnTo>
                <a:lnTo>
                  <a:pt x="648131" y="46228"/>
                </a:lnTo>
                <a:lnTo>
                  <a:pt x="25196" y="46228"/>
                </a:lnTo>
                <a:lnTo>
                  <a:pt x="25196" y="71628"/>
                </a:lnTo>
                <a:lnTo>
                  <a:pt x="95008" y="114300"/>
                </a:lnTo>
                <a:lnTo>
                  <a:pt x="101066" y="117856"/>
                </a:lnTo>
                <a:lnTo>
                  <a:pt x="108839" y="115824"/>
                </a:lnTo>
                <a:lnTo>
                  <a:pt x="112369" y="109728"/>
                </a:lnTo>
                <a:lnTo>
                  <a:pt x="115900" y="103759"/>
                </a:lnTo>
                <a:lnTo>
                  <a:pt x="113855" y="95885"/>
                </a:lnTo>
                <a:lnTo>
                  <a:pt x="107797" y="92456"/>
                </a:lnTo>
                <a:lnTo>
                  <a:pt x="72092" y="71628"/>
                </a:lnTo>
                <a:lnTo>
                  <a:pt x="31597" y="69850"/>
                </a:lnTo>
                <a:lnTo>
                  <a:pt x="31597" y="48006"/>
                </a:lnTo>
                <a:lnTo>
                  <a:pt x="50321" y="58928"/>
                </a:lnTo>
                <a:lnTo>
                  <a:pt x="31597" y="69850"/>
                </a:lnTo>
                <a:close/>
              </a:path>
              <a:path w="648131" h="117855">
                <a:moveTo>
                  <a:pt x="95008" y="114300"/>
                </a:moveTo>
                <a:lnTo>
                  <a:pt x="25196" y="71628"/>
                </a:lnTo>
                <a:lnTo>
                  <a:pt x="25196" y="46228"/>
                </a:lnTo>
                <a:lnTo>
                  <a:pt x="72092" y="46228"/>
                </a:lnTo>
                <a:lnTo>
                  <a:pt x="107797" y="25400"/>
                </a:lnTo>
                <a:lnTo>
                  <a:pt x="113855" y="21971"/>
                </a:lnTo>
                <a:lnTo>
                  <a:pt x="115900" y="14097"/>
                </a:lnTo>
                <a:lnTo>
                  <a:pt x="112369" y="8128"/>
                </a:lnTo>
                <a:lnTo>
                  <a:pt x="108839" y="2032"/>
                </a:lnTo>
                <a:lnTo>
                  <a:pt x="101066" y="0"/>
                </a:lnTo>
                <a:lnTo>
                  <a:pt x="95008" y="3556"/>
                </a:lnTo>
                <a:lnTo>
                  <a:pt x="0" y="58928"/>
                </a:lnTo>
                <a:lnTo>
                  <a:pt x="95008" y="114300"/>
                </a:lnTo>
                <a:close/>
              </a:path>
              <a:path w="648131" h="117855">
                <a:moveTo>
                  <a:pt x="50321" y="58928"/>
                </a:moveTo>
                <a:lnTo>
                  <a:pt x="31597" y="48006"/>
                </a:lnTo>
                <a:lnTo>
                  <a:pt x="31597" y="69850"/>
                </a:lnTo>
                <a:lnTo>
                  <a:pt x="50321" y="5892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539496" y="3711955"/>
            <a:ext cx="648131" cy="117856"/>
          </a:xfrm>
          <a:custGeom>
            <a:avLst/>
            <a:gdLst/>
            <a:ahLst/>
            <a:cxnLst/>
            <a:rect l="l" t="t" r="r" b="b"/>
            <a:pathLst>
              <a:path w="648131" h="117855">
                <a:moveTo>
                  <a:pt x="31597" y="69850"/>
                </a:moveTo>
                <a:lnTo>
                  <a:pt x="72092" y="71628"/>
                </a:lnTo>
                <a:lnTo>
                  <a:pt x="648131" y="71628"/>
                </a:lnTo>
                <a:lnTo>
                  <a:pt x="648131" y="46228"/>
                </a:lnTo>
                <a:lnTo>
                  <a:pt x="25196" y="46228"/>
                </a:lnTo>
                <a:lnTo>
                  <a:pt x="25196" y="71628"/>
                </a:lnTo>
                <a:lnTo>
                  <a:pt x="95008" y="114300"/>
                </a:lnTo>
                <a:lnTo>
                  <a:pt x="101066" y="117856"/>
                </a:lnTo>
                <a:lnTo>
                  <a:pt x="108839" y="115824"/>
                </a:lnTo>
                <a:lnTo>
                  <a:pt x="112369" y="109728"/>
                </a:lnTo>
                <a:lnTo>
                  <a:pt x="115900" y="103759"/>
                </a:lnTo>
                <a:lnTo>
                  <a:pt x="113855" y="95885"/>
                </a:lnTo>
                <a:lnTo>
                  <a:pt x="107797" y="92456"/>
                </a:lnTo>
                <a:lnTo>
                  <a:pt x="72092" y="71628"/>
                </a:lnTo>
                <a:lnTo>
                  <a:pt x="31597" y="69850"/>
                </a:lnTo>
                <a:lnTo>
                  <a:pt x="31597" y="48006"/>
                </a:lnTo>
                <a:lnTo>
                  <a:pt x="50321" y="58928"/>
                </a:lnTo>
                <a:lnTo>
                  <a:pt x="31597" y="69850"/>
                </a:lnTo>
                <a:close/>
              </a:path>
              <a:path w="648131" h="117855">
                <a:moveTo>
                  <a:pt x="95008" y="114300"/>
                </a:moveTo>
                <a:lnTo>
                  <a:pt x="25196" y="71628"/>
                </a:lnTo>
                <a:lnTo>
                  <a:pt x="25196" y="46228"/>
                </a:lnTo>
                <a:lnTo>
                  <a:pt x="72092" y="46228"/>
                </a:lnTo>
                <a:lnTo>
                  <a:pt x="107797" y="25400"/>
                </a:lnTo>
                <a:lnTo>
                  <a:pt x="113855" y="21971"/>
                </a:lnTo>
                <a:lnTo>
                  <a:pt x="115900" y="14097"/>
                </a:lnTo>
                <a:lnTo>
                  <a:pt x="112369" y="8128"/>
                </a:lnTo>
                <a:lnTo>
                  <a:pt x="108839" y="2032"/>
                </a:lnTo>
                <a:lnTo>
                  <a:pt x="101066" y="0"/>
                </a:lnTo>
                <a:lnTo>
                  <a:pt x="95008" y="3556"/>
                </a:lnTo>
                <a:lnTo>
                  <a:pt x="0" y="58928"/>
                </a:lnTo>
                <a:lnTo>
                  <a:pt x="95008" y="114300"/>
                </a:lnTo>
                <a:close/>
              </a:path>
              <a:path w="648131" h="117855">
                <a:moveTo>
                  <a:pt x="50321" y="58928"/>
                </a:moveTo>
                <a:lnTo>
                  <a:pt x="31597" y="48006"/>
                </a:lnTo>
                <a:lnTo>
                  <a:pt x="31597" y="69850"/>
                </a:lnTo>
                <a:lnTo>
                  <a:pt x="50321" y="5892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2447798" y="2991866"/>
            <a:ext cx="395985" cy="117856"/>
          </a:xfrm>
          <a:custGeom>
            <a:avLst/>
            <a:gdLst/>
            <a:ahLst/>
            <a:cxnLst/>
            <a:rect l="l" t="t" r="r" b="b"/>
            <a:pathLst>
              <a:path w="395985" h="117856">
                <a:moveTo>
                  <a:pt x="31495" y="69850"/>
                </a:moveTo>
                <a:lnTo>
                  <a:pt x="71990" y="71628"/>
                </a:lnTo>
                <a:lnTo>
                  <a:pt x="395985" y="71628"/>
                </a:lnTo>
                <a:lnTo>
                  <a:pt x="395985" y="46228"/>
                </a:lnTo>
                <a:lnTo>
                  <a:pt x="25145" y="46228"/>
                </a:lnTo>
                <a:lnTo>
                  <a:pt x="25145" y="71628"/>
                </a:lnTo>
                <a:lnTo>
                  <a:pt x="94995" y="114300"/>
                </a:lnTo>
                <a:lnTo>
                  <a:pt x="100964" y="117856"/>
                </a:lnTo>
                <a:lnTo>
                  <a:pt x="108838" y="115824"/>
                </a:lnTo>
                <a:lnTo>
                  <a:pt x="112268" y="109728"/>
                </a:lnTo>
                <a:lnTo>
                  <a:pt x="115824" y="103759"/>
                </a:lnTo>
                <a:lnTo>
                  <a:pt x="113791" y="95885"/>
                </a:lnTo>
                <a:lnTo>
                  <a:pt x="107695" y="92456"/>
                </a:lnTo>
                <a:lnTo>
                  <a:pt x="71990" y="71628"/>
                </a:lnTo>
                <a:lnTo>
                  <a:pt x="31495" y="69850"/>
                </a:lnTo>
                <a:lnTo>
                  <a:pt x="31495" y="48006"/>
                </a:lnTo>
                <a:lnTo>
                  <a:pt x="50219" y="58928"/>
                </a:lnTo>
                <a:lnTo>
                  <a:pt x="31495" y="69850"/>
                </a:lnTo>
                <a:close/>
              </a:path>
              <a:path w="395985" h="117856">
                <a:moveTo>
                  <a:pt x="115824" y="14097"/>
                </a:moveTo>
                <a:lnTo>
                  <a:pt x="112268" y="8128"/>
                </a:lnTo>
                <a:lnTo>
                  <a:pt x="108838" y="2032"/>
                </a:lnTo>
                <a:lnTo>
                  <a:pt x="100964" y="0"/>
                </a:lnTo>
                <a:lnTo>
                  <a:pt x="94995" y="3556"/>
                </a:lnTo>
                <a:lnTo>
                  <a:pt x="0" y="58928"/>
                </a:lnTo>
                <a:lnTo>
                  <a:pt x="94995" y="114300"/>
                </a:lnTo>
                <a:lnTo>
                  <a:pt x="25145" y="71628"/>
                </a:lnTo>
                <a:lnTo>
                  <a:pt x="25145" y="46228"/>
                </a:lnTo>
                <a:lnTo>
                  <a:pt x="71990" y="46228"/>
                </a:lnTo>
                <a:lnTo>
                  <a:pt x="107695" y="25400"/>
                </a:lnTo>
                <a:lnTo>
                  <a:pt x="113791" y="21971"/>
                </a:lnTo>
                <a:lnTo>
                  <a:pt x="115824" y="14097"/>
                </a:lnTo>
                <a:close/>
              </a:path>
              <a:path w="395985" h="117856">
                <a:moveTo>
                  <a:pt x="50219" y="58928"/>
                </a:moveTo>
                <a:lnTo>
                  <a:pt x="31495" y="48006"/>
                </a:lnTo>
                <a:lnTo>
                  <a:pt x="31495" y="69850"/>
                </a:lnTo>
                <a:lnTo>
                  <a:pt x="50219" y="5892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2447798" y="2991866"/>
            <a:ext cx="395985" cy="117856"/>
          </a:xfrm>
          <a:custGeom>
            <a:avLst/>
            <a:gdLst/>
            <a:ahLst/>
            <a:cxnLst/>
            <a:rect l="l" t="t" r="r" b="b"/>
            <a:pathLst>
              <a:path w="395985" h="117856">
                <a:moveTo>
                  <a:pt x="31495" y="69850"/>
                </a:moveTo>
                <a:lnTo>
                  <a:pt x="71990" y="71628"/>
                </a:lnTo>
                <a:lnTo>
                  <a:pt x="395985" y="71628"/>
                </a:lnTo>
                <a:lnTo>
                  <a:pt x="395985" y="46228"/>
                </a:lnTo>
                <a:lnTo>
                  <a:pt x="25145" y="46228"/>
                </a:lnTo>
                <a:lnTo>
                  <a:pt x="25145" y="71628"/>
                </a:lnTo>
                <a:lnTo>
                  <a:pt x="94995" y="114300"/>
                </a:lnTo>
                <a:lnTo>
                  <a:pt x="100964" y="117856"/>
                </a:lnTo>
                <a:lnTo>
                  <a:pt x="108838" y="115824"/>
                </a:lnTo>
                <a:lnTo>
                  <a:pt x="112268" y="109728"/>
                </a:lnTo>
                <a:lnTo>
                  <a:pt x="115824" y="103759"/>
                </a:lnTo>
                <a:lnTo>
                  <a:pt x="113791" y="95885"/>
                </a:lnTo>
                <a:lnTo>
                  <a:pt x="107695" y="92456"/>
                </a:lnTo>
                <a:lnTo>
                  <a:pt x="71990" y="71628"/>
                </a:lnTo>
                <a:lnTo>
                  <a:pt x="31495" y="69850"/>
                </a:lnTo>
                <a:lnTo>
                  <a:pt x="31495" y="48006"/>
                </a:lnTo>
                <a:lnTo>
                  <a:pt x="50219" y="58928"/>
                </a:lnTo>
                <a:lnTo>
                  <a:pt x="31495" y="69850"/>
                </a:lnTo>
                <a:close/>
              </a:path>
              <a:path w="395985" h="117856">
                <a:moveTo>
                  <a:pt x="115824" y="14097"/>
                </a:moveTo>
                <a:lnTo>
                  <a:pt x="112268" y="8128"/>
                </a:lnTo>
                <a:lnTo>
                  <a:pt x="108838" y="2032"/>
                </a:lnTo>
                <a:lnTo>
                  <a:pt x="100964" y="0"/>
                </a:lnTo>
                <a:lnTo>
                  <a:pt x="94995" y="3556"/>
                </a:lnTo>
                <a:lnTo>
                  <a:pt x="0" y="58928"/>
                </a:lnTo>
                <a:lnTo>
                  <a:pt x="94995" y="114300"/>
                </a:lnTo>
                <a:lnTo>
                  <a:pt x="25145" y="71628"/>
                </a:lnTo>
                <a:lnTo>
                  <a:pt x="25145" y="46228"/>
                </a:lnTo>
                <a:lnTo>
                  <a:pt x="71990" y="46228"/>
                </a:lnTo>
                <a:lnTo>
                  <a:pt x="107695" y="25400"/>
                </a:lnTo>
                <a:lnTo>
                  <a:pt x="113791" y="21971"/>
                </a:lnTo>
                <a:lnTo>
                  <a:pt x="115824" y="14097"/>
                </a:lnTo>
                <a:close/>
              </a:path>
              <a:path w="395985" h="117856">
                <a:moveTo>
                  <a:pt x="50219" y="58928"/>
                </a:moveTo>
                <a:lnTo>
                  <a:pt x="31495" y="48006"/>
                </a:lnTo>
                <a:lnTo>
                  <a:pt x="31495" y="69850"/>
                </a:lnTo>
                <a:lnTo>
                  <a:pt x="50219" y="5892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2483739" y="3711955"/>
            <a:ext cx="648081" cy="117856"/>
          </a:xfrm>
          <a:custGeom>
            <a:avLst/>
            <a:gdLst/>
            <a:ahLst/>
            <a:cxnLst/>
            <a:rect l="l" t="t" r="r" b="b"/>
            <a:pathLst>
              <a:path w="648081" h="117855">
                <a:moveTo>
                  <a:pt x="31623" y="69850"/>
                </a:moveTo>
                <a:lnTo>
                  <a:pt x="72117" y="71628"/>
                </a:lnTo>
                <a:lnTo>
                  <a:pt x="648081" y="71628"/>
                </a:lnTo>
                <a:lnTo>
                  <a:pt x="648081" y="46228"/>
                </a:lnTo>
                <a:lnTo>
                  <a:pt x="25146" y="46228"/>
                </a:lnTo>
                <a:lnTo>
                  <a:pt x="25146" y="71628"/>
                </a:lnTo>
                <a:lnTo>
                  <a:pt x="94996" y="114300"/>
                </a:lnTo>
                <a:lnTo>
                  <a:pt x="101092" y="117856"/>
                </a:lnTo>
                <a:lnTo>
                  <a:pt x="108838" y="115824"/>
                </a:lnTo>
                <a:lnTo>
                  <a:pt x="112394" y="109728"/>
                </a:lnTo>
                <a:lnTo>
                  <a:pt x="115824" y="103759"/>
                </a:lnTo>
                <a:lnTo>
                  <a:pt x="113792" y="95885"/>
                </a:lnTo>
                <a:lnTo>
                  <a:pt x="107823" y="92456"/>
                </a:lnTo>
                <a:lnTo>
                  <a:pt x="72117" y="71628"/>
                </a:lnTo>
                <a:lnTo>
                  <a:pt x="31623" y="69850"/>
                </a:lnTo>
                <a:lnTo>
                  <a:pt x="31623" y="48006"/>
                </a:lnTo>
                <a:lnTo>
                  <a:pt x="50346" y="58928"/>
                </a:lnTo>
                <a:lnTo>
                  <a:pt x="31623" y="69850"/>
                </a:lnTo>
                <a:close/>
              </a:path>
              <a:path w="648081" h="117855">
                <a:moveTo>
                  <a:pt x="94996" y="114300"/>
                </a:moveTo>
                <a:lnTo>
                  <a:pt x="25146" y="71628"/>
                </a:lnTo>
                <a:lnTo>
                  <a:pt x="25146" y="46228"/>
                </a:lnTo>
                <a:lnTo>
                  <a:pt x="72117" y="46228"/>
                </a:lnTo>
                <a:lnTo>
                  <a:pt x="107823" y="25400"/>
                </a:lnTo>
                <a:lnTo>
                  <a:pt x="113792" y="21971"/>
                </a:lnTo>
                <a:lnTo>
                  <a:pt x="115824" y="14097"/>
                </a:lnTo>
                <a:lnTo>
                  <a:pt x="112394" y="8128"/>
                </a:lnTo>
                <a:lnTo>
                  <a:pt x="108838" y="2032"/>
                </a:lnTo>
                <a:lnTo>
                  <a:pt x="101092" y="0"/>
                </a:lnTo>
                <a:lnTo>
                  <a:pt x="94996" y="3556"/>
                </a:lnTo>
                <a:lnTo>
                  <a:pt x="0" y="58928"/>
                </a:lnTo>
                <a:lnTo>
                  <a:pt x="94996" y="114300"/>
                </a:lnTo>
                <a:close/>
              </a:path>
              <a:path w="648081" h="117855">
                <a:moveTo>
                  <a:pt x="50346" y="58928"/>
                </a:moveTo>
                <a:lnTo>
                  <a:pt x="31623" y="48006"/>
                </a:lnTo>
                <a:lnTo>
                  <a:pt x="31623" y="69850"/>
                </a:lnTo>
                <a:lnTo>
                  <a:pt x="50346" y="58928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2483739" y="3711955"/>
            <a:ext cx="648081" cy="117856"/>
          </a:xfrm>
          <a:custGeom>
            <a:avLst/>
            <a:gdLst/>
            <a:ahLst/>
            <a:cxnLst/>
            <a:rect l="l" t="t" r="r" b="b"/>
            <a:pathLst>
              <a:path w="648081" h="117855">
                <a:moveTo>
                  <a:pt x="31623" y="69850"/>
                </a:moveTo>
                <a:lnTo>
                  <a:pt x="72117" y="71628"/>
                </a:lnTo>
                <a:lnTo>
                  <a:pt x="648081" y="71628"/>
                </a:lnTo>
                <a:lnTo>
                  <a:pt x="648081" y="46228"/>
                </a:lnTo>
                <a:lnTo>
                  <a:pt x="25146" y="46228"/>
                </a:lnTo>
                <a:lnTo>
                  <a:pt x="25146" y="71628"/>
                </a:lnTo>
                <a:lnTo>
                  <a:pt x="94996" y="114300"/>
                </a:lnTo>
                <a:lnTo>
                  <a:pt x="101092" y="117856"/>
                </a:lnTo>
                <a:lnTo>
                  <a:pt x="108838" y="115824"/>
                </a:lnTo>
                <a:lnTo>
                  <a:pt x="112394" y="109728"/>
                </a:lnTo>
                <a:lnTo>
                  <a:pt x="115824" y="103759"/>
                </a:lnTo>
                <a:lnTo>
                  <a:pt x="113792" y="95885"/>
                </a:lnTo>
                <a:lnTo>
                  <a:pt x="107823" y="92456"/>
                </a:lnTo>
                <a:lnTo>
                  <a:pt x="72117" y="71628"/>
                </a:lnTo>
                <a:lnTo>
                  <a:pt x="31623" y="69850"/>
                </a:lnTo>
                <a:lnTo>
                  <a:pt x="31623" y="48006"/>
                </a:lnTo>
                <a:lnTo>
                  <a:pt x="50346" y="58928"/>
                </a:lnTo>
                <a:lnTo>
                  <a:pt x="31623" y="69850"/>
                </a:lnTo>
                <a:close/>
              </a:path>
              <a:path w="648081" h="117855">
                <a:moveTo>
                  <a:pt x="94996" y="114300"/>
                </a:moveTo>
                <a:lnTo>
                  <a:pt x="25146" y="71628"/>
                </a:lnTo>
                <a:lnTo>
                  <a:pt x="25146" y="46228"/>
                </a:lnTo>
                <a:lnTo>
                  <a:pt x="72117" y="46228"/>
                </a:lnTo>
                <a:lnTo>
                  <a:pt x="107823" y="25400"/>
                </a:lnTo>
                <a:lnTo>
                  <a:pt x="113792" y="21971"/>
                </a:lnTo>
                <a:lnTo>
                  <a:pt x="115824" y="14097"/>
                </a:lnTo>
                <a:lnTo>
                  <a:pt x="112394" y="8128"/>
                </a:lnTo>
                <a:lnTo>
                  <a:pt x="108838" y="2032"/>
                </a:lnTo>
                <a:lnTo>
                  <a:pt x="101092" y="0"/>
                </a:lnTo>
                <a:lnTo>
                  <a:pt x="94996" y="3556"/>
                </a:lnTo>
                <a:lnTo>
                  <a:pt x="0" y="58928"/>
                </a:lnTo>
                <a:lnTo>
                  <a:pt x="94996" y="114300"/>
                </a:lnTo>
                <a:close/>
              </a:path>
              <a:path w="648081" h="117855">
                <a:moveTo>
                  <a:pt x="50346" y="58928"/>
                </a:moveTo>
                <a:lnTo>
                  <a:pt x="31623" y="48006"/>
                </a:lnTo>
                <a:lnTo>
                  <a:pt x="31623" y="69850"/>
                </a:lnTo>
                <a:lnTo>
                  <a:pt x="50346" y="58928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1030909" y="2168779"/>
            <a:ext cx="25400" cy="1584198"/>
          </a:xfrm>
          <a:custGeom>
            <a:avLst/>
            <a:gdLst/>
            <a:ahLst/>
            <a:cxnLst/>
            <a:rect l="l" t="t" r="r" b="b"/>
            <a:pathLst>
              <a:path w="25400" h="1584198">
                <a:moveTo>
                  <a:pt x="0" y="1584198"/>
                </a:moveTo>
                <a:lnTo>
                  <a:pt x="25400" y="1584198"/>
                </a:lnTo>
                <a:lnTo>
                  <a:pt x="25400" y="0"/>
                </a:lnTo>
                <a:lnTo>
                  <a:pt x="0" y="0"/>
                </a:lnTo>
                <a:lnTo>
                  <a:pt x="0" y="158419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1030909" y="2168779"/>
            <a:ext cx="25400" cy="1584198"/>
          </a:xfrm>
          <a:custGeom>
            <a:avLst/>
            <a:gdLst/>
            <a:ahLst/>
            <a:cxnLst/>
            <a:rect l="l" t="t" r="r" b="b"/>
            <a:pathLst>
              <a:path w="25400" h="1584198">
                <a:moveTo>
                  <a:pt x="0" y="1584198"/>
                </a:moveTo>
                <a:lnTo>
                  <a:pt x="25400" y="1584198"/>
                </a:lnTo>
                <a:lnTo>
                  <a:pt x="25400" y="0"/>
                </a:lnTo>
                <a:lnTo>
                  <a:pt x="0" y="0"/>
                </a:lnTo>
                <a:lnTo>
                  <a:pt x="0" y="158419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2831084" y="2132838"/>
            <a:ext cx="25400" cy="900049"/>
          </a:xfrm>
          <a:custGeom>
            <a:avLst/>
            <a:gdLst/>
            <a:ahLst/>
            <a:cxnLst/>
            <a:rect l="l" t="t" r="r" b="b"/>
            <a:pathLst>
              <a:path w="25400" h="900049">
                <a:moveTo>
                  <a:pt x="0" y="900049"/>
                </a:moveTo>
                <a:lnTo>
                  <a:pt x="25400" y="900049"/>
                </a:lnTo>
                <a:lnTo>
                  <a:pt x="25400" y="0"/>
                </a:lnTo>
                <a:lnTo>
                  <a:pt x="0" y="0"/>
                </a:lnTo>
                <a:lnTo>
                  <a:pt x="0" y="90004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2831084" y="2132838"/>
            <a:ext cx="25400" cy="900049"/>
          </a:xfrm>
          <a:custGeom>
            <a:avLst/>
            <a:gdLst/>
            <a:ahLst/>
            <a:cxnLst/>
            <a:rect l="l" t="t" r="r" b="b"/>
            <a:pathLst>
              <a:path w="25400" h="900049">
                <a:moveTo>
                  <a:pt x="0" y="900049"/>
                </a:moveTo>
                <a:lnTo>
                  <a:pt x="25400" y="900049"/>
                </a:lnTo>
                <a:lnTo>
                  <a:pt x="25400" y="0"/>
                </a:lnTo>
                <a:lnTo>
                  <a:pt x="0" y="0"/>
                </a:lnTo>
                <a:lnTo>
                  <a:pt x="0" y="90004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1043609" y="2156079"/>
            <a:ext cx="1800174" cy="25400"/>
          </a:xfrm>
          <a:custGeom>
            <a:avLst/>
            <a:gdLst/>
            <a:ahLst/>
            <a:cxnLst/>
            <a:rect l="l" t="t" r="r" b="b"/>
            <a:pathLst>
              <a:path w="1800174" h="25400">
                <a:moveTo>
                  <a:pt x="0" y="25400"/>
                </a:moveTo>
                <a:lnTo>
                  <a:pt x="1800174" y="25400"/>
                </a:lnTo>
                <a:lnTo>
                  <a:pt x="1800174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1043609" y="2156079"/>
            <a:ext cx="1800174" cy="25400"/>
          </a:xfrm>
          <a:custGeom>
            <a:avLst/>
            <a:gdLst/>
            <a:ahLst/>
            <a:cxnLst/>
            <a:rect l="l" t="t" r="r" b="b"/>
            <a:pathLst>
              <a:path w="1800174" h="25400">
                <a:moveTo>
                  <a:pt x="0" y="25400"/>
                </a:moveTo>
                <a:lnTo>
                  <a:pt x="1800174" y="25400"/>
                </a:lnTo>
                <a:lnTo>
                  <a:pt x="1800174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2483739" y="3711955"/>
            <a:ext cx="144018" cy="122300"/>
          </a:xfrm>
          <a:custGeom>
            <a:avLst/>
            <a:gdLst/>
            <a:ahLst/>
            <a:cxnLst/>
            <a:rect l="l" t="t" r="r" b="b"/>
            <a:pathLst>
              <a:path w="144018" h="122300">
                <a:moveTo>
                  <a:pt x="72009" y="122301"/>
                </a:moveTo>
                <a:lnTo>
                  <a:pt x="79005" y="122015"/>
                </a:lnTo>
                <a:lnTo>
                  <a:pt x="94090" y="119365"/>
                </a:lnTo>
                <a:lnTo>
                  <a:pt x="107843" y="114185"/>
                </a:lnTo>
                <a:lnTo>
                  <a:pt x="119905" y="106783"/>
                </a:lnTo>
                <a:lnTo>
                  <a:pt x="129913" y="97465"/>
                </a:lnTo>
                <a:lnTo>
                  <a:pt x="137509" y="86538"/>
                </a:lnTo>
                <a:lnTo>
                  <a:pt x="142330" y="74310"/>
                </a:lnTo>
                <a:lnTo>
                  <a:pt x="144018" y="61087"/>
                </a:lnTo>
                <a:lnTo>
                  <a:pt x="143691" y="55223"/>
                </a:lnTo>
                <a:lnTo>
                  <a:pt x="140589" y="42396"/>
                </a:lnTo>
                <a:lnTo>
                  <a:pt x="134506" y="30708"/>
                </a:lnTo>
                <a:lnTo>
                  <a:pt x="125801" y="20464"/>
                </a:lnTo>
                <a:lnTo>
                  <a:pt x="114838" y="11967"/>
                </a:lnTo>
                <a:lnTo>
                  <a:pt x="101977" y="5521"/>
                </a:lnTo>
                <a:lnTo>
                  <a:pt x="87580" y="1431"/>
                </a:lnTo>
                <a:lnTo>
                  <a:pt x="72009" y="0"/>
                </a:lnTo>
                <a:lnTo>
                  <a:pt x="65108" y="276"/>
                </a:lnTo>
                <a:lnTo>
                  <a:pt x="50003" y="2902"/>
                </a:lnTo>
                <a:lnTo>
                  <a:pt x="36230" y="8056"/>
                </a:lnTo>
                <a:lnTo>
                  <a:pt x="24151" y="15432"/>
                </a:lnTo>
                <a:lnTo>
                  <a:pt x="14127" y="24727"/>
                </a:lnTo>
                <a:lnTo>
                  <a:pt x="6519" y="35637"/>
                </a:lnTo>
                <a:lnTo>
                  <a:pt x="1690" y="47858"/>
                </a:lnTo>
                <a:lnTo>
                  <a:pt x="0" y="61087"/>
                </a:lnTo>
                <a:lnTo>
                  <a:pt x="335" y="67032"/>
                </a:lnTo>
                <a:lnTo>
                  <a:pt x="3452" y="79854"/>
                </a:lnTo>
                <a:lnTo>
                  <a:pt x="9544" y="91545"/>
                </a:lnTo>
                <a:lnTo>
                  <a:pt x="18250" y="101798"/>
                </a:lnTo>
                <a:lnTo>
                  <a:pt x="29210" y="110308"/>
                </a:lnTo>
                <a:lnTo>
                  <a:pt x="42064" y="116766"/>
                </a:lnTo>
                <a:lnTo>
                  <a:pt x="56450" y="120866"/>
                </a:lnTo>
                <a:lnTo>
                  <a:pt x="72009" y="122301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2483739" y="3711955"/>
            <a:ext cx="144018" cy="122300"/>
          </a:xfrm>
          <a:custGeom>
            <a:avLst/>
            <a:gdLst/>
            <a:ahLst/>
            <a:cxnLst/>
            <a:rect l="l" t="t" r="r" b="b"/>
            <a:pathLst>
              <a:path w="144018" h="122300">
                <a:moveTo>
                  <a:pt x="72009" y="122301"/>
                </a:moveTo>
                <a:lnTo>
                  <a:pt x="56450" y="120866"/>
                </a:lnTo>
                <a:lnTo>
                  <a:pt x="42064" y="116766"/>
                </a:lnTo>
                <a:lnTo>
                  <a:pt x="29210" y="110308"/>
                </a:lnTo>
                <a:lnTo>
                  <a:pt x="18250" y="101798"/>
                </a:lnTo>
                <a:lnTo>
                  <a:pt x="9544" y="91545"/>
                </a:lnTo>
                <a:lnTo>
                  <a:pt x="3452" y="79854"/>
                </a:lnTo>
                <a:lnTo>
                  <a:pt x="335" y="67032"/>
                </a:lnTo>
                <a:lnTo>
                  <a:pt x="0" y="61087"/>
                </a:lnTo>
                <a:lnTo>
                  <a:pt x="1690" y="47858"/>
                </a:lnTo>
                <a:lnTo>
                  <a:pt x="6519" y="35637"/>
                </a:lnTo>
                <a:lnTo>
                  <a:pt x="14127" y="24727"/>
                </a:lnTo>
                <a:lnTo>
                  <a:pt x="24151" y="15432"/>
                </a:lnTo>
                <a:lnTo>
                  <a:pt x="36230" y="8056"/>
                </a:lnTo>
                <a:lnTo>
                  <a:pt x="50003" y="2902"/>
                </a:lnTo>
                <a:lnTo>
                  <a:pt x="65108" y="276"/>
                </a:lnTo>
                <a:lnTo>
                  <a:pt x="72009" y="0"/>
                </a:lnTo>
                <a:lnTo>
                  <a:pt x="87580" y="1431"/>
                </a:lnTo>
                <a:lnTo>
                  <a:pt x="101977" y="5521"/>
                </a:lnTo>
                <a:lnTo>
                  <a:pt x="114838" y="11967"/>
                </a:lnTo>
                <a:lnTo>
                  <a:pt x="125801" y="20464"/>
                </a:lnTo>
                <a:lnTo>
                  <a:pt x="134506" y="30708"/>
                </a:lnTo>
                <a:lnTo>
                  <a:pt x="140589" y="42396"/>
                </a:lnTo>
                <a:lnTo>
                  <a:pt x="143691" y="55223"/>
                </a:lnTo>
                <a:lnTo>
                  <a:pt x="144018" y="61087"/>
                </a:lnTo>
                <a:lnTo>
                  <a:pt x="142330" y="74310"/>
                </a:lnTo>
                <a:lnTo>
                  <a:pt x="137509" y="86538"/>
                </a:lnTo>
                <a:lnTo>
                  <a:pt x="129913" y="97465"/>
                </a:lnTo>
                <a:lnTo>
                  <a:pt x="119905" y="106783"/>
                </a:lnTo>
                <a:lnTo>
                  <a:pt x="107843" y="114185"/>
                </a:lnTo>
                <a:lnTo>
                  <a:pt x="94090" y="119365"/>
                </a:lnTo>
                <a:lnTo>
                  <a:pt x="79005" y="122015"/>
                </a:lnTo>
                <a:lnTo>
                  <a:pt x="72009" y="122301"/>
                </a:lnTo>
                <a:close/>
              </a:path>
            </a:pathLst>
          </a:custGeom>
          <a:ln w="25400">
            <a:solidFill>
              <a:srgbClr val="BA602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1772539" y="2466086"/>
            <a:ext cx="117983" cy="360044"/>
          </a:xfrm>
          <a:custGeom>
            <a:avLst/>
            <a:gdLst/>
            <a:ahLst/>
            <a:cxnLst/>
            <a:rect l="l" t="t" r="r" b="b"/>
            <a:pathLst>
              <a:path w="117983" h="360044">
                <a:moveTo>
                  <a:pt x="46355" y="334899"/>
                </a:moveTo>
                <a:lnTo>
                  <a:pt x="46355" y="288054"/>
                </a:lnTo>
                <a:lnTo>
                  <a:pt x="25527" y="252349"/>
                </a:lnTo>
                <a:lnTo>
                  <a:pt x="21971" y="246252"/>
                </a:lnTo>
                <a:lnTo>
                  <a:pt x="14224" y="244221"/>
                </a:lnTo>
                <a:lnTo>
                  <a:pt x="8128" y="247776"/>
                </a:lnTo>
                <a:lnTo>
                  <a:pt x="2031" y="251205"/>
                </a:lnTo>
                <a:lnTo>
                  <a:pt x="0" y="259079"/>
                </a:lnTo>
                <a:lnTo>
                  <a:pt x="3556" y="265049"/>
                </a:lnTo>
                <a:lnTo>
                  <a:pt x="59055" y="360044"/>
                </a:lnTo>
                <a:lnTo>
                  <a:pt x="114427" y="265049"/>
                </a:lnTo>
                <a:lnTo>
                  <a:pt x="71755" y="334899"/>
                </a:lnTo>
                <a:lnTo>
                  <a:pt x="48006" y="328549"/>
                </a:lnTo>
                <a:lnTo>
                  <a:pt x="46355" y="288054"/>
                </a:lnTo>
                <a:lnTo>
                  <a:pt x="46355" y="334899"/>
                </a:lnTo>
                <a:close/>
              </a:path>
              <a:path w="117983" h="360044">
                <a:moveTo>
                  <a:pt x="96012" y="246252"/>
                </a:moveTo>
                <a:lnTo>
                  <a:pt x="92456" y="252349"/>
                </a:lnTo>
                <a:lnTo>
                  <a:pt x="71754" y="287836"/>
                </a:lnTo>
                <a:lnTo>
                  <a:pt x="69977" y="328549"/>
                </a:lnTo>
                <a:lnTo>
                  <a:pt x="58991" y="309716"/>
                </a:lnTo>
                <a:lnTo>
                  <a:pt x="46355" y="0"/>
                </a:lnTo>
                <a:lnTo>
                  <a:pt x="46355" y="288054"/>
                </a:lnTo>
                <a:lnTo>
                  <a:pt x="48006" y="328549"/>
                </a:lnTo>
                <a:lnTo>
                  <a:pt x="71755" y="334899"/>
                </a:lnTo>
                <a:lnTo>
                  <a:pt x="114427" y="265049"/>
                </a:lnTo>
                <a:lnTo>
                  <a:pt x="117983" y="259079"/>
                </a:lnTo>
                <a:lnTo>
                  <a:pt x="115950" y="251205"/>
                </a:lnTo>
                <a:lnTo>
                  <a:pt x="109855" y="247776"/>
                </a:lnTo>
                <a:lnTo>
                  <a:pt x="103759" y="244221"/>
                </a:lnTo>
                <a:lnTo>
                  <a:pt x="96012" y="246252"/>
                </a:lnTo>
                <a:close/>
              </a:path>
              <a:path w="117983" h="360044">
                <a:moveTo>
                  <a:pt x="58991" y="309716"/>
                </a:moveTo>
                <a:lnTo>
                  <a:pt x="69977" y="328549"/>
                </a:lnTo>
                <a:lnTo>
                  <a:pt x="71754" y="287836"/>
                </a:lnTo>
                <a:lnTo>
                  <a:pt x="71755" y="0"/>
                </a:lnTo>
                <a:lnTo>
                  <a:pt x="46355" y="0"/>
                </a:lnTo>
                <a:lnTo>
                  <a:pt x="58991" y="30971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1772539" y="2466086"/>
            <a:ext cx="117983" cy="360044"/>
          </a:xfrm>
          <a:custGeom>
            <a:avLst/>
            <a:gdLst/>
            <a:ahLst/>
            <a:cxnLst/>
            <a:rect l="l" t="t" r="r" b="b"/>
            <a:pathLst>
              <a:path w="117983" h="360044">
                <a:moveTo>
                  <a:pt x="46355" y="334899"/>
                </a:moveTo>
                <a:lnTo>
                  <a:pt x="46355" y="288054"/>
                </a:lnTo>
                <a:lnTo>
                  <a:pt x="25527" y="252349"/>
                </a:lnTo>
                <a:lnTo>
                  <a:pt x="21971" y="246252"/>
                </a:lnTo>
                <a:lnTo>
                  <a:pt x="14224" y="244221"/>
                </a:lnTo>
                <a:lnTo>
                  <a:pt x="8128" y="247776"/>
                </a:lnTo>
                <a:lnTo>
                  <a:pt x="2031" y="251205"/>
                </a:lnTo>
                <a:lnTo>
                  <a:pt x="0" y="259079"/>
                </a:lnTo>
                <a:lnTo>
                  <a:pt x="3556" y="265049"/>
                </a:lnTo>
                <a:lnTo>
                  <a:pt x="59055" y="360044"/>
                </a:lnTo>
                <a:lnTo>
                  <a:pt x="114427" y="265049"/>
                </a:lnTo>
                <a:lnTo>
                  <a:pt x="71755" y="334899"/>
                </a:lnTo>
                <a:lnTo>
                  <a:pt x="48006" y="328549"/>
                </a:lnTo>
                <a:lnTo>
                  <a:pt x="46355" y="288054"/>
                </a:lnTo>
                <a:lnTo>
                  <a:pt x="46355" y="334899"/>
                </a:lnTo>
                <a:close/>
              </a:path>
              <a:path w="117983" h="360044">
                <a:moveTo>
                  <a:pt x="96012" y="246252"/>
                </a:moveTo>
                <a:lnTo>
                  <a:pt x="92456" y="252349"/>
                </a:lnTo>
                <a:lnTo>
                  <a:pt x="71754" y="287836"/>
                </a:lnTo>
                <a:lnTo>
                  <a:pt x="69977" y="328549"/>
                </a:lnTo>
                <a:lnTo>
                  <a:pt x="58991" y="309716"/>
                </a:lnTo>
                <a:lnTo>
                  <a:pt x="46355" y="0"/>
                </a:lnTo>
                <a:lnTo>
                  <a:pt x="46355" y="288054"/>
                </a:lnTo>
                <a:lnTo>
                  <a:pt x="48006" y="328549"/>
                </a:lnTo>
                <a:lnTo>
                  <a:pt x="71755" y="334899"/>
                </a:lnTo>
                <a:lnTo>
                  <a:pt x="114427" y="265049"/>
                </a:lnTo>
                <a:lnTo>
                  <a:pt x="117983" y="259079"/>
                </a:lnTo>
                <a:lnTo>
                  <a:pt x="115950" y="251205"/>
                </a:lnTo>
                <a:lnTo>
                  <a:pt x="109855" y="247776"/>
                </a:lnTo>
                <a:lnTo>
                  <a:pt x="103759" y="244221"/>
                </a:lnTo>
                <a:lnTo>
                  <a:pt x="96012" y="246252"/>
                </a:lnTo>
                <a:close/>
              </a:path>
              <a:path w="117983" h="360044">
                <a:moveTo>
                  <a:pt x="58991" y="309716"/>
                </a:moveTo>
                <a:lnTo>
                  <a:pt x="69977" y="328549"/>
                </a:lnTo>
                <a:lnTo>
                  <a:pt x="71754" y="287836"/>
                </a:lnTo>
                <a:lnTo>
                  <a:pt x="71755" y="0"/>
                </a:lnTo>
                <a:lnTo>
                  <a:pt x="46355" y="0"/>
                </a:lnTo>
                <a:lnTo>
                  <a:pt x="58991" y="30971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1759585" y="2703829"/>
            <a:ext cx="144017" cy="122300"/>
          </a:xfrm>
          <a:custGeom>
            <a:avLst/>
            <a:gdLst/>
            <a:ahLst/>
            <a:cxnLst/>
            <a:rect l="l" t="t" r="r" b="b"/>
            <a:pathLst>
              <a:path w="144017" h="122300">
                <a:moveTo>
                  <a:pt x="72008" y="122300"/>
                </a:moveTo>
                <a:lnTo>
                  <a:pt x="79005" y="122015"/>
                </a:lnTo>
                <a:lnTo>
                  <a:pt x="94090" y="119365"/>
                </a:lnTo>
                <a:lnTo>
                  <a:pt x="107843" y="114185"/>
                </a:lnTo>
                <a:lnTo>
                  <a:pt x="119905" y="106783"/>
                </a:lnTo>
                <a:lnTo>
                  <a:pt x="129913" y="97465"/>
                </a:lnTo>
                <a:lnTo>
                  <a:pt x="137509" y="86538"/>
                </a:lnTo>
                <a:lnTo>
                  <a:pt x="142330" y="74310"/>
                </a:lnTo>
                <a:lnTo>
                  <a:pt x="144017" y="61087"/>
                </a:lnTo>
                <a:lnTo>
                  <a:pt x="143691" y="55223"/>
                </a:lnTo>
                <a:lnTo>
                  <a:pt x="140589" y="42396"/>
                </a:lnTo>
                <a:lnTo>
                  <a:pt x="134506" y="30708"/>
                </a:lnTo>
                <a:lnTo>
                  <a:pt x="125801" y="20464"/>
                </a:lnTo>
                <a:lnTo>
                  <a:pt x="114838" y="11967"/>
                </a:lnTo>
                <a:lnTo>
                  <a:pt x="101977" y="5521"/>
                </a:lnTo>
                <a:lnTo>
                  <a:pt x="87580" y="1431"/>
                </a:lnTo>
                <a:lnTo>
                  <a:pt x="72008" y="0"/>
                </a:lnTo>
                <a:lnTo>
                  <a:pt x="65088" y="276"/>
                </a:lnTo>
                <a:lnTo>
                  <a:pt x="49955" y="2902"/>
                </a:lnTo>
                <a:lnTo>
                  <a:pt x="36174" y="8056"/>
                </a:lnTo>
                <a:lnTo>
                  <a:pt x="24100" y="15432"/>
                </a:lnTo>
                <a:lnTo>
                  <a:pt x="14090" y="24727"/>
                </a:lnTo>
                <a:lnTo>
                  <a:pt x="6499" y="35637"/>
                </a:lnTo>
                <a:lnTo>
                  <a:pt x="1684" y="47858"/>
                </a:lnTo>
                <a:lnTo>
                  <a:pt x="0" y="61087"/>
                </a:lnTo>
                <a:lnTo>
                  <a:pt x="334" y="67032"/>
                </a:lnTo>
                <a:lnTo>
                  <a:pt x="3441" y="79854"/>
                </a:lnTo>
                <a:lnTo>
                  <a:pt x="9516" y="91545"/>
                </a:lnTo>
                <a:lnTo>
                  <a:pt x="18206" y="101798"/>
                </a:lnTo>
                <a:lnTo>
                  <a:pt x="29155" y="110308"/>
                </a:lnTo>
                <a:lnTo>
                  <a:pt x="42009" y="116766"/>
                </a:lnTo>
                <a:lnTo>
                  <a:pt x="56412" y="120866"/>
                </a:lnTo>
                <a:lnTo>
                  <a:pt x="72008" y="1223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1759585" y="2703829"/>
            <a:ext cx="144017" cy="122300"/>
          </a:xfrm>
          <a:custGeom>
            <a:avLst/>
            <a:gdLst/>
            <a:ahLst/>
            <a:cxnLst/>
            <a:rect l="l" t="t" r="r" b="b"/>
            <a:pathLst>
              <a:path w="144017" h="122300">
                <a:moveTo>
                  <a:pt x="72008" y="122300"/>
                </a:moveTo>
                <a:lnTo>
                  <a:pt x="56412" y="120866"/>
                </a:lnTo>
                <a:lnTo>
                  <a:pt x="42009" y="116766"/>
                </a:lnTo>
                <a:lnTo>
                  <a:pt x="29155" y="110308"/>
                </a:lnTo>
                <a:lnTo>
                  <a:pt x="18206" y="101798"/>
                </a:lnTo>
                <a:lnTo>
                  <a:pt x="9516" y="91545"/>
                </a:lnTo>
                <a:lnTo>
                  <a:pt x="3441" y="79854"/>
                </a:lnTo>
                <a:lnTo>
                  <a:pt x="334" y="67032"/>
                </a:lnTo>
                <a:lnTo>
                  <a:pt x="0" y="61087"/>
                </a:lnTo>
                <a:lnTo>
                  <a:pt x="1684" y="47858"/>
                </a:lnTo>
                <a:lnTo>
                  <a:pt x="6499" y="35637"/>
                </a:lnTo>
                <a:lnTo>
                  <a:pt x="14090" y="24727"/>
                </a:lnTo>
                <a:lnTo>
                  <a:pt x="24100" y="15432"/>
                </a:lnTo>
                <a:lnTo>
                  <a:pt x="36174" y="8056"/>
                </a:lnTo>
                <a:lnTo>
                  <a:pt x="49955" y="2902"/>
                </a:lnTo>
                <a:lnTo>
                  <a:pt x="65088" y="276"/>
                </a:lnTo>
                <a:lnTo>
                  <a:pt x="72008" y="0"/>
                </a:lnTo>
                <a:lnTo>
                  <a:pt x="87580" y="1431"/>
                </a:lnTo>
                <a:lnTo>
                  <a:pt x="101977" y="5521"/>
                </a:lnTo>
                <a:lnTo>
                  <a:pt x="114838" y="11967"/>
                </a:lnTo>
                <a:lnTo>
                  <a:pt x="125801" y="20464"/>
                </a:lnTo>
                <a:lnTo>
                  <a:pt x="134506" y="30708"/>
                </a:lnTo>
                <a:lnTo>
                  <a:pt x="140589" y="42396"/>
                </a:lnTo>
                <a:lnTo>
                  <a:pt x="143691" y="55223"/>
                </a:lnTo>
                <a:lnTo>
                  <a:pt x="144017" y="61087"/>
                </a:lnTo>
                <a:lnTo>
                  <a:pt x="142330" y="74310"/>
                </a:lnTo>
                <a:lnTo>
                  <a:pt x="137509" y="86538"/>
                </a:lnTo>
                <a:lnTo>
                  <a:pt x="129913" y="97465"/>
                </a:lnTo>
                <a:lnTo>
                  <a:pt x="119905" y="106783"/>
                </a:lnTo>
                <a:lnTo>
                  <a:pt x="107843" y="114185"/>
                </a:lnTo>
                <a:lnTo>
                  <a:pt x="94090" y="119365"/>
                </a:lnTo>
                <a:lnTo>
                  <a:pt x="79005" y="122015"/>
                </a:lnTo>
                <a:lnTo>
                  <a:pt x="72008" y="122300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1805939" y="3906139"/>
            <a:ext cx="117983" cy="360044"/>
          </a:xfrm>
          <a:custGeom>
            <a:avLst/>
            <a:gdLst/>
            <a:ahLst/>
            <a:cxnLst/>
            <a:rect l="l" t="t" r="r" b="b"/>
            <a:pathLst>
              <a:path w="117983" h="360044">
                <a:moveTo>
                  <a:pt x="21971" y="113918"/>
                </a:moveTo>
                <a:lnTo>
                  <a:pt x="25527" y="107823"/>
                </a:lnTo>
                <a:lnTo>
                  <a:pt x="46355" y="72117"/>
                </a:lnTo>
                <a:lnTo>
                  <a:pt x="58991" y="50455"/>
                </a:lnTo>
                <a:lnTo>
                  <a:pt x="71755" y="72335"/>
                </a:lnTo>
                <a:lnTo>
                  <a:pt x="92456" y="107823"/>
                </a:lnTo>
                <a:lnTo>
                  <a:pt x="96012" y="113918"/>
                </a:lnTo>
                <a:lnTo>
                  <a:pt x="103759" y="115950"/>
                </a:lnTo>
                <a:lnTo>
                  <a:pt x="109855" y="112394"/>
                </a:lnTo>
                <a:lnTo>
                  <a:pt x="115951" y="108838"/>
                </a:lnTo>
                <a:lnTo>
                  <a:pt x="117983" y="101092"/>
                </a:lnTo>
                <a:lnTo>
                  <a:pt x="114427" y="94996"/>
                </a:lnTo>
                <a:lnTo>
                  <a:pt x="71755" y="25273"/>
                </a:lnTo>
                <a:lnTo>
                  <a:pt x="69977" y="31623"/>
                </a:lnTo>
                <a:lnTo>
                  <a:pt x="48006" y="31623"/>
                </a:lnTo>
                <a:lnTo>
                  <a:pt x="46355" y="25273"/>
                </a:lnTo>
                <a:lnTo>
                  <a:pt x="3556" y="94996"/>
                </a:lnTo>
                <a:lnTo>
                  <a:pt x="0" y="101092"/>
                </a:lnTo>
                <a:lnTo>
                  <a:pt x="2032" y="108838"/>
                </a:lnTo>
                <a:lnTo>
                  <a:pt x="8128" y="112394"/>
                </a:lnTo>
                <a:lnTo>
                  <a:pt x="14224" y="115950"/>
                </a:lnTo>
                <a:lnTo>
                  <a:pt x="21971" y="113918"/>
                </a:lnTo>
                <a:close/>
              </a:path>
              <a:path w="117983" h="360044">
                <a:moveTo>
                  <a:pt x="71755" y="25273"/>
                </a:moveTo>
                <a:lnTo>
                  <a:pt x="114427" y="94996"/>
                </a:lnTo>
                <a:lnTo>
                  <a:pt x="59055" y="0"/>
                </a:lnTo>
                <a:lnTo>
                  <a:pt x="3556" y="94996"/>
                </a:lnTo>
                <a:lnTo>
                  <a:pt x="46355" y="25273"/>
                </a:lnTo>
                <a:lnTo>
                  <a:pt x="48006" y="31623"/>
                </a:lnTo>
                <a:lnTo>
                  <a:pt x="69977" y="31623"/>
                </a:lnTo>
                <a:lnTo>
                  <a:pt x="71755" y="25273"/>
                </a:lnTo>
                <a:close/>
              </a:path>
              <a:path w="117983" h="360044">
                <a:moveTo>
                  <a:pt x="71755" y="360044"/>
                </a:moveTo>
                <a:lnTo>
                  <a:pt x="71755" y="72335"/>
                </a:lnTo>
                <a:lnTo>
                  <a:pt x="58991" y="50455"/>
                </a:lnTo>
                <a:lnTo>
                  <a:pt x="46355" y="72117"/>
                </a:lnTo>
                <a:lnTo>
                  <a:pt x="46355" y="360044"/>
                </a:lnTo>
                <a:lnTo>
                  <a:pt x="71755" y="36004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1805939" y="3906139"/>
            <a:ext cx="117983" cy="360044"/>
          </a:xfrm>
          <a:custGeom>
            <a:avLst/>
            <a:gdLst/>
            <a:ahLst/>
            <a:cxnLst/>
            <a:rect l="l" t="t" r="r" b="b"/>
            <a:pathLst>
              <a:path w="117983" h="360044">
                <a:moveTo>
                  <a:pt x="21971" y="113918"/>
                </a:moveTo>
                <a:lnTo>
                  <a:pt x="25527" y="107823"/>
                </a:lnTo>
                <a:lnTo>
                  <a:pt x="46355" y="72117"/>
                </a:lnTo>
                <a:lnTo>
                  <a:pt x="58991" y="50455"/>
                </a:lnTo>
                <a:lnTo>
                  <a:pt x="71755" y="72335"/>
                </a:lnTo>
                <a:lnTo>
                  <a:pt x="92456" y="107823"/>
                </a:lnTo>
                <a:lnTo>
                  <a:pt x="96012" y="113918"/>
                </a:lnTo>
                <a:lnTo>
                  <a:pt x="103759" y="115950"/>
                </a:lnTo>
                <a:lnTo>
                  <a:pt x="109855" y="112394"/>
                </a:lnTo>
                <a:lnTo>
                  <a:pt x="115951" y="108838"/>
                </a:lnTo>
                <a:lnTo>
                  <a:pt x="117983" y="101092"/>
                </a:lnTo>
                <a:lnTo>
                  <a:pt x="114427" y="94996"/>
                </a:lnTo>
                <a:lnTo>
                  <a:pt x="71755" y="25273"/>
                </a:lnTo>
                <a:lnTo>
                  <a:pt x="69977" y="31623"/>
                </a:lnTo>
                <a:lnTo>
                  <a:pt x="48006" y="31623"/>
                </a:lnTo>
                <a:lnTo>
                  <a:pt x="46355" y="25273"/>
                </a:lnTo>
                <a:lnTo>
                  <a:pt x="3556" y="94996"/>
                </a:lnTo>
                <a:lnTo>
                  <a:pt x="0" y="101092"/>
                </a:lnTo>
                <a:lnTo>
                  <a:pt x="2032" y="108838"/>
                </a:lnTo>
                <a:lnTo>
                  <a:pt x="8128" y="112394"/>
                </a:lnTo>
                <a:lnTo>
                  <a:pt x="14224" y="115950"/>
                </a:lnTo>
                <a:lnTo>
                  <a:pt x="21971" y="113918"/>
                </a:lnTo>
                <a:close/>
              </a:path>
              <a:path w="117983" h="360044">
                <a:moveTo>
                  <a:pt x="71755" y="25273"/>
                </a:moveTo>
                <a:lnTo>
                  <a:pt x="114427" y="94996"/>
                </a:lnTo>
                <a:lnTo>
                  <a:pt x="59055" y="0"/>
                </a:lnTo>
                <a:lnTo>
                  <a:pt x="3556" y="94996"/>
                </a:lnTo>
                <a:lnTo>
                  <a:pt x="46355" y="25273"/>
                </a:lnTo>
                <a:lnTo>
                  <a:pt x="48006" y="31623"/>
                </a:lnTo>
                <a:lnTo>
                  <a:pt x="69977" y="31623"/>
                </a:lnTo>
                <a:lnTo>
                  <a:pt x="71755" y="25273"/>
                </a:lnTo>
                <a:close/>
              </a:path>
              <a:path w="117983" h="360044">
                <a:moveTo>
                  <a:pt x="71755" y="360044"/>
                </a:moveTo>
                <a:lnTo>
                  <a:pt x="71755" y="72335"/>
                </a:lnTo>
                <a:lnTo>
                  <a:pt x="58991" y="50455"/>
                </a:lnTo>
                <a:lnTo>
                  <a:pt x="46355" y="72117"/>
                </a:lnTo>
                <a:lnTo>
                  <a:pt x="46355" y="360044"/>
                </a:lnTo>
                <a:lnTo>
                  <a:pt x="71755" y="36004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1792986" y="3906266"/>
            <a:ext cx="144018" cy="122300"/>
          </a:xfrm>
          <a:custGeom>
            <a:avLst/>
            <a:gdLst/>
            <a:ahLst/>
            <a:cxnLst/>
            <a:rect l="l" t="t" r="r" b="b"/>
            <a:pathLst>
              <a:path w="144018" h="122300">
                <a:moveTo>
                  <a:pt x="72008" y="122300"/>
                </a:moveTo>
                <a:lnTo>
                  <a:pt x="79005" y="122015"/>
                </a:lnTo>
                <a:lnTo>
                  <a:pt x="94090" y="119365"/>
                </a:lnTo>
                <a:lnTo>
                  <a:pt x="107843" y="114185"/>
                </a:lnTo>
                <a:lnTo>
                  <a:pt x="119905" y="106783"/>
                </a:lnTo>
                <a:lnTo>
                  <a:pt x="129913" y="97465"/>
                </a:lnTo>
                <a:lnTo>
                  <a:pt x="137509" y="86538"/>
                </a:lnTo>
                <a:lnTo>
                  <a:pt x="142330" y="74310"/>
                </a:lnTo>
                <a:lnTo>
                  <a:pt x="144018" y="61086"/>
                </a:lnTo>
                <a:lnTo>
                  <a:pt x="143691" y="55223"/>
                </a:lnTo>
                <a:lnTo>
                  <a:pt x="140589" y="42396"/>
                </a:lnTo>
                <a:lnTo>
                  <a:pt x="134506" y="30708"/>
                </a:lnTo>
                <a:lnTo>
                  <a:pt x="125801" y="20464"/>
                </a:lnTo>
                <a:lnTo>
                  <a:pt x="114838" y="11967"/>
                </a:lnTo>
                <a:lnTo>
                  <a:pt x="101977" y="5521"/>
                </a:lnTo>
                <a:lnTo>
                  <a:pt x="87580" y="1431"/>
                </a:lnTo>
                <a:lnTo>
                  <a:pt x="72008" y="0"/>
                </a:lnTo>
                <a:lnTo>
                  <a:pt x="65088" y="276"/>
                </a:lnTo>
                <a:lnTo>
                  <a:pt x="49955" y="2902"/>
                </a:lnTo>
                <a:lnTo>
                  <a:pt x="36174" y="8056"/>
                </a:lnTo>
                <a:lnTo>
                  <a:pt x="24100" y="15432"/>
                </a:lnTo>
                <a:lnTo>
                  <a:pt x="14090" y="24727"/>
                </a:lnTo>
                <a:lnTo>
                  <a:pt x="6499" y="35637"/>
                </a:lnTo>
                <a:lnTo>
                  <a:pt x="1684" y="47858"/>
                </a:lnTo>
                <a:lnTo>
                  <a:pt x="0" y="61086"/>
                </a:lnTo>
                <a:lnTo>
                  <a:pt x="334" y="67032"/>
                </a:lnTo>
                <a:lnTo>
                  <a:pt x="3441" y="79854"/>
                </a:lnTo>
                <a:lnTo>
                  <a:pt x="9516" y="91545"/>
                </a:lnTo>
                <a:lnTo>
                  <a:pt x="18206" y="101798"/>
                </a:lnTo>
                <a:lnTo>
                  <a:pt x="29155" y="110308"/>
                </a:lnTo>
                <a:lnTo>
                  <a:pt x="42009" y="116766"/>
                </a:lnTo>
                <a:lnTo>
                  <a:pt x="56412" y="120866"/>
                </a:lnTo>
                <a:lnTo>
                  <a:pt x="72008" y="1223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1792986" y="3906266"/>
            <a:ext cx="144018" cy="122300"/>
          </a:xfrm>
          <a:custGeom>
            <a:avLst/>
            <a:gdLst/>
            <a:ahLst/>
            <a:cxnLst/>
            <a:rect l="l" t="t" r="r" b="b"/>
            <a:pathLst>
              <a:path w="144018" h="122300">
                <a:moveTo>
                  <a:pt x="72008" y="122300"/>
                </a:moveTo>
                <a:lnTo>
                  <a:pt x="56412" y="120866"/>
                </a:lnTo>
                <a:lnTo>
                  <a:pt x="42009" y="116766"/>
                </a:lnTo>
                <a:lnTo>
                  <a:pt x="29155" y="110308"/>
                </a:lnTo>
                <a:lnTo>
                  <a:pt x="18206" y="101798"/>
                </a:lnTo>
                <a:lnTo>
                  <a:pt x="9516" y="91545"/>
                </a:lnTo>
                <a:lnTo>
                  <a:pt x="3441" y="79854"/>
                </a:lnTo>
                <a:lnTo>
                  <a:pt x="334" y="67032"/>
                </a:lnTo>
                <a:lnTo>
                  <a:pt x="0" y="61086"/>
                </a:lnTo>
                <a:lnTo>
                  <a:pt x="1684" y="47858"/>
                </a:lnTo>
                <a:lnTo>
                  <a:pt x="6499" y="35637"/>
                </a:lnTo>
                <a:lnTo>
                  <a:pt x="14090" y="24727"/>
                </a:lnTo>
                <a:lnTo>
                  <a:pt x="24100" y="15432"/>
                </a:lnTo>
                <a:lnTo>
                  <a:pt x="36174" y="8056"/>
                </a:lnTo>
                <a:lnTo>
                  <a:pt x="49955" y="2902"/>
                </a:lnTo>
                <a:lnTo>
                  <a:pt x="65088" y="276"/>
                </a:lnTo>
                <a:lnTo>
                  <a:pt x="72008" y="0"/>
                </a:lnTo>
                <a:lnTo>
                  <a:pt x="87580" y="1431"/>
                </a:lnTo>
                <a:lnTo>
                  <a:pt x="101977" y="5521"/>
                </a:lnTo>
                <a:lnTo>
                  <a:pt x="114838" y="11967"/>
                </a:lnTo>
                <a:lnTo>
                  <a:pt x="125801" y="20464"/>
                </a:lnTo>
                <a:lnTo>
                  <a:pt x="134506" y="30708"/>
                </a:lnTo>
                <a:lnTo>
                  <a:pt x="140589" y="42396"/>
                </a:lnTo>
                <a:lnTo>
                  <a:pt x="143691" y="55223"/>
                </a:lnTo>
                <a:lnTo>
                  <a:pt x="144018" y="61086"/>
                </a:lnTo>
                <a:lnTo>
                  <a:pt x="142330" y="74310"/>
                </a:lnTo>
                <a:lnTo>
                  <a:pt x="137509" y="86538"/>
                </a:lnTo>
                <a:lnTo>
                  <a:pt x="129913" y="97465"/>
                </a:lnTo>
                <a:lnTo>
                  <a:pt x="119905" y="106783"/>
                </a:lnTo>
                <a:lnTo>
                  <a:pt x="107843" y="114185"/>
                </a:lnTo>
                <a:lnTo>
                  <a:pt x="94090" y="119365"/>
                </a:lnTo>
                <a:lnTo>
                  <a:pt x="79005" y="122015"/>
                </a:lnTo>
                <a:lnTo>
                  <a:pt x="72008" y="122300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3131820" y="3051429"/>
            <a:ext cx="360044" cy="720090"/>
          </a:xfrm>
          <a:custGeom>
            <a:avLst/>
            <a:gdLst/>
            <a:ahLst/>
            <a:cxnLst/>
            <a:rect l="l" t="t" r="r" b="b"/>
            <a:pathLst>
              <a:path w="360044" h="720090">
                <a:moveTo>
                  <a:pt x="360044" y="0"/>
                </a:moveTo>
                <a:lnTo>
                  <a:pt x="0" y="72009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3131820" y="3051429"/>
            <a:ext cx="360044" cy="720090"/>
          </a:xfrm>
          <a:custGeom>
            <a:avLst/>
            <a:gdLst/>
            <a:ahLst/>
            <a:cxnLst/>
            <a:rect l="l" t="t" r="r" b="b"/>
            <a:pathLst>
              <a:path w="360044" h="720090">
                <a:moveTo>
                  <a:pt x="360044" y="0"/>
                </a:moveTo>
                <a:lnTo>
                  <a:pt x="0" y="72009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3335147" y="3339465"/>
            <a:ext cx="25400" cy="1584198"/>
          </a:xfrm>
          <a:custGeom>
            <a:avLst/>
            <a:gdLst/>
            <a:ahLst/>
            <a:cxnLst/>
            <a:rect l="l" t="t" r="r" b="b"/>
            <a:pathLst>
              <a:path w="25400" h="1584198">
                <a:moveTo>
                  <a:pt x="0" y="1584198"/>
                </a:moveTo>
                <a:lnTo>
                  <a:pt x="25400" y="1584198"/>
                </a:lnTo>
                <a:lnTo>
                  <a:pt x="25400" y="0"/>
                </a:lnTo>
                <a:lnTo>
                  <a:pt x="0" y="0"/>
                </a:lnTo>
                <a:lnTo>
                  <a:pt x="0" y="158419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3335147" y="3339465"/>
            <a:ext cx="25400" cy="1584198"/>
          </a:xfrm>
          <a:custGeom>
            <a:avLst/>
            <a:gdLst/>
            <a:ahLst/>
            <a:cxnLst/>
            <a:rect l="l" t="t" r="r" b="b"/>
            <a:pathLst>
              <a:path w="25400" h="1584198">
                <a:moveTo>
                  <a:pt x="0" y="1584198"/>
                </a:moveTo>
                <a:lnTo>
                  <a:pt x="25400" y="1584198"/>
                </a:lnTo>
                <a:lnTo>
                  <a:pt x="25400" y="0"/>
                </a:lnTo>
                <a:lnTo>
                  <a:pt x="0" y="0"/>
                </a:lnTo>
                <a:lnTo>
                  <a:pt x="0" y="158419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454837" y="3068954"/>
            <a:ext cx="25400" cy="2052066"/>
          </a:xfrm>
          <a:custGeom>
            <a:avLst/>
            <a:gdLst/>
            <a:ahLst/>
            <a:cxnLst/>
            <a:rect l="l" t="t" r="r" b="b"/>
            <a:pathLst>
              <a:path w="25400" h="2052066">
                <a:moveTo>
                  <a:pt x="0" y="2052066"/>
                </a:moveTo>
                <a:lnTo>
                  <a:pt x="25400" y="2052066"/>
                </a:lnTo>
                <a:lnTo>
                  <a:pt x="25400" y="0"/>
                </a:lnTo>
                <a:lnTo>
                  <a:pt x="0" y="0"/>
                </a:lnTo>
                <a:lnTo>
                  <a:pt x="0" y="205206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454837" y="3068954"/>
            <a:ext cx="25400" cy="2052066"/>
          </a:xfrm>
          <a:custGeom>
            <a:avLst/>
            <a:gdLst/>
            <a:ahLst/>
            <a:cxnLst/>
            <a:rect l="l" t="t" r="r" b="b"/>
            <a:pathLst>
              <a:path w="25400" h="2052066">
                <a:moveTo>
                  <a:pt x="0" y="2052066"/>
                </a:moveTo>
                <a:lnTo>
                  <a:pt x="25400" y="2052066"/>
                </a:lnTo>
                <a:lnTo>
                  <a:pt x="25400" y="0"/>
                </a:lnTo>
                <a:lnTo>
                  <a:pt x="0" y="0"/>
                </a:lnTo>
                <a:lnTo>
                  <a:pt x="0" y="205206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87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53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09" y="296817"/>
                </a:lnTo>
                <a:lnTo>
                  <a:pt x="3590" y="318815"/>
                </a:lnTo>
                <a:lnTo>
                  <a:pt x="7971" y="340240"/>
                </a:lnTo>
                <a:lnTo>
                  <a:pt x="13984" y="361024"/>
                </a:lnTo>
                <a:lnTo>
                  <a:pt x="21556" y="381095"/>
                </a:lnTo>
                <a:lnTo>
                  <a:pt x="30617" y="400383"/>
                </a:lnTo>
                <a:lnTo>
                  <a:pt x="41097" y="418818"/>
                </a:lnTo>
                <a:lnTo>
                  <a:pt x="52925" y="436327"/>
                </a:lnTo>
                <a:lnTo>
                  <a:pt x="66030" y="452842"/>
                </a:lnTo>
                <a:lnTo>
                  <a:pt x="80343" y="468291"/>
                </a:lnTo>
                <a:lnTo>
                  <a:pt x="95792" y="482604"/>
                </a:lnTo>
                <a:lnTo>
                  <a:pt x="112306" y="495710"/>
                </a:lnTo>
                <a:lnTo>
                  <a:pt x="129816" y="507539"/>
                </a:lnTo>
                <a:lnTo>
                  <a:pt x="148250" y="518020"/>
                </a:lnTo>
                <a:lnTo>
                  <a:pt x="167538" y="527081"/>
                </a:lnTo>
                <a:lnTo>
                  <a:pt x="187610" y="534654"/>
                </a:lnTo>
                <a:lnTo>
                  <a:pt x="208395" y="540667"/>
                </a:lnTo>
                <a:lnTo>
                  <a:pt x="229821" y="545049"/>
                </a:lnTo>
                <a:lnTo>
                  <a:pt x="251820" y="547730"/>
                </a:lnTo>
                <a:lnTo>
                  <a:pt x="274320" y="548640"/>
                </a:lnTo>
                <a:lnTo>
                  <a:pt x="296819" y="547730"/>
                </a:lnTo>
                <a:lnTo>
                  <a:pt x="318818" y="545049"/>
                </a:lnTo>
                <a:lnTo>
                  <a:pt x="340244" y="540667"/>
                </a:lnTo>
                <a:lnTo>
                  <a:pt x="361029" y="534654"/>
                </a:lnTo>
                <a:lnTo>
                  <a:pt x="381101" y="527081"/>
                </a:lnTo>
                <a:lnTo>
                  <a:pt x="400389" y="518020"/>
                </a:lnTo>
                <a:lnTo>
                  <a:pt x="418823" y="507539"/>
                </a:lnTo>
                <a:lnTo>
                  <a:pt x="436333" y="495710"/>
                </a:lnTo>
                <a:lnTo>
                  <a:pt x="452847" y="482604"/>
                </a:lnTo>
                <a:lnTo>
                  <a:pt x="468296" y="468291"/>
                </a:lnTo>
                <a:lnTo>
                  <a:pt x="482609" y="452842"/>
                </a:lnTo>
                <a:lnTo>
                  <a:pt x="495714" y="436327"/>
                </a:lnTo>
                <a:lnTo>
                  <a:pt x="507542" y="418818"/>
                </a:lnTo>
                <a:lnTo>
                  <a:pt x="518022" y="400383"/>
                </a:lnTo>
                <a:lnTo>
                  <a:pt x="527083" y="381095"/>
                </a:lnTo>
                <a:lnTo>
                  <a:pt x="534655" y="361024"/>
                </a:lnTo>
                <a:lnTo>
                  <a:pt x="540668" y="340240"/>
                </a:lnTo>
                <a:lnTo>
                  <a:pt x="545049" y="318815"/>
                </a:lnTo>
                <a:lnTo>
                  <a:pt x="547730" y="296817"/>
                </a:lnTo>
                <a:lnTo>
                  <a:pt x="548640" y="274319"/>
                </a:lnTo>
                <a:lnTo>
                  <a:pt x="547730" y="251822"/>
                </a:lnTo>
                <a:lnTo>
                  <a:pt x="545049" y="229824"/>
                </a:lnTo>
                <a:lnTo>
                  <a:pt x="540668" y="208399"/>
                </a:lnTo>
                <a:lnTo>
                  <a:pt x="534655" y="187615"/>
                </a:lnTo>
                <a:lnTo>
                  <a:pt x="527083" y="167544"/>
                </a:lnTo>
                <a:lnTo>
                  <a:pt x="518022" y="148256"/>
                </a:lnTo>
                <a:lnTo>
                  <a:pt x="507542" y="129821"/>
                </a:lnTo>
                <a:lnTo>
                  <a:pt x="495714" y="112312"/>
                </a:lnTo>
                <a:lnTo>
                  <a:pt x="482609" y="95797"/>
                </a:lnTo>
                <a:lnTo>
                  <a:pt x="468296" y="80348"/>
                </a:lnTo>
                <a:lnTo>
                  <a:pt x="452847" y="66035"/>
                </a:lnTo>
                <a:lnTo>
                  <a:pt x="436333" y="52929"/>
                </a:lnTo>
                <a:lnTo>
                  <a:pt x="418823" y="41100"/>
                </a:lnTo>
                <a:lnTo>
                  <a:pt x="400389" y="30619"/>
                </a:lnTo>
                <a:lnTo>
                  <a:pt x="381101" y="21558"/>
                </a:lnTo>
                <a:lnTo>
                  <a:pt x="361029" y="13985"/>
                </a:lnTo>
                <a:lnTo>
                  <a:pt x="340244" y="7972"/>
                </a:lnTo>
                <a:lnTo>
                  <a:pt x="318818" y="3590"/>
                </a:lnTo>
                <a:lnTo>
                  <a:pt x="296819" y="909"/>
                </a:lnTo>
                <a:lnTo>
                  <a:pt x="274320" y="0"/>
                </a:lnTo>
                <a:lnTo>
                  <a:pt x="251820" y="909"/>
                </a:lnTo>
                <a:lnTo>
                  <a:pt x="229821" y="3590"/>
                </a:lnTo>
                <a:lnTo>
                  <a:pt x="208395" y="7972"/>
                </a:lnTo>
                <a:lnTo>
                  <a:pt x="187610" y="13985"/>
                </a:lnTo>
                <a:lnTo>
                  <a:pt x="167538" y="21558"/>
                </a:lnTo>
                <a:lnTo>
                  <a:pt x="148250" y="30619"/>
                </a:lnTo>
                <a:lnTo>
                  <a:pt x="129816" y="41100"/>
                </a:lnTo>
                <a:lnTo>
                  <a:pt x="112306" y="52929"/>
                </a:lnTo>
                <a:lnTo>
                  <a:pt x="95792" y="66035"/>
                </a:lnTo>
                <a:lnTo>
                  <a:pt x="80343" y="80348"/>
                </a:lnTo>
                <a:lnTo>
                  <a:pt x="66030" y="95797"/>
                </a:lnTo>
                <a:lnTo>
                  <a:pt x="52925" y="112312"/>
                </a:lnTo>
                <a:lnTo>
                  <a:pt x="41097" y="129821"/>
                </a:lnTo>
                <a:lnTo>
                  <a:pt x="30617" y="148256"/>
                </a:lnTo>
                <a:lnTo>
                  <a:pt x="21556" y="167544"/>
                </a:lnTo>
                <a:lnTo>
                  <a:pt x="13984" y="187615"/>
                </a:lnTo>
                <a:lnTo>
                  <a:pt x="7971" y="208399"/>
                </a:lnTo>
                <a:lnTo>
                  <a:pt x="3590" y="229824"/>
                </a:lnTo>
                <a:lnTo>
                  <a:pt x="909" y="251822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611581" y="3410839"/>
            <a:ext cx="216001" cy="0"/>
          </a:xfrm>
          <a:custGeom>
            <a:avLst/>
            <a:gdLst/>
            <a:ahLst/>
            <a:cxnLst/>
            <a:rect l="l" t="t" r="r" b="b"/>
            <a:pathLst>
              <a:path w="216001">
                <a:moveTo>
                  <a:pt x="0" y="0"/>
                </a:moveTo>
                <a:lnTo>
                  <a:pt x="216001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" name="object 53"/>
          <p:cNvSpPr txBox="1"/>
          <p:nvPr/>
        </p:nvSpPr>
        <p:spPr>
          <a:xfrm>
            <a:off x="1791970" y="220055"/>
            <a:ext cx="2701532" cy="4702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700"/>
              </a:lnSpc>
              <a:spcBef>
                <a:spcPts val="185"/>
              </a:spcBef>
            </a:pPr>
            <a:r>
              <a:rPr sz="350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OM</a:t>
            </a:r>
            <a:r>
              <a:rPr sz="28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P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</a:t>
            </a:r>
            <a:r>
              <a:rPr sz="28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URS</a:t>
            </a:r>
            <a:endParaRPr sz="2800">
              <a:latin typeface="Century Schoolbook"/>
              <a:cs typeface="Century Schoolbook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4530725" y="220055"/>
            <a:ext cx="3197835" cy="4702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700"/>
              </a:lnSpc>
              <a:spcBef>
                <a:spcPts val="185"/>
              </a:spcBef>
            </a:pPr>
            <a:r>
              <a:rPr sz="35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</a:t>
            </a:r>
            <a:r>
              <a:rPr sz="28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YNCHRO</a:t>
            </a:r>
            <a:r>
              <a:rPr sz="2800" b="1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ES</a:t>
            </a:r>
            <a:endParaRPr sz="2800">
              <a:latin typeface="Century Schoolbook"/>
              <a:cs typeface="Century Schoolbook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5989066" y="784819"/>
            <a:ext cx="409805" cy="3897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070"/>
              </a:lnSpc>
              <a:spcBef>
                <a:spcPts val="153"/>
              </a:spcBef>
            </a:pPr>
            <a:r>
              <a:rPr sz="2800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2</a:t>
            </a:r>
            <a:r>
              <a:rPr sz="2775" spc="0" baseline="2547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3</a:t>
            </a:r>
            <a:endParaRPr sz="1850">
              <a:latin typeface="Century Schoolbook"/>
              <a:cs typeface="Century Schoolbook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958532" y="793599"/>
            <a:ext cx="1696774" cy="381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000"/>
              </a:lnSpc>
              <a:spcBef>
                <a:spcPts val="150"/>
              </a:spcBef>
            </a:pPr>
            <a:r>
              <a:rPr sz="280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20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XE</a:t>
            </a:r>
            <a:r>
              <a:rPr sz="2200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M</a:t>
            </a:r>
            <a:r>
              <a:rPr sz="22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P</a:t>
            </a:r>
            <a:r>
              <a:rPr sz="2200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LE</a:t>
            </a:r>
            <a:r>
              <a:rPr sz="28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:</a:t>
            </a:r>
            <a:endParaRPr sz="2800">
              <a:latin typeface="Century Schoolbook"/>
              <a:cs typeface="Century Schoolbook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2668371" y="793599"/>
            <a:ext cx="1849308" cy="381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000"/>
              </a:lnSpc>
              <a:spcBef>
                <a:spcPts val="150"/>
              </a:spcBef>
            </a:pPr>
            <a:r>
              <a:rPr sz="280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220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OM</a:t>
            </a:r>
            <a:r>
              <a:rPr sz="2200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P</a:t>
            </a:r>
            <a:r>
              <a:rPr sz="22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</a:t>
            </a:r>
            <a:r>
              <a:rPr sz="2200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2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UR</a:t>
            </a:r>
            <a:endParaRPr sz="2200">
              <a:latin typeface="Century Schoolbook"/>
              <a:cs typeface="Century Schoolbook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6383020" y="793599"/>
            <a:ext cx="1672880" cy="381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000"/>
              </a:lnSpc>
              <a:spcBef>
                <a:spcPts val="150"/>
              </a:spcBef>
            </a:pPr>
            <a:r>
              <a:rPr sz="2800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(</a:t>
            </a:r>
            <a:r>
              <a:rPr sz="28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B</a:t>
            </a:r>
            <a:r>
              <a:rPr sz="22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</a:t>
            </a:r>
            <a:r>
              <a:rPr sz="2200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22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CULE</a:t>
            </a:r>
            <a:endParaRPr sz="2200">
              <a:latin typeface="Century Schoolbook"/>
              <a:cs typeface="Century Schoolbook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8075041" y="793599"/>
            <a:ext cx="474161" cy="381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000"/>
              </a:lnSpc>
              <a:spcBef>
                <a:spcPts val="150"/>
              </a:spcBef>
            </a:pPr>
            <a:r>
              <a:rPr sz="28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D)</a:t>
            </a:r>
            <a:endParaRPr sz="2800">
              <a:latin typeface="Century Schoolbook"/>
              <a:cs typeface="Century Schoolbook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4535805" y="851922"/>
            <a:ext cx="1421991" cy="3098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410"/>
              </a:lnSpc>
              <a:spcBef>
                <a:spcPts val="120"/>
              </a:spcBef>
            </a:pPr>
            <a:r>
              <a:rPr sz="22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MODULO</a:t>
            </a:r>
            <a:endParaRPr sz="2200">
              <a:latin typeface="Century Schoolbook"/>
              <a:cs typeface="Century Schoolbook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618490" y="2781412"/>
            <a:ext cx="328572" cy="2961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285"/>
              </a:lnSpc>
              <a:spcBef>
                <a:spcPts val="114"/>
              </a:spcBef>
            </a:pPr>
            <a:r>
              <a:rPr sz="2700" spc="0" baseline="7702" dirty="0" smtClean="0">
                <a:latin typeface="Century Schoolbook"/>
                <a:cs typeface="Century Schoolbook"/>
              </a:rPr>
              <a:t>Q</a:t>
            </a:r>
            <a:r>
              <a:rPr sz="1800" spc="0" baseline="-9242" dirty="0" smtClean="0">
                <a:latin typeface="Century Schoolbook"/>
                <a:cs typeface="Century Schoolbook"/>
              </a:rPr>
              <a:t>2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3499485" y="2798938"/>
            <a:ext cx="328953" cy="2961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285"/>
              </a:lnSpc>
              <a:spcBef>
                <a:spcPts val="114"/>
              </a:spcBef>
            </a:pPr>
            <a:r>
              <a:rPr sz="2700" spc="4" baseline="7702" dirty="0" smtClean="0">
                <a:latin typeface="Century Schoolbook"/>
                <a:cs typeface="Century Schoolbook"/>
              </a:rPr>
              <a:t>Q</a:t>
            </a:r>
            <a:r>
              <a:rPr sz="1800" spc="0" baseline="-9242" dirty="0" smtClean="0">
                <a:latin typeface="Century Schoolbook"/>
                <a:cs typeface="Century Schoolbook"/>
              </a:rPr>
              <a:t>1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6380734" y="2817346"/>
            <a:ext cx="328797" cy="29648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285"/>
              </a:lnSpc>
              <a:spcBef>
                <a:spcPts val="114"/>
              </a:spcBef>
            </a:pPr>
            <a:r>
              <a:rPr sz="2700" spc="0" baseline="7702" dirty="0" smtClean="0">
                <a:latin typeface="Century Schoolbook"/>
                <a:cs typeface="Century Schoolbook"/>
              </a:rPr>
              <a:t>Q</a:t>
            </a:r>
            <a:r>
              <a:rPr sz="1800" spc="0" baseline="-9242" dirty="0" smtClean="0">
                <a:latin typeface="Century Schoolbook"/>
                <a:cs typeface="Century Schoolbook"/>
              </a:rPr>
              <a:t>0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5012055" y="2988549"/>
            <a:ext cx="328826" cy="2961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285"/>
              </a:lnSpc>
              <a:spcBef>
                <a:spcPts val="114"/>
              </a:spcBef>
            </a:pPr>
            <a:r>
              <a:rPr sz="2700" spc="0" baseline="7702" dirty="0" smtClean="0">
                <a:latin typeface="Century Schoolbook"/>
                <a:cs typeface="Century Schoolbook"/>
              </a:rPr>
              <a:t>D</a:t>
            </a:r>
            <a:r>
              <a:rPr sz="1800" spc="0" baseline="-9242" dirty="0" smtClean="0">
                <a:latin typeface="Century Schoolbook"/>
                <a:cs typeface="Century Schoolbook"/>
              </a:rPr>
              <a:t>1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7893431" y="3006957"/>
            <a:ext cx="328612" cy="29642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285"/>
              </a:lnSpc>
              <a:spcBef>
                <a:spcPts val="114"/>
              </a:spcBef>
            </a:pPr>
            <a:r>
              <a:rPr sz="2700" spc="0" baseline="7702" dirty="0" smtClean="0">
                <a:latin typeface="Century Schoolbook"/>
                <a:cs typeface="Century Schoolbook"/>
              </a:rPr>
              <a:t>D</a:t>
            </a:r>
            <a:r>
              <a:rPr sz="1800" spc="0" baseline="-9242" dirty="0" smtClean="0">
                <a:latin typeface="Century Schoolbook"/>
                <a:cs typeface="Century Schoolbook"/>
              </a:rPr>
              <a:t>0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7711058" y="3043926"/>
            <a:ext cx="133017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45"/>
              </a:lnSpc>
              <a:spcBef>
                <a:spcPts val="67"/>
              </a:spcBef>
            </a:pPr>
            <a:r>
              <a:rPr sz="1200" spc="0" dirty="0" smtClean="0">
                <a:latin typeface="Century Schoolbook"/>
                <a:cs typeface="Century Schoolbook"/>
              </a:rPr>
              <a:t>0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2308860" y="3089392"/>
            <a:ext cx="133017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45"/>
              </a:lnSpc>
              <a:spcBef>
                <a:spcPts val="67"/>
              </a:spcBef>
            </a:pPr>
            <a:r>
              <a:rPr sz="1200" spc="0" dirty="0" smtClean="0">
                <a:latin typeface="Century Schoolbook"/>
                <a:cs typeface="Century Schoolbook"/>
              </a:rPr>
              <a:t>2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1931035" y="3737466"/>
            <a:ext cx="133241" cy="1781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45"/>
              </a:lnSpc>
              <a:spcBef>
                <a:spcPts val="67"/>
              </a:spcBef>
            </a:pPr>
            <a:r>
              <a:rPr sz="1200" spc="0" dirty="0" smtClean="0">
                <a:latin typeface="Century Schoolbook"/>
                <a:cs typeface="Century Schoolbook"/>
              </a:rPr>
              <a:t>2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4812030" y="3755126"/>
            <a:ext cx="133017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45"/>
              </a:lnSpc>
              <a:spcBef>
                <a:spcPts val="67"/>
              </a:spcBef>
            </a:pPr>
            <a:r>
              <a:rPr sz="1200" spc="0" dirty="0" smtClean="0">
                <a:latin typeface="Century Schoolbook"/>
                <a:cs typeface="Century Schoolbook"/>
              </a:rPr>
              <a:t>1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7693406" y="3773922"/>
            <a:ext cx="133017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45"/>
              </a:lnSpc>
              <a:spcBef>
                <a:spcPts val="67"/>
              </a:spcBef>
            </a:pPr>
            <a:r>
              <a:rPr sz="1200" spc="0" dirty="0" smtClean="0">
                <a:latin typeface="Century Schoolbook"/>
                <a:cs typeface="Century Schoolbook"/>
              </a:rPr>
              <a:t>0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4647946" y="4285092"/>
            <a:ext cx="186826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7529195" y="4303507"/>
            <a:ext cx="186826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3266440" y="4997308"/>
            <a:ext cx="328572" cy="2961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285"/>
              </a:lnSpc>
              <a:spcBef>
                <a:spcPts val="114"/>
              </a:spcBef>
            </a:pPr>
            <a:r>
              <a:rPr sz="2700" spc="0" baseline="7702" dirty="0" smtClean="0">
                <a:latin typeface="Century Schoolbook"/>
                <a:cs typeface="Century Schoolbook"/>
              </a:rPr>
              <a:t>Q</a:t>
            </a:r>
            <a:r>
              <a:rPr sz="1800" spc="0" baseline="-9242" dirty="0" smtClean="0">
                <a:latin typeface="Century Schoolbook"/>
                <a:cs typeface="Century Schoolbook"/>
              </a:rPr>
              <a:t>1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6147435" y="5014707"/>
            <a:ext cx="328572" cy="2961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285"/>
              </a:lnSpc>
              <a:spcBef>
                <a:spcPts val="114"/>
              </a:spcBef>
            </a:pPr>
            <a:r>
              <a:rPr sz="2700" spc="0" baseline="7702" dirty="0" smtClean="0">
                <a:latin typeface="Century Schoolbook"/>
                <a:cs typeface="Century Schoolbook"/>
              </a:rPr>
              <a:t>Q</a:t>
            </a:r>
            <a:r>
              <a:rPr sz="1800" spc="0" baseline="-9242" dirty="0" smtClean="0">
                <a:latin typeface="Century Schoolbook"/>
                <a:cs typeface="Century Schoolbook"/>
              </a:rPr>
              <a:t>0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385127" y="5149447"/>
            <a:ext cx="237796" cy="254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563245" y="5268077"/>
            <a:ext cx="133017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45"/>
              </a:lnSpc>
              <a:spcBef>
                <a:spcPts val="67"/>
              </a:spcBef>
            </a:pPr>
            <a:r>
              <a:rPr sz="1200" spc="0" dirty="0" smtClean="0">
                <a:latin typeface="Century Schoolbook"/>
                <a:cs typeface="Century Schoolbook"/>
              </a:rPr>
              <a:t>2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8322691" y="5907012"/>
            <a:ext cx="255347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50"/>
              </a:lnSpc>
              <a:spcBef>
                <a:spcPts val="77"/>
              </a:spcBef>
            </a:pPr>
            <a:r>
              <a:rPr sz="1400" b="1" spc="-4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70</a:t>
            </a:r>
            <a:endParaRPr sz="1400">
              <a:latin typeface="Century Schoolbook"/>
              <a:cs typeface="Century Schoolbook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1043609" y="2168779"/>
            <a:ext cx="1800174" cy="64809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678335" marR="929405" algn="ctr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1043609" y="2816872"/>
            <a:ext cx="165392" cy="2339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6" name="object 26"/>
          <p:cNvSpPr txBox="1"/>
          <p:nvPr/>
        </p:nvSpPr>
        <p:spPr>
          <a:xfrm>
            <a:off x="1209001" y="2816872"/>
            <a:ext cx="1270635" cy="11521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498513">
              <a:lnSpc>
                <a:spcPts val="2163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Pr</a:t>
            </a:r>
            <a:r>
              <a:rPr sz="1800" spc="0" baseline="-20796" dirty="0" smtClean="0">
                <a:latin typeface="Century Schoolbook"/>
                <a:cs typeface="Century Schoolbook"/>
              </a:rPr>
              <a:t>2 </a:t>
            </a:r>
            <a:r>
              <a:rPr sz="1800" spc="99" baseline="-20796" dirty="0" smtClean="0">
                <a:latin typeface="Century Schoolbook"/>
                <a:cs typeface="Century Schoolbook"/>
              </a:rPr>
              <a:t> </a:t>
            </a:r>
            <a:r>
              <a:rPr sz="2700" spc="0" baseline="-20025" dirty="0" smtClean="0">
                <a:latin typeface="Century Schoolbook"/>
                <a:cs typeface="Century Schoolbook"/>
              </a:rPr>
              <a:t>D</a:t>
            </a:r>
            <a:endParaRPr sz="1800">
              <a:latin typeface="Century Schoolbook"/>
              <a:cs typeface="Century Schoolbook"/>
            </a:endParaRPr>
          </a:p>
          <a:p>
            <a:pPr marL="452395" marR="488947" algn="ctr">
              <a:lnSpc>
                <a:spcPct val="100179"/>
              </a:lnSpc>
              <a:spcBef>
                <a:spcPts val="3581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Cl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479636" y="2816872"/>
            <a:ext cx="364147" cy="21601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4" name="object 24"/>
          <p:cNvSpPr txBox="1"/>
          <p:nvPr/>
        </p:nvSpPr>
        <p:spPr>
          <a:xfrm>
            <a:off x="395617" y="3050794"/>
            <a:ext cx="71920" cy="20702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3" name="object 23"/>
          <p:cNvSpPr txBox="1"/>
          <p:nvPr/>
        </p:nvSpPr>
        <p:spPr>
          <a:xfrm>
            <a:off x="467537" y="3050794"/>
            <a:ext cx="576072" cy="70218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550"/>
              </a:lnSpc>
              <a:spcBef>
                <a:spcPts val="19"/>
              </a:spcBef>
            </a:pPr>
            <a:endParaRPr sz="550"/>
          </a:p>
          <a:p>
            <a:pPr marL="163652">
              <a:lnSpc>
                <a:spcPts val="2163"/>
              </a:lnSpc>
              <a:spcBef>
                <a:spcPts val="200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</a:t>
            </a:r>
            <a:r>
              <a:rPr sz="1800" spc="0" baseline="-20796" dirty="0" smtClean="0">
                <a:latin typeface="Century Schoolbook"/>
                <a:cs typeface="Century Schoolbook"/>
              </a:rPr>
              <a:t>2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043609" y="3050794"/>
            <a:ext cx="165392" cy="70218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1" name="object 21"/>
          <p:cNvSpPr txBox="1"/>
          <p:nvPr/>
        </p:nvSpPr>
        <p:spPr>
          <a:xfrm>
            <a:off x="2479636" y="3032887"/>
            <a:ext cx="364147" cy="9361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0" name="object 20"/>
          <p:cNvSpPr txBox="1"/>
          <p:nvPr/>
        </p:nvSpPr>
        <p:spPr>
          <a:xfrm>
            <a:off x="467537" y="3752977"/>
            <a:ext cx="741464" cy="21602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9" name="object 19"/>
          <p:cNvSpPr txBox="1"/>
          <p:nvPr/>
        </p:nvSpPr>
        <p:spPr>
          <a:xfrm>
            <a:off x="467537" y="3969004"/>
            <a:ext cx="2376246" cy="115201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1282244" marR="906951" algn="ctr">
              <a:lnSpc>
                <a:spcPct val="100179"/>
              </a:lnSpc>
              <a:spcBef>
                <a:spcPts val="1152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923919" y="2186304"/>
            <a:ext cx="1800225" cy="64809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681989" marR="931408" algn="ctr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923919" y="2834398"/>
            <a:ext cx="165353" cy="2339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6" name="object 16"/>
          <p:cNvSpPr txBox="1"/>
          <p:nvPr/>
        </p:nvSpPr>
        <p:spPr>
          <a:xfrm>
            <a:off x="4089273" y="2834398"/>
            <a:ext cx="1270635" cy="11521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466219" marR="399623" algn="ctr">
              <a:lnSpc>
                <a:spcPts val="2163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Pr</a:t>
            </a:r>
            <a:r>
              <a:rPr sz="1800" spc="0" baseline="-20796" dirty="0" smtClean="0">
                <a:latin typeface="Century Schoolbook"/>
                <a:cs typeface="Century Schoolbook"/>
              </a:rPr>
              <a:t>1</a:t>
            </a:r>
            <a:endParaRPr sz="1200">
              <a:latin typeface="Century Schoolbook"/>
              <a:cs typeface="Century Schoolbook"/>
            </a:endParaRPr>
          </a:p>
          <a:p>
            <a:pPr marL="469391" marR="504368" algn="ctr">
              <a:lnSpc>
                <a:spcPct val="100179"/>
              </a:lnSpc>
              <a:spcBef>
                <a:spcPts val="326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Cl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359908" y="2834398"/>
            <a:ext cx="364236" cy="21601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4" name="object 14"/>
          <p:cNvSpPr txBox="1"/>
          <p:nvPr/>
        </p:nvSpPr>
        <p:spPr>
          <a:xfrm>
            <a:off x="3419855" y="3068320"/>
            <a:ext cx="504063" cy="70218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550"/>
              </a:lnSpc>
              <a:spcBef>
                <a:spcPts val="19"/>
              </a:spcBef>
            </a:pPr>
            <a:endParaRPr sz="550"/>
          </a:p>
          <a:p>
            <a:pPr marL="92329">
              <a:lnSpc>
                <a:spcPts val="2163"/>
              </a:lnSpc>
              <a:spcBef>
                <a:spcPts val="2000"/>
              </a:spcBef>
            </a:pPr>
            <a:r>
              <a:rPr sz="1800" spc="4" dirty="0" smtClean="0">
                <a:latin typeface="Century Schoolbook"/>
                <a:cs typeface="Century Schoolbook"/>
              </a:rPr>
              <a:t>Q</a:t>
            </a:r>
            <a:r>
              <a:rPr sz="1800" spc="0" baseline="-20796" dirty="0" smtClean="0">
                <a:latin typeface="Century Schoolbook"/>
                <a:cs typeface="Century Schoolbook"/>
              </a:rPr>
              <a:t>1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923919" y="3068320"/>
            <a:ext cx="165353" cy="70218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2" name="object 12"/>
          <p:cNvSpPr txBox="1"/>
          <p:nvPr/>
        </p:nvSpPr>
        <p:spPr>
          <a:xfrm>
            <a:off x="5359908" y="3050413"/>
            <a:ext cx="364236" cy="9361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1" name="object 11"/>
          <p:cNvSpPr txBox="1"/>
          <p:nvPr/>
        </p:nvSpPr>
        <p:spPr>
          <a:xfrm>
            <a:off x="3419855" y="3770503"/>
            <a:ext cx="669417" cy="21602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" name="object 10"/>
          <p:cNvSpPr txBox="1"/>
          <p:nvPr/>
        </p:nvSpPr>
        <p:spPr>
          <a:xfrm>
            <a:off x="6804279" y="2204847"/>
            <a:ext cx="1800225" cy="64809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682751" marR="930646" algn="ctr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804279" y="2852940"/>
            <a:ext cx="165353" cy="2339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" name="object 8"/>
          <p:cNvSpPr txBox="1"/>
          <p:nvPr/>
        </p:nvSpPr>
        <p:spPr>
          <a:xfrm>
            <a:off x="6969633" y="2852940"/>
            <a:ext cx="1270634" cy="11521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470281" marR="486878" algn="ctr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Pr</a:t>
            </a:r>
            <a:endParaRPr sz="1800">
              <a:latin typeface="Century Schoolbook"/>
              <a:cs typeface="Century Schoolbook"/>
            </a:endParaRPr>
          </a:p>
          <a:p>
            <a:pPr marL="470257" marR="503583" algn="ctr">
              <a:lnSpc>
                <a:spcPct val="100179"/>
              </a:lnSpc>
              <a:spcBef>
                <a:spcPts val="3584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Cl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240267" y="2852940"/>
            <a:ext cx="364236" cy="21601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" name="object 6"/>
          <p:cNvSpPr txBox="1"/>
          <p:nvPr/>
        </p:nvSpPr>
        <p:spPr>
          <a:xfrm>
            <a:off x="6300216" y="3086862"/>
            <a:ext cx="504063" cy="70218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550"/>
              </a:lnSpc>
              <a:spcBef>
                <a:spcPts val="20"/>
              </a:spcBef>
            </a:pPr>
            <a:endParaRPr sz="550"/>
          </a:p>
          <a:p>
            <a:pPr marL="93218">
              <a:lnSpc>
                <a:spcPts val="2163"/>
              </a:lnSpc>
              <a:spcBef>
                <a:spcPts val="200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</a:t>
            </a:r>
            <a:r>
              <a:rPr sz="1800" spc="0" baseline="-20796" dirty="0" smtClean="0">
                <a:latin typeface="Century Schoolbook"/>
                <a:cs typeface="Century Schoolbook"/>
              </a:rPr>
              <a:t>0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804279" y="3086862"/>
            <a:ext cx="165353" cy="70218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" name="object 4"/>
          <p:cNvSpPr txBox="1"/>
          <p:nvPr/>
        </p:nvSpPr>
        <p:spPr>
          <a:xfrm>
            <a:off x="8240267" y="3068954"/>
            <a:ext cx="364236" cy="9361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550"/>
              </a:lnSpc>
              <a:spcBef>
                <a:spcPts val="11"/>
              </a:spcBef>
            </a:pPr>
            <a:endParaRPr sz="550"/>
          </a:p>
          <a:p>
            <a:pPr marL="80772">
              <a:lnSpc>
                <a:spcPct val="100179"/>
              </a:lnSpc>
              <a:spcBef>
                <a:spcPts val="300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H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300216" y="3789045"/>
            <a:ext cx="669416" cy="21602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611581" y="3271139"/>
            <a:ext cx="216001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object 43"/>
          <p:cNvSpPr/>
          <p:nvPr/>
        </p:nvSpPr>
        <p:spPr>
          <a:xfrm>
            <a:off x="87630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89154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6969633" y="2744990"/>
            <a:ext cx="1270634" cy="1152131"/>
          </a:xfrm>
          <a:custGeom>
            <a:avLst/>
            <a:gdLst/>
            <a:ahLst/>
            <a:cxnLst/>
            <a:rect l="l" t="t" r="r" b="b"/>
            <a:pathLst>
              <a:path w="1270634" h="1152131">
                <a:moveTo>
                  <a:pt x="0" y="1152131"/>
                </a:moveTo>
                <a:lnTo>
                  <a:pt x="1270634" y="1152131"/>
                </a:lnTo>
                <a:lnTo>
                  <a:pt x="1270634" y="0"/>
                </a:lnTo>
                <a:lnTo>
                  <a:pt x="0" y="0"/>
                </a:lnTo>
                <a:lnTo>
                  <a:pt x="0" y="115213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6300216" y="2966339"/>
            <a:ext cx="648081" cy="25400"/>
          </a:xfrm>
          <a:custGeom>
            <a:avLst/>
            <a:gdLst/>
            <a:ahLst/>
            <a:cxnLst/>
            <a:rect l="l" t="t" r="r" b="b"/>
            <a:pathLst>
              <a:path w="648081" h="25400">
                <a:moveTo>
                  <a:pt x="0" y="25400"/>
                </a:moveTo>
                <a:lnTo>
                  <a:pt x="648081" y="25400"/>
                </a:lnTo>
                <a:lnTo>
                  <a:pt x="648081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6300216" y="2966339"/>
            <a:ext cx="648081" cy="25400"/>
          </a:xfrm>
          <a:custGeom>
            <a:avLst/>
            <a:gdLst/>
            <a:ahLst/>
            <a:cxnLst/>
            <a:rect l="l" t="t" r="r" b="b"/>
            <a:pathLst>
              <a:path w="648081" h="25400">
                <a:moveTo>
                  <a:pt x="0" y="25400"/>
                </a:moveTo>
                <a:lnTo>
                  <a:pt x="648081" y="25400"/>
                </a:lnTo>
                <a:lnTo>
                  <a:pt x="648081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8208391" y="2919984"/>
            <a:ext cx="396112" cy="117982"/>
          </a:xfrm>
          <a:custGeom>
            <a:avLst/>
            <a:gdLst/>
            <a:ahLst/>
            <a:cxnLst/>
            <a:rect l="l" t="t" r="r" b="b"/>
            <a:pathLst>
              <a:path w="396112" h="117982">
                <a:moveTo>
                  <a:pt x="31623" y="69976"/>
                </a:moveTo>
                <a:lnTo>
                  <a:pt x="72335" y="71754"/>
                </a:lnTo>
                <a:lnTo>
                  <a:pt x="396112" y="71754"/>
                </a:lnTo>
                <a:lnTo>
                  <a:pt x="396112" y="46354"/>
                </a:lnTo>
                <a:lnTo>
                  <a:pt x="25145" y="46354"/>
                </a:lnTo>
                <a:lnTo>
                  <a:pt x="25145" y="71754"/>
                </a:lnTo>
                <a:lnTo>
                  <a:pt x="94995" y="114426"/>
                </a:lnTo>
                <a:lnTo>
                  <a:pt x="101091" y="117982"/>
                </a:lnTo>
                <a:lnTo>
                  <a:pt x="108838" y="115950"/>
                </a:lnTo>
                <a:lnTo>
                  <a:pt x="112394" y="109854"/>
                </a:lnTo>
                <a:lnTo>
                  <a:pt x="115950" y="103758"/>
                </a:lnTo>
                <a:lnTo>
                  <a:pt x="113918" y="96012"/>
                </a:lnTo>
                <a:lnTo>
                  <a:pt x="107823" y="92455"/>
                </a:lnTo>
                <a:lnTo>
                  <a:pt x="72335" y="71754"/>
                </a:lnTo>
                <a:lnTo>
                  <a:pt x="31623" y="69976"/>
                </a:lnTo>
                <a:lnTo>
                  <a:pt x="31623" y="48005"/>
                </a:lnTo>
                <a:lnTo>
                  <a:pt x="50455" y="58991"/>
                </a:lnTo>
                <a:lnTo>
                  <a:pt x="31623" y="69976"/>
                </a:lnTo>
                <a:close/>
              </a:path>
              <a:path w="396112" h="117982">
                <a:moveTo>
                  <a:pt x="115950" y="14224"/>
                </a:moveTo>
                <a:lnTo>
                  <a:pt x="112394" y="8127"/>
                </a:lnTo>
                <a:lnTo>
                  <a:pt x="108838" y="2158"/>
                </a:lnTo>
                <a:lnTo>
                  <a:pt x="101091" y="0"/>
                </a:lnTo>
                <a:lnTo>
                  <a:pt x="94995" y="3555"/>
                </a:lnTo>
                <a:lnTo>
                  <a:pt x="0" y="59054"/>
                </a:lnTo>
                <a:lnTo>
                  <a:pt x="94995" y="114426"/>
                </a:lnTo>
                <a:lnTo>
                  <a:pt x="25145" y="71754"/>
                </a:lnTo>
                <a:lnTo>
                  <a:pt x="25145" y="46354"/>
                </a:lnTo>
                <a:lnTo>
                  <a:pt x="72117" y="46355"/>
                </a:lnTo>
                <a:lnTo>
                  <a:pt x="107823" y="25526"/>
                </a:lnTo>
                <a:lnTo>
                  <a:pt x="113918" y="21970"/>
                </a:lnTo>
                <a:lnTo>
                  <a:pt x="115950" y="14224"/>
                </a:lnTo>
                <a:close/>
              </a:path>
              <a:path w="396112" h="117982">
                <a:moveTo>
                  <a:pt x="50455" y="58991"/>
                </a:moveTo>
                <a:lnTo>
                  <a:pt x="31623" y="48005"/>
                </a:lnTo>
                <a:lnTo>
                  <a:pt x="31623" y="69976"/>
                </a:lnTo>
                <a:lnTo>
                  <a:pt x="50455" y="589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8208391" y="2919984"/>
            <a:ext cx="396112" cy="117982"/>
          </a:xfrm>
          <a:custGeom>
            <a:avLst/>
            <a:gdLst/>
            <a:ahLst/>
            <a:cxnLst/>
            <a:rect l="l" t="t" r="r" b="b"/>
            <a:pathLst>
              <a:path w="396112" h="117982">
                <a:moveTo>
                  <a:pt x="31623" y="69976"/>
                </a:moveTo>
                <a:lnTo>
                  <a:pt x="72335" y="71754"/>
                </a:lnTo>
                <a:lnTo>
                  <a:pt x="396112" y="71754"/>
                </a:lnTo>
                <a:lnTo>
                  <a:pt x="396112" y="46354"/>
                </a:lnTo>
                <a:lnTo>
                  <a:pt x="25145" y="46354"/>
                </a:lnTo>
                <a:lnTo>
                  <a:pt x="25145" y="71754"/>
                </a:lnTo>
                <a:lnTo>
                  <a:pt x="94995" y="114426"/>
                </a:lnTo>
                <a:lnTo>
                  <a:pt x="101091" y="117982"/>
                </a:lnTo>
                <a:lnTo>
                  <a:pt x="108838" y="115950"/>
                </a:lnTo>
                <a:lnTo>
                  <a:pt x="112394" y="109854"/>
                </a:lnTo>
                <a:lnTo>
                  <a:pt x="115950" y="103758"/>
                </a:lnTo>
                <a:lnTo>
                  <a:pt x="113918" y="96012"/>
                </a:lnTo>
                <a:lnTo>
                  <a:pt x="107823" y="92455"/>
                </a:lnTo>
                <a:lnTo>
                  <a:pt x="72335" y="71754"/>
                </a:lnTo>
                <a:lnTo>
                  <a:pt x="31623" y="69976"/>
                </a:lnTo>
                <a:lnTo>
                  <a:pt x="31623" y="48005"/>
                </a:lnTo>
                <a:lnTo>
                  <a:pt x="50455" y="58991"/>
                </a:lnTo>
                <a:lnTo>
                  <a:pt x="31623" y="69976"/>
                </a:lnTo>
                <a:close/>
              </a:path>
              <a:path w="396112" h="117982">
                <a:moveTo>
                  <a:pt x="115950" y="14224"/>
                </a:moveTo>
                <a:lnTo>
                  <a:pt x="112394" y="8127"/>
                </a:lnTo>
                <a:lnTo>
                  <a:pt x="108838" y="2158"/>
                </a:lnTo>
                <a:lnTo>
                  <a:pt x="101091" y="0"/>
                </a:lnTo>
                <a:lnTo>
                  <a:pt x="94995" y="3555"/>
                </a:lnTo>
                <a:lnTo>
                  <a:pt x="0" y="59054"/>
                </a:lnTo>
                <a:lnTo>
                  <a:pt x="94995" y="114426"/>
                </a:lnTo>
                <a:lnTo>
                  <a:pt x="25145" y="71754"/>
                </a:lnTo>
                <a:lnTo>
                  <a:pt x="25145" y="46354"/>
                </a:lnTo>
                <a:lnTo>
                  <a:pt x="72117" y="46355"/>
                </a:lnTo>
                <a:lnTo>
                  <a:pt x="107823" y="25526"/>
                </a:lnTo>
                <a:lnTo>
                  <a:pt x="113918" y="21970"/>
                </a:lnTo>
                <a:lnTo>
                  <a:pt x="115950" y="14224"/>
                </a:lnTo>
                <a:close/>
              </a:path>
              <a:path w="396112" h="117982">
                <a:moveTo>
                  <a:pt x="50455" y="58991"/>
                </a:moveTo>
                <a:lnTo>
                  <a:pt x="31623" y="48005"/>
                </a:lnTo>
                <a:lnTo>
                  <a:pt x="31623" y="69976"/>
                </a:lnTo>
                <a:lnTo>
                  <a:pt x="50455" y="589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8244332" y="3640074"/>
            <a:ext cx="648208" cy="117982"/>
          </a:xfrm>
          <a:custGeom>
            <a:avLst/>
            <a:gdLst/>
            <a:ahLst/>
            <a:cxnLst/>
            <a:rect l="l" t="t" r="r" b="b"/>
            <a:pathLst>
              <a:path w="648208" h="117982">
                <a:moveTo>
                  <a:pt x="31623" y="69976"/>
                </a:moveTo>
                <a:lnTo>
                  <a:pt x="72335" y="71754"/>
                </a:lnTo>
                <a:lnTo>
                  <a:pt x="648208" y="71755"/>
                </a:lnTo>
                <a:lnTo>
                  <a:pt x="648208" y="46355"/>
                </a:lnTo>
                <a:lnTo>
                  <a:pt x="25273" y="46355"/>
                </a:lnTo>
                <a:lnTo>
                  <a:pt x="25273" y="71755"/>
                </a:lnTo>
                <a:lnTo>
                  <a:pt x="94996" y="114426"/>
                </a:lnTo>
                <a:lnTo>
                  <a:pt x="101092" y="117982"/>
                </a:lnTo>
                <a:lnTo>
                  <a:pt x="108839" y="115950"/>
                </a:lnTo>
                <a:lnTo>
                  <a:pt x="112395" y="109855"/>
                </a:lnTo>
                <a:lnTo>
                  <a:pt x="115950" y="103758"/>
                </a:lnTo>
                <a:lnTo>
                  <a:pt x="113919" y="96012"/>
                </a:lnTo>
                <a:lnTo>
                  <a:pt x="107823" y="92456"/>
                </a:lnTo>
                <a:lnTo>
                  <a:pt x="72335" y="71754"/>
                </a:lnTo>
                <a:lnTo>
                  <a:pt x="31623" y="69976"/>
                </a:lnTo>
                <a:lnTo>
                  <a:pt x="31623" y="48006"/>
                </a:lnTo>
                <a:lnTo>
                  <a:pt x="50455" y="58991"/>
                </a:lnTo>
                <a:lnTo>
                  <a:pt x="31623" y="69976"/>
                </a:lnTo>
                <a:close/>
              </a:path>
              <a:path w="648208" h="117982">
                <a:moveTo>
                  <a:pt x="115950" y="14224"/>
                </a:moveTo>
                <a:lnTo>
                  <a:pt x="112395" y="8127"/>
                </a:lnTo>
                <a:lnTo>
                  <a:pt x="108839" y="2031"/>
                </a:lnTo>
                <a:lnTo>
                  <a:pt x="101092" y="0"/>
                </a:lnTo>
                <a:lnTo>
                  <a:pt x="94996" y="3556"/>
                </a:lnTo>
                <a:lnTo>
                  <a:pt x="0" y="59055"/>
                </a:lnTo>
                <a:lnTo>
                  <a:pt x="94996" y="114426"/>
                </a:lnTo>
                <a:lnTo>
                  <a:pt x="25273" y="71755"/>
                </a:lnTo>
                <a:lnTo>
                  <a:pt x="25273" y="46355"/>
                </a:lnTo>
                <a:lnTo>
                  <a:pt x="72117" y="46355"/>
                </a:lnTo>
                <a:lnTo>
                  <a:pt x="107823" y="25526"/>
                </a:lnTo>
                <a:lnTo>
                  <a:pt x="113919" y="21970"/>
                </a:lnTo>
                <a:lnTo>
                  <a:pt x="115950" y="14224"/>
                </a:lnTo>
                <a:close/>
              </a:path>
              <a:path w="648208" h="117982">
                <a:moveTo>
                  <a:pt x="50455" y="58991"/>
                </a:moveTo>
                <a:lnTo>
                  <a:pt x="31623" y="48006"/>
                </a:lnTo>
                <a:lnTo>
                  <a:pt x="31623" y="69976"/>
                </a:lnTo>
                <a:lnTo>
                  <a:pt x="50455" y="58991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8244332" y="3640074"/>
            <a:ext cx="648208" cy="117982"/>
          </a:xfrm>
          <a:custGeom>
            <a:avLst/>
            <a:gdLst/>
            <a:ahLst/>
            <a:cxnLst/>
            <a:rect l="l" t="t" r="r" b="b"/>
            <a:pathLst>
              <a:path w="648208" h="117982">
                <a:moveTo>
                  <a:pt x="31623" y="69976"/>
                </a:moveTo>
                <a:lnTo>
                  <a:pt x="72335" y="71754"/>
                </a:lnTo>
                <a:lnTo>
                  <a:pt x="648208" y="71755"/>
                </a:lnTo>
                <a:lnTo>
                  <a:pt x="648208" y="46355"/>
                </a:lnTo>
                <a:lnTo>
                  <a:pt x="25273" y="46355"/>
                </a:lnTo>
                <a:lnTo>
                  <a:pt x="25273" y="71755"/>
                </a:lnTo>
                <a:lnTo>
                  <a:pt x="94996" y="114426"/>
                </a:lnTo>
                <a:lnTo>
                  <a:pt x="101092" y="117982"/>
                </a:lnTo>
                <a:lnTo>
                  <a:pt x="108839" y="115950"/>
                </a:lnTo>
                <a:lnTo>
                  <a:pt x="112395" y="109855"/>
                </a:lnTo>
                <a:lnTo>
                  <a:pt x="115950" y="103758"/>
                </a:lnTo>
                <a:lnTo>
                  <a:pt x="113919" y="96012"/>
                </a:lnTo>
                <a:lnTo>
                  <a:pt x="107823" y="92456"/>
                </a:lnTo>
                <a:lnTo>
                  <a:pt x="72335" y="71754"/>
                </a:lnTo>
                <a:lnTo>
                  <a:pt x="31623" y="69976"/>
                </a:lnTo>
                <a:lnTo>
                  <a:pt x="31623" y="48006"/>
                </a:lnTo>
                <a:lnTo>
                  <a:pt x="50455" y="58991"/>
                </a:lnTo>
                <a:lnTo>
                  <a:pt x="31623" y="69976"/>
                </a:lnTo>
                <a:close/>
              </a:path>
              <a:path w="648208" h="117982">
                <a:moveTo>
                  <a:pt x="115950" y="14224"/>
                </a:moveTo>
                <a:lnTo>
                  <a:pt x="112395" y="8127"/>
                </a:lnTo>
                <a:lnTo>
                  <a:pt x="108839" y="2031"/>
                </a:lnTo>
                <a:lnTo>
                  <a:pt x="101092" y="0"/>
                </a:lnTo>
                <a:lnTo>
                  <a:pt x="94996" y="3556"/>
                </a:lnTo>
                <a:lnTo>
                  <a:pt x="0" y="59055"/>
                </a:lnTo>
                <a:lnTo>
                  <a:pt x="94996" y="114426"/>
                </a:lnTo>
                <a:lnTo>
                  <a:pt x="25273" y="71755"/>
                </a:lnTo>
                <a:lnTo>
                  <a:pt x="25273" y="46355"/>
                </a:lnTo>
                <a:lnTo>
                  <a:pt x="72117" y="46355"/>
                </a:lnTo>
                <a:lnTo>
                  <a:pt x="107823" y="25526"/>
                </a:lnTo>
                <a:lnTo>
                  <a:pt x="113919" y="21970"/>
                </a:lnTo>
                <a:lnTo>
                  <a:pt x="115950" y="14224"/>
                </a:lnTo>
                <a:close/>
              </a:path>
              <a:path w="648208" h="117982">
                <a:moveTo>
                  <a:pt x="50455" y="58991"/>
                </a:moveTo>
                <a:lnTo>
                  <a:pt x="31623" y="48006"/>
                </a:lnTo>
                <a:lnTo>
                  <a:pt x="31623" y="69976"/>
                </a:lnTo>
                <a:lnTo>
                  <a:pt x="50455" y="58991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8244458" y="3640074"/>
            <a:ext cx="144018" cy="122300"/>
          </a:xfrm>
          <a:custGeom>
            <a:avLst/>
            <a:gdLst/>
            <a:ahLst/>
            <a:cxnLst/>
            <a:rect l="l" t="t" r="r" b="b"/>
            <a:pathLst>
              <a:path w="144018" h="122300">
                <a:moveTo>
                  <a:pt x="72009" y="122300"/>
                </a:moveTo>
                <a:lnTo>
                  <a:pt x="78909" y="122024"/>
                </a:lnTo>
                <a:lnTo>
                  <a:pt x="94014" y="119398"/>
                </a:lnTo>
                <a:lnTo>
                  <a:pt x="107787" y="114244"/>
                </a:lnTo>
                <a:lnTo>
                  <a:pt x="119866" y="106868"/>
                </a:lnTo>
                <a:lnTo>
                  <a:pt x="129890" y="97573"/>
                </a:lnTo>
                <a:lnTo>
                  <a:pt x="137498" y="86663"/>
                </a:lnTo>
                <a:lnTo>
                  <a:pt x="142327" y="74442"/>
                </a:lnTo>
                <a:lnTo>
                  <a:pt x="144018" y="61213"/>
                </a:lnTo>
                <a:lnTo>
                  <a:pt x="143682" y="55268"/>
                </a:lnTo>
                <a:lnTo>
                  <a:pt x="140565" y="42446"/>
                </a:lnTo>
                <a:lnTo>
                  <a:pt x="134473" y="30755"/>
                </a:lnTo>
                <a:lnTo>
                  <a:pt x="125767" y="20502"/>
                </a:lnTo>
                <a:lnTo>
                  <a:pt x="114807" y="11992"/>
                </a:lnTo>
                <a:lnTo>
                  <a:pt x="101953" y="5534"/>
                </a:lnTo>
                <a:lnTo>
                  <a:pt x="87567" y="1434"/>
                </a:lnTo>
                <a:lnTo>
                  <a:pt x="72009" y="0"/>
                </a:lnTo>
                <a:lnTo>
                  <a:pt x="64992" y="285"/>
                </a:lnTo>
                <a:lnTo>
                  <a:pt x="49879" y="2935"/>
                </a:lnTo>
                <a:lnTo>
                  <a:pt x="36117" y="8115"/>
                </a:lnTo>
                <a:lnTo>
                  <a:pt x="24062" y="15517"/>
                </a:lnTo>
                <a:lnTo>
                  <a:pt x="14067" y="24835"/>
                </a:lnTo>
                <a:lnTo>
                  <a:pt x="6488" y="35762"/>
                </a:lnTo>
                <a:lnTo>
                  <a:pt x="1681" y="47990"/>
                </a:lnTo>
                <a:lnTo>
                  <a:pt x="0" y="61213"/>
                </a:lnTo>
                <a:lnTo>
                  <a:pt x="325" y="67077"/>
                </a:lnTo>
                <a:lnTo>
                  <a:pt x="3416" y="79904"/>
                </a:lnTo>
                <a:lnTo>
                  <a:pt x="9484" y="91592"/>
                </a:lnTo>
                <a:lnTo>
                  <a:pt x="18172" y="101836"/>
                </a:lnTo>
                <a:lnTo>
                  <a:pt x="29124" y="110333"/>
                </a:lnTo>
                <a:lnTo>
                  <a:pt x="41985" y="116779"/>
                </a:lnTo>
                <a:lnTo>
                  <a:pt x="56398" y="120869"/>
                </a:lnTo>
                <a:lnTo>
                  <a:pt x="72009" y="1223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8244458" y="3640074"/>
            <a:ext cx="144018" cy="122300"/>
          </a:xfrm>
          <a:custGeom>
            <a:avLst/>
            <a:gdLst/>
            <a:ahLst/>
            <a:cxnLst/>
            <a:rect l="l" t="t" r="r" b="b"/>
            <a:pathLst>
              <a:path w="144018" h="122300">
                <a:moveTo>
                  <a:pt x="72009" y="122300"/>
                </a:moveTo>
                <a:lnTo>
                  <a:pt x="56398" y="120869"/>
                </a:lnTo>
                <a:lnTo>
                  <a:pt x="41985" y="116779"/>
                </a:lnTo>
                <a:lnTo>
                  <a:pt x="29124" y="110333"/>
                </a:lnTo>
                <a:lnTo>
                  <a:pt x="18172" y="101836"/>
                </a:lnTo>
                <a:lnTo>
                  <a:pt x="9484" y="91592"/>
                </a:lnTo>
                <a:lnTo>
                  <a:pt x="3416" y="79904"/>
                </a:lnTo>
                <a:lnTo>
                  <a:pt x="325" y="67077"/>
                </a:lnTo>
                <a:lnTo>
                  <a:pt x="0" y="61213"/>
                </a:lnTo>
                <a:lnTo>
                  <a:pt x="1681" y="47990"/>
                </a:lnTo>
                <a:lnTo>
                  <a:pt x="6488" y="35762"/>
                </a:lnTo>
                <a:lnTo>
                  <a:pt x="14067" y="24835"/>
                </a:lnTo>
                <a:lnTo>
                  <a:pt x="24062" y="15517"/>
                </a:lnTo>
                <a:lnTo>
                  <a:pt x="36117" y="8115"/>
                </a:lnTo>
                <a:lnTo>
                  <a:pt x="49879" y="2935"/>
                </a:lnTo>
                <a:lnTo>
                  <a:pt x="64992" y="285"/>
                </a:lnTo>
                <a:lnTo>
                  <a:pt x="72009" y="0"/>
                </a:lnTo>
                <a:lnTo>
                  <a:pt x="87567" y="1434"/>
                </a:lnTo>
                <a:lnTo>
                  <a:pt x="101953" y="5534"/>
                </a:lnTo>
                <a:lnTo>
                  <a:pt x="114807" y="11992"/>
                </a:lnTo>
                <a:lnTo>
                  <a:pt x="125767" y="20502"/>
                </a:lnTo>
                <a:lnTo>
                  <a:pt x="134473" y="30755"/>
                </a:lnTo>
                <a:lnTo>
                  <a:pt x="140565" y="42446"/>
                </a:lnTo>
                <a:lnTo>
                  <a:pt x="143682" y="55268"/>
                </a:lnTo>
                <a:lnTo>
                  <a:pt x="144018" y="61213"/>
                </a:lnTo>
                <a:lnTo>
                  <a:pt x="142327" y="74442"/>
                </a:lnTo>
                <a:lnTo>
                  <a:pt x="137498" y="86663"/>
                </a:lnTo>
                <a:lnTo>
                  <a:pt x="129890" y="97573"/>
                </a:lnTo>
                <a:lnTo>
                  <a:pt x="119866" y="106868"/>
                </a:lnTo>
                <a:lnTo>
                  <a:pt x="107787" y="114244"/>
                </a:lnTo>
                <a:lnTo>
                  <a:pt x="94014" y="119398"/>
                </a:lnTo>
                <a:lnTo>
                  <a:pt x="78909" y="122024"/>
                </a:lnTo>
                <a:lnTo>
                  <a:pt x="72009" y="122300"/>
                </a:lnTo>
                <a:close/>
              </a:path>
            </a:pathLst>
          </a:custGeom>
          <a:ln w="25400">
            <a:solidFill>
              <a:srgbClr val="BA602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7533258" y="2394330"/>
            <a:ext cx="117856" cy="360045"/>
          </a:xfrm>
          <a:custGeom>
            <a:avLst/>
            <a:gdLst/>
            <a:ahLst/>
            <a:cxnLst/>
            <a:rect l="l" t="t" r="r" b="b"/>
            <a:pathLst>
              <a:path w="117856" h="360045">
                <a:moveTo>
                  <a:pt x="46227" y="334899"/>
                </a:moveTo>
                <a:lnTo>
                  <a:pt x="46228" y="287927"/>
                </a:lnTo>
                <a:lnTo>
                  <a:pt x="25400" y="252222"/>
                </a:lnTo>
                <a:lnTo>
                  <a:pt x="21844" y="246126"/>
                </a:lnTo>
                <a:lnTo>
                  <a:pt x="14097" y="244094"/>
                </a:lnTo>
                <a:lnTo>
                  <a:pt x="8000" y="247650"/>
                </a:lnTo>
                <a:lnTo>
                  <a:pt x="2032" y="251206"/>
                </a:lnTo>
                <a:lnTo>
                  <a:pt x="0" y="258953"/>
                </a:lnTo>
                <a:lnTo>
                  <a:pt x="3556" y="265049"/>
                </a:lnTo>
                <a:lnTo>
                  <a:pt x="58927" y="360045"/>
                </a:lnTo>
                <a:lnTo>
                  <a:pt x="114300" y="265049"/>
                </a:lnTo>
                <a:lnTo>
                  <a:pt x="71627" y="334899"/>
                </a:lnTo>
                <a:lnTo>
                  <a:pt x="48006" y="328422"/>
                </a:lnTo>
                <a:lnTo>
                  <a:pt x="46228" y="287927"/>
                </a:lnTo>
                <a:lnTo>
                  <a:pt x="46227" y="334899"/>
                </a:lnTo>
                <a:close/>
              </a:path>
              <a:path w="117856" h="360045">
                <a:moveTo>
                  <a:pt x="95885" y="246126"/>
                </a:moveTo>
                <a:lnTo>
                  <a:pt x="92456" y="252222"/>
                </a:lnTo>
                <a:lnTo>
                  <a:pt x="71628" y="287927"/>
                </a:lnTo>
                <a:lnTo>
                  <a:pt x="69850" y="328422"/>
                </a:lnTo>
                <a:lnTo>
                  <a:pt x="58928" y="309698"/>
                </a:lnTo>
                <a:lnTo>
                  <a:pt x="46227" y="0"/>
                </a:lnTo>
                <a:lnTo>
                  <a:pt x="46228" y="287927"/>
                </a:lnTo>
                <a:lnTo>
                  <a:pt x="48006" y="328422"/>
                </a:lnTo>
                <a:lnTo>
                  <a:pt x="71627" y="334899"/>
                </a:lnTo>
                <a:lnTo>
                  <a:pt x="114300" y="265049"/>
                </a:lnTo>
                <a:lnTo>
                  <a:pt x="117856" y="258953"/>
                </a:lnTo>
                <a:lnTo>
                  <a:pt x="115824" y="251206"/>
                </a:lnTo>
                <a:lnTo>
                  <a:pt x="109727" y="247650"/>
                </a:lnTo>
                <a:lnTo>
                  <a:pt x="103759" y="244094"/>
                </a:lnTo>
                <a:lnTo>
                  <a:pt x="95885" y="246126"/>
                </a:lnTo>
                <a:close/>
              </a:path>
              <a:path w="117856" h="360045">
                <a:moveTo>
                  <a:pt x="58928" y="309698"/>
                </a:moveTo>
                <a:lnTo>
                  <a:pt x="69850" y="328422"/>
                </a:lnTo>
                <a:lnTo>
                  <a:pt x="71628" y="287927"/>
                </a:lnTo>
                <a:lnTo>
                  <a:pt x="71627" y="0"/>
                </a:lnTo>
                <a:lnTo>
                  <a:pt x="46227" y="0"/>
                </a:lnTo>
                <a:lnTo>
                  <a:pt x="58928" y="30969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7533258" y="2394330"/>
            <a:ext cx="117856" cy="360045"/>
          </a:xfrm>
          <a:custGeom>
            <a:avLst/>
            <a:gdLst/>
            <a:ahLst/>
            <a:cxnLst/>
            <a:rect l="l" t="t" r="r" b="b"/>
            <a:pathLst>
              <a:path w="117856" h="360045">
                <a:moveTo>
                  <a:pt x="46227" y="334899"/>
                </a:moveTo>
                <a:lnTo>
                  <a:pt x="46228" y="287927"/>
                </a:lnTo>
                <a:lnTo>
                  <a:pt x="25400" y="252222"/>
                </a:lnTo>
                <a:lnTo>
                  <a:pt x="21844" y="246126"/>
                </a:lnTo>
                <a:lnTo>
                  <a:pt x="14097" y="244094"/>
                </a:lnTo>
                <a:lnTo>
                  <a:pt x="8000" y="247650"/>
                </a:lnTo>
                <a:lnTo>
                  <a:pt x="2032" y="251206"/>
                </a:lnTo>
                <a:lnTo>
                  <a:pt x="0" y="258953"/>
                </a:lnTo>
                <a:lnTo>
                  <a:pt x="3556" y="265049"/>
                </a:lnTo>
                <a:lnTo>
                  <a:pt x="58927" y="360045"/>
                </a:lnTo>
                <a:lnTo>
                  <a:pt x="114300" y="265049"/>
                </a:lnTo>
                <a:lnTo>
                  <a:pt x="71627" y="334899"/>
                </a:lnTo>
                <a:lnTo>
                  <a:pt x="48006" y="328422"/>
                </a:lnTo>
                <a:lnTo>
                  <a:pt x="46228" y="287927"/>
                </a:lnTo>
                <a:lnTo>
                  <a:pt x="46227" y="334899"/>
                </a:lnTo>
                <a:close/>
              </a:path>
              <a:path w="117856" h="360045">
                <a:moveTo>
                  <a:pt x="95885" y="246126"/>
                </a:moveTo>
                <a:lnTo>
                  <a:pt x="92456" y="252222"/>
                </a:lnTo>
                <a:lnTo>
                  <a:pt x="71628" y="287927"/>
                </a:lnTo>
                <a:lnTo>
                  <a:pt x="69850" y="328422"/>
                </a:lnTo>
                <a:lnTo>
                  <a:pt x="58928" y="309698"/>
                </a:lnTo>
                <a:lnTo>
                  <a:pt x="46227" y="0"/>
                </a:lnTo>
                <a:lnTo>
                  <a:pt x="46228" y="287927"/>
                </a:lnTo>
                <a:lnTo>
                  <a:pt x="48006" y="328422"/>
                </a:lnTo>
                <a:lnTo>
                  <a:pt x="71627" y="334899"/>
                </a:lnTo>
                <a:lnTo>
                  <a:pt x="114300" y="265049"/>
                </a:lnTo>
                <a:lnTo>
                  <a:pt x="117856" y="258953"/>
                </a:lnTo>
                <a:lnTo>
                  <a:pt x="115824" y="251206"/>
                </a:lnTo>
                <a:lnTo>
                  <a:pt x="109727" y="247650"/>
                </a:lnTo>
                <a:lnTo>
                  <a:pt x="103759" y="244094"/>
                </a:lnTo>
                <a:lnTo>
                  <a:pt x="95885" y="246126"/>
                </a:lnTo>
                <a:close/>
              </a:path>
              <a:path w="117856" h="360045">
                <a:moveTo>
                  <a:pt x="58928" y="309698"/>
                </a:moveTo>
                <a:lnTo>
                  <a:pt x="69850" y="328422"/>
                </a:lnTo>
                <a:lnTo>
                  <a:pt x="71628" y="287927"/>
                </a:lnTo>
                <a:lnTo>
                  <a:pt x="71627" y="0"/>
                </a:lnTo>
                <a:lnTo>
                  <a:pt x="46227" y="0"/>
                </a:lnTo>
                <a:lnTo>
                  <a:pt x="58928" y="30969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7520178" y="2631948"/>
            <a:ext cx="144018" cy="122427"/>
          </a:xfrm>
          <a:custGeom>
            <a:avLst/>
            <a:gdLst/>
            <a:ahLst/>
            <a:cxnLst/>
            <a:rect l="l" t="t" r="r" b="b"/>
            <a:pathLst>
              <a:path w="144018" h="122427">
                <a:moveTo>
                  <a:pt x="72008" y="122427"/>
                </a:moveTo>
                <a:lnTo>
                  <a:pt x="79005" y="122142"/>
                </a:lnTo>
                <a:lnTo>
                  <a:pt x="94090" y="119492"/>
                </a:lnTo>
                <a:lnTo>
                  <a:pt x="107843" y="114312"/>
                </a:lnTo>
                <a:lnTo>
                  <a:pt x="119905" y="106910"/>
                </a:lnTo>
                <a:lnTo>
                  <a:pt x="129913" y="97592"/>
                </a:lnTo>
                <a:lnTo>
                  <a:pt x="137509" y="86665"/>
                </a:lnTo>
                <a:lnTo>
                  <a:pt x="142330" y="74437"/>
                </a:lnTo>
                <a:lnTo>
                  <a:pt x="144018" y="61213"/>
                </a:lnTo>
                <a:lnTo>
                  <a:pt x="143682" y="55268"/>
                </a:lnTo>
                <a:lnTo>
                  <a:pt x="140565" y="42446"/>
                </a:lnTo>
                <a:lnTo>
                  <a:pt x="134473" y="30755"/>
                </a:lnTo>
                <a:lnTo>
                  <a:pt x="125767" y="20502"/>
                </a:lnTo>
                <a:lnTo>
                  <a:pt x="114807" y="11992"/>
                </a:lnTo>
                <a:lnTo>
                  <a:pt x="101953" y="5534"/>
                </a:lnTo>
                <a:lnTo>
                  <a:pt x="87567" y="1434"/>
                </a:lnTo>
                <a:lnTo>
                  <a:pt x="72008" y="0"/>
                </a:lnTo>
                <a:lnTo>
                  <a:pt x="65012" y="285"/>
                </a:lnTo>
                <a:lnTo>
                  <a:pt x="49927" y="2935"/>
                </a:lnTo>
                <a:lnTo>
                  <a:pt x="36174" y="8115"/>
                </a:lnTo>
                <a:lnTo>
                  <a:pt x="24112" y="15517"/>
                </a:lnTo>
                <a:lnTo>
                  <a:pt x="14104" y="24835"/>
                </a:lnTo>
                <a:lnTo>
                  <a:pt x="6508" y="35762"/>
                </a:lnTo>
                <a:lnTo>
                  <a:pt x="1687" y="47990"/>
                </a:lnTo>
                <a:lnTo>
                  <a:pt x="0" y="61213"/>
                </a:lnTo>
                <a:lnTo>
                  <a:pt x="335" y="67159"/>
                </a:lnTo>
                <a:lnTo>
                  <a:pt x="3452" y="79981"/>
                </a:lnTo>
                <a:lnTo>
                  <a:pt x="9544" y="91672"/>
                </a:lnTo>
                <a:lnTo>
                  <a:pt x="18250" y="101925"/>
                </a:lnTo>
                <a:lnTo>
                  <a:pt x="29210" y="110435"/>
                </a:lnTo>
                <a:lnTo>
                  <a:pt x="42064" y="116893"/>
                </a:lnTo>
                <a:lnTo>
                  <a:pt x="56450" y="120993"/>
                </a:lnTo>
                <a:lnTo>
                  <a:pt x="72008" y="12242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7520178" y="2631948"/>
            <a:ext cx="144018" cy="122427"/>
          </a:xfrm>
          <a:custGeom>
            <a:avLst/>
            <a:gdLst/>
            <a:ahLst/>
            <a:cxnLst/>
            <a:rect l="l" t="t" r="r" b="b"/>
            <a:pathLst>
              <a:path w="144018" h="122427">
                <a:moveTo>
                  <a:pt x="72008" y="122427"/>
                </a:moveTo>
                <a:lnTo>
                  <a:pt x="56450" y="120993"/>
                </a:lnTo>
                <a:lnTo>
                  <a:pt x="42064" y="116893"/>
                </a:lnTo>
                <a:lnTo>
                  <a:pt x="29210" y="110435"/>
                </a:lnTo>
                <a:lnTo>
                  <a:pt x="18250" y="101925"/>
                </a:lnTo>
                <a:lnTo>
                  <a:pt x="9544" y="91672"/>
                </a:lnTo>
                <a:lnTo>
                  <a:pt x="3452" y="79981"/>
                </a:lnTo>
                <a:lnTo>
                  <a:pt x="335" y="67159"/>
                </a:lnTo>
                <a:lnTo>
                  <a:pt x="0" y="61213"/>
                </a:lnTo>
                <a:lnTo>
                  <a:pt x="1687" y="47990"/>
                </a:lnTo>
                <a:lnTo>
                  <a:pt x="6508" y="35762"/>
                </a:lnTo>
                <a:lnTo>
                  <a:pt x="14104" y="24835"/>
                </a:lnTo>
                <a:lnTo>
                  <a:pt x="24112" y="15517"/>
                </a:lnTo>
                <a:lnTo>
                  <a:pt x="36174" y="8115"/>
                </a:lnTo>
                <a:lnTo>
                  <a:pt x="49927" y="2935"/>
                </a:lnTo>
                <a:lnTo>
                  <a:pt x="65012" y="285"/>
                </a:lnTo>
                <a:lnTo>
                  <a:pt x="72008" y="0"/>
                </a:lnTo>
                <a:lnTo>
                  <a:pt x="87567" y="1434"/>
                </a:lnTo>
                <a:lnTo>
                  <a:pt x="101953" y="5534"/>
                </a:lnTo>
                <a:lnTo>
                  <a:pt x="114807" y="11992"/>
                </a:lnTo>
                <a:lnTo>
                  <a:pt x="125767" y="20502"/>
                </a:lnTo>
                <a:lnTo>
                  <a:pt x="134473" y="30755"/>
                </a:lnTo>
                <a:lnTo>
                  <a:pt x="140565" y="42446"/>
                </a:lnTo>
                <a:lnTo>
                  <a:pt x="143682" y="55268"/>
                </a:lnTo>
                <a:lnTo>
                  <a:pt x="144018" y="61213"/>
                </a:lnTo>
                <a:lnTo>
                  <a:pt x="142330" y="74437"/>
                </a:lnTo>
                <a:lnTo>
                  <a:pt x="137509" y="86665"/>
                </a:lnTo>
                <a:lnTo>
                  <a:pt x="129913" y="97592"/>
                </a:lnTo>
                <a:lnTo>
                  <a:pt x="119905" y="106910"/>
                </a:lnTo>
                <a:lnTo>
                  <a:pt x="107843" y="114312"/>
                </a:lnTo>
                <a:lnTo>
                  <a:pt x="94090" y="119492"/>
                </a:lnTo>
                <a:lnTo>
                  <a:pt x="79005" y="122142"/>
                </a:lnTo>
                <a:lnTo>
                  <a:pt x="72008" y="122427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7566659" y="3834383"/>
            <a:ext cx="117856" cy="360045"/>
          </a:xfrm>
          <a:custGeom>
            <a:avLst/>
            <a:gdLst/>
            <a:ahLst/>
            <a:cxnLst/>
            <a:rect l="l" t="t" r="r" b="b"/>
            <a:pathLst>
              <a:path w="117856" h="360045">
                <a:moveTo>
                  <a:pt x="21844" y="113792"/>
                </a:moveTo>
                <a:lnTo>
                  <a:pt x="25400" y="107823"/>
                </a:lnTo>
                <a:lnTo>
                  <a:pt x="46228" y="72117"/>
                </a:lnTo>
                <a:lnTo>
                  <a:pt x="58928" y="50346"/>
                </a:lnTo>
                <a:lnTo>
                  <a:pt x="71628" y="72117"/>
                </a:lnTo>
                <a:lnTo>
                  <a:pt x="92456" y="107823"/>
                </a:lnTo>
                <a:lnTo>
                  <a:pt x="95885" y="113792"/>
                </a:lnTo>
                <a:lnTo>
                  <a:pt x="103759" y="115951"/>
                </a:lnTo>
                <a:lnTo>
                  <a:pt x="109728" y="112395"/>
                </a:lnTo>
                <a:lnTo>
                  <a:pt x="115824" y="108839"/>
                </a:lnTo>
                <a:lnTo>
                  <a:pt x="117856" y="101092"/>
                </a:lnTo>
                <a:lnTo>
                  <a:pt x="114300" y="94996"/>
                </a:lnTo>
                <a:lnTo>
                  <a:pt x="71628" y="25146"/>
                </a:lnTo>
                <a:lnTo>
                  <a:pt x="69850" y="31623"/>
                </a:lnTo>
                <a:lnTo>
                  <a:pt x="48006" y="31623"/>
                </a:lnTo>
                <a:lnTo>
                  <a:pt x="46228" y="25146"/>
                </a:lnTo>
                <a:lnTo>
                  <a:pt x="3556" y="94996"/>
                </a:lnTo>
                <a:lnTo>
                  <a:pt x="0" y="101092"/>
                </a:lnTo>
                <a:lnTo>
                  <a:pt x="2032" y="108839"/>
                </a:lnTo>
                <a:lnTo>
                  <a:pt x="8128" y="112395"/>
                </a:lnTo>
                <a:lnTo>
                  <a:pt x="14097" y="115951"/>
                </a:lnTo>
                <a:lnTo>
                  <a:pt x="21844" y="113792"/>
                </a:lnTo>
                <a:close/>
              </a:path>
              <a:path w="117856" h="360045">
                <a:moveTo>
                  <a:pt x="71628" y="25146"/>
                </a:moveTo>
                <a:lnTo>
                  <a:pt x="114300" y="94996"/>
                </a:lnTo>
                <a:lnTo>
                  <a:pt x="58928" y="0"/>
                </a:lnTo>
                <a:lnTo>
                  <a:pt x="3556" y="94996"/>
                </a:lnTo>
                <a:lnTo>
                  <a:pt x="46228" y="25146"/>
                </a:lnTo>
                <a:lnTo>
                  <a:pt x="48006" y="31623"/>
                </a:lnTo>
                <a:lnTo>
                  <a:pt x="69850" y="31623"/>
                </a:lnTo>
                <a:lnTo>
                  <a:pt x="71628" y="25146"/>
                </a:lnTo>
                <a:close/>
              </a:path>
              <a:path w="117856" h="360045">
                <a:moveTo>
                  <a:pt x="71628" y="360045"/>
                </a:moveTo>
                <a:lnTo>
                  <a:pt x="71628" y="72117"/>
                </a:lnTo>
                <a:lnTo>
                  <a:pt x="58928" y="50346"/>
                </a:lnTo>
                <a:lnTo>
                  <a:pt x="46228" y="72117"/>
                </a:lnTo>
                <a:lnTo>
                  <a:pt x="46228" y="360045"/>
                </a:lnTo>
                <a:lnTo>
                  <a:pt x="71628" y="36004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7566659" y="3834383"/>
            <a:ext cx="117856" cy="360045"/>
          </a:xfrm>
          <a:custGeom>
            <a:avLst/>
            <a:gdLst/>
            <a:ahLst/>
            <a:cxnLst/>
            <a:rect l="l" t="t" r="r" b="b"/>
            <a:pathLst>
              <a:path w="117856" h="360045">
                <a:moveTo>
                  <a:pt x="21844" y="113792"/>
                </a:moveTo>
                <a:lnTo>
                  <a:pt x="25400" y="107823"/>
                </a:lnTo>
                <a:lnTo>
                  <a:pt x="46228" y="72117"/>
                </a:lnTo>
                <a:lnTo>
                  <a:pt x="58928" y="50346"/>
                </a:lnTo>
                <a:lnTo>
                  <a:pt x="71628" y="72117"/>
                </a:lnTo>
                <a:lnTo>
                  <a:pt x="92456" y="107823"/>
                </a:lnTo>
                <a:lnTo>
                  <a:pt x="95885" y="113792"/>
                </a:lnTo>
                <a:lnTo>
                  <a:pt x="103759" y="115951"/>
                </a:lnTo>
                <a:lnTo>
                  <a:pt x="109728" y="112395"/>
                </a:lnTo>
                <a:lnTo>
                  <a:pt x="115824" y="108839"/>
                </a:lnTo>
                <a:lnTo>
                  <a:pt x="117856" y="101092"/>
                </a:lnTo>
                <a:lnTo>
                  <a:pt x="114300" y="94996"/>
                </a:lnTo>
                <a:lnTo>
                  <a:pt x="71628" y="25146"/>
                </a:lnTo>
                <a:lnTo>
                  <a:pt x="69850" y="31623"/>
                </a:lnTo>
                <a:lnTo>
                  <a:pt x="48006" y="31623"/>
                </a:lnTo>
                <a:lnTo>
                  <a:pt x="46228" y="25146"/>
                </a:lnTo>
                <a:lnTo>
                  <a:pt x="3556" y="94996"/>
                </a:lnTo>
                <a:lnTo>
                  <a:pt x="0" y="101092"/>
                </a:lnTo>
                <a:lnTo>
                  <a:pt x="2032" y="108839"/>
                </a:lnTo>
                <a:lnTo>
                  <a:pt x="8128" y="112395"/>
                </a:lnTo>
                <a:lnTo>
                  <a:pt x="14097" y="115951"/>
                </a:lnTo>
                <a:lnTo>
                  <a:pt x="21844" y="113792"/>
                </a:lnTo>
                <a:close/>
              </a:path>
              <a:path w="117856" h="360045">
                <a:moveTo>
                  <a:pt x="71628" y="25146"/>
                </a:moveTo>
                <a:lnTo>
                  <a:pt x="114300" y="94996"/>
                </a:lnTo>
                <a:lnTo>
                  <a:pt x="58928" y="0"/>
                </a:lnTo>
                <a:lnTo>
                  <a:pt x="3556" y="94996"/>
                </a:lnTo>
                <a:lnTo>
                  <a:pt x="46228" y="25146"/>
                </a:lnTo>
                <a:lnTo>
                  <a:pt x="48006" y="31623"/>
                </a:lnTo>
                <a:lnTo>
                  <a:pt x="69850" y="31623"/>
                </a:lnTo>
                <a:lnTo>
                  <a:pt x="71628" y="25146"/>
                </a:lnTo>
                <a:close/>
              </a:path>
              <a:path w="117856" h="360045">
                <a:moveTo>
                  <a:pt x="71628" y="360045"/>
                </a:moveTo>
                <a:lnTo>
                  <a:pt x="71628" y="72117"/>
                </a:lnTo>
                <a:lnTo>
                  <a:pt x="58928" y="50346"/>
                </a:lnTo>
                <a:lnTo>
                  <a:pt x="46228" y="72117"/>
                </a:lnTo>
                <a:lnTo>
                  <a:pt x="46228" y="360045"/>
                </a:lnTo>
                <a:lnTo>
                  <a:pt x="71628" y="36004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7553579" y="3834383"/>
            <a:ext cx="144018" cy="122301"/>
          </a:xfrm>
          <a:custGeom>
            <a:avLst/>
            <a:gdLst/>
            <a:ahLst/>
            <a:cxnLst/>
            <a:rect l="l" t="t" r="r" b="b"/>
            <a:pathLst>
              <a:path w="144018" h="122300">
                <a:moveTo>
                  <a:pt x="72009" y="122301"/>
                </a:moveTo>
                <a:lnTo>
                  <a:pt x="78909" y="122024"/>
                </a:lnTo>
                <a:lnTo>
                  <a:pt x="94014" y="119398"/>
                </a:lnTo>
                <a:lnTo>
                  <a:pt x="107787" y="114244"/>
                </a:lnTo>
                <a:lnTo>
                  <a:pt x="119866" y="106868"/>
                </a:lnTo>
                <a:lnTo>
                  <a:pt x="129890" y="97573"/>
                </a:lnTo>
                <a:lnTo>
                  <a:pt x="137498" y="86663"/>
                </a:lnTo>
                <a:lnTo>
                  <a:pt x="142327" y="74442"/>
                </a:lnTo>
                <a:lnTo>
                  <a:pt x="144018" y="61214"/>
                </a:lnTo>
                <a:lnTo>
                  <a:pt x="143682" y="55268"/>
                </a:lnTo>
                <a:lnTo>
                  <a:pt x="140565" y="42446"/>
                </a:lnTo>
                <a:lnTo>
                  <a:pt x="134473" y="30755"/>
                </a:lnTo>
                <a:lnTo>
                  <a:pt x="125767" y="20502"/>
                </a:lnTo>
                <a:lnTo>
                  <a:pt x="114807" y="11992"/>
                </a:lnTo>
                <a:lnTo>
                  <a:pt x="101953" y="5534"/>
                </a:lnTo>
                <a:lnTo>
                  <a:pt x="87567" y="1434"/>
                </a:lnTo>
                <a:lnTo>
                  <a:pt x="72009" y="0"/>
                </a:lnTo>
                <a:lnTo>
                  <a:pt x="65012" y="285"/>
                </a:lnTo>
                <a:lnTo>
                  <a:pt x="49927" y="2935"/>
                </a:lnTo>
                <a:lnTo>
                  <a:pt x="36174" y="8115"/>
                </a:lnTo>
                <a:lnTo>
                  <a:pt x="24112" y="15517"/>
                </a:lnTo>
                <a:lnTo>
                  <a:pt x="14104" y="24835"/>
                </a:lnTo>
                <a:lnTo>
                  <a:pt x="6508" y="35762"/>
                </a:lnTo>
                <a:lnTo>
                  <a:pt x="1687" y="47990"/>
                </a:lnTo>
                <a:lnTo>
                  <a:pt x="0" y="61214"/>
                </a:lnTo>
                <a:lnTo>
                  <a:pt x="326" y="67077"/>
                </a:lnTo>
                <a:lnTo>
                  <a:pt x="3428" y="79904"/>
                </a:lnTo>
                <a:lnTo>
                  <a:pt x="9511" y="91592"/>
                </a:lnTo>
                <a:lnTo>
                  <a:pt x="18216" y="101836"/>
                </a:lnTo>
                <a:lnTo>
                  <a:pt x="29179" y="110333"/>
                </a:lnTo>
                <a:lnTo>
                  <a:pt x="42040" y="116779"/>
                </a:lnTo>
                <a:lnTo>
                  <a:pt x="56437" y="120869"/>
                </a:lnTo>
                <a:lnTo>
                  <a:pt x="72009" y="1223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7553579" y="3834383"/>
            <a:ext cx="144018" cy="122301"/>
          </a:xfrm>
          <a:custGeom>
            <a:avLst/>
            <a:gdLst/>
            <a:ahLst/>
            <a:cxnLst/>
            <a:rect l="l" t="t" r="r" b="b"/>
            <a:pathLst>
              <a:path w="144018" h="122300">
                <a:moveTo>
                  <a:pt x="72009" y="122301"/>
                </a:moveTo>
                <a:lnTo>
                  <a:pt x="56437" y="120869"/>
                </a:lnTo>
                <a:lnTo>
                  <a:pt x="42040" y="116779"/>
                </a:lnTo>
                <a:lnTo>
                  <a:pt x="29179" y="110333"/>
                </a:lnTo>
                <a:lnTo>
                  <a:pt x="18216" y="101836"/>
                </a:lnTo>
                <a:lnTo>
                  <a:pt x="9511" y="91592"/>
                </a:lnTo>
                <a:lnTo>
                  <a:pt x="3428" y="79904"/>
                </a:lnTo>
                <a:lnTo>
                  <a:pt x="326" y="67077"/>
                </a:lnTo>
                <a:lnTo>
                  <a:pt x="0" y="61214"/>
                </a:lnTo>
                <a:lnTo>
                  <a:pt x="1687" y="47990"/>
                </a:lnTo>
                <a:lnTo>
                  <a:pt x="6508" y="35762"/>
                </a:lnTo>
                <a:lnTo>
                  <a:pt x="14104" y="24835"/>
                </a:lnTo>
                <a:lnTo>
                  <a:pt x="24112" y="15517"/>
                </a:lnTo>
                <a:lnTo>
                  <a:pt x="36174" y="8115"/>
                </a:lnTo>
                <a:lnTo>
                  <a:pt x="49927" y="2935"/>
                </a:lnTo>
                <a:lnTo>
                  <a:pt x="65012" y="285"/>
                </a:lnTo>
                <a:lnTo>
                  <a:pt x="72009" y="0"/>
                </a:lnTo>
                <a:lnTo>
                  <a:pt x="87567" y="1434"/>
                </a:lnTo>
                <a:lnTo>
                  <a:pt x="101953" y="5534"/>
                </a:lnTo>
                <a:lnTo>
                  <a:pt x="114807" y="11992"/>
                </a:lnTo>
                <a:lnTo>
                  <a:pt x="125767" y="20502"/>
                </a:lnTo>
                <a:lnTo>
                  <a:pt x="134473" y="30755"/>
                </a:lnTo>
                <a:lnTo>
                  <a:pt x="140565" y="42446"/>
                </a:lnTo>
                <a:lnTo>
                  <a:pt x="143682" y="55268"/>
                </a:lnTo>
                <a:lnTo>
                  <a:pt x="144018" y="61214"/>
                </a:lnTo>
                <a:lnTo>
                  <a:pt x="142327" y="74442"/>
                </a:lnTo>
                <a:lnTo>
                  <a:pt x="137498" y="86663"/>
                </a:lnTo>
                <a:lnTo>
                  <a:pt x="129890" y="97573"/>
                </a:lnTo>
                <a:lnTo>
                  <a:pt x="119866" y="106868"/>
                </a:lnTo>
                <a:lnTo>
                  <a:pt x="107787" y="114244"/>
                </a:lnTo>
                <a:lnTo>
                  <a:pt x="94014" y="119398"/>
                </a:lnTo>
                <a:lnTo>
                  <a:pt x="78909" y="122024"/>
                </a:lnTo>
                <a:lnTo>
                  <a:pt x="72009" y="12230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4089273" y="2726448"/>
            <a:ext cx="1270635" cy="1152131"/>
          </a:xfrm>
          <a:custGeom>
            <a:avLst/>
            <a:gdLst/>
            <a:ahLst/>
            <a:cxnLst/>
            <a:rect l="l" t="t" r="r" b="b"/>
            <a:pathLst>
              <a:path w="1270635" h="1152131">
                <a:moveTo>
                  <a:pt x="0" y="1152131"/>
                </a:moveTo>
                <a:lnTo>
                  <a:pt x="1270635" y="1152131"/>
                </a:lnTo>
                <a:lnTo>
                  <a:pt x="1270635" y="0"/>
                </a:lnTo>
                <a:lnTo>
                  <a:pt x="0" y="0"/>
                </a:lnTo>
                <a:lnTo>
                  <a:pt x="0" y="115213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3419855" y="2947670"/>
            <a:ext cx="648081" cy="25400"/>
          </a:xfrm>
          <a:custGeom>
            <a:avLst/>
            <a:gdLst/>
            <a:ahLst/>
            <a:cxnLst/>
            <a:rect l="l" t="t" r="r" b="b"/>
            <a:pathLst>
              <a:path w="648081" h="25400">
                <a:moveTo>
                  <a:pt x="0" y="25400"/>
                </a:moveTo>
                <a:lnTo>
                  <a:pt x="648081" y="25400"/>
                </a:lnTo>
                <a:lnTo>
                  <a:pt x="648081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3419855" y="2947670"/>
            <a:ext cx="648081" cy="25400"/>
          </a:xfrm>
          <a:custGeom>
            <a:avLst/>
            <a:gdLst/>
            <a:ahLst/>
            <a:cxnLst/>
            <a:rect l="l" t="t" r="r" b="b"/>
            <a:pathLst>
              <a:path w="648081" h="25400">
                <a:moveTo>
                  <a:pt x="0" y="25400"/>
                </a:moveTo>
                <a:lnTo>
                  <a:pt x="648081" y="25400"/>
                </a:lnTo>
                <a:lnTo>
                  <a:pt x="648081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5328031" y="2901441"/>
            <a:ext cx="396113" cy="117983"/>
          </a:xfrm>
          <a:custGeom>
            <a:avLst/>
            <a:gdLst/>
            <a:ahLst/>
            <a:cxnLst/>
            <a:rect l="l" t="t" r="r" b="b"/>
            <a:pathLst>
              <a:path w="396113" h="117983">
                <a:moveTo>
                  <a:pt x="31623" y="69977"/>
                </a:moveTo>
                <a:lnTo>
                  <a:pt x="72117" y="71628"/>
                </a:lnTo>
                <a:lnTo>
                  <a:pt x="396113" y="71628"/>
                </a:lnTo>
                <a:lnTo>
                  <a:pt x="396113" y="46228"/>
                </a:lnTo>
                <a:lnTo>
                  <a:pt x="25273" y="46228"/>
                </a:lnTo>
                <a:lnTo>
                  <a:pt x="25273" y="71628"/>
                </a:lnTo>
                <a:lnTo>
                  <a:pt x="94996" y="114427"/>
                </a:lnTo>
                <a:lnTo>
                  <a:pt x="101092" y="117983"/>
                </a:lnTo>
                <a:lnTo>
                  <a:pt x="108839" y="115824"/>
                </a:lnTo>
                <a:lnTo>
                  <a:pt x="115951" y="103759"/>
                </a:lnTo>
                <a:lnTo>
                  <a:pt x="107823" y="92456"/>
                </a:lnTo>
                <a:lnTo>
                  <a:pt x="72117" y="71628"/>
                </a:lnTo>
                <a:lnTo>
                  <a:pt x="31623" y="69977"/>
                </a:lnTo>
                <a:lnTo>
                  <a:pt x="31623" y="48006"/>
                </a:lnTo>
                <a:lnTo>
                  <a:pt x="50455" y="58991"/>
                </a:lnTo>
                <a:lnTo>
                  <a:pt x="31623" y="69977"/>
                </a:lnTo>
                <a:close/>
              </a:path>
              <a:path w="396113" h="117983">
                <a:moveTo>
                  <a:pt x="94996" y="114427"/>
                </a:moveTo>
                <a:lnTo>
                  <a:pt x="25273" y="71628"/>
                </a:lnTo>
                <a:lnTo>
                  <a:pt x="25273" y="46228"/>
                </a:lnTo>
                <a:lnTo>
                  <a:pt x="72335" y="46227"/>
                </a:lnTo>
                <a:lnTo>
                  <a:pt x="107823" y="25527"/>
                </a:lnTo>
                <a:lnTo>
                  <a:pt x="113919" y="21971"/>
                </a:lnTo>
                <a:lnTo>
                  <a:pt x="115951" y="14224"/>
                </a:lnTo>
                <a:lnTo>
                  <a:pt x="112395" y="8128"/>
                </a:lnTo>
                <a:lnTo>
                  <a:pt x="108839" y="2032"/>
                </a:lnTo>
                <a:lnTo>
                  <a:pt x="101092" y="0"/>
                </a:lnTo>
                <a:lnTo>
                  <a:pt x="94996" y="3556"/>
                </a:lnTo>
                <a:lnTo>
                  <a:pt x="0" y="58928"/>
                </a:lnTo>
                <a:lnTo>
                  <a:pt x="94996" y="114427"/>
                </a:lnTo>
                <a:close/>
              </a:path>
              <a:path w="396113" h="117983">
                <a:moveTo>
                  <a:pt x="50455" y="58991"/>
                </a:moveTo>
                <a:lnTo>
                  <a:pt x="31623" y="48006"/>
                </a:lnTo>
                <a:lnTo>
                  <a:pt x="31623" y="69977"/>
                </a:lnTo>
                <a:lnTo>
                  <a:pt x="50455" y="589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5328031" y="2901441"/>
            <a:ext cx="396113" cy="117983"/>
          </a:xfrm>
          <a:custGeom>
            <a:avLst/>
            <a:gdLst/>
            <a:ahLst/>
            <a:cxnLst/>
            <a:rect l="l" t="t" r="r" b="b"/>
            <a:pathLst>
              <a:path w="396113" h="117983">
                <a:moveTo>
                  <a:pt x="31623" y="69977"/>
                </a:moveTo>
                <a:lnTo>
                  <a:pt x="72117" y="71628"/>
                </a:lnTo>
                <a:lnTo>
                  <a:pt x="396113" y="71628"/>
                </a:lnTo>
                <a:lnTo>
                  <a:pt x="396113" y="46228"/>
                </a:lnTo>
                <a:lnTo>
                  <a:pt x="25273" y="46228"/>
                </a:lnTo>
                <a:lnTo>
                  <a:pt x="25273" y="71628"/>
                </a:lnTo>
                <a:lnTo>
                  <a:pt x="94996" y="114427"/>
                </a:lnTo>
                <a:lnTo>
                  <a:pt x="101092" y="117983"/>
                </a:lnTo>
                <a:lnTo>
                  <a:pt x="108839" y="115824"/>
                </a:lnTo>
                <a:lnTo>
                  <a:pt x="115951" y="103759"/>
                </a:lnTo>
                <a:lnTo>
                  <a:pt x="107823" y="92456"/>
                </a:lnTo>
                <a:lnTo>
                  <a:pt x="72117" y="71628"/>
                </a:lnTo>
                <a:lnTo>
                  <a:pt x="31623" y="69977"/>
                </a:lnTo>
                <a:lnTo>
                  <a:pt x="31623" y="48006"/>
                </a:lnTo>
                <a:lnTo>
                  <a:pt x="50455" y="58991"/>
                </a:lnTo>
                <a:lnTo>
                  <a:pt x="31623" y="69977"/>
                </a:lnTo>
                <a:close/>
              </a:path>
              <a:path w="396113" h="117983">
                <a:moveTo>
                  <a:pt x="94996" y="114427"/>
                </a:moveTo>
                <a:lnTo>
                  <a:pt x="25273" y="71628"/>
                </a:lnTo>
                <a:lnTo>
                  <a:pt x="25273" y="46228"/>
                </a:lnTo>
                <a:lnTo>
                  <a:pt x="72335" y="46227"/>
                </a:lnTo>
                <a:lnTo>
                  <a:pt x="107823" y="25527"/>
                </a:lnTo>
                <a:lnTo>
                  <a:pt x="113919" y="21971"/>
                </a:lnTo>
                <a:lnTo>
                  <a:pt x="115951" y="14224"/>
                </a:lnTo>
                <a:lnTo>
                  <a:pt x="112395" y="8128"/>
                </a:lnTo>
                <a:lnTo>
                  <a:pt x="108839" y="2032"/>
                </a:lnTo>
                <a:lnTo>
                  <a:pt x="101092" y="0"/>
                </a:lnTo>
                <a:lnTo>
                  <a:pt x="94996" y="3556"/>
                </a:lnTo>
                <a:lnTo>
                  <a:pt x="0" y="58928"/>
                </a:lnTo>
                <a:lnTo>
                  <a:pt x="94996" y="114427"/>
                </a:lnTo>
                <a:close/>
              </a:path>
              <a:path w="396113" h="117983">
                <a:moveTo>
                  <a:pt x="50455" y="58991"/>
                </a:moveTo>
                <a:lnTo>
                  <a:pt x="31623" y="48006"/>
                </a:lnTo>
                <a:lnTo>
                  <a:pt x="31623" y="69977"/>
                </a:lnTo>
                <a:lnTo>
                  <a:pt x="50455" y="589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5363972" y="3621531"/>
            <a:ext cx="648207" cy="117856"/>
          </a:xfrm>
          <a:custGeom>
            <a:avLst/>
            <a:gdLst/>
            <a:ahLst/>
            <a:cxnLst/>
            <a:rect l="l" t="t" r="r" b="b"/>
            <a:pathLst>
              <a:path w="648207" h="117855">
                <a:moveTo>
                  <a:pt x="31623" y="69977"/>
                </a:moveTo>
                <a:lnTo>
                  <a:pt x="72117" y="71628"/>
                </a:lnTo>
                <a:lnTo>
                  <a:pt x="648207" y="71628"/>
                </a:lnTo>
                <a:lnTo>
                  <a:pt x="648207" y="46228"/>
                </a:lnTo>
                <a:lnTo>
                  <a:pt x="25273" y="46228"/>
                </a:lnTo>
                <a:lnTo>
                  <a:pt x="25273" y="71628"/>
                </a:lnTo>
                <a:lnTo>
                  <a:pt x="95123" y="114427"/>
                </a:lnTo>
                <a:lnTo>
                  <a:pt x="101091" y="117856"/>
                </a:lnTo>
                <a:lnTo>
                  <a:pt x="108838" y="115824"/>
                </a:lnTo>
                <a:lnTo>
                  <a:pt x="107823" y="92456"/>
                </a:lnTo>
                <a:lnTo>
                  <a:pt x="72117" y="71628"/>
                </a:lnTo>
                <a:lnTo>
                  <a:pt x="31623" y="69977"/>
                </a:lnTo>
                <a:lnTo>
                  <a:pt x="31623" y="48006"/>
                </a:lnTo>
                <a:lnTo>
                  <a:pt x="50455" y="58991"/>
                </a:lnTo>
                <a:lnTo>
                  <a:pt x="31623" y="69977"/>
                </a:lnTo>
                <a:close/>
              </a:path>
              <a:path w="648207" h="117855">
                <a:moveTo>
                  <a:pt x="95123" y="114427"/>
                </a:moveTo>
                <a:lnTo>
                  <a:pt x="25273" y="71628"/>
                </a:lnTo>
                <a:lnTo>
                  <a:pt x="25273" y="46228"/>
                </a:lnTo>
                <a:lnTo>
                  <a:pt x="72335" y="46227"/>
                </a:lnTo>
                <a:lnTo>
                  <a:pt x="107823" y="25527"/>
                </a:lnTo>
                <a:lnTo>
                  <a:pt x="113918" y="21971"/>
                </a:lnTo>
                <a:lnTo>
                  <a:pt x="115950" y="14224"/>
                </a:lnTo>
                <a:lnTo>
                  <a:pt x="112394" y="8128"/>
                </a:lnTo>
                <a:lnTo>
                  <a:pt x="108838" y="2032"/>
                </a:lnTo>
                <a:lnTo>
                  <a:pt x="101091" y="0"/>
                </a:lnTo>
                <a:lnTo>
                  <a:pt x="95123" y="3556"/>
                </a:lnTo>
                <a:lnTo>
                  <a:pt x="0" y="58928"/>
                </a:lnTo>
                <a:lnTo>
                  <a:pt x="95123" y="114427"/>
                </a:lnTo>
                <a:close/>
              </a:path>
              <a:path w="648207" h="117855">
                <a:moveTo>
                  <a:pt x="50455" y="58991"/>
                </a:moveTo>
                <a:lnTo>
                  <a:pt x="31623" y="48006"/>
                </a:lnTo>
                <a:lnTo>
                  <a:pt x="31623" y="69977"/>
                </a:lnTo>
                <a:lnTo>
                  <a:pt x="50455" y="58991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5363972" y="3621531"/>
            <a:ext cx="648207" cy="117856"/>
          </a:xfrm>
          <a:custGeom>
            <a:avLst/>
            <a:gdLst/>
            <a:ahLst/>
            <a:cxnLst/>
            <a:rect l="l" t="t" r="r" b="b"/>
            <a:pathLst>
              <a:path w="648207" h="117855">
                <a:moveTo>
                  <a:pt x="31623" y="69977"/>
                </a:moveTo>
                <a:lnTo>
                  <a:pt x="72117" y="71628"/>
                </a:lnTo>
                <a:lnTo>
                  <a:pt x="648207" y="71628"/>
                </a:lnTo>
                <a:lnTo>
                  <a:pt x="648207" y="46228"/>
                </a:lnTo>
                <a:lnTo>
                  <a:pt x="25273" y="46228"/>
                </a:lnTo>
                <a:lnTo>
                  <a:pt x="25273" y="71628"/>
                </a:lnTo>
                <a:lnTo>
                  <a:pt x="95123" y="114427"/>
                </a:lnTo>
                <a:lnTo>
                  <a:pt x="101091" y="117856"/>
                </a:lnTo>
                <a:lnTo>
                  <a:pt x="108838" y="115824"/>
                </a:lnTo>
                <a:lnTo>
                  <a:pt x="107823" y="92456"/>
                </a:lnTo>
                <a:lnTo>
                  <a:pt x="72117" y="71628"/>
                </a:lnTo>
                <a:lnTo>
                  <a:pt x="31623" y="69977"/>
                </a:lnTo>
                <a:lnTo>
                  <a:pt x="31623" y="48006"/>
                </a:lnTo>
                <a:lnTo>
                  <a:pt x="50455" y="58991"/>
                </a:lnTo>
                <a:lnTo>
                  <a:pt x="31623" y="69977"/>
                </a:lnTo>
                <a:close/>
              </a:path>
              <a:path w="648207" h="117855">
                <a:moveTo>
                  <a:pt x="95123" y="114427"/>
                </a:moveTo>
                <a:lnTo>
                  <a:pt x="25273" y="71628"/>
                </a:lnTo>
                <a:lnTo>
                  <a:pt x="25273" y="46228"/>
                </a:lnTo>
                <a:lnTo>
                  <a:pt x="72335" y="46227"/>
                </a:lnTo>
                <a:lnTo>
                  <a:pt x="107823" y="25527"/>
                </a:lnTo>
                <a:lnTo>
                  <a:pt x="113918" y="21971"/>
                </a:lnTo>
                <a:lnTo>
                  <a:pt x="115950" y="14224"/>
                </a:lnTo>
                <a:lnTo>
                  <a:pt x="112394" y="8128"/>
                </a:lnTo>
                <a:lnTo>
                  <a:pt x="108838" y="2032"/>
                </a:lnTo>
                <a:lnTo>
                  <a:pt x="101091" y="0"/>
                </a:lnTo>
                <a:lnTo>
                  <a:pt x="95123" y="3556"/>
                </a:lnTo>
                <a:lnTo>
                  <a:pt x="0" y="58928"/>
                </a:lnTo>
                <a:lnTo>
                  <a:pt x="95123" y="114427"/>
                </a:lnTo>
                <a:close/>
              </a:path>
              <a:path w="648207" h="117855">
                <a:moveTo>
                  <a:pt x="50455" y="58991"/>
                </a:moveTo>
                <a:lnTo>
                  <a:pt x="31623" y="48006"/>
                </a:lnTo>
                <a:lnTo>
                  <a:pt x="31623" y="69977"/>
                </a:lnTo>
                <a:lnTo>
                  <a:pt x="50455" y="58991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5364099" y="3621531"/>
            <a:ext cx="144017" cy="122300"/>
          </a:xfrm>
          <a:custGeom>
            <a:avLst/>
            <a:gdLst/>
            <a:ahLst/>
            <a:cxnLst/>
            <a:rect l="l" t="t" r="r" b="b"/>
            <a:pathLst>
              <a:path w="144017" h="122300">
                <a:moveTo>
                  <a:pt x="72009" y="122301"/>
                </a:moveTo>
                <a:lnTo>
                  <a:pt x="78909" y="122023"/>
                </a:lnTo>
                <a:lnTo>
                  <a:pt x="94014" y="119386"/>
                </a:lnTo>
                <a:lnTo>
                  <a:pt x="107787" y="114217"/>
                </a:lnTo>
                <a:lnTo>
                  <a:pt x="119866" y="106824"/>
                </a:lnTo>
                <a:lnTo>
                  <a:pt x="129890" y="97518"/>
                </a:lnTo>
                <a:lnTo>
                  <a:pt x="137498" y="86608"/>
                </a:lnTo>
                <a:lnTo>
                  <a:pt x="142327" y="74403"/>
                </a:lnTo>
                <a:lnTo>
                  <a:pt x="144017" y="61214"/>
                </a:lnTo>
                <a:lnTo>
                  <a:pt x="143682" y="55268"/>
                </a:lnTo>
                <a:lnTo>
                  <a:pt x="140565" y="42446"/>
                </a:lnTo>
                <a:lnTo>
                  <a:pt x="134473" y="30755"/>
                </a:lnTo>
                <a:lnTo>
                  <a:pt x="125767" y="20502"/>
                </a:lnTo>
                <a:lnTo>
                  <a:pt x="114807" y="11992"/>
                </a:lnTo>
                <a:lnTo>
                  <a:pt x="101953" y="5534"/>
                </a:lnTo>
                <a:lnTo>
                  <a:pt x="87567" y="1434"/>
                </a:lnTo>
                <a:lnTo>
                  <a:pt x="72009" y="0"/>
                </a:lnTo>
                <a:lnTo>
                  <a:pt x="65012" y="285"/>
                </a:lnTo>
                <a:lnTo>
                  <a:pt x="49927" y="2935"/>
                </a:lnTo>
                <a:lnTo>
                  <a:pt x="36174" y="8115"/>
                </a:lnTo>
                <a:lnTo>
                  <a:pt x="24112" y="15517"/>
                </a:lnTo>
                <a:lnTo>
                  <a:pt x="14104" y="24835"/>
                </a:lnTo>
                <a:lnTo>
                  <a:pt x="6508" y="35762"/>
                </a:lnTo>
                <a:lnTo>
                  <a:pt x="1687" y="47990"/>
                </a:lnTo>
                <a:lnTo>
                  <a:pt x="0" y="61214"/>
                </a:lnTo>
                <a:lnTo>
                  <a:pt x="326" y="67057"/>
                </a:lnTo>
                <a:lnTo>
                  <a:pt x="3428" y="79856"/>
                </a:lnTo>
                <a:lnTo>
                  <a:pt x="9511" y="91535"/>
                </a:lnTo>
                <a:lnTo>
                  <a:pt x="18216" y="101785"/>
                </a:lnTo>
                <a:lnTo>
                  <a:pt x="29179" y="110296"/>
                </a:lnTo>
                <a:lnTo>
                  <a:pt x="42040" y="116759"/>
                </a:lnTo>
                <a:lnTo>
                  <a:pt x="56437" y="120864"/>
                </a:lnTo>
                <a:lnTo>
                  <a:pt x="72009" y="122301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5364099" y="3621531"/>
            <a:ext cx="144017" cy="122300"/>
          </a:xfrm>
          <a:custGeom>
            <a:avLst/>
            <a:gdLst/>
            <a:ahLst/>
            <a:cxnLst/>
            <a:rect l="l" t="t" r="r" b="b"/>
            <a:pathLst>
              <a:path w="144017" h="122300">
                <a:moveTo>
                  <a:pt x="72009" y="122301"/>
                </a:moveTo>
                <a:lnTo>
                  <a:pt x="56437" y="120864"/>
                </a:lnTo>
                <a:lnTo>
                  <a:pt x="42040" y="116759"/>
                </a:lnTo>
                <a:lnTo>
                  <a:pt x="29179" y="110296"/>
                </a:lnTo>
                <a:lnTo>
                  <a:pt x="18216" y="101785"/>
                </a:lnTo>
                <a:lnTo>
                  <a:pt x="9511" y="91535"/>
                </a:lnTo>
                <a:lnTo>
                  <a:pt x="3428" y="79856"/>
                </a:lnTo>
                <a:lnTo>
                  <a:pt x="326" y="67057"/>
                </a:lnTo>
                <a:lnTo>
                  <a:pt x="0" y="61214"/>
                </a:lnTo>
                <a:lnTo>
                  <a:pt x="1687" y="47990"/>
                </a:lnTo>
                <a:lnTo>
                  <a:pt x="6508" y="35762"/>
                </a:lnTo>
                <a:lnTo>
                  <a:pt x="14104" y="24835"/>
                </a:lnTo>
                <a:lnTo>
                  <a:pt x="24112" y="15517"/>
                </a:lnTo>
                <a:lnTo>
                  <a:pt x="36174" y="8115"/>
                </a:lnTo>
                <a:lnTo>
                  <a:pt x="49927" y="2935"/>
                </a:lnTo>
                <a:lnTo>
                  <a:pt x="65012" y="285"/>
                </a:lnTo>
                <a:lnTo>
                  <a:pt x="72009" y="0"/>
                </a:lnTo>
                <a:lnTo>
                  <a:pt x="87567" y="1434"/>
                </a:lnTo>
                <a:lnTo>
                  <a:pt x="101953" y="5534"/>
                </a:lnTo>
                <a:lnTo>
                  <a:pt x="114807" y="11992"/>
                </a:lnTo>
                <a:lnTo>
                  <a:pt x="125767" y="20502"/>
                </a:lnTo>
                <a:lnTo>
                  <a:pt x="134473" y="30755"/>
                </a:lnTo>
                <a:lnTo>
                  <a:pt x="140565" y="42446"/>
                </a:lnTo>
                <a:lnTo>
                  <a:pt x="143682" y="55268"/>
                </a:lnTo>
                <a:lnTo>
                  <a:pt x="144017" y="61214"/>
                </a:lnTo>
                <a:lnTo>
                  <a:pt x="142327" y="74403"/>
                </a:lnTo>
                <a:lnTo>
                  <a:pt x="137498" y="86608"/>
                </a:lnTo>
                <a:lnTo>
                  <a:pt x="129890" y="97518"/>
                </a:lnTo>
                <a:lnTo>
                  <a:pt x="119866" y="106824"/>
                </a:lnTo>
                <a:lnTo>
                  <a:pt x="107787" y="114217"/>
                </a:lnTo>
                <a:lnTo>
                  <a:pt x="94014" y="119386"/>
                </a:lnTo>
                <a:lnTo>
                  <a:pt x="78909" y="122023"/>
                </a:lnTo>
                <a:lnTo>
                  <a:pt x="72009" y="122301"/>
                </a:lnTo>
                <a:close/>
              </a:path>
            </a:pathLst>
          </a:custGeom>
          <a:ln w="25400">
            <a:solidFill>
              <a:srgbClr val="BA602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4652899" y="2375789"/>
            <a:ext cx="117855" cy="360045"/>
          </a:xfrm>
          <a:custGeom>
            <a:avLst/>
            <a:gdLst/>
            <a:ahLst/>
            <a:cxnLst/>
            <a:rect l="l" t="t" r="r" b="b"/>
            <a:pathLst>
              <a:path w="117855" h="360045">
                <a:moveTo>
                  <a:pt x="46227" y="334772"/>
                </a:moveTo>
                <a:lnTo>
                  <a:pt x="46228" y="287709"/>
                </a:lnTo>
                <a:lnTo>
                  <a:pt x="25526" y="252222"/>
                </a:lnTo>
                <a:lnTo>
                  <a:pt x="21971" y="246125"/>
                </a:lnTo>
                <a:lnTo>
                  <a:pt x="14224" y="244094"/>
                </a:lnTo>
                <a:lnTo>
                  <a:pt x="8127" y="247650"/>
                </a:lnTo>
                <a:lnTo>
                  <a:pt x="2031" y="251206"/>
                </a:lnTo>
                <a:lnTo>
                  <a:pt x="0" y="258952"/>
                </a:lnTo>
                <a:lnTo>
                  <a:pt x="3555" y="265049"/>
                </a:lnTo>
                <a:lnTo>
                  <a:pt x="58927" y="360045"/>
                </a:lnTo>
                <a:lnTo>
                  <a:pt x="114426" y="265049"/>
                </a:lnTo>
                <a:lnTo>
                  <a:pt x="71627" y="334772"/>
                </a:lnTo>
                <a:lnTo>
                  <a:pt x="48005" y="328422"/>
                </a:lnTo>
                <a:lnTo>
                  <a:pt x="46228" y="287709"/>
                </a:lnTo>
                <a:lnTo>
                  <a:pt x="46227" y="334772"/>
                </a:lnTo>
                <a:close/>
              </a:path>
              <a:path w="117855" h="360045">
                <a:moveTo>
                  <a:pt x="96012" y="246125"/>
                </a:moveTo>
                <a:lnTo>
                  <a:pt x="92455" y="252222"/>
                </a:lnTo>
                <a:lnTo>
                  <a:pt x="71628" y="287927"/>
                </a:lnTo>
                <a:lnTo>
                  <a:pt x="69976" y="328422"/>
                </a:lnTo>
                <a:lnTo>
                  <a:pt x="58991" y="309589"/>
                </a:lnTo>
                <a:lnTo>
                  <a:pt x="46227" y="0"/>
                </a:lnTo>
                <a:lnTo>
                  <a:pt x="46228" y="287709"/>
                </a:lnTo>
                <a:lnTo>
                  <a:pt x="48005" y="328422"/>
                </a:lnTo>
                <a:lnTo>
                  <a:pt x="71627" y="334772"/>
                </a:lnTo>
                <a:lnTo>
                  <a:pt x="114426" y="265049"/>
                </a:lnTo>
                <a:lnTo>
                  <a:pt x="117855" y="258952"/>
                </a:lnTo>
                <a:lnTo>
                  <a:pt x="115824" y="251206"/>
                </a:lnTo>
                <a:lnTo>
                  <a:pt x="109854" y="247650"/>
                </a:lnTo>
                <a:lnTo>
                  <a:pt x="103759" y="244094"/>
                </a:lnTo>
                <a:lnTo>
                  <a:pt x="96012" y="246125"/>
                </a:lnTo>
                <a:close/>
              </a:path>
              <a:path w="117855" h="360045">
                <a:moveTo>
                  <a:pt x="58991" y="309589"/>
                </a:moveTo>
                <a:lnTo>
                  <a:pt x="69976" y="328422"/>
                </a:lnTo>
                <a:lnTo>
                  <a:pt x="71628" y="287927"/>
                </a:lnTo>
                <a:lnTo>
                  <a:pt x="71627" y="0"/>
                </a:lnTo>
                <a:lnTo>
                  <a:pt x="46227" y="0"/>
                </a:lnTo>
                <a:lnTo>
                  <a:pt x="58991" y="30958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4652899" y="2375789"/>
            <a:ext cx="117855" cy="360045"/>
          </a:xfrm>
          <a:custGeom>
            <a:avLst/>
            <a:gdLst/>
            <a:ahLst/>
            <a:cxnLst/>
            <a:rect l="l" t="t" r="r" b="b"/>
            <a:pathLst>
              <a:path w="117855" h="360045">
                <a:moveTo>
                  <a:pt x="46227" y="334772"/>
                </a:moveTo>
                <a:lnTo>
                  <a:pt x="46228" y="287709"/>
                </a:lnTo>
                <a:lnTo>
                  <a:pt x="25526" y="252222"/>
                </a:lnTo>
                <a:lnTo>
                  <a:pt x="21971" y="246125"/>
                </a:lnTo>
                <a:lnTo>
                  <a:pt x="14224" y="244094"/>
                </a:lnTo>
                <a:lnTo>
                  <a:pt x="8127" y="247650"/>
                </a:lnTo>
                <a:lnTo>
                  <a:pt x="2031" y="251206"/>
                </a:lnTo>
                <a:lnTo>
                  <a:pt x="0" y="258952"/>
                </a:lnTo>
                <a:lnTo>
                  <a:pt x="3555" y="265049"/>
                </a:lnTo>
                <a:lnTo>
                  <a:pt x="58927" y="360045"/>
                </a:lnTo>
                <a:lnTo>
                  <a:pt x="114426" y="265049"/>
                </a:lnTo>
                <a:lnTo>
                  <a:pt x="71627" y="334772"/>
                </a:lnTo>
                <a:lnTo>
                  <a:pt x="48005" y="328422"/>
                </a:lnTo>
                <a:lnTo>
                  <a:pt x="46228" y="287709"/>
                </a:lnTo>
                <a:lnTo>
                  <a:pt x="46227" y="334772"/>
                </a:lnTo>
                <a:close/>
              </a:path>
              <a:path w="117855" h="360045">
                <a:moveTo>
                  <a:pt x="96012" y="246125"/>
                </a:moveTo>
                <a:lnTo>
                  <a:pt x="92455" y="252222"/>
                </a:lnTo>
                <a:lnTo>
                  <a:pt x="71628" y="287927"/>
                </a:lnTo>
                <a:lnTo>
                  <a:pt x="69976" y="328422"/>
                </a:lnTo>
                <a:lnTo>
                  <a:pt x="58991" y="309589"/>
                </a:lnTo>
                <a:lnTo>
                  <a:pt x="46227" y="0"/>
                </a:lnTo>
                <a:lnTo>
                  <a:pt x="46228" y="287709"/>
                </a:lnTo>
                <a:lnTo>
                  <a:pt x="48005" y="328422"/>
                </a:lnTo>
                <a:lnTo>
                  <a:pt x="71627" y="334772"/>
                </a:lnTo>
                <a:lnTo>
                  <a:pt x="114426" y="265049"/>
                </a:lnTo>
                <a:lnTo>
                  <a:pt x="117855" y="258952"/>
                </a:lnTo>
                <a:lnTo>
                  <a:pt x="115824" y="251206"/>
                </a:lnTo>
                <a:lnTo>
                  <a:pt x="109854" y="247650"/>
                </a:lnTo>
                <a:lnTo>
                  <a:pt x="103759" y="244094"/>
                </a:lnTo>
                <a:lnTo>
                  <a:pt x="96012" y="246125"/>
                </a:lnTo>
                <a:close/>
              </a:path>
              <a:path w="117855" h="360045">
                <a:moveTo>
                  <a:pt x="58991" y="309589"/>
                </a:moveTo>
                <a:lnTo>
                  <a:pt x="69976" y="328422"/>
                </a:lnTo>
                <a:lnTo>
                  <a:pt x="71628" y="287927"/>
                </a:lnTo>
                <a:lnTo>
                  <a:pt x="71627" y="0"/>
                </a:lnTo>
                <a:lnTo>
                  <a:pt x="46227" y="0"/>
                </a:lnTo>
                <a:lnTo>
                  <a:pt x="58991" y="30958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4639818" y="2613405"/>
            <a:ext cx="144018" cy="122301"/>
          </a:xfrm>
          <a:custGeom>
            <a:avLst/>
            <a:gdLst/>
            <a:ahLst/>
            <a:cxnLst/>
            <a:rect l="l" t="t" r="r" b="b"/>
            <a:pathLst>
              <a:path w="144018" h="122301">
                <a:moveTo>
                  <a:pt x="72009" y="122301"/>
                </a:moveTo>
                <a:lnTo>
                  <a:pt x="78909" y="122024"/>
                </a:lnTo>
                <a:lnTo>
                  <a:pt x="94014" y="119398"/>
                </a:lnTo>
                <a:lnTo>
                  <a:pt x="107787" y="114244"/>
                </a:lnTo>
                <a:lnTo>
                  <a:pt x="119866" y="106868"/>
                </a:lnTo>
                <a:lnTo>
                  <a:pt x="129890" y="97573"/>
                </a:lnTo>
                <a:lnTo>
                  <a:pt x="137498" y="86663"/>
                </a:lnTo>
                <a:lnTo>
                  <a:pt x="142327" y="74442"/>
                </a:lnTo>
                <a:lnTo>
                  <a:pt x="144018" y="61214"/>
                </a:lnTo>
                <a:lnTo>
                  <a:pt x="143682" y="55268"/>
                </a:lnTo>
                <a:lnTo>
                  <a:pt x="140565" y="42446"/>
                </a:lnTo>
                <a:lnTo>
                  <a:pt x="134473" y="30755"/>
                </a:lnTo>
                <a:lnTo>
                  <a:pt x="125767" y="20502"/>
                </a:lnTo>
                <a:lnTo>
                  <a:pt x="114807" y="11992"/>
                </a:lnTo>
                <a:lnTo>
                  <a:pt x="101953" y="5534"/>
                </a:lnTo>
                <a:lnTo>
                  <a:pt x="87567" y="1434"/>
                </a:lnTo>
                <a:lnTo>
                  <a:pt x="72009" y="0"/>
                </a:lnTo>
                <a:lnTo>
                  <a:pt x="65012" y="285"/>
                </a:lnTo>
                <a:lnTo>
                  <a:pt x="49927" y="2935"/>
                </a:lnTo>
                <a:lnTo>
                  <a:pt x="36174" y="8115"/>
                </a:lnTo>
                <a:lnTo>
                  <a:pt x="24112" y="15517"/>
                </a:lnTo>
                <a:lnTo>
                  <a:pt x="14104" y="24835"/>
                </a:lnTo>
                <a:lnTo>
                  <a:pt x="6508" y="35762"/>
                </a:lnTo>
                <a:lnTo>
                  <a:pt x="1687" y="47990"/>
                </a:lnTo>
                <a:lnTo>
                  <a:pt x="0" y="61214"/>
                </a:lnTo>
                <a:lnTo>
                  <a:pt x="326" y="67077"/>
                </a:lnTo>
                <a:lnTo>
                  <a:pt x="3428" y="79904"/>
                </a:lnTo>
                <a:lnTo>
                  <a:pt x="9511" y="91592"/>
                </a:lnTo>
                <a:lnTo>
                  <a:pt x="18216" y="101836"/>
                </a:lnTo>
                <a:lnTo>
                  <a:pt x="29179" y="110333"/>
                </a:lnTo>
                <a:lnTo>
                  <a:pt x="42040" y="116779"/>
                </a:lnTo>
                <a:lnTo>
                  <a:pt x="56437" y="120869"/>
                </a:lnTo>
                <a:lnTo>
                  <a:pt x="72009" y="1223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4639818" y="2613405"/>
            <a:ext cx="144018" cy="122301"/>
          </a:xfrm>
          <a:custGeom>
            <a:avLst/>
            <a:gdLst/>
            <a:ahLst/>
            <a:cxnLst/>
            <a:rect l="l" t="t" r="r" b="b"/>
            <a:pathLst>
              <a:path w="144018" h="122301">
                <a:moveTo>
                  <a:pt x="72009" y="122301"/>
                </a:moveTo>
                <a:lnTo>
                  <a:pt x="56437" y="120869"/>
                </a:lnTo>
                <a:lnTo>
                  <a:pt x="42040" y="116779"/>
                </a:lnTo>
                <a:lnTo>
                  <a:pt x="29179" y="110333"/>
                </a:lnTo>
                <a:lnTo>
                  <a:pt x="18216" y="101836"/>
                </a:lnTo>
                <a:lnTo>
                  <a:pt x="9511" y="91592"/>
                </a:lnTo>
                <a:lnTo>
                  <a:pt x="3428" y="79904"/>
                </a:lnTo>
                <a:lnTo>
                  <a:pt x="326" y="67077"/>
                </a:lnTo>
                <a:lnTo>
                  <a:pt x="0" y="61214"/>
                </a:lnTo>
                <a:lnTo>
                  <a:pt x="1687" y="47990"/>
                </a:lnTo>
                <a:lnTo>
                  <a:pt x="6508" y="35762"/>
                </a:lnTo>
                <a:lnTo>
                  <a:pt x="14104" y="24835"/>
                </a:lnTo>
                <a:lnTo>
                  <a:pt x="24112" y="15517"/>
                </a:lnTo>
                <a:lnTo>
                  <a:pt x="36174" y="8115"/>
                </a:lnTo>
                <a:lnTo>
                  <a:pt x="49927" y="2935"/>
                </a:lnTo>
                <a:lnTo>
                  <a:pt x="65012" y="285"/>
                </a:lnTo>
                <a:lnTo>
                  <a:pt x="72009" y="0"/>
                </a:lnTo>
                <a:lnTo>
                  <a:pt x="87567" y="1434"/>
                </a:lnTo>
                <a:lnTo>
                  <a:pt x="101953" y="5534"/>
                </a:lnTo>
                <a:lnTo>
                  <a:pt x="114807" y="11992"/>
                </a:lnTo>
                <a:lnTo>
                  <a:pt x="125767" y="20502"/>
                </a:lnTo>
                <a:lnTo>
                  <a:pt x="134473" y="30755"/>
                </a:lnTo>
                <a:lnTo>
                  <a:pt x="140565" y="42446"/>
                </a:lnTo>
                <a:lnTo>
                  <a:pt x="143682" y="55268"/>
                </a:lnTo>
                <a:lnTo>
                  <a:pt x="144018" y="61214"/>
                </a:lnTo>
                <a:lnTo>
                  <a:pt x="142327" y="74442"/>
                </a:lnTo>
                <a:lnTo>
                  <a:pt x="137498" y="86663"/>
                </a:lnTo>
                <a:lnTo>
                  <a:pt x="129890" y="97573"/>
                </a:lnTo>
                <a:lnTo>
                  <a:pt x="119866" y="106868"/>
                </a:lnTo>
                <a:lnTo>
                  <a:pt x="107787" y="114244"/>
                </a:lnTo>
                <a:lnTo>
                  <a:pt x="94014" y="119398"/>
                </a:lnTo>
                <a:lnTo>
                  <a:pt x="78909" y="122024"/>
                </a:lnTo>
                <a:lnTo>
                  <a:pt x="72009" y="122301"/>
                </a:lnTo>
                <a:close/>
              </a:path>
            </a:pathLst>
          </a:custGeom>
          <a:ln w="2539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4686300" y="3815842"/>
            <a:ext cx="117855" cy="360044"/>
          </a:xfrm>
          <a:custGeom>
            <a:avLst/>
            <a:gdLst/>
            <a:ahLst/>
            <a:cxnLst/>
            <a:rect l="l" t="t" r="r" b="b"/>
            <a:pathLst>
              <a:path w="117855" h="360045">
                <a:moveTo>
                  <a:pt x="21971" y="113791"/>
                </a:moveTo>
                <a:lnTo>
                  <a:pt x="25526" y="107695"/>
                </a:lnTo>
                <a:lnTo>
                  <a:pt x="46227" y="72208"/>
                </a:lnTo>
                <a:lnTo>
                  <a:pt x="58991" y="50328"/>
                </a:lnTo>
                <a:lnTo>
                  <a:pt x="71627" y="71990"/>
                </a:lnTo>
                <a:lnTo>
                  <a:pt x="92455" y="107695"/>
                </a:lnTo>
                <a:lnTo>
                  <a:pt x="96012" y="113791"/>
                </a:lnTo>
                <a:lnTo>
                  <a:pt x="103759" y="115823"/>
                </a:lnTo>
                <a:lnTo>
                  <a:pt x="109854" y="112267"/>
                </a:lnTo>
                <a:lnTo>
                  <a:pt x="115824" y="108838"/>
                </a:lnTo>
                <a:lnTo>
                  <a:pt x="117855" y="100964"/>
                </a:lnTo>
                <a:lnTo>
                  <a:pt x="114426" y="94995"/>
                </a:lnTo>
                <a:lnTo>
                  <a:pt x="71627" y="25145"/>
                </a:lnTo>
                <a:lnTo>
                  <a:pt x="69976" y="31495"/>
                </a:lnTo>
                <a:lnTo>
                  <a:pt x="48005" y="31495"/>
                </a:lnTo>
                <a:lnTo>
                  <a:pt x="46227" y="25145"/>
                </a:lnTo>
                <a:lnTo>
                  <a:pt x="3555" y="94995"/>
                </a:lnTo>
                <a:lnTo>
                  <a:pt x="0" y="100964"/>
                </a:lnTo>
                <a:lnTo>
                  <a:pt x="2032" y="108838"/>
                </a:lnTo>
                <a:lnTo>
                  <a:pt x="8127" y="112267"/>
                </a:lnTo>
                <a:lnTo>
                  <a:pt x="14224" y="115823"/>
                </a:lnTo>
                <a:lnTo>
                  <a:pt x="21971" y="113791"/>
                </a:lnTo>
                <a:close/>
              </a:path>
              <a:path w="117855" h="360045">
                <a:moveTo>
                  <a:pt x="71627" y="25145"/>
                </a:moveTo>
                <a:lnTo>
                  <a:pt x="114426" y="94995"/>
                </a:lnTo>
                <a:lnTo>
                  <a:pt x="58927" y="0"/>
                </a:lnTo>
                <a:lnTo>
                  <a:pt x="3555" y="94995"/>
                </a:lnTo>
                <a:lnTo>
                  <a:pt x="46227" y="25145"/>
                </a:lnTo>
                <a:lnTo>
                  <a:pt x="48005" y="31495"/>
                </a:lnTo>
                <a:lnTo>
                  <a:pt x="69976" y="31495"/>
                </a:lnTo>
                <a:lnTo>
                  <a:pt x="71627" y="25145"/>
                </a:lnTo>
                <a:close/>
              </a:path>
              <a:path w="117855" h="360045">
                <a:moveTo>
                  <a:pt x="71627" y="360044"/>
                </a:moveTo>
                <a:lnTo>
                  <a:pt x="71627" y="71990"/>
                </a:lnTo>
                <a:lnTo>
                  <a:pt x="58991" y="50328"/>
                </a:lnTo>
                <a:lnTo>
                  <a:pt x="46227" y="72208"/>
                </a:lnTo>
                <a:lnTo>
                  <a:pt x="46227" y="360044"/>
                </a:lnTo>
                <a:lnTo>
                  <a:pt x="71627" y="36004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4686300" y="3815842"/>
            <a:ext cx="117855" cy="360044"/>
          </a:xfrm>
          <a:custGeom>
            <a:avLst/>
            <a:gdLst/>
            <a:ahLst/>
            <a:cxnLst/>
            <a:rect l="l" t="t" r="r" b="b"/>
            <a:pathLst>
              <a:path w="117855" h="360045">
                <a:moveTo>
                  <a:pt x="21971" y="113791"/>
                </a:moveTo>
                <a:lnTo>
                  <a:pt x="25526" y="107695"/>
                </a:lnTo>
                <a:lnTo>
                  <a:pt x="46227" y="72208"/>
                </a:lnTo>
                <a:lnTo>
                  <a:pt x="58991" y="50328"/>
                </a:lnTo>
                <a:lnTo>
                  <a:pt x="71627" y="71990"/>
                </a:lnTo>
                <a:lnTo>
                  <a:pt x="92455" y="107695"/>
                </a:lnTo>
                <a:lnTo>
                  <a:pt x="96012" y="113791"/>
                </a:lnTo>
                <a:lnTo>
                  <a:pt x="103759" y="115823"/>
                </a:lnTo>
                <a:lnTo>
                  <a:pt x="109854" y="112267"/>
                </a:lnTo>
                <a:lnTo>
                  <a:pt x="115824" y="108838"/>
                </a:lnTo>
                <a:lnTo>
                  <a:pt x="117855" y="100964"/>
                </a:lnTo>
                <a:lnTo>
                  <a:pt x="114426" y="94995"/>
                </a:lnTo>
                <a:lnTo>
                  <a:pt x="71627" y="25145"/>
                </a:lnTo>
                <a:lnTo>
                  <a:pt x="69976" y="31495"/>
                </a:lnTo>
                <a:lnTo>
                  <a:pt x="48005" y="31495"/>
                </a:lnTo>
                <a:lnTo>
                  <a:pt x="46227" y="25145"/>
                </a:lnTo>
                <a:lnTo>
                  <a:pt x="3555" y="94995"/>
                </a:lnTo>
                <a:lnTo>
                  <a:pt x="0" y="100964"/>
                </a:lnTo>
                <a:lnTo>
                  <a:pt x="2032" y="108838"/>
                </a:lnTo>
                <a:lnTo>
                  <a:pt x="8127" y="112267"/>
                </a:lnTo>
                <a:lnTo>
                  <a:pt x="14224" y="115823"/>
                </a:lnTo>
                <a:lnTo>
                  <a:pt x="21971" y="113791"/>
                </a:lnTo>
                <a:close/>
              </a:path>
              <a:path w="117855" h="360045">
                <a:moveTo>
                  <a:pt x="71627" y="25145"/>
                </a:moveTo>
                <a:lnTo>
                  <a:pt x="114426" y="94995"/>
                </a:lnTo>
                <a:lnTo>
                  <a:pt x="58927" y="0"/>
                </a:lnTo>
                <a:lnTo>
                  <a:pt x="3555" y="94995"/>
                </a:lnTo>
                <a:lnTo>
                  <a:pt x="46227" y="25145"/>
                </a:lnTo>
                <a:lnTo>
                  <a:pt x="48005" y="31495"/>
                </a:lnTo>
                <a:lnTo>
                  <a:pt x="69976" y="31495"/>
                </a:lnTo>
                <a:lnTo>
                  <a:pt x="71627" y="25145"/>
                </a:lnTo>
                <a:close/>
              </a:path>
              <a:path w="117855" h="360045">
                <a:moveTo>
                  <a:pt x="71627" y="360044"/>
                </a:moveTo>
                <a:lnTo>
                  <a:pt x="71627" y="71990"/>
                </a:lnTo>
                <a:lnTo>
                  <a:pt x="58991" y="50328"/>
                </a:lnTo>
                <a:lnTo>
                  <a:pt x="46227" y="72208"/>
                </a:lnTo>
                <a:lnTo>
                  <a:pt x="46227" y="360044"/>
                </a:lnTo>
                <a:lnTo>
                  <a:pt x="71627" y="36004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4673219" y="3815842"/>
            <a:ext cx="144017" cy="122300"/>
          </a:xfrm>
          <a:custGeom>
            <a:avLst/>
            <a:gdLst/>
            <a:ahLst/>
            <a:cxnLst/>
            <a:rect l="l" t="t" r="r" b="b"/>
            <a:pathLst>
              <a:path w="144017" h="122300">
                <a:moveTo>
                  <a:pt x="72008" y="122300"/>
                </a:moveTo>
                <a:lnTo>
                  <a:pt x="78909" y="122024"/>
                </a:lnTo>
                <a:lnTo>
                  <a:pt x="94014" y="119398"/>
                </a:lnTo>
                <a:lnTo>
                  <a:pt x="107787" y="114244"/>
                </a:lnTo>
                <a:lnTo>
                  <a:pt x="119866" y="106868"/>
                </a:lnTo>
                <a:lnTo>
                  <a:pt x="129890" y="97573"/>
                </a:lnTo>
                <a:lnTo>
                  <a:pt x="137498" y="86663"/>
                </a:lnTo>
                <a:lnTo>
                  <a:pt x="142327" y="74442"/>
                </a:lnTo>
                <a:lnTo>
                  <a:pt x="144017" y="61213"/>
                </a:lnTo>
                <a:lnTo>
                  <a:pt x="143682" y="55268"/>
                </a:lnTo>
                <a:lnTo>
                  <a:pt x="140565" y="42446"/>
                </a:lnTo>
                <a:lnTo>
                  <a:pt x="134473" y="30755"/>
                </a:lnTo>
                <a:lnTo>
                  <a:pt x="125767" y="20502"/>
                </a:lnTo>
                <a:lnTo>
                  <a:pt x="114807" y="11992"/>
                </a:lnTo>
                <a:lnTo>
                  <a:pt x="101953" y="5534"/>
                </a:lnTo>
                <a:lnTo>
                  <a:pt x="87567" y="1434"/>
                </a:lnTo>
                <a:lnTo>
                  <a:pt x="72008" y="0"/>
                </a:lnTo>
                <a:lnTo>
                  <a:pt x="65012" y="285"/>
                </a:lnTo>
                <a:lnTo>
                  <a:pt x="49927" y="2935"/>
                </a:lnTo>
                <a:lnTo>
                  <a:pt x="36174" y="8115"/>
                </a:lnTo>
                <a:lnTo>
                  <a:pt x="24112" y="15517"/>
                </a:lnTo>
                <a:lnTo>
                  <a:pt x="14104" y="24835"/>
                </a:lnTo>
                <a:lnTo>
                  <a:pt x="6508" y="35762"/>
                </a:lnTo>
                <a:lnTo>
                  <a:pt x="1687" y="47990"/>
                </a:lnTo>
                <a:lnTo>
                  <a:pt x="0" y="61213"/>
                </a:lnTo>
                <a:lnTo>
                  <a:pt x="326" y="67077"/>
                </a:lnTo>
                <a:lnTo>
                  <a:pt x="3428" y="79904"/>
                </a:lnTo>
                <a:lnTo>
                  <a:pt x="9511" y="91592"/>
                </a:lnTo>
                <a:lnTo>
                  <a:pt x="18216" y="101836"/>
                </a:lnTo>
                <a:lnTo>
                  <a:pt x="29179" y="110333"/>
                </a:lnTo>
                <a:lnTo>
                  <a:pt x="42040" y="116779"/>
                </a:lnTo>
                <a:lnTo>
                  <a:pt x="56437" y="120869"/>
                </a:lnTo>
                <a:lnTo>
                  <a:pt x="72008" y="1223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4673219" y="3815842"/>
            <a:ext cx="144017" cy="122300"/>
          </a:xfrm>
          <a:custGeom>
            <a:avLst/>
            <a:gdLst/>
            <a:ahLst/>
            <a:cxnLst/>
            <a:rect l="l" t="t" r="r" b="b"/>
            <a:pathLst>
              <a:path w="144017" h="122300">
                <a:moveTo>
                  <a:pt x="72008" y="122300"/>
                </a:moveTo>
                <a:lnTo>
                  <a:pt x="56437" y="120869"/>
                </a:lnTo>
                <a:lnTo>
                  <a:pt x="42040" y="116779"/>
                </a:lnTo>
                <a:lnTo>
                  <a:pt x="29179" y="110333"/>
                </a:lnTo>
                <a:lnTo>
                  <a:pt x="18216" y="101836"/>
                </a:lnTo>
                <a:lnTo>
                  <a:pt x="9511" y="91592"/>
                </a:lnTo>
                <a:lnTo>
                  <a:pt x="3428" y="79904"/>
                </a:lnTo>
                <a:lnTo>
                  <a:pt x="326" y="67077"/>
                </a:lnTo>
                <a:lnTo>
                  <a:pt x="0" y="61213"/>
                </a:lnTo>
                <a:lnTo>
                  <a:pt x="1687" y="47990"/>
                </a:lnTo>
                <a:lnTo>
                  <a:pt x="6508" y="35762"/>
                </a:lnTo>
                <a:lnTo>
                  <a:pt x="14104" y="24835"/>
                </a:lnTo>
                <a:lnTo>
                  <a:pt x="24112" y="15517"/>
                </a:lnTo>
                <a:lnTo>
                  <a:pt x="36174" y="8115"/>
                </a:lnTo>
                <a:lnTo>
                  <a:pt x="49927" y="2935"/>
                </a:lnTo>
                <a:lnTo>
                  <a:pt x="65012" y="285"/>
                </a:lnTo>
                <a:lnTo>
                  <a:pt x="72008" y="0"/>
                </a:lnTo>
                <a:lnTo>
                  <a:pt x="87567" y="1434"/>
                </a:lnTo>
                <a:lnTo>
                  <a:pt x="101953" y="5534"/>
                </a:lnTo>
                <a:lnTo>
                  <a:pt x="114807" y="11992"/>
                </a:lnTo>
                <a:lnTo>
                  <a:pt x="125767" y="20502"/>
                </a:lnTo>
                <a:lnTo>
                  <a:pt x="134473" y="30755"/>
                </a:lnTo>
                <a:lnTo>
                  <a:pt x="140565" y="42446"/>
                </a:lnTo>
                <a:lnTo>
                  <a:pt x="143682" y="55268"/>
                </a:lnTo>
                <a:lnTo>
                  <a:pt x="144017" y="61213"/>
                </a:lnTo>
                <a:lnTo>
                  <a:pt x="142327" y="74442"/>
                </a:lnTo>
                <a:lnTo>
                  <a:pt x="137498" y="86663"/>
                </a:lnTo>
                <a:lnTo>
                  <a:pt x="129890" y="97573"/>
                </a:lnTo>
                <a:lnTo>
                  <a:pt x="119866" y="106868"/>
                </a:lnTo>
                <a:lnTo>
                  <a:pt x="107787" y="114244"/>
                </a:lnTo>
                <a:lnTo>
                  <a:pt x="94014" y="119398"/>
                </a:lnTo>
                <a:lnTo>
                  <a:pt x="78909" y="122024"/>
                </a:lnTo>
                <a:lnTo>
                  <a:pt x="72008" y="122300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6012180" y="2961004"/>
            <a:ext cx="360045" cy="720090"/>
          </a:xfrm>
          <a:custGeom>
            <a:avLst/>
            <a:gdLst/>
            <a:ahLst/>
            <a:cxnLst/>
            <a:rect l="l" t="t" r="r" b="b"/>
            <a:pathLst>
              <a:path w="360045" h="720090">
                <a:moveTo>
                  <a:pt x="360045" y="0"/>
                </a:moveTo>
                <a:lnTo>
                  <a:pt x="0" y="72009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6012180" y="2961004"/>
            <a:ext cx="360045" cy="720090"/>
          </a:xfrm>
          <a:custGeom>
            <a:avLst/>
            <a:gdLst/>
            <a:ahLst/>
            <a:cxnLst/>
            <a:rect l="l" t="t" r="r" b="b"/>
            <a:pathLst>
              <a:path w="360045" h="720090">
                <a:moveTo>
                  <a:pt x="360045" y="0"/>
                </a:moveTo>
                <a:lnTo>
                  <a:pt x="0" y="72009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6215507" y="3249041"/>
            <a:ext cx="25400" cy="1584198"/>
          </a:xfrm>
          <a:custGeom>
            <a:avLst/>
            <a:gdLst/>
            <a:ahLst/>
            <a:cxnLst/>
            <a:rect l="l" t="t" r="r" b="b"/>
            <a:pathLst>
              <a:path w="25400" h="1584198">
                <a:moveTo>
                  <a:pt x="0" y="1584198"/>
                </a:moveTo>
                <a:lnTo>
                  <a:pt x="25400" y="1584198"/>
                </a:lnTo>
                <a:lnTo>
                  <a:pt x="25400" y="0"/>
                </a:lnTo>
                <a:lnTo>
                  <a:pt x="0" y="0"/>
                </a:lnTo>
                <a:lnTo>
                  <a:pt x="0" y="158419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6215507" y="3249041"/>
            <a:ext cx="25400" cy="1584198"/>
          </a:xfrm>
          <a:custGeom>
            <a:avLst/>
            <a:gdLst/>
            <a:ahLst/>
            <a:cxnLst/>
            <a:rect l="l" t="t" r="r" b="b"/>
            <a:pathLst>
              <a:path w="25400" h="1584198">
                <a:moveTo>
                  <a:pt x="0" y="1584198"/>
                </a:moveTo>
                <a:lnTo>
                  <a:pt x="25400" y="1584198"/>
                </a:lnTo>
                <a:lnTo>
                  <a:pt x="25400" y="0"/>
                </a:lnTo>
                <a:lnTo>
                  <a:pt x="0" y="0"/>
                </a:lnTo>
                <a:lnTo>
                  <a:pt x="0" y="158419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1209001" y="2708922"/>
            <a:ext cx="1270635" cy="1152131"/>
          </a:xfrm>
          <a:custGeom>
            <a:avLst/>
            <a:gdLst/>
            <a:ahLst/>
            <a:cxnLst/>
            <a:rect l="l" t="t" r="r" b="b"/>
            <a:pathLst>
              <a:path w="1270635" h="1152131">
                <a:moveTo>
                  <a:pt x="0" y="1152131"/>
                </a:moveTo>
                <a:lnTo>
                  <a:pt x="1270635" y="1152131"/>
                </a:lnTo>
                <a:lnTo>
                  <a:pt x="1270635" y="0"/>
                </a:lnTo>
                <a:lnTo>
                  <a:pt x="0" y="0"/>
                </a:lnTo>
                <a:lnTo>
                  <a:pt x="0" y="115213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863625" y="2930144"/>
            <a:ext cx="324002" cy="25400"/>
          </a:xfrm>
          <a:custGeom>
            <a:avLst/>
            <a:gdLst/>
            <a:ahLst/>
            <a:cxnLst/>
            <a:rect l="l" t="t" r="r" b="b"/>
            <a:pathLst>
              <a:path w="324002" h="25400">
                <a:moveTo>
                  <a:pt x="0" y="25400"/>
                </a:moveTo>
                <a:lnTo>
                  <a:pt x="324002" y="25400"/>
                </a:lnTo>
                <a:lnTo>
                  <a:pt x="324002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863625" y="2930144"/>
            <a:ext cx="324002" cy="25400"/>
          </a:xfrm>
          <a:custGeom>
            <a:avLst/>
            <a:gdLst/>
            <a:ahLst/>
            <a:cxnLst/>
            <a:rect l="l" t="t" r="r" b="b"/>
            <a:pathLst>
              <a:path w="324002" h="25400">
                <a:moveTo>
                  <a:pt x="0" y="25400"/>
                </a:moveTo>
                <a:lnTo>
                  <a:pt x="324002" y="25400"/>
                </a:lnTo>
                <a:lnTo>
                  <a:pt x="324002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2447798" y="2883916"/>
            <a:ext cx="395985" cy="117983"/>
          </a:xfrm>
          <a:custGeom>
            <a:avLst/>
            <a:gdLst/>
            <a:ahLst/>
            <a:cxnLst/>
            <a:rect l="l" t="t" r="r" b="b"/>
            <a:pathLst>
              <a:path w="395985" h="117983">
                <a:moveTo>
                  <a:pt x="31495" y="69976"/>
                </a:moveTo>
                <a:lnTo>
                  <a:pt x="71990" y="71628"/>
                </a:lnTo>
                <a:lnTo>
                  <a:pt x="395985" y="71628"/>
                </a:lnTo>
                <a:lnTo>
                  <a:pt x="395985" y="46228"/>
                </a:lnTo>
                <a:lnTo>
                  <a:pt x="25145" y="46228"/>
                </a:lnTo>
                <a:lnTo>
                  <a:pt x="25145" y="71628"/>
                </a:lnTo>
                <a:lnTo>
                  <a:pt x="94995" y="114426"/>
                </a:lnTo>
                <a:lnTo>
                  <a:pt x="100964" y="117983"/>
                </a:lnTo>
                <a:lnTo>
                  <a:pt x="108838" y="115824"/>
                </a:lnTo>
                <a:lnTo>
                  <a:pt x="112268" y="109855"/>
                </a:lnTo>
                <a:lnTo>
                  <a:pt x="115824" y="103759"/>
                </a:lnTo>
                <a:lnTo>
                  <a:pt x="113791" y="96012"/>
                </a:lnTo>
                <a:lnTo>
                  <a:pt x="107695" y="92456"/>
                </a:lnTo>
                <a:lnTo>
                  <a:pt x="71990" y="71628"/>
                </a:lnTo>
                <a:lnTo>
                  <a:pt x="31495" y="69976"/>
                </a:lnTo>
                <a:lnTo>
                  <a:pt x="31495" y="48006"/>
                </a:lnTo>
                <a:lnTo>
                  <a:pt x="50328" y="58991"/>
                </a:lnTo>
                <a:lnTo>
                  <a:pt x="31495" y="69976"/>
                </a:lnTo>
                <a:close/>
              </a:path>
              <a:path w="395985" h="117983">
                <a:moveTo>
                  <a:pt x="94995" y="114426"/>
                </a:moveTo>
                <a:lnTo>
                  <a:pt x="25145" y="71628"/>
                </a:lnTo>
                <a:lnTo>
                  <a:pt x="25145" y="46228"/>
                </a:lnTo>
                <a:lnTo>
                  <a:pt x="72208" y="46227"/>
                </a:lnTo>
                <a:lnTo>
                  <a:pt x="107695" y="25526"/>
                </a:lnTo>
                <a:lnTo>
                  <a:pt x="113791" y="21971"/>
                </a:lnTo>
                <a:lnTo>
                  <a:pt x="115824" y="14224"/>
                </a:lnTo>
                <a:lnTo>
                  <a:pt x="112268" y="8128"/>
                </a:lnTo>
                <a:lnTo>
                  <a:pt x="108838" y="2032"/>
                </a:lnTo>
                <a:lnTo>
                  <a:pt x="100964" y="0"/>
                </a:lnTo>
                <a:lnTo>
                  <a:pt x="94995" y="3556"/>
                </a:lnTo>
                <a:lnTo>
                  <a:pt x="0" y="58928"/>
                </a:lnTo>
                <a:lnTo>
                  <a:pt x="94995" y="114426"/>
                </a:lnTo>
                <a:close/>
              </a:path>
              <a:path w="395985" h="117983">
                <a:moveTo>
                  <a:pt x="50328" y="58991"/>
                </a:moveTo>
                <a:lnTo>
                  <a:pt x="31495" y="48006"/>
                </a:lnTo>
                <a:lnTo>
                  <a:pt x="31495" y="69976"/>
                </a:lnTo>
                <a:lnTo>
                  <a:pt x="50328" y="589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2447798" y="2883916"/>
            <a:ext cx="395985" cy="117983"/>
          </a:xfrm>
          <a:custGeom>
            <a:avLst/>
            <a:gdLst/>
            <a:ahLst/>
            <a:cxnLst/>
            <a:rect l="l" t="t" r="r" b="b"/>
            <a:pathLst>
              <a:path w="395985" h="117983">
                <a:moveTo>
                  <a:pt x="31495" y="69976"/>
                </a:moveTo>
                <a:lnTo>
                  <a:pt x="71990" y="71628"/>
                </a:lnTo>
                <a:lnTo>
                  <a:pt x="395985" y="71628"/>
                </a:lnTo>
                <a:lnTo>
                  <a:pt x="395985" y="46228"/>
                </a:lnTo>
                <a:lnTo>
                  <a:pt x="25145" y="46228"/>
                </a:lnTo>
                <a:lnTo>
                  <a:pt x="25145" y="71628"/>
                </a:lnTo>
                <a:lnTo>
                  <a:pt x="94995" y="114426"/>
                </a:lnTo>
                <a:lnTo>
                  <a:pt x="100964" y="117983"/>
                </a:lnTo>
                <a:lnTo>
                  <a:pt x="108838" y="115824"/>
                </a:lnTo>
                <a:lnTo>
                  <a:pt x="112268" y="109855"/>
                </a:lnTo>
                <a:lnTo>
                  <a:pt x="115824" y="103759"/>
                </a:lnTo>
                <a:lnTo>
                  <a:pt x="113791" y="96012"/>
                </a:lnTo>
                <a:lnTo>
                  <a:pt x="107695" y="92456"/>
                </a:lnTo>
                <a:lnTo>
                  <a:pt x="71990" y="71628"/>
                </a:lnTo>
                <a:lnTo>
                  <a:pt x="31495" y="69976"/>
                </a:lnTo>
                <a:lnTo>
                  <a:pt x="31495" y="48006"/>
                </a:lnTo>
                <a:lnTo>
                  <a:pt x="50328" y="58991"/>
                </a:lnTo>
                <a:lnTo>
                  <a:pt x="31495" y="69976"/>
                </a:lnTo>
                <a:close/>
              </a:path>
              <a:path w="395985" h="117983">
                <a:moveTo>
                  <a:pt x="94995" y="114426"/>
                </a:moveTo>
                <a:lnTo>
                  <a:pt x="25145" y="71628"/>
                </a:lnTo>
                <a:lnTo>
                  <a:pt x="25145" y="46228"/>
                </a:lnTo>
                <a:lnTo>
                  <a:pt x="72208" y="46227"/>
                </a:lnTo>
                <a:lnTo>
                  <a:pt x="107695" y="25526"/>
                </a:lnTo>
                <a:lnTo>
                  <a:pt x="113791" y="21971"/>
                </a:lnTo>
                <a:lnTo>
                  <a:pt x="115824" y="14224"/>
                </a:lnTo>
                <a:lnTo>
                  <a:pt x="112268" y="8128"/>
                </a:lnTo>
                <a:lnTo>
                  <a:pt x="108838" y="2032"/>
                </a:lnTo>
                <a:lnTo>
                  <a:pt x="100964" y="0"/>
                </a:lnTo>
                <a:lnTo>
                  <a:pt x="94995" y="3556"/>
                </a:lnTo>
                <a:lnTo>
                  <a:pt x="0" y="58928"/>
                </a:lnTo>
                <a:lnTo>
                  <a:pt x="94995" y="114426"/>
                </a:lnTo>
                <a:close/>
              </a:path>
              <a:path w="395985" h="117983">
                <a:moveTo>
                  <a:pt x="50328" y="58991"/>
                </a:moveTo>
                <a:lnTo>
                  <a:pt x="31495" y="48006"/>
                </a:lnTo>
                <a:lnTo>
                  <a:pt x="31495" y="69976"/>
                </a:lnTo>
                <a:lnTo>
                  <a:pt x="50328" y="589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2483739" y="3604005"/>
            <a:ext cx="648081" cy="117856"/>
          </a:xfrm>
          <a:custGeom>
            <a:avLst/>
            <a:gdLst/>
            <a:ahLst/>
            <a:cxnLst/>
            <a:rect l="l" t="t" r="r" b="b"/>
            <a:pathLst>
              <a:path w="648081" h="117856">
                <a:moveTo>
                  <a:pt x="31623" y="69977"/>
                </a:moveTo>
                <a:lnTo>
                  <a:pt x="72117" y="71628"/>
                </a:lnTo>
                <a:lnTo>
                  <a:pt x="648081" y="71628"/>
                </a:lnTo>
                <a:lnTo>
                  <a:pt x="648081" y="46228"/>
                </a:lnTo>
                <a:lnTo>
                  <a:pt x="25146" y="46228"/>
                </a:lnTo>
                <a:lnTo>
                  <a:pt x="25146" y="71628"/>
                </a:lnTo>
                <a:lnTo>
                  <a:pt x="94996" y="114427"/>
                </a:lnTo>
                <a:lnTo>
                  <a:pt x="101092" y="117856"/>
                </a:lnTo>
                <a:lnTo>
                  <a:pt x="108838" y="115824"/>
                </a:lnTo>
                <a:lnTo>
                  <a:pt x="107823" y="92456"/>
                </a:lnTo>
                <a:lnTo>
                  <a:pt x="72117" y="71628"/>
                </a:lnTo>
                <a:lnTo>
                  <a:pt x="31623" y="69977"/>
                </a:lnTo>
                <a:lnTo>
                  <a:pt x="31623" y="48006"/>
                </a:lnTo>
                <a:lnTo>
                  <a:pt x="50455" y="58991"/>
                </a:lnTo>
                <a:lnTo>
                  <a:pt x="31623" y="69977"/>
                </a:lnTo>
                <a:close/>
              </a:path>
              <a:path w="648081" h="117856">
                <a:moveTo>
                  <a:pt x="94996" y="114427"/>
                </a:moveTo>
                <a:lnTo>
                  <a:pt x="25146" y="71628"/>
                </a:lnTo>
                <a:lnTo>
                  <a:pt x="25146" y="46228"/>
                </a:lnTo>
                <a:lnTo>
                  <a:pt x="72335" y="46228"/>
                </a:lnTo>
                <a:lnTo>
                  <a:pt x="107823" y="25527"/>
                </a:lnTo>
                <a:lnTo>
                  <a:pt x="113792" y="21971"/>
                </a:lnTo>
                <a:lnTo>
                  <a:pt x="115824" y="14224"/>
                </a:lnTo>
                <a:lnTo>
                  <a:pt x="112394" y="8128"/>
                </a:lnTo>
                <a:lnTo>
                  <a:pt x="108838" y="2032"/>
                </a:lnTo>
                <a:lnTo>
                  <a:pt x="101092" y="0"/>
                </a:lnTo>
                <a:lnTo>
                  <a:pt x="94996" y="3556"/>
                </a:lnTo>
                <a:lnTo>
                  <a:pt x="0" y="58928"/>
                </a:lnTo>
                <a:lnTo>
                  <a:pt x="94996" y="114427"/>
                </a:lnTo>
                <a:close/>
              </a:path>
              <a:path w="648081" h="117856">
                <a:moveTo>
                  <a:pt x="50455" y="58991"/>
                </a:moveTo>
                <a:lnTo>
                  <a:pt x="31623" y="48006"/>
                </a:lnTo>
                <a:lnTo>
                  <a:pt x="31623" y="69977"/>
                </a:lnTo>
                <a:lnTo>
                  <a:pt x="50455" y="58991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2483739" y="3604005"/>
            <a:ext cx="648081" cy="117856"/>
          </a:xfrm>
          <a:custGeom>
            <a:avLst/>
            <a:gdLst/>
            <a:ahLst/>
            <a:cxnLst/>
            <a:rect l="l" t="t" r="r" b="b"/>
            <a:pathLst>
              <a:path w="648081" h="117856">
                <a:moveTo>
                  <a:pt x="31623" y="69977"/>
                </a:moveTo>
                <a:lnTo>
                  <a:pt x="72117" y="71628"/>
                </a:lnTo>
                <a:lnTo>
                  <a:pt x="648081" y="71628"/>
                </a:lnTo>
                <a:lnTo>
                  <a:pt x="648081" y="46228"/>
                </a:lnTo>
                <a:lnTo>
                  <a:pt x="25146" y="46228"/>
                </a:lnTo>
                <a:lnTo>
                  <a:pt x="25146" y="71628"/>
                </a:lnTo>
                <a:lnTo>
                  <a:pt x="94996" y="114427"/>
                </a:lnTo>
                <a:lnTo>
                  <a:pt x="101092" y="117856"/>
                </a:lnTo>
                <a:lnTo>
                  <a:pt x="108838" y="115824"/>
                </a:lnTo>
                <a:lnTo>
                  <a:pt x="107823" y="92456"/>
                </a:lnTo>
                <a:lnTo>
                  <a:pt x="72117" y="71628"/>
                </a:lnTo>
                <a:lnTo>
                  <a:pt x="31623" y="69977"/>
                </a:lnTo>
                <a:lnTo>
                  <a:pt x="31623" y="48006"/>
                </a:lnTo>
                <a:lnTo>
                  <a:pt x="50455" y="58991"/>
                </a:lnTo>
                <a:lnTo>
                  <a:pt x="31623" y="69977"/>
                </a:lnTo>
                <a:close/>
              </a:path>
              <a:path w="648081" h="117856">
                <a:moveTo>
                  <a:pt x="94996" y="114427"/>
                </a:moveTo>
                <a:lnTo>
                  <a:pt x="25146" y="71628"/>
                </a:lnTo>
                <a:lnTo>
                  <a:pt x="25146" y="46228"/>
                </a:lnTo>
                <a:lnTo>
                  <a:pt x="72335" y="46228"/>
                </a:lnTo>
                <a:lnTo>
                  <a:pt x="107823" y="25527"/>
                </a:lnTo>
                <a:lnTo>
                  <a:pt x="113792" y="21971"/>
                </a:lnTo>
                <a:lnTo>
                  <a:pt x="115824" y="14224"/>
                </a:lnTo>
                <a:lnTo>
                  <a:pt x="112394" y="8128"/>
                </a:lnTo>
                <a:lnTo>
                  <a:pt x="108838" y="2032"/>
                </a:lnTo>
                <a:lnTo>
                  <a:pt x="101092" y="0"/>
                </a:lnTo>
                <a:lnTo>
                  <a:pt x="94996" y="3556"/>
                </a:lnTo>
                <a:lnTo>
                  <a:pt x="0" y="58928"/>
                </a:lnTo>
                <a:lnTo>
                  <a:pt x="94996" y="114427"/>
                </a:lnTo>
                <a:close/>
              </a:path>
              <a:path w="648081" h="117856">
                <a:moveTo>
                  <a:pt x="50455" y="58991"/>
                </a:moveTo>
                <a:lnTo>
                  <a:pt x="31623" y="48006"/>
                </a:lnTo>
                <a:lnTo>
                  <a:pt x="31623" y="69977"/>
                </a:lnTo>
                <a:lnTo>
                  <a:pt x="50455" y="58991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2483739" y="3604005"/>
            <a:ext cx="144018" cy="122301"/>
          </a:xfrm>
          <a:custGeom>
            <a:avLst/>
            <a:gdLst/>
            <a:ahLst/>
            <a:cxnLst/>
            <a:rect l="l" t="t" r="r" b="b"/>
            <a:pathLst>
              <a:path w="144018" h="122300">
                <a:moveTo>
                  <a:pt x="72009" y="122301"/>
                </a:moveTo>
                <a:lnTo>
                  <a:pt x="78909" y="122024"/>
                </a:lnTo>
                <a:lnTo>
                  <a:pt x="94014" y="119398"/>
                </a:lnTo>
                <a:lnTo>
                  <a:pt x="107787" y="114244"/>
                </a:lnTo>
                <a:lnTo>
                  <a:pt x="119866" y="106868"/>
                </a:lnTo>
                <a:lnTo>
                  <a:pt x="129890" y="97573"/>
                </a:lnTo>
                <a:lnTo>
                  <a:pt x="137498" y="86663"/>
                </a:lnTo>
                <a:lnTo>
                  <a:pt x="142327" y="74442"/>
                </a:lnTo>
                <a:lnTo>
                  <a:pt x="144018" y="61214"/>
                </a:lnTo>
                <a:lnTo>
                  <a:pt x="143682" y="55268"/>
                </a:lnTo>
                <a:lnTo>
                  <a:pt x="140565" y="42446"/>
                </a:lnTo>
                <a:lnTo>
                  <a:pt x="134473" y="30755"/>
                </a:lnTo>
                <a:lnTo>
                  <a:pt x="125767" y="20502"/>
                </a:lnTo>
                <a:lnTo>
                  <a:pt x="114807" y="11992"/>
                </a:lnTo>
                <a:lnTo>
                  <a:pt x="101953" y="5534"/>
                </a:lnTo>
                <a:lnTo>
                  <a:pt x="87567" y="1434"/>
                </a:lnTo>
                <a:lnTo>
                  <a:pt x="72009" y="0"/>
                </a:lnTo>
                <a:lnTo>
                  <a:pt x="65012" y="285"/>
                </a:lnTo>
                <a:lnTo>
                  <a:pt x="49927" y="2935"/>
                </a:lnTo>
                <a:lnTo>
                  <a:pt x="36174" y="8115"/>
                </a:lnTo>
                <a:lnTo>
                  <a:pt x="24112" y="15517"/>
                </a:lnTo>
                <a:lnTo>
                  <a:pt x="14104" y="24835"/>
                </a:lnTo>
                <a:lnTo>
                  <a:pt x="6508" y="35762"/>
                </a:lnTo>
                <a:lnTo>
                  <a:pt x="1687" y="47990"/>
                </a:lnTo>
                <a:lnTo>
                  <a:pt x="0" y="61214"/>
                </a:lnTo>
                <a:lnTo>
                  <a:pt x="326" y="67077"/>
                </a:lnTo>
                <a:lnTo>
                  <a:pt x="3428" y="79904"/>
                </a:lnTo>
                <a:lnTo>
                  <a:pt x="9511" y="91592"/>
                </a:lnTo>
                <a:lnTo>
                  <a:pt x="18216" y="101836"/>
                </a:lnTo>
                <a:lnTo>
                  <a:pt x="29179" y="110333"/>
                </a:lnTo>
                <a:lnTo>
                  <a:pt x="42040" y="116779"/>
                </a:lnTo>
                <a:lnTo>
                  <a:pt x="56437" y="120869"/>
                </a:lnTo>
                <a:lnTo>
                  <a:pt x="72009" y="122301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2483739" y="3604005"/>
            <a:ext cx="144018" cy="122301"/>
          </a:xfrm>
          <a:custGeom>
            <a:avLst/>
            <a:gdLst/>
            <a:ahLst/>
            <a:cxnLst/>
            <a:rect l="l" t="t" r="r" b="b"/>
            <a:pathLst>
              <a:path w="144018" h="122300">
                <a:moveTo>
                  <a:pt x="72009" y="122301"/>
                </a:moveTo>
                <a:lnTo>
                  <a:pt x="56437" y="120869"/>
                </a:lnTo>
                <a:lnTo>
                  <a:pt x="42040" y="116779"/>
                </a:lnTo>
                <a:lnTo>
                  <a:pt x="29179" y="110333"/>
                </a:lnTo>
                <a:lnTo>
                  <a:pt x="18216" y="101836"/>
                </a:lnTo>
                <a:lnTo>
                  <a:pt x="9511" y="91592"/>
                </a:lnTo>
                <a:lnTo>
                  <a:pt x="3428" y="79904"/>
                </a:lnTo>
                <a:lnTo>
                  <a:pt x="326" y="67077"/>
                </a:lnTo>
                <a:lnTo>
                  <a:pt x="0" y="61214"/>
                </a:lnTo>
                <a:lnTo>
                  <a:pt x="1687" y="47990"/>
                </a:lnTo>
                <a:lnTo>
                  <a:pt x="6508" y="35762"/>
                </a:lnTo>
                <a:lnTo>
                  <a:pt x="14104" y="24835"/>
                </a:lnTo>
                <a:lnTo>
                  <a:pt x="24112" y="15517"/>
                </a:lnTo>
                <a:lnTo>
                  <a:pt x="36174" y="8115"/>
                </a:lnTo>
                <a:lnTo>
                  <a:pt x="49927" y="2935"/>
                </a:lnTo>
                <a:lnTo>
                  <a:pt x="65012" y="285"/>
                </a:lnTo>
                <a:lnTo>
                  <a:pt x="72009" y="0"/>
                </a:lnTo>
                <a:lnTo>
                  <a:pt x="87567" y="1434"/>
                </a:lnTo>
                <a:lnTo>
                  <a:pt x="101953" y="5534"/>
                </a:lnTo>
                <a:lnTo>
                  <a:pt x="114807" y="11992"/>
                </a:lnTo>
                <a:lnTo>
                  <a:pt x="125767" y="20502"/>
                </a:lnTo>
                <a:lnTo>
                  <a:pt x="134473" y="30755"/>
                </a:lnTo>
                <a:lnTo>
                  <a:pt x="140565" y="42446"/>
                </a:lnTo>
                <a:lnTo>
                  <a:pt x="143682" y="55268"/>
                </a:lnTo>
                <a:lnTo>
                  <a:pt x="144018" y="61214"/>
                </a:lnTo>
                <a:lnTo>
                  <a:pt x="142327" y="74442"/>
                </a:lnTo>
                <a:lnTo>
                  <a:pt x="137498" y="86663"/>
                </a:lnTo>
                <a:lnTo>
                  <a:pt x="129890" y="97573"/>
                </a:lnTo>
                <a:lnTo>
                  <a:pt x="119866" y="106868"/>
                </a:lnTo>
                <a:lnTo>
                  <a:pt x="107787" y="114244"/>
                </a:lnTo>
                <a:lnTo>
                  <a:pt x="94014" y="119398"/>
                </a:lnTo>
                <a:lnTo>
                  <a:pt x="78909" y="122024"/>
                </a:lnTo>
                <a:lnTo>
                  <a:pt x="72009" y="122301"/>
                </a:lnTo>
                <a:close/>
              </a:path>
            </a:pathLst>
          </a:custGeom>
          <a:ln w="25400">
            <a:solidFill>
              <a:srgbClr val="BA602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1772539" y="2358263"/>
            <a:ext cx="117983" cy="360045"/>
          </a:xfrm>
          <a:custGeom>
            <a:avLst/>
            <a:gdLst/>
            <a:ahLst/>
            <a:cxnLst/>
            <a:rect l="l" t="t" r="r" b="b"/>
            <a:pathLst>
              <a:path w="117983" h="360045">
                <a:moveTo>
                  <a:pt x="46355" y="334772"/>
                </a:moveTo>
                <a:lnTo>
                  <a:pt x="46355" y="287927"/>
                </a:lnTo>
                <a:lnTo>
                  <a:pt x="25527" y="252222"/>
                </a:lnTo>
                <a:lnTo>
                  <a:pt x="21971" y="246125"/>
                </a:lnTo>
                <a:lnTo>
                  <a:pt x="14224" y="244094"/>
                </a:lnTo>
                <a:lnTo>
                  <a:pt x="8128" y="247650"/>
                </a:lnTo>
                <a:lnTo>
                  <a:pt x="2031" y="251206"/>
                </a:lnTo>
                <a:lnTo>
                  <a:pt x="0" y="258952"/>
                </a:lnTo>
                <a:lnTo>
                  <a:pt x="3556" y="265049"/>
                </a:lnTo>
                <a:lnTo>
                  <a:pt x="59055" y="360045"/>
                </a:lnTo>
                <a:lnTo>
                  <a:pt x="114427" y="265049"/>
                </a:lnTo>
                <a:lnTo>
                  <a:pt x="71755" y="334772"/>
                </a:lnTo>
                <a:lnTo>
                  <a:pt x="48006" y="328422"/>
                </a:lnTo>
                <a:lnTo>
                  <a:pt x="46355" y="287927"/>
                </a:lnTo>
                <a:lnTo>
                  <a:pt x="46355" y="334772"/>
                </a:lnTo>
                <a:close/>
              </a:path>
              <a:path w="117983" h="360045">
                <a:moveTo>
                  <a:pt x="96012" y="246125"/>
                </a:moveTo>
                <a:lnTo>
                  <a:pt x="92456" y="252222"/>
                </a:lnTo>
                <a:lnTo>
                  <a:pt x="71755" y="287709"/>
                </a:lnTo>
                <a:lnTo>
                  <a:pt x="69977" y="328422"/>
                </a:lnTo>
                <a:lnTo>
                  <a:pt x="58991" y="309589"/>
                </a:lnTo>
                <a:lnTo>
                  <a:pt x="46355" y="0"/>
                </a:lnTo>
                <a:lnTo>
                  <a:pt x="46355" y="287927"/>
                </a:lnTo>
                <a:lnTo>
                  <a:pt x="48006" y="328422"/>
                </a:lnTo>
                <a:lnTo>
                  <a:pt x="71755" y="334772"/>
                </a:lnTo>
                <a:lnTo>
                  <a:pt x="114427" y="265049"/>
                </a:lnTo>
                <a:lnTo>
                  <a:pt x="117983" y="258952"/>
                </a:lnTo>
                <a:lnTo>
                  <a:pt x="115950" y="251206"/>
                </a:lnTo>
                <a:lnTo>
                  <a:pt x="109855" y="247650"/>
                </a:lnTo>
                <a:lnTo>
                  <a:pt x="103759" y="244094"/>
                </a:lnTo>
                <a:lnTo>
                  <a:pt x="96012" y="246125"/>
                </a:lnTo>
                <a:close/>
              </a:path>
              <a:path w="117983" h="360045">
                <a:moveTo>
                  <a:pt x="58991" y="309589"/>
                </a:moveTo>
                <a:lnTo>
                  <a:pt x="69977" y="328422"/>
                </a:lnTo>
                <a:lnTo>
                  <a:pt x="71755" y="287709"/>
                </a:lnTo>
                <a:lnTo>
                  <a:pt x="71755" y="0"/>
                </a:lnTo>
                <a:lnTo>
                  <a:pt x="46355" y="0"/>
                </a:lnTo>
                <a:lnTo>
                  <a:pt x="58991" y="30958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1772539" y="2358263"/>
            <a:ext cx="117983" cy="360045"/>
          </a:xfrm>
          <a:custGeom>
            <a:avLst/>
            <a:gdLst/>
            <a:ahLst/>
            <a:cxnLst/>
            <a:rect l="l" t="t" r="r" b="b"/>
            <a:pathLst>
              <a:path w="117983" h="360045">
                <a:moveTo>
                  <a:pt x="46355" y="334772"/>
                </a:moveTo>
                <a:lnTo>
                  <a:pt x="46355" y="287927"/>
                </a:lnTo>
                <a:lnTo>
                  <a:pt x="25527" y="252222"/>
                </a:lnTo>
                <a:lnTo>
                  <a:pt x="21971" y="246125"/>
                </a:lnTo>
                <a:lnTo>
                  <a:pt x="14224" y="244094"/>
                </a:lnTo>
                <a:lnTo>
                  <a:pt x="8128" y="247650"/>
                </a:lnTo>
                <a:lnTo>
                  <a:pt x="2031" y="251206"/>
                </a:lnTo>
                <a:lnTo>
                  <a:pt x="0" y="258952"/>
                </a:lnTo>
                <a:lnTo>
                  <a:pt x="3556" y="265049"/>
                </a:lnTo>
                <a:lnTo>
                  <a:pt x="59055" y="360045"/>
                </a:lnTo>
                <a:lnTo>
                  <a:pt x="114427" y="265049"/>
                </a:lnTo>
                <a:lnTo>
                  <a:pt x="71755" y="334772"/>
                </a:lnTo>
                <a:lnTo>
                  <a:pt x="48006" y="328422"/>
                </a:lnTo>
                <a:lnTo>
                  <a:pt x="46355" y="287927"/>
                </a:lnTo>
                <a:lnTo>
                  <a:pt x="46355" y="334772"/>
                </a:lnTo>
                <a:close/>
              </a:path>
              <a:path w="117983" h="360045">
                <a:moveTo>
                  <a:pt x="96012" y="246125"/>
                </a:moveTo>
                <a:lnTo>
                  <a:pt x="92456" y="252222"/>
                </a:lnTo>
                <a:lnTo>
                  <a:pt x="71755" y="287709"/>
                </a:lnTo>
                <a:lnTo>
                  <a:pt x="69977" y="328422"/>
                </a:lnTo>
                <a:lnTo>
                  <a:pt x="58991" y="309589"/>
                </a:lnTo>
                <a:lnTo>
                  <a:pt x="46355" y="0"/>
                </a:lnTo>
                <a:lnTo>
                  <a:pt x="46355" y="287927"/>
                </a:lnTo>
                <a:lnTo>
                  <a:pt x="48006" y="328422"/>
                </a:lnTo>
                <a:lnTo>
                  <a:pt x="71755" y="334772"/>
                </a:lnTo>
                <a:lnTo>
                  <a:pt x="114427" y="265049"/>
                </a:lnTo>
                <a:lnTo>
                  <a:pt x="117983" y="258952"/>
                </a:lnTo>
                <a:lnTo>
                  <a:pt x="115950" y="251206"/>
                </a:lnTo>
                <a:lnTo>
                  <a:pt x="109855" y="247650"/>
                </a:lnTo>
                <a:lnTo>
                  <a:pt x="103759" y="244094"/>
                </a:lnTo>
                <a:lnTo>
                  <a:pt x="96012" y="246125"/>
                </a:lnTo>
                <a:close/>
              </a:path>
              <a:path w="117983" h="360045">
                <a:moveTo>
                  <a:pt x="58991" y="309589"/>
                </a:moveTo>
                <a:lnTo>
                  <a:pt x="69977" y="328422"/>
                </a:lnTo>
                <a:lnTo>
                  <a:pt x="71755" y="287709"/>
                </a:lnTo>
                <a:lnTo>
                  <a:pt x="71755" y="0"/>
                </a:lnTo>
                <a:lnTo>
                  <a:pt x="46355" y="0"/>
                </a:lnTo>
                <a:lnTo>
                  <a:pt x="58991" y="30958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1759585" y="2595879"/>
            <a:ext cx="144017" cy="122300"/>
          </a:xfrm>
          <a:custGeom>
            <a:avLst/>
            <a:gdLst/>
            <a:ahLst/>
            <a:cxnLst/>
            <a:rect l="l" t="t" r="r" b="b"/>
            <a:pathLst>
              <a:path w="144017" h="122300">
                <a:moveTo>
                  <a:pt x="72008" y="122300"/>
                </a:moveTo>
                <a:lnTo>
                  <a:pt x="78909" y="122024"/>
                </a:lnTo>
                <a:lnTo>
                  <a:pt x="94014" y="119398"/>
                </a:lnTo>
                <a:lnTo>
                  <a:pt x="107787" y="114244"/>
                </a:lnTo>
                <a:lnTo>
                  <a:pt x="119866" y="106868"/>
                </a:lnTo>
                <a:lnTo>
                  <a:pt x="129890" y="97573"/>
                </a:lnTo>
                <a:lnTo>
                  <a:pt x="137498" y="86663"/>
                </a:lnTo>
                <a:lnTo>
                  <a:pt x="142327" y="74442"/>
                </a:lnTo>
                <a:lnTo>
                  <a:pt x="144017" y="61214"/>
                </a:lnTo>
                <a:lnTo>
                  <a:pt x="143682" y="55268"/>
                </a:lnTo>
                <a:lnTo>
                  <a:pt x="140565" y="42446"/>
                </a:lnTo>
                <a:lnTo>
                  <a:pt x="134473" y="30755"/>
                </a:lnTo>
                <a:lnTo>
                  <a:pt x="125767" y="20502"/>
                </a:lnTo>
                <a:lnTo>
                  <a:pt x="114807" y="11992"/>
                </a:lnTo>
                <a:lnTo>
                  <a:pt x="101953" y="5534"/>
                </a:lnTo>
                <a:lnTo>
                  <a:pt x="87567" y="1434"/>
                </a:lnTo>
                <a:lnTo>
                  <a:pt x="72008" y="0"/>
                </a:lnTo>
                <a:lnTo>
                  <a:pt x="64992" y="285"/>
                </a:lnTo>
                <a:lnTo>
                  <a:pt x="49879" y="2935"/>
                </a:lnTo>
                <a:lnTo>
                  <a:pt x="36117" y="8115"/>
                </a:lnTo>
                <a:lnTo>
                  <a:pt x="24062" y="15517"/>
                </a:lnTo>
                <a:lnTo>
                  <a:pt x="14067" y="24835"/>
                </a:lnTo>
                <a:lnTo>
                  <a:pt x="6488" y="35762"/>
                </a:lnTo>
                <a:lnTo>
                  <a:pt x="1681" y="47990"/>
                </a:lnTo>
                <a:lnTo>
                  <a:pt x="0" y="61214"/>
                </a:lnTo>
                <a:lnTo>
                  <a:pt x="325" y="67077"/>
                </a:lnTo>
                <a:lnTo>
                  <a:pt x="3416" y="79904"/>
                </a:lnTo>
                <a:lnTo>
                  <a:pt x="9484" y="91592"/>
                </a:lnTo>
                <a:lnTo>
                  <a:pt x="18172" y="101836"/>
                </a:lnTo>
                <a:lnTo>
                  <a:pt x="29124" y="110333"/>
                </a:lnTo>
                <a:lnTo>
                  <a:pt x="41985" y="116779"/>
                </a:lnTo>
                <a:lnTo>
                  <a:pt x="56398" y="120869"/>
                </a:lnTo>
                <a:lnTo>
                  <a:pt x="72008" y="1223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1759585" y="2595879"/>
            <a:ext cx="144017" cy="122300"/>
          </a:xfrm>
          <a:custGeom>
            <a:avLst/>
            <a:gdLst/>
            <a:ahLst/>
            <a:cxnLst/>
            <a:rect l="l" t="t" r="r" b="b"/>
            <a:pathLst>
              <a:path w="144017" h="122300">
                <a:moveTo>
                  <a:pt x="72008" y="122300"/>
                </a:moveTo>
                <a:lnTo>
                  <a:pt x="56398" y="120869"/>
                </a:lnTo>
                <a:lnTo>
                  <a:pt x="41985" y="116779"/>
                </a:lnTo>
                <a:lnTo>
                  <a:pt x="29124" y="110333"/>
                </a:lnTo>
                <a:lnTo>
                  <a:pt x="18172" y="101836"/>
                </a:lnTo>
                <a:lnTo>
                  <a:pt x="9484" y="91592"/>
                </a:lnTo>
                <a:lnTo>
                  <a:pt x="3416" y="79904"/>
                </a:lnTo>
                <a:lnTo>
                  <a:pt x="325" y="67077"/>
                </a:lnTo>
                <a:lnTo>
                  <a:pt x="0" y="61214"/>
                </a:lnTo>
                <a:lnTo>
                  <a:pt x="1681" y="47990"/>
                </a:lnTo>
                <a:lnTo>
                  <a:pt x="6488" y="35762"/>
                </a:lnTo>
                <a:lnTo>
                  <a:pt x="14067" y="24835"/>
                </a:lnTo>
                <a:lnTo>
                  <a:pt x="24062" y="15517"/>
                </a:lnTo>
                <a:lnTo>
                  <a:pt x="36117" y="8115"/>
                </a:lnTo>
                <a:lnTo>
                  <a:pt x="49879" y="2935"/>
                </a:lnTo>
                <a:lnTo>
                  <a:pt x="64992" y="285"/>
                </a:lnTo>
                <a:lnTo>
                  <a:pt x="72008" y="0"/>
                </a:lnTo>
                <a:lnTo>
                  <a:pt x="87567" y="1434"/>
                </a:lnTo>
                <a:lnTo>
                  <a:pt x="101953" y="5534"/>
                </a:lnTo>
                <a:lnTo>
                  <a:pt x="114807" y="11992"/>
                </a:lnTo>
                <a:lnTo>
                  <a:pt x="125767" y="20502"/>
                </a:lnTo>
                <a:lnTo>
                  <a:pt x="134473" y="30755"/>
                </a:lnTo>
                <a:lnTo>
                  <a:pt x="140565" y="42446"/>
                </a:lnTo>
                <a:lnTo>
                  <a:pt x="143682" y="55268"/>
                </a:lnTo>
                <a:lnTo>
                  <a:pt x="144017" y="61214"/>
                </a:lnTo>
                <a:lnTo>
                  <a:pt x="142327" y="74442"/>
                </a:lnTo>
                <a:lnTo>
                  <a:pt x="137498" y="86663"/>
                </a:lnTo>
                <a:lnTo>
                  <a:pt x="129890" y="97573"/>
                </a:lnTo>
                <a:lnTo>
                  <a:pt x="119866" y="106868"/>
                </a:lnTo>
                <a:lnTo>
                  <a:pt x="107787" y="114244"/>
                </a:lnTo>
                <a:lnTo>
                  <a:pt x="94014" y="119398"/>
                </a:lnTo>
                <a:lnTo>
                  <a:pt x="78909" y="122024"/>
                </a:lnTo>
                <a:lnTo>
                  <a:pt x="72008" y="122300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1805939" y="3798316"/>
            <a:ext cx="117983" cy="360044"/>
          </a:xfrm>
          <a:custGeom>
            <a:avLst/>
            <a:gdLst/>
            <a:ahLst/>
            <a:cxnLst/>
            <a:rect l="l" t="t" r="r" b="b"/>
            <a:pathLst>
              <a:path w="117983" h="360045">
                <a:moveTo>
                  <a:pt x="21971" y="113791"/>
                </a:moveTo>
                <a:lnTo>
                  <a:pt x="25527" y="107822"/>
                </a:lnTo>
                <a:lnTo>
                  <a:pt x="46355" y="72117"/>
                </a:lnTo>
                <a:lnTo>
                  <a:pt x="58991" y="50455"/>
                </a:lnTo>
                <a:lnTo>
                  <a:pt x="71755" y="72335"/>
                </a:lnTo>
                <a:lnTo>
                  <a:pt x="92456" y="107822"/>
                </a:lnTo>
                <a:lnTo>
                  <a:pt x="96012" y="113791"/>
                </a:lnTo>
                <a:lnTo>
                  <a:pt x="103759" y="115823"/>
                </a:lnTo>
                <a:lnTo>
                  <a:pt x="109855" y="112267"/>
                </a:lnTo>
                <a:lnTo>
                  <a:pt x="115951" y="108838"/>
                </a:lnTo>
                <a:lnTo>
                  <a:pt x="117983" y="100964"/>
                </a:lnTo>
                <a:lnTo>
                  <a:pt x="114427" y="94995"/>
                </a:lnTo>
                <a:lnTo>
                  <a:pt x="71755" y="25145"/>
                </a:lnTo>
                <a:lnTo>
                  <a:pt x="69977" y="31622"/>
                </a:lnTo>
                <a:lnTo>
                  <a:pt x="48006" y="31622"/>
                </a:lnTo>
                <a:lnTo>
                  <a:pt x="46355" y="25145"/>
                </a:lnTo>
                <a:lnTo>
                  <a:pt x="3556" y="94995"/>
                </a:lnTo>
                <a:lnTo>
                  <a:pt x="0" y="100964"/>
                </a:lnTo>
                <a:lnTo>
                  <a:pt x="2032" y="108838"/>
                </a:lnTo>
                <a:lnTo>
                  <a:pt x="8128" y="112267"/>
                </a:lnTo>
                <a:lnTo>
                  <a:pt x="14224" y="115823"/>
                </a:lnTo>
                <a:lnTo>
                  <a:pt x="21971" y="113791"/>
                </a:lnTo>
                <a:close/>
              </a:path>
              <a:path w="117983" h="360045">
                <a:moveTo>
                  <a:pt x="71755" y="25145"/>
                </a:moveTo>
                <a:lnTo>
                  <a:pt x="114427" y="94995"/>
                </a:lnTo>
                <a:lnTo>
                  <a:pt x="59055" y="0"/>
                </a:lnTo>
                <a:lnTo>
                  <a:pt x="3556" y="94995"/>
                </a:lnTo>
                <a:lnTo>
                  <a:pt x="46355" y="25145"/>
                </a:lnTo>
                <a:lnTo>
                  <a:pt x="48006" y="31622"/>
                </a:lnTo>
                <a:lnTo>
                  <a:pt x="69977" y="31622"/>
                </a:lnTo>
                <a:lnTo>
                  <a:pt x="71755" y="25145"/>
                </a:lnTo>
                <a:close/>
              </a:path>
              <a:path w="117983" h="360045">
                <a:moveTo>
                  <a:pt x="71755" y="360044"/>
                </a:moveTo>
                <a:lnTo>
                  <a:pt x="71755" y="72335"/>
                </a:lnTo>
                <a:lnTo>
                  <a:pt x="58991" y="50455"/>
                </a:lnTo>
                <a:lnTo>
                  <a:pt x="46355" y="72117"/>
                </a:lnTo>
                <a:lnTo>
                  <a:pt x="46355" y="360044"/>
                </a:lnTo>
                <a:lnTo>
                  <a:pt x="71755" y="36004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1805939" y="3798316"/>
            <a:ext cx="117983" cy="360044"/>
          </a:xfrm>
          <a:custGeom>
            <a:avLst/>
            <a:gdLst/>
            <a:ahLst/>
            <a:cxnLst/>
            <a:rect l="l" t="t" r="r" b="b"/>
            <a:pathLst>
              <a:path w="117983" h="360045">
                <a:moveTo>
                  <a:pt x="21971" y="113791"/>
                </a:moveTo>
                <a:lnTo>
                  <a:pt x="25527" y="107822"/>
                </a:lnTo>
                <a:lnTo>
                  <a:pt x="46355" y="72117"/>
                </a:lnTo>
                <a:lnTo>
                  <a:pt x="58991" y="50455"/>
                </a:lnTo>
                <a:lnTo>
                  <a:pt x="71755" y="72335"/>
                </a:lnTo>
                <a:lnTo>
                  <a:pt x="92456" y="107822"/>
                </a:lnTo>
                <a:lnTo>
                  <a:pt x="96012" y="113791"/>
                </a:lnTo>
                <a:lnTo>
                  <a:pt x="103759" y="115823"/>
                </a:lnTo>
                <a:lnTo>
                  <a:pt x="109855" y="112267"/>
                </a:lnTo>
                <a:lnTo>
                  <a:pt x="115951" y="108838"/>
                </a:lnTo>
                <a:lnTo>
                  <a:pt x="117983" y="100964"/>
                </a:lnTo>
                <a:lnTo>
                  <a:pt x="114427" y="94995"/>
                </a:lnTo>
                <a:lnTo>
                  <a:pt x="71755" y="25145"/>
                </a:lnTo>
                <a:lnTo>
                  <a:pt x="69977" y="31622"/>
                </a:lnTo>
                <a:lnTo>
                  <a:pt x="48006" y="31622"/>
                </a:lnTo>
                <a:lnTo>
                  <a:pt x="46355" y="25145"/>
                </a:lnTo>
                <a:lnTo>
                  <a:pt x="3556" y="94995"/>
                </a:lnTo>
                <a:lnTo>
                  <a:pt x="0" y="100964"/>
                </a:lnTo>
                <a:lnTo>
                  <a:pt x="2032" y="108838"/>
                </a:lnTo>
                <a:lnTo>
                  <a:pt x="8128" y="112267"/>
                </a:lnTo>
                <a:lnTo>
                  <a:pt x="14224" y="115823"/>
                </a:lnTo>
                <a:lnTo>
                  <a:pt x="21971" y="113791"/>
                </a:lnTo>
                <a:close/>
              </a:path>
              <a:path w="117983" h="360045">
                <a:moveTo>
                  <a:pt x="71755" y="25145"/>
                </a:moveTo>
                <a:lnTo>
                  <a:pt x="114427" y="94995"/>
                </a:lnTo>
                <a:lnTo>
                  <a:pt x="59055" y="0"/>
                </a:lnTo>
                <a:lnTo>
                  <a:pt x="3556" y="94995"/>
                </a:lnTo>
                <a:lnTo>
                  <a:pt x="46355" y="25145"/>
                </a:lnTo>
                <a:lnTo>
                  <a:pt x="48006" y="31622"/>
                </a:lnTo>
                <a:lnTo>
                  <a:pt x="69977" y="31622"/>
                </a:lnTo>
                <a:lnTo>
                  <a:pt x="71755" y="25145"/>
                </a:lnTo>
                <a:close/>
              </a:path>
              <a:path w="117983" h="360045">
                <a:moveTo>
                  <a:pt x="71755" y="360044"/>
                </a:moveTo>
                <a:lnTo>
                  <a:pt x="71755" y="72335"/>
                </a:lnTo>
                <a:lnTo>
                  <a:pt x="58991" y="50455"/>
                </a:lnTo>
                <a:lnTo>
                  <a:pt x="46355" y="72117"/>
                </a:lnTo>
                <a:lnTo>
                  <a:pt x="46355" y="360044"/>
                </a:lnTo>
                <a:lnTo>
                  <a:pt x="71755" y="36004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1792986" y="3798316"/>
            <a:ext cx="144018" cy="122300"/>
          </a:xfrm>
          <a:custGeom>
            <a:avLst/>
            <a:gdLst/>
            <a:ahLst/>
            <a:cxnLst/>
            <a:rect l="l" t="t" r="r" b="b"/>
            <a:pathLst>
              <a:path w="144018" h="122300">
                <a:moveTo>
                  <a:pt x="72008" y="122300"/>
                </a:moveTo>
                <a:lnTo>
                  <a:pt x="78909" y="122024"/>
                </a:lnTo>
                <a:lnTo>
                  <a:pt x="94014" y="119398"/>
                </a:lnTo>
                <a:lnTo>
                  <a:pt x="107787" y="114244"/>
                </a:lnTo>
                <a:lnTo>
                  <a:pt x="119866" y="106868"/>
                </a:lnTo>
                <a:lnTo>
                  <a:pt x="129890" y="97573"/>
                </a:lnTo>
                <a:lnTo>
                  <a:pt x="137498" y="86663"/>
                </a:lnTo>
                <a:lnTo>
                  <a:pt x="142327" y="74442"/>
                </a:lnTo>
                <a:lnTo>
                  <a:pt x="144018" y="61213"/>
                </a:lnTo>
                <a:lnTo>
                  <a:pt x="143682" y="55268"/>
                </a:lnTo>
                <a:lnTo>
                  <a:pt x="140565" y="42446"/>
                </a:lnTo>
                <a:lnTo>
                  <a:pt x="134473" y="30755"/>
                </a:lnTo>
                <a:lnTo>
                  <a:pt x="125767" y="20502"/>
                </a:lnTo>
                <a:lnTo>
                  <a:pt x="114807" y="11992"/>
                </a:lnTo>
                <a:lnTo>
                  <a:pt x="101953" y="5534"/>
                </a:lnTo>
                <a:lnTo>
                  <a:pt x="87567" y="1434"/>
                </a:lnTo>
                <a:lnTo>
                  <a:pt x="72008" y="0"/>
                </a:lnTo>
                <a:lnTo>
                  <a:pt x="64992" y="285"/>
                </a:lnTo>
                <a:lnTo>
                  <a:pt x="49879" y="2935"/>
                </a:lnTo>
                <a:lnTo>
                  <a:pt x="36117" y="8115"/>
                </a:lnTo>
                <a:lnTo>
                  <a:pt x="24062" y="15517"/>
                </a:lnTo>
                <a:lnTo>
                  <a:pt x="14067" y="24835"/>
                </a:lnTo>
                <a:lnTo>
                  <a:pt x="6488" y="35762"/>
                </a:lnTo>
                <a:lnTo>
                  <a:pt x="1681" y="47990"/>
                </a:lnTo>
                <a:lnTo>
                  <a:pt x="0" y="61213"/>
                </a:lnTo>
                <a:lnTo>
                  <a:pt x="325" y="67077"/>
                </a:lnTo>
                <a:lnTo>
                  <a:pt x="3416" y="79904"/>
                </a:lnTo>
                <a:lnTo>
                  <a:pt x="9484" y="91592"/>
                </a:lnTo>
                <a:lnTo>
                  <a:pt x="18172" y="101836"/>
                </a:lnTo>
                <a:lnTo>
                  <a:pt x="29124" y="110333"/>
                </a:lnTo>
                <a:lnTo>
                  <a:pt x="41985" y="116779"/>
                </a:lnTo>
                <a:lnTo>
                  <a:pt x="56398" y="120869"/>
                </a:lnTo>
                <a:lnTo>
                  <a:pt x="72008" y="1223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1792986" y="3798316"/>
            <a:ext cx="144018" cy="122300"/>
          </a:xfrm>
          <a:custGeom>
            <a:avLst/>
            <a:gdLst/>
            <a:ahLst/>
            <a:cxnLst/>
            <a:rect l="l" t="t" r="r" b="b"/>
            <a:pathLst>
              <a:path w="144018" h="122300">
                <a:moveTo>
                  <a:pt x="72008" y="122300"/>
                </a:moveTo>
                <a:lnTo>
                  <a:pt x="56398" y="120869"/>
                </a:lnTo>
                <a:lnTo>
                  <a:pt x="41985" y="116779"/>
                </a:lnTo>
                <a:lnTo>
                  <a:pt x="29124" y="110333"/>
                </a:lnTo>
                <a:lnTo>
                  <a:pt x="18172" y="101836"/>
                </a:lnTo>
                <a:lnTo>
                  <a:pt x="9484" y="91592"/>
                </a:lnTo>
                <a:lnTo>
                  <a:pt x="3416" y="79904"/>
                </a:lnTo>
                <a:lnTo>
                  <a:pt x="325" y="67077"/>
                </a:lnTo>
                <a:lnTo>
                  <a:pt x="0" y="61213"/>
                </a:lnTo>
                <a:lnTo>
                  <a:pt x="1681" y="47990"/>
                </a:lnTo>
                <a:lnTo>
                  <a:pt x="6488" y="35762"/>
                </a:lnTo>
                <a:lnTo>
                  <a:pt x="14067" y="24835"/>
                </a:lnTo>
                <a:lnTo>
                  <a:pt x="24062" y="15517"/>
                </a:lnTo>
                <a:lnTo>
                  <a:pt x="36117" y="8115"/>
                </a:lnTo>
                <a:lnTo>
                  <a:pt x="49879" y="2935"/>
                </a:lnTo>
                <a:lnTo>
                  <a:pt x="64992" y="285"/>
                </a:lnTo>
                <a:lnTo>
                  <a:pt x="72008" y="0"/>
                </a:lnTo>
                <a:lnTo>
                  <a:pt x="87567" y="1434"/>
                </a:lnTo>
                <a:lnTo>
                  <a:pt x="101953" y="5534"/>
                </a:lnTo>
                <a:lnTo>
                  <a:pt x="114807" y="11992"/>
                </a:lnTo>
                <a:lnTo>
                  <a:pt x="125767" y="20502"/>
                </a:lnTo>
                <a:lnTo>
                  <a:pt x="134473" y="30755"/>
                </a:lnTo>
                <a:lnTo>
                  <a:pt x="140565" y="42446"/>
                </a:lnTo>
                <a:lnTo>
                  <a:pt x="143682" y="55268"/>
                </a:lnTo>
                <a:lnTo>
                  <a:pt x="144018" y="61213"/>
                </a:lnTo>
                <a:lnTo>
                  <a:pt x="142327" y="74442"/>
                </a:lnTo>
                <a:lnTo>
                  <a:pt x="137498" y="86663"/>
                </a:lnTo>
                <a:lnTo>
                  <a:pt x="129890" y="97573"/>
                </a:lnTo>
                <a:lnTo>
                  <a:pt x="119866" y="106868"/>
                </a:lnTo>
                <a:lnTo>
                  <a:pt x="107787" y="114244"/>
                </a:lnTo>
                <a:lnTo>
                  <a:pt x="94014" y="119398"/>
                </a:lnTo>
                <a:lnTo>
                  <a:pt x="78909" y="122024"/>
                </a:lnTo>
                <a:lnTo>
                  <a:pt x="72008" y="122300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3131820" y="2943479"/>
            <a:ext cx="360044" cy="720090"/>
          </a:xfrm>
          <a:custGeom>
            <a:avLst/>
            <a:gdLst/>
            <a:ahLst/>
            <a:cxnLst/>
            <a:rect l="l" t="t" r="r" b="b"/>
            <a:pathLst>
              <a:path w="360045" h="720090">
                <a:moveTo>
                  <a:pt x="360044" y="0"/>
                </a:moveTo>
                <a:lnTo>
                  <a:pt x="0" y="72009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3131820" y="2943479"/>
            <a:ext cx="360044" cy="720090"/>
          </a:xfrm>
          <a:custGeom>
            <a:avLst/>
            <a:gdLst/>
            <a:ahLst/>
            <a:cxnLst/>
            <a:rect l="l" t="t" r="r" b="b"/>
            <a:pathLst>
              <a:path w="360045" h="720090">
                <a:moveTo>
                  <a:pt x="360044" y="0"/>
                </a:moveTo>
                <a:lnTo>
                  <a:pt x="0" y="72009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3335147" y="3231515"/>
            <a:ext cx="25400" cy="1584198"/>
          </a:xfrm>
          <a:custGeom>
            <a:avLst/>
            <a:gdLst/>
            <a:ahLst/>
            <a:cxnLst/>
            <a:rect l="l" t="t" r="r" b="b"/>
            <a:pathLst>
              <a:path w="25400" h="1584198">
                <a:moveTo>
                  <a:pt x="0" y="1584198"/>
                </a:moveTo>
                <a:lnTo>
                  <a:pt x="25400" y="1584198"/>
                </a:lnTo>
                <a:lnTo>
                  <a:pt x="25400" y="0"/>
                </a:lnTo>
                <a:lnTo>
                  <a:pt x="0" y="0"/>
                </a:lnTo>
                <a:lnTo>
                  <a:pt x="0" y="158419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3335147" y="3231515"/>
            <a:ext cx="25400" cy="1584198"/>
          </a:xfrm>
          <a:custGeom>
            <a:avLst/>
            <a:gdLst/>
            <a:ahLst/>
            <a:cxnLst/>
            <a:rect l="l" t="t" r="r" b="b"/>
            <a:pathLst>
              <a:path w="25400" h="1584198">
                <a:moveTo>
                  <a:pt x="0" y="1584198"/>
                </a:moveTo>
                <a:lnTo>
                  <a:pt x="25400" y="1584198"/>
                </a:lnTo>
                <a:lnTo>
                  <a:pt x="25400" y="0"/>
                </a:lnTo>
                <a:lnTo>
                  <a:pt x="0" y="0"/>
                </a:lnTo>
                <a:lnTo>
                  <a:pt x="0" y="158419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886891" y="2961004"/>
            <a:ext cx="25400" cy="2052066"/>
          </a:xfrm>
          <a:custGeom>
            <a:avLst/>
            <a:gdLst/>
            <a:ahLst/>
            <a:cxnLst/>
            <a:rect l="l" t="t" r="r" b="b"/>
            <a:pathLst>
              <a:path w="25400" h="2052066">
                <a:moveTo>
                  <a:pt x="0" y="2052066"/>
                </a:moveTo>
                <a:lnTo>
                  <a:pt x="25400" y="2052066"/>
                </a:lnTo>
                <a:lnTo>
                  <a:pt x="25400" y="0"/>
                </a:lnTo>
                <a:lnTo>
                  <a:pt x="0" y="0"/>
                </a:lnTo>
                <a:lnTo>
                  <a:pt x="0" y="205206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886891" y="2961004"/>
            <a:ext cx="25400" cy="2052066"/>
          </a:xfrm>
          <a:custGeom>
            <a:avLst/>
            <a:gdLst/>
            <a:ahLst/>
            <a:cxnLst/>
            <a:rect l="l" t="t" r="r" b="b"/>
            <a:pathLst>
              <a:path w="25400" h="2052066">
                <a:moveTo>
                  <a:pt x="0" y="2052066"/>
                </a:moveTo>
                <a:lnTo>
                  <a:pt x="25400" y="2052066"/>
                </a:lnTo>
                <a:lnTo>
                  <a:pt x="25400" y="0"/>
                </a:lnTo>
                <a:lnTo>
                  <a:pt x="0" y="0"/>
                </a:lnTo>
                <a:lnTo>
                  <a:pt x="0" y="205206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87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53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09" y="296817"/>
                </a:lnTo>
                <a:lnTo>
                  <a:pt x="3590" y="318815"/>
                </a:lnTo>
                <a:lnTo>
                  <a:pt x="7971" y="340240"/>
                </a:lnTo>
                <a:lnTo>
                  <a:pt x="13984" y="361024"/>
                </a:lnTo>
                <a:lnTo>
                  <a:pt x="21556" y="381095"/>
                </a:lnTo>
                <a:lnTo>
                  <a:pt x="30617" y="400383"/>
                </a:lnTo>
                <a:lnTo>
                  <a:pt x="41097" y="418818"/>
                </a:lnTo>
                <a:lnTo>
                  <a:pt x="52925" y="436327"/>
                </a:lnTo>
                <a:lnTo>
                  <a:pt x="66030" y="452842"/>
                </a:lnTo>
                <a:lnTo>
                  <a:pt x="80343" y="468291"/>
                </a:lnTo>
                <a:lnTo>
                  <a:pt x="95792" y="482604"/>
                </a:lnTo>
                <a:lnTo>
                  <a:pt x="112306" y="495710"/>
                </a:lnTo>
                <a:lnTo>
                  <a:pt x="129816" y="507539"/>
                </a:lnTo>
                <a:lnTo>
                  <a:pt x="148250" y="518020"/>
                </a:lnTo>
                <a:lnTo>
                  <a:pt x="167538" y="527081"/>
                </a:lnTo>
                <a:lnTo>
                  <a:pt x="187610" y="534654"/>
                </a:lnTo>
                <a:lnTo>
                  <a:pt x="208395" y="540667"/>
                </a:lnTo>
                <a:lnTo>
                  <a:pt x="229821" y="545049"/>
                </a:lnTo>
                <a:lnTo>
                  <a:pt x="251820" y="547730"/>
                </a:lnTo>
                <a:lnTo>
                  <a:pt x="274320" y="548640"/>
                </a:lnTo>
                <a:lnTo>
                  <a:pt x="296819" y="547730"/>
                </a:lnTo>
                <a:lnTo>
                  <a:pt x="318818" y="545049"/>
                </a:lnTo>
                <a:lnTo>
                  <a:pt x="340244" y="540667"/>
                </a:lnTo>
                <a:lnTo>
                  <a:pt x="361029" y="534654"/>
                </a:lnTo>
                <a:lnTo>
                  <a:pt x="381101" y="527081"/>
                </a:lnTo>
                <a:lnTo>
                  <a:pt x="400389" y="518020"/>
                </a:lnTo>
                <a:lnTo>
                  <a:pt x="418823" y="507539"/>
                </a:lnTo>
                <a:lnTo>
                  <a:pt x="436333" y="495710"/>
                </a:lnTo>
                <a:lnTo>
                  <a:pt x="452847" y="482604"/>
                </a:lnTo>
                <a:lnTo>
                  <a:pt x="468296" y="468291"/>
                </a:lnTo>
                <a:lnTo>
                  <a:pt x="482609" y="452842"/>
                </a:lnTo>
                <a:lnTo>
                  <a:pt x="495714" y="436327"/>
                </a:lnTo>
                <a:lnTo>
                  <a:pt x="507542" y="418818"/>
                </a:lnTo>
                <a:lnTo>
                  <a:pt x="518022" y="400383"/>
                </a:lnTo>
                <a:lnTo>
                  <a:pt x="527083" y="381095"/>
                </a:lnTo>
                <a:lnTo>
                  <a:pt x="534655" y="361024"/>
                </a:lnTo>
                <a:lnTo>
                  <a:pt x="540668" y="340240"/>
                </a:lnTo>
                <a:lnTo>
                  <a:pt x="545049" y="318815"/>
                </a:lnTo>
                <a:lnTo>
                  <a:pt x="547730" y="296817"/>
                </a:lnTo>
                <a:lnTo>
                  <a:pt x="548640" y="274319"/>
                </a:lnTo>
                <a:lnTo>
                  <a:pt x="547730" y="251822"/>
                </a:lnTo>
                <a:lnTo>
                  <a:pt x="545049" y="229824"/>
                </a:lnTo>
                <a:lnTo>
                  <a:pt x="540668" y="208399"/>
                </a:lnTo>
                <a:lnTo>
                  <a:pt x="534655" y="187615"/>
                </a:lnTo>
                <a:lnTo>
                  <a:pt x="527083" y="167544"/>
                </a:lnTo>
                <a:lnTo>
                  <a:pt x="518022" y="148256"/>
                </a:lnTo>
                <a:lnTo>
                  <a:pt x="507542" y="129821"/>
                </a:lnTo>
                <a:lnTo>
                  <a:pt x="495714" y="112312"/>
                </a:lnTo>
                <a:lnTo>
                  <a:pt x="482609" y="95797"/>
                </a:lnTo>
                <a:lnTo>
                  <a:pt x="468296" y="80348"/>
                </a:lnTo>
                <a:lnTo>
                  <a:pt x="452847" y="66035"/>
                </a:lnTo>
                <a:lnTo>
                  <a:pt x="436333" y="52929"/>
                </a:lnTo>
                <a:lnTo>
                  <a:pt x="418823" y="41100"/>
                </a:lnTo>
                <a:lnTo>
                  <a:pt x="400389" y="30619"/>
                </a:lnTo>
                <a:lnTo>
                  <a:pt x="381101" y="21558"/>
                </a:lnTo>
                <a:lnTo>
                  <a:pt x="361029" y="13985"/>
                </a:lnTo>
                <a:lnTo>
                  <a:pt x="340244" y="7972"/>
                </a:lnTo>
                <a:lnTo>
                  <a:pt x="318818" y="3590"/>
                </a:lnTo>
                <a:lnTo>
                  <a:pt x="296819" y="909"/>
                </a:lnTo>
                <a:lnTo>
                  <a:pt x="274320" y="0"/>
                </a:lnTo>
                <a:lnTo>
                  <a:pt x="251820" y="909"/>
                </a:lnTo>
                <a:lnTo>
                  <a:pt x="229821" y="3590"/>
                </a:lnTo>
                <a:lnTo>
                  <a:pt x="208395" y="7972"/>
                </a:lnTo>
                <a:lnTo>
                  <a:pt x="187610" y="13985"/>
                </a:lnTo>
                <a:lnTo>
                  <a:pt x="167538" y="21558"/>
                </a:lnTo>
                <a:lnTo>
                  <a:pt x="148250" y="30619"/>
                </a:lnTo>
                <a:lnTo>
                  <a:pt x="129816" y="41100"/>
                </a:lnTo>
                <a:lnTo>
                  <a:pt x="112306" y="52929"/>
                </a:lnTo>
                <a:lnTo>
                  <a:pt x="95792" y="66035"/>
                </a:lnTo>
                <a:lnTo>
                  <a:pt x="80343" y="80348"/>
                </a:lnTo>
                <a:lnTo>
                  <a:pt x="66030" y="95797"/>
                </a:lnTo>
                <a:lnTo>
                  <a:pt x="52925" y="112312"/>
                </a:lnTo>
                <a:lnTo>
                  <a:pt x="41097" y="129821"/>
                </a:lnTo>
                <a:lnTo>
                  <a:pt x="30617" y="148256"/>
                </a:lnTo>
                <a:lnTo>
                  <a:pt x="21556" y="167544"/>
                </a:lnTo>
                <a:lnTo>
                  <a:pt x="13984" y="187615"/>
                </a:lnTo>
                <a:lnTo>
                  <a:pt x="7971" y="208399"/>
                </a:lnTo>
                <a:lnTo>
                  <a:pt x="3590" y="229824"/>
                </a:lnTo>
                <a:lnTo>
                  <a:pt x="909" y="251822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" name="object 39"/>
          <p:cNvSpPr txBox="1"/>
          <p:nvPr/>
        </p:nvSpPr>
        <p:spPr>
          <a:xfrm>
            <a:off x="1791970" y="220055"/>
            <a:ext cx="2701532" cy="4702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700"/>
              </a:lnSpc>
              <a:spcBef>
                <a:spcPts val="185"/>
              </a:spcBef>
            </a:pPr>
            <a:r>
              <a:rPr sz="350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OM</a:t>
            </a:r>
            <a:r>
              <a:rPr sz="28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P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</a:t>
            </a:r>
            <a:r>
              <a:rPr sz="28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URS</a:t>
            </a:r>
            <a:endParaRPr sz="2800">
              <a:latin typeface="Century Schoolbook"/>
              <a:cs typeface="Century Schoolbook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530725" y="220055"/>
            <a:ext cx="3197835" cy="4702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700"/>
              </a:lnSpc>
              <a:spcBef>
                <a:spcPts val="185"/>
              </a:spcBef>
            </a:pPr>
            <a:r>
              <a:rPr sz="35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</a:t>
            </a:r>
            <a:r>
              <a:rPr sz="28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YNCHRO</a:t>
            </a:r>
            <a:r>
              <a:rPr sz="2800" b="1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ES</a:t>
            </a:r>
            <a:endParaRPr sz="2800">
              <a:latin typeface="Century Schoolbook"/>
              <a:cs typeface="Century Schoolbook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6009259" y="784819"/>
            <a:ext cx="409932" cy="3897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070"/>
              </a:lnSpc>
              <a:spcBef>
                <a:spcPts val="153"/>
              </a:spcBef>
            </a:pPr>
            <a:r>
              <a:rPr sz="2800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2</a:t>
            </a:r>
            <a:r>
              <a:rPr sz="2775" spc="0" baseline="2547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3</a:t>
            </a:r>
            <a:endParaRPr sz="1850">
              <a:latin typeface="Century Schoolbook"/>
              <a:cs typeface="Century Schoolbook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978852" y="793599"/>
            <a:ext cx="1696774" cy="381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000"/>
              </a:lnSpc>
              <a:spcBef>
                <a:spcPts val="150"/>
              </a:spcBef>
            </a:pPr>
            <a:r>
              <a:rPr sz="280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20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XE</a:t>
            </a:r>
            <a:r>
              <a:rPr sz="2200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M</a:t>
            </a:r>
            <a:r>
              <a:rPr sz="22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P</a:t>
            </a:r>
            <a:r>
              <a:rPr sz="2200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LE</a:t>
            </a:r>
            <a:r>
              <a:rPr sz="28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:</a:t>
            </a:r>
            <a:endParaRPr sz="2800">
              <a:latin typeface="Century Schoolbook"/>
              <a:cs typeface="Century Schoolbook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2688691" y="793599"/>
            <a:ext cx="1849308" cy="381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000"/>
              </a:lnSpc>
              <a:spcBef>
                <a:spcPts val="150"/>
              </a:spcBef>
            </a:pPr>
            <a:r>
              <a:rPr sz="280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220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OM</a:t>
            </a:r>
            <a:r>
              <a:rPr sz="2200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P</a:t>
            </a:r>
            <a:r>
              <a:rPr sz="22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</a:t>
            </a:r>
            <a:r>
              <a:rPr sz="2200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2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UR</a:t>
            </a:r>
            <a:endParaRPr sz="2200">
              <a:latin typeface="Century Schoolbook"/>
              <a:cs typeface="Century Schoolbook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6403340" y="793599"/>
            <a:ext cx="1672880" cy="381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000"/>
              </a:lnSpc>
              <a:spcBef>
                <a:spcPts val="150"/>
              </a:spcBef>
            </a:pPr>
            <a:r>
              <a:rPr sz="2800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(</a:t>
            </a:r>
            <a:r>
              <a:rPr sz="28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B</a:t>
            </a:r>
            <a:r>
              <a:rPr sz="22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</a:t>
            </a:r>
            <a:r>
              <a:rPr sz="2200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22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CULE</a:t>
            </a:r>
            <a:endParaRPr sz="2200">
              <a:latin typeface="Century Schoolbook"/>
              <a:cs typeface="Century Schoolbook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8095233" y="793599"/>
            <a:ext cx="432409" cy="381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000"/>
              </a:lnSpc>
              <a:spcBef>
                <a:spcPts val="150"/>
              </a:spcBef>
            </a:pPr>
            <a:r>
              <a:rPr sz="2800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T)</a:t>
            </a:r>
            <a:endParaRPr sz="2800">
              <a:latin typeface="Century Schoolbook"/>
              <a:cs typeface="Century Schoolbook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4556125" y="851922"/>
            <a:ext cx="1421991" cy="3098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410"/>
              </a:lnSpc>
              <a:spcBef>
                <a:spcPts val="120"/>
              </a:spcBef>
            </a:pPr>
            <a:r>
              <a:rPr sz="22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MODULO</a:t>
            </a:r>
            <a:endParaRPr sz="2200">
              <a:latin typeface="Century Schoolbook"/>
              <a:cs typeface="Century Schoolbook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1741805" y="2133197"/>
            <a:ext cx="187050" cy="254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4623054" y="2150857"/>
            <a:ext cx="186826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7504176" y="2169399"/>
            <a:ext cx="186826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2970530" y="2745718"/>
            <a:ext cx="187050" cy="254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5804535" y="2808463"/>
            <a:ext cx="186826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8685530" y="2808463"/>
            <a:ext cx="186826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5012055" y="2880599"/>
            <a:ext cx="303426" cy="2961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285"/>
              </a:lnSpc>
              <a:spcBef>
                <a:spcPts val="114"/>
              </a:spcBef>
            </a:pPr>
            <a:r>
              <a:rPr sz="2700" spc="0" baseline="7702" dirty="0" smtClean="0">
                <a:latin typeface="Century Schoolbook"/>
                <a:cs typeface="Century Schoolbook"/>
              </a:rPr>
              <a:t>T</a:t>
            </a:r>
            <a:r>
              <a:rPr sz="1800" spc="0" baseline="-9242" dirty="0" smtClean="0">
                <a:latin typeface="Century Schoolbook"/>
                <a:cs typeface="Century Schoolbook"/>
              </a:rPr>
              <a:t>1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7893431" y="2899007"/>
            <a:ext cx="303212" cy="29642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285"/>
              </a:lnSpc>
              <a:spcBef>
                <a:spcPts val="114"/>
              </a:spcBef>
            </a:pPr>
            <a:r>
              <a:rPr sz="2700" spc="0" baseline="7702" dirty="0" smtClean="0">
                <a:latin typeface="Century Schoolbook"/>
                <a:cs typeface="Century Schoolbook"/>
              </a:rPr>
              <a:t>T</a:t>
            </a:r>
            <a:r>
              <a:rPr sz="1800" spc="0" baseline="-9242" dirty="0" smtClean="0">
                <a:latin typeface="Century Schoolbook"/>
                <a:cs typeface="Century Schoolbook"/>
              </a:rPr>
              <a:t>0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7711058" y="2935976"/>
            <a:ext cx="133017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45"/>
              </a:lnSpc>
              <a:spcBef>
                <a:spcPts val="67"/>
              </a:spcBef>
            </a:pPr>
            <a:r>
              <a:rPr sz="1200" spc="0" dirty="0" smtClean="0">
                <a:latin typeface="Century Schoolbook"/>
                <a:cs typeface="Century Schoolbook"/>
              </a:rPr>
              <a:t>0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283460" y="2981442"/>
            <a:ext cx="133017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45"/>
              </a:lnSpc>
              <a:spcBef>
                <a:spcPts val="67"/>
              </a:spcBef>
            </a:pPr>
            <a:r>
              <a:rPr sz="1200" spc="0" dirty="0" smtClean="0">
                <a:latin typeface="Century Schoolbook"/>
                <a:cs typeface="Century Schoolbook"/>
              </a:rPr>
              <a:t>2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8308340" y="3438376"/>
            <a:ext cx="250427" cy="254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H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7693406" y="3665972"/>
            <a:ext cx="133017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45"/>
              </a:lnSpc>
              <a:spcBef>
                <a:spcPts val="67"/>
              </a:spcBef>
            </a:pPr>
            <a:r>
              <a:rPr sz="1200" spc="0" dirty="0" smtClean="0">
                <a:latin typeface="Century Schoolbook"/>
                <a:cs typeface="Century Schoolbook"/>
              </a:rPr>
              <a:t>0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647946" y="4177142"/>
            <a:ext cx="186826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7529195" y="4195557"/>
            <a:ext cx="186826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266440" y="4889358"/>
            <a:ext cx="328572" cy="2961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285"/>
              </a:lnSpc>
              <a:spcBef>
                <a:spcPts val="114"/>
              </a:spcBef>
            </a:pPr>
            <a:r>
              <a:rPr sz="2700" spc="0" baseline="7702" dirty="0" smtClean="0">
                <a:latin typeface="Century Schoolbook"/>
                <a:cs typeface="Century Schoolbook"/>
              </a:rPr>
              <a:t>Q</a:t>
            </a:r>
            <a:r>
              <a:rPr sz="1800" spc="0" baseline="-9242" dirty="0" smtClean="0">
                <a:latin typeface="Century Schoolbook"/>
                <a:cs typeface="Century Schoolbook"/>
              </a:rPr>
              <a:t>1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147435" y="4906757"/>
            <a:ext cx="328572" cy="2961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285"/>
              </a:lnSpc>
              <a:spcBef>
                <a:spcPts val="114"/>
              </a:spcBef>
            </a:pPr>
            <a:r>
              <a:rPr sz="2700" spc="0" baseline="7702" dirty="0" smtClean="0">
                <a:latin typeface="Century Schoolbook"/>
                <a:cs typeface="Century Schoolbook"/>
              </a:rPr>
              <a:t>Q</a:t>
            </a:r>
            <a:r>
              <a:rPr sz="1800" spc="0" baseline="-9242" dirty="0" smtClean="0">
                <a:latin typeface="Century Schoolbook"/>
                <a:cs typeface="Century Schoolbook"/>
              </a:rPr>
              <a:t>0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45490" y="5041504"/>
            <a:ext cx="237502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923290" y="5160127"/>
            <a:ext cx="133017" cy="1777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45"/>
              </a:lnSpc>
              <a:spcBef>
                <a:spcPts val="67"/>
              </a:spcBef>
            </a:pPr>
            <a:r>
              <a:rPr sz="1200" spc="0" dirty="0" smtClean="0">
                <a:latin typeface="Century Schoolbook"/>
                <a:cs typeface="Century Schoolbook"/>
              </a:rPr>
              <a:t>2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322691" y="5907012"/>
            <a:ext cx="255347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50"/>
              </a:lnSpc>
              <a:spcBef>
                <a:spcPts val="77"/>
              </a:spcBef>
            </a:pPr>
            <a:r>
              <a:rPr sz="1400" b="1" spc="-4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71</a:t>
            </a:r>
            <a:endParaRPr sz="1400">
              <a:latin typeface="Century Schoolbook"/>
              <a:cs typeface="Century Schoolboo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300216" y="2744990"/>
            <a:ext cx="669416" cy="2340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218">
              <a:lnSpc>
                <a:spcPts val="1845"/>
              </a:lnSpc>
              <a:spcBef>
                <a:spcPts val="92"/>
              </a:spcBef>
            </a:pPr>
            <a:r>
              <a:rPr sz="2700" spc="0" baseline="6161" dirty="0" smtClean="0">
                <a:latin typeface="Century Schoolbook"/>
                <a:cs typeface="Century Schoolbook"/>
              </a:rPr>
              <a:t>Q</a:t>
            </a:r>
            <a:r>
              <a:rPr sz="1800" spc="0" baseline="-11553" dirty="0" smtClean="0">
                <a:latin typeface="Century Schoolbook"/>
                <a:cs typeface="Century Schoolbook"/>
              </a:rPr>
              <a:t>0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969633" y="2744990"/>
            <a:ext cx="1270634" cy="11521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470281" marR="486878" algn="ctr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Pr</a:t>
            </a:r>
            <a:endParaRPr sz="1800">
              <a:latin typeface="Century Schoolbook"/>
              <a:cs typeface="Century Schoolbook"/>
            </a:endParaRPr>
          </a:p>
          <a:p>
            <a:pPr marL="470280" marR="503479" algn="ctr">
              <a:lnSpc>
                <a:spcPct val="100179"/>
              </a:lnSpc>
              <a:spcBef>
                <a:spcPts val="3582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Cl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300216" y="2979039"/>
            <a:ext cx="669416" cy="9180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" name="object 9"/>
          <p:cNvSpPr txBox="1"/>
          <p:nvPr/>
        </p:nvSpPr>
        <p:spPr>
          <a:xfrm>
            <a:off x="3419855" y="2726448"/>
            <a:ext cx="669417" cy="2339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329">
              <a:lnSpc>
                <a:spcPts val="1839"/>
              </a:lnSpc>
              <a:spcBef>
                <a:spcPts val="92"/>
              </a:spcBef>
            </a:pPr>
            <a:r>
              <a:rPr sz="2700" spc="4" baseline="6161" dirty="0" smtClean="0">
                <a:latin typeface="Century Schoolbook"/>
                <a:cs typeface="Century Schoolbook"/>
              </a:rPr>
              <a:t>Q</a:t>
            </a:r>
            <a:r>
              <a:rPr sz="1800" spc="0" baseline="-11553" dirty="0" smtClean="0">
                <a:latin typeface="Century Schoolbook"/>
                <a:cs typeface="Century Schoolbook"/>
              </a:rPr>
              <a:t>1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089273" y="2726448"/>
            <a:ext cx="1270635" cy="11521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466219" marR="399623" algn="ctr">
              <a:lnSpc>
                <a:spcPts val="2163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Pr</a:t>
            </a:r>
            <a:r>
              <a:rPr sz="1800" spc="0" baseline="-20796" dirty="0" smtClean="0">
                <a:latin typeface="Century Schoolbook"/>
                <a:cs typeface="Century Schoolbook"/>
              </a:rPr>
              <a:t>1</a:t>
            </a:r>
            <a:endParaRPr sz="1200">
              <a:latin typeface="Century Schoolbook"/>
              <a:cs typeface="Century Schoolbook"/>
            </a:endParaRPr>
          </a:p>
          <a:p>
            <a:pPr marL="466229" marR="417412" algn="ctr">
              <a:lnSpc>
                <a:spcPts val="2163"/>
              </a:lnSpc>
              <a:spcBef>
                <a:spcPts val="326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C</a:t>
            </a:r>
            <a:r>
              <a:rPr sz="1800" spc="-4" dirty="0" smtClean="0">
                <a:latin typeface="Century Schoolbook"/>
                <a:cs typeface="Century Schoolbook"/>
              </a:rPr>
              <a:t>l</a:t>
            </a:r>
            <a:r>
              <a:rPr sz="1800" spc="0" baseline="-20796" dirty="0" smtClean="0">
                <a:latin typeface="Century Schoolbook"/>
                <a:cs typeface="Century Schoolbook"/>
              </a:rPr>
              <a:t>1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419855" y="2960370"/>
            <a:ext cx="669417" cy="91820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" name="object 6"/>
          <p:cNvSpPr txBox="1"/>
          <p:nvPr/>
        </p:nvSpPr>
        <p:spPr>
          <a:xfrm>
            <a:off x="863625" y="2708922"/>
            <a:ext cx="345376" cy="2339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38392">
              <a:lnSpc>
                <a:spcPts val="1839"/>
              </a:lnSpc>
              <a:spcBef>
                <a:spcPts val="92"/>
              </a:spcBef>
            </a:pPr>
            <a:r>
              <a:rPr sz="2700" spc="0" baseline="6161" dirty="0" smtClean="0">
                <a:latin typeface="Century Schoolbook"/>
                <a:cs typeface="Century Schoolbook"/>
              </a:rPr>
              <a:t>Q</a:t>
            </a:r>
            <a:r>
              <a:rPr sz="1800" spc="0" baseline="-11553" dirty="0" smtClean="0">
                <a:latin typeface="Century Schoolbook"/>
                <a:cs typeface="Century Schoolbook"/>
              </a:rPr>
              <a:t>2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209001" y="2708922"/>
            <a:ext cx="1270635" cy="11521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498513">
              <a:lnSpc>
                <a:spcPts val="2163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Pr</a:t>
            </a:r>
            <a:r>
              <a:rPr sz="1800" spc="0" baseline="-20796" dirty="0" smtClean="0">
                <a:latin typeface="Century Schoolbook"/>
                <a:cs typeface="Century Schoolbook"/>
              </a:rPr>
              <a:t>2 </a:t>
            </a:r>
            <a:r>
              <a:rPr sz="1800" spc="99" baseline="-20796" dirty="0" smtClean="0">
                <a:latin typeface="Century Schoolbook"/>
                <a:cs typeface="Century Schoolbook"/>
              </a:rPr>
              <a:t> </a:t>
            </a:r>
            <a:r>
              <a:rPr sz="2700" spc="0" baseline="-20025" dirty="0" smtClean="0">
                <a:latin typeface="Century Schoolbook"/>
                <a:cs typeface="Century Schoolbook"/>
              </a:rPr>
              <a:t>T</a:t>
            </a:r>
            <a:endParaRPr sz="1800">
              <a:latin typeface="Century Schoolbook"/>
              <a:cs typeface="Century Schoolbook"/>
            </a:endParaRPr>
          </a:p>
          <a:p>
            <a:pPr marL="465481" marR="417936" algn="ctr">
              <a:lnSpc>
                <a:spcPts val="2163"/>
              </a:lnSpc>
              <a:spcBef>
                <a:spcPts val="3581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C</a:t>
            </a:r>
            <a:r>
              <a:rPr sz="1800" spc="-9" dirty="0" smtClean="0">
                <a:latin typeface="Century Schoolbook"/>
                <a:cs typeface="Century Schoolbook"/>
              </a:rPr>
              <a:t>l</a:t>
            </a:r>
            <a:r>
              <a:rPr sz="1800" spc="0" baseline="-20796" dirty="0" smtClean="0">
                <a:latin typeface="Century Schoolbook"/>
                <a:cs typeface="Century Schoolbook"/>
              </a:rPr>
              <a:t>2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63625" y="2942844"/>
            <a:ext cx="35966" cy="20702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899591" y="2942844"/>
            <a:ext cx="309410" cy="91820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899591" y="3861054"/>
            <a:ext cx="1580045" cy="115201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850190" marR="542804" algn="ctr">
              <a:lnSpc>
                <a:spcPct val="100179"/>
              </a:lnSpc>
              <a:spcBef>
                <a:spcPts val="1152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object 53"/>
          <p:cNvSpPr/>
          <p:nvPr/>
        </p:nvSpPr>
        <p:spPr>
          <a:xfrm>
            <a:off x="87630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89154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6969633" y="2744990"/>
            <a:ext cx="1270634" cy="1152131"/>
          </a:xfrm>
          <a:custGeom>
            <a:avLst/>
            <a:gdLst/>
            <a:ahLst/>
            <a:cxnLst/>
            <a:rect l="l" t="t" r="r" b="b"/>
            <a:pathLst>
              <a:path w="1270634" h="1152131">
                <a:moveTo>
                  <a:pt x="0" y="1152131"/>
                </a:moveTo>
                <a:lnTo>
                  <a:pt x="1270634" y="1152131"/>
                </a:lnTo>
                <a:lnTo>
                  <a:pt x="1270634" y="0"/>
                </a:lnTo>
                <a:lnTo>
                  <a:pt x="0" y="0"/>
                </a:lnTo>
                <a:lnTo>
                  <a:pt x="0" y="115213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6300216" y="2966339"/>
            <a:ext cx="648081" cy="25400"/>
          </a:xfrm>
          <a:custGeom>
            <a:avLst/>
            <a:gdLst/>
            <a:ahLst/>
            <a:cxnLst/>
            <a:rect l="l" t="t" r="r" b="b"/>
            <a:pathLst>
              <a:path w="648081" h="25400">
                <a:moveTo>
                  <a:pt x="0" y="25400"/>
                </a:moveTo>
                <a:lnTo>
                  <a:pt x="648081" y="25400"/>
                </a:lnTo>
                <a:lnTo>
                  <a:pt x="648081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6300216" y="2966339"/>
            <a:ext cx="648081" cy="25400"/>
          </a:xfrm>
          <a:custGeom>
            <a:avLst/>
            <a:gdLst/>
            <a:ahLst/>
            <a:cxnLst/>
            <a:rect l="l" t="t" r="r" b="b"/>
            <a:pathLst>
              <a:path w="648081" h="25400">
                <a:moveTo>
                  <a:pt x="0" y="25400"/>
                </a:moveTo>
                <a:lnTo>
                  <a:pt x="648081" y="25400"/>
                </a:lnTo>
                <a:lnTo>
                  <a:pt x="648081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8208391" y="2919984"/>
            <a:ext cx="396112" cy="117982"/>
          </a:xfrm>
          <a:custGeom>
            <a:avLst/>
            <a:gdLst/>
            <a:ahLst/>
            <a:cxnLst/>
            <a:rect l="l" t="t" r="r" b="b"/>
            <a:pathLst>
              <a:path w="396112" h="117982">
                <a:moveTo>
                  <a:pt x="31623" y="69976"/>
                </a:moveTo>
                <a:lnTo>
                  <a:pt x="72335" y="71754"/>
                </a:lnTo>
                <a:lnTo>
                  <a:pt x="396112" y="71754"/>
                </a:lnTo>
                <a:lnTo>
                  <a:pt x="396112" y="46354"/>
                </a:lnTo>
                <a:lnTo>
                  <a:pt x="25145" y="46354"/>
                </a:lnTo>
                <a:lnTo>
                  <a:pt x="25145" y="71754"/>
                </a:lnTo>
                <a:lnTo>
                  <a:pt x="94995" y="114426"/>
                </a:lnTo>
                <a:lnTo>
                  <a:pt x="101091" y="117982"/>
                </a:lnTo>
                <a:lnTo>
                  <a:pt x="108838" y="115950"/>
                </a:lnTo>
                <a:lnTo>
                  <a:pt x="112394" y="109854"/>
                </a:lnTo>
                <a:lnTo>
                  <a:pt x="115950" y="103758"/>
                </a:lnTo>
                <a:lnTo>
                  <a:pt x="113918" y="96012"/>
                </a:lnTo>
                <a:lnTo>
                  <a:pt x="107823" y="92455"/>
                </a:lnTo>
                <a:lnTo>
                  <a:pt x="72335" y="71754"/>
                </a:lnTo>
                <a:lnTo>
                  <a:pt x="31623" y="69976"/>
                </a:lnTo>
                <a:lnTo>
                  <a:pt x="31623" y="48005"/>
                </a:lnTo>
                <a:lnTo>
                  <a:pt x="50455" y="58991"/>
                </a:lnTo>
                <a:lnTo>
                  <a:pt x="31623" y="69976"/>
                </a:lnTo>
                <a:close/>
              </a:path>
              <a:path w="396112" h="117982">
                <a:moveTo>
                  <a:pt x="115950" y="14224"/>
                </a:moveTo>
                <a:lnTo>
                  <a:pt x="112394" y="8127"/>
                </a:lnTo>
                <a:lnTo>
                  <a:pt x="108838" y="2158"/>
                </a:lnTo>
                <a:lnTo>
                  <a:pt x="101091" y="0"/>
                </a:lnTo>
                <a:lnTo>
                  <a:pt x="94995" y="3555"/>
                </a:lnTo>
                <a:lnTo>
                  <a:pt x="0" y="59054"/>
                </a:lnTo>
                <a:lnTo>
                  <a:pt x="94995" y="114426"/>
                </a:lnTo>
                <a:lnTo>
                  <a:pt x="25145" y="71754"/>
                </a:lnTo>
                <a:lnTo>
                  <a:pt x="25145" y="46354"/>
                </a:lnTo>
                <a:lnTo>
                  <a:pt x="72117" y="46355"/>
                </a:lnTo>
                <a:lnTo>
                  <a:pt x="107823" y="25526"/>
                </a:lnTo>
                <a:lnTo>
                  <a:pt x="113918" y="21970"/>
                </a:lnTo>
                <a:lnTo>
                  <a:pt x="115950" y="14224"/>
                </a:lnTo>
                <a:close/>
              </a:path>
              <a:path w="396112" h="117982">
                <a:moveTo>
                  <a:pt x="50455" y="58991"/>
                </a:moveTo>
                <a:lnTo>
                  <a:pt x="31623" y="48005"/>
                </a:lnTo>
                <a:lnTo>
                  <a:pt x="31623" y="69976"/>
                </a:lnTo>
                <a:lnTo>
                  <a:pt x="50455" y="589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8208391" y="2919984"/>
            <a:ext cx="396112" cy="117982"/>
          </a:xfrm>
          <a:custGeom>
            <a:avLst/>
            <a:gdLst/>
            <a:ahLst/>
            <a:cxnLst/>
            <a:rect l="l" t="t" r="r" b="b"/>
            <a:pathLst>
              <a:path w="396112" h="117982">
                <a:moveTo>
                  <a:pt x="31623" y="69976"/>
                </a:moveTo>
                <a:lnTo>
                  <a:pt x="72335" y="71754"/>
                </a:lnTo>
                <a:lnTo>
                  <a:pt x="396112" y="71754"/>
                </a:lnTo>
                <a:lnTo>
                  <a:pt x="396112" y="46354"/>
                </a:lnTo>
                <a:lnTo>
                  <a:pt x="25145" y="46354"/>
                </a:lnTo>
                <a:lnTo>
                  <a:pt x="25145" y="71754"/>
                </a:lnTo>
                <a:lnTo>
                  <a:pt x="94995" y="114426"/>
                </a:lnTo>
                <a:lnTo>
                  <a:pt x="101091" y="117982"/>
                </a:lnTo>
                <a:lnTo>
                  <a:pt x="108838" y="115950"/>
                </a:lnTo>
                <a:lnTo>
                  <a:pt x="112394" y="109854"/>
                </a:lnTo>
                <a:lnTo>
                  <a:pt x="115950" y="103758"/>
                </a:lnTo>
                <a:lnTo>
                  <a:pt x="113918" y="96012"/>
                </a:lnTo>
                <a:lnTo>
                  <a:pt x="107823" y="92455"/>
                </a:lnTo>
                <a:lnTo>
                  <a:pt x="72335" y="71754"/>
                </a:lnTo>
                <a:lnTo>
                  <a:pt x="31623" y="69976"/>
                </a:lnTo>
                <a:lnTo>
                  <a:pt x="31623" y="48005"/>
                </a:lnTo>
                <a:lnTo>
                  <a:pt x="50455" y="58991"/>
                </a:lnTo>
                <a:lnTo>
                  <a:pt x="31623" y="69976"/>
                </a:lnTo>
                <a:close/>
              </a:path>
              <a:path w="396112" h="117982">
                <a:moveTo>
                  <a:pt x="115950" y="14224"/>
                </a:moveTo>
                <a:lnTo>
                  <a:pt x="112394" y="8127"/>
                </a:lnTo>
                <a:lnTo>
                  <a:pt x="108838" y="2158"/>
                </a:lnTo>
                <a:lnTo>
                  <a:pt x="101091" y="0"/>
                </a:lnTo>
                <a:lnTo>
                  <a:pt x="94995" y="3555"/>
                </a:lnTo>
                <a:lnTo>
                  <a:pt x="0" y="59054"/>
                </a:lnTo>
                <a:lnTo>
                  <a:pt x="94995" y="114426"/>
                </a:lnTo>
                <a:lnTo>
                  <a:pt x="25145" y="71754"/>
                </a:lnTo>
                <a:lnTo>
                  <a:pt x="25145" y="46354"/>
                </a:lnTo>
                <a:lnTo>
                  <a:pt x="72117" y="46355"/>
                </a:lnTo>
                <a:lnTo>
                  <a:pt x="107823" y="25526"/>
                </a:lnTo>
                <a:lnTo>
                  <a:pt x="113918" y="21970"/>
                </a:lnTo>
                <a:lnTo>
                  <a:pt x="115950" y="14224"/>
                </a:lnTo>
                <a:close/>
              </a:path>
              <a:path w="396112" h="117982">
                <a:moveTo>
                  <a:pt x="50455" y="58991"/>
                </a:moveTo>
                <a:lnTo>
                  <a:pt x="31623" y="48005"/>
                </a:lnTo>
                <a:lnTo>
                  <a:pt x="31623" y="69976"/>
                </a:lnTo>
                <a:lnTo>
                  <a:pt x="50455" y="589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8244332" y="3640074"/>
            <a:ext cx="648208" cy="117982"/>
          </a:xfrm>
          <a:custGeom>
            <a:avLst/>
            <a:gdLst/>
            <a:ahLst/>
            <a:cxnLst/>
            <a:rect l="l" t="t" r="r" b="b"/>
            <a:pathLst>
              <a:path w="648208" h="117982">
                <a:moveTo>
                  <a:pt x="31623" y="69976"/>
                </a:moveTo>
                <a:lnTo>
                  <a:pt x="72335" y="71754"/>
                </a:lnTo>
                <a:lnTo>
                  <a:pt x="648208" y="71755"/>
                </a:lnTo>
                <a:lnTo>
                  <a:pt x="648208" y="46355"/>
                </a:lnTo>
                <a:lnTo>
                  <a:pt x="25273" y="46355"/>
                </a:lnTo>
                <a:lnTo>
                  <a:pt x="25273" y="71755"/>
                </a:lnTo>
                <a:lnTo>
                  <a:pt x="94996" y="114426"/>
                </a:lnTo>
                <a:lnTo>
                  <a:pt x="101092" y="117982"/>
                </a:lnTo>
                <a:lnTo>
                  <a:pt x="108839" y="115950"/>
                </a:lnTo>
                <a:lnTo>
                  <a:pt x="112395" y="109855"/>
                </a:lnTo>
                <a:lnTo>
                  <a:pt x="115950" y="103758"/>
                </a:lnTo>
                <a:lnTo>
                  <a:pt x="113919" y="96012"/>
                </a:lnTo>
                <a:lnTo>
                  <a:pt x="107823" y="92456"/>
                </a:lnTo>
                <a:lnTo>
                  <a:pt x="72335" y="71754"/>
                </a:lnTo>
                <a:lnTo>
                  <a:pt x="31623" y="69976"/>
                </a:lnTo>
                <a:lnTo>
                  <a:pt x="31623" y="48006"/>
                </a:lnTo>
                <a:lnTo>
                  <a:pt x="50455" y="58991"/>
                </a:lnTo>
                <a:lnTo>
                  <a:pt x="31623" y="69976"/>
                </a:lnTo>
                <a:close/>
              </a:path>
              <a:path w="648208" h="117982">
                <a:moveTo>
                  <a:pt x="115950" y="14224"/>
                </a:moveTo>
                <a:lnTo>
                  <a:pt x="112395" y="8127"/>
                </a:lnTo>
                <a:lnTo>
                  <a:pt x="108839" y="2031"/>
                </a:lnTo>
                <a:lnTo>
                  <a:pt x="101092" y="0"/>
                </a:lnTo>
                <a:lnTo>
                  <a:pt x="94996" y="3556"/>
                </a:lnTo>
                <a:lnTo>
                  <a:pt x="0" y="59055"/>
                </a:lnTo>
                <a:lnTo>
                  <a:pt x="94996" y="114426"/>
                </a:lnTo>
                <a:lnTo>
                  <a:pt x="25273" y="71755"/>
                </a:lnTo>
                <a:lnTo>
                  <a:pt x="25273" y="46355"/>
                </a:lnTo>
                <a:lnTo>
                  <a:pt x="72117" y="46355"/>
                </a:lnTo>
                <a:lnTo>
                  <a:pt x="107823" y="25526"/>
                </a:lnTo>
                <a:lnTo>
                  <a:pt x="113919" y="21970"/>
                </a:lnTo>
                <a:lnTo>
                  <a:pt x="115950" y="14224"/>
                </a:lnTo>
                <a:close/>
              </a:path>
              <a:path w="648208" h="117982">
                <a:moveTo>
                  <a:pt x="50455" y="58991"/>
                </a:moveTo>
                <a:lnTo>
                  <a:pt x="31623" y="48006"/>
                </a:lnTo>
                <a:lnTo>
                  <a:pt x="31623" y="69976"/>
                </a:lnTo>
                <a:lnTo>
                  <a:pt x="50455" y="58991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8244332" y="3640074"/>
            <a:ext cx="648208" cy="117982"/>
          </a:xfrm>
          <a:custGeom>
            <a:avLst/>
            <a:gdLst/>
            <a:ahLst/>
            <a:cxnLst/>
            <a:rect l="l" t="t" r="r" b="b"/>
            <a:pathLst>
              <a:path w="648208" h="117982">
                <a:moveTo>
                  <a:pt x="31623" y="69976"/>
                </a:moveTo>
                <a:lnTo>
                  <a:pt x="72335" y="71754"/>
                </a:lnTo>
                <a:lnTo>
                  <a:pt x="648208" y="71755"/>
                </a:lnTo>
                <a:lnTo>
                  <a:pt x="648208" y="46355"/>
                </a:lnTo>
                <a:lnTo>
                  <a:pt x="25273" y="46355"/>
                </a:lnTo>
                <a:lnTo>
                  <a:pt x="25273" y="71755"/>
                </a:lnTo>
                <a:lnTo>
                  <a:pt x="94996" y="114426"/>
                </a:lnTo>
                <a:lnTo>
                  <a:pt x="101092" y="117982"/>
                </a:lnTo>
                <a:lnTo>
                  <a:pt x="108839" y="115950"/>
                </a:lnTo>
                <a:lnTo>
                  <a:pt x="112395" y="109855"/>
                </a:lnTo>
                <a:lnTo>
                  <a:pt x="115950" y="103758"/>
                </a:lnTo>
                <a:lnTo>
                  <a:pt x="113919" y="96012"/>
                </a:lnTo>
                <a:lnTo>
                  <a:pt x="107823" y="92456"/>
                </a:lnTo>
                <a:lnTo>
                  <a:pt x="72335" y="71754"/>
                </a:lnTo>
                <a:lnTo>
                  <a:pt x="31623" y="69976"/>
                </a:lnTo>
                <a:lnTo>
                  <a:pt x="31623" y="48006"/>
                </a:lnTo>
                <a:lnTo>
                  <a:pt x="50455" y="58991"/>
                </a:lnTo>
                <a:lnTo>
                  <a:pt x="31623" y="69976"/>
                </a:lnTo>
                <a:close/>
              </a:path>
              <a:path w="648208" h="117982">
                <a:moveTo>
                  <a:pt x="115950" y="14224"/>
                </a:moveTo>
                <a:lnTo>
                  <a:pt x="112395" y="8127"/>
                </a:lnTo>
                <a:lnTo>
                  <a:pt x="108839" y="2031"/>
                </a:lnTo>
                <a:lnTo>
                  <a:pt x="101092" y="0"/>
                </a:lnTo>
                <a:lnTo>
                  <a:pt x="94996" y="3556"/>
                </a:lnTo>
                <a:lnTo>
                  <a:pt x="0" y="59055"/>
                </a:lnTo>
                <a:lnTo>
                  <a:pt x="94996" y="114426"/>
                </a:lnTo>
                <a:lnTo>
                  <a:pt x="25273" y="71755"/>
                </a:lnTo>
                <a:lnTo>
                  <a:pt x="25273" y="46355"/>
                </a:lnTo>
                <a:lnTo>
                  <a:pt x="72117" y="46355"/>
                </a:lnTo>
                <a:lnTo>
                  <a:pt x="107823" y="25526"/>
                </a:lnTo>
                <a:lnTo>
                  <a:pt x="113919" y="21970"/>
                </a:lnTo>
                <a:lnTo>
                  <a:pt x="115950" y="14224"/>
                </a:lnTo>
                <a:close/>
              </a:path>
              <a:path w="648208" h="117982">
                <a:moveTo>
                  <a:pt x="50455" y="58991"/>
                </a:moveTo>
                <a:lnTo>
                  <a:pt x="31623" y="48006"/>
                </a:lnTo>
                <a:lnTo>
                  <a:pt x="31623" y="69976"/>
                </a:lnTo>
                <a:lnTo>
                  <a:pt x="50455" y="58991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8244458" y="3640074"/>
            <a:ext cx="144018" cy="122300"/>
          </a:xfrm>
          <a:custGeom>
            <a:avLst/>
            <a:gdLst/>
            <a:ahLst/>
            <a:cxnLst/>
            <a:rect l="l" t="t" r="r" b="b"/>
            <a:pathLst>
              <a:path w="144018" h="122300">
                <a:moveTo>
                  <a:pt x="72009" y="122300"/>
                </a:moveTo>
                <a:lnTo>
                  <a:pt x="78909" y="122024"/>
                </a:lnTo>
                <a:lnTo>
                  <a:pt x="94014" y="119398"/>
                </a:lnTo>
                <a:lnTo>
                  <a:pt x="107787" y="114244"/>
                </a:lnTo>
                <a:lnTo>
                  <a:pt x="119866" y="106868"/>
                </a:lnTo>
                <a:lnTo>
                  <a:pt x="129890" y="97573"/>
                </a:lnTo>
                <a:lnTo>
                  <a:pt x="137498" y="86663"/>
                </a:lnTo>
                <a:lnTo>
                  <a:pt x="142327" y="74442"/>
                </a:lnTo>
                <a:lnTo>
                  <a:pt x="144018" y="61213"/>
                </a:lnTo>
                <a:lnTo>
                  <a:pt x="143682" y="55268"/>
                </a:lnTo>
                <a:lnTo>
                  <a:pt x="140565" y="42446"/>
                </a:lnTo>
                <a:lnTo>
                  <a:pt x="134473" y="30755"/>
                </a:lnTo>
                <a:lnTo>
                  <a:pt x="125767" y="20502"/>
                </a:lnTo>
                <a:lnTo>
                  <a:pt x="114807" y="11992"/>
                </a:lnTo>
                <a:lnTo>
                  <a:pt x="101953" y="5534"/>
                </a:lnTo>
                <a:lnTo>
                  <a:pt x="87567" y="1434"/>
                </a:lnTo>
                <a:lnTo>
                  <a:pt x="72009" y="0"/>
                </a:lnTo>
                <a:lnTo>
                  <a:pt x="64992" y="285"/>
                </a:lnTo>
                <a:lnTo>
                  <a:pt x="49879" y="2935"/>
                </a:lnTo>
                <a:lnTo>
                  <a:pt x="36117" y="8115"/>
                </a:lnTo>
                <a:lnTo>
                  <a:pt x="24062" y="15517"/>
                </a:lnTo>
                <a:lnTo>
                  <a:pt x="14067" y="24835"/>
                </a:lnTo>
                <a:lnTo>
                  <a:pt x="6488" y="35762"/>
                </a:lnTo>
                <a:lnTo>
                  <a:pt x="1681" y="47990"/>
                </a:lnTo>
                <a:lnTo>
                  <a:pt x="0" y="61213"/>
                </a:lnTo>
                <a:lnTo>
                  <a:pt x="325" y="67077"/>
                </a:lnTo>
                <a:lnTo>
                  <a:pt x="3416" y="79904"/>
                </a:lnTo>
                <a:lnTo>
                  <a:pt x="9484" y="91592"/>
                </a:lnTo>
                <a:lnTo>
                  <a:pt x="18172" y="101836"/>
                </a:lnTo>
                <a:lnTo>
                  <a:pt x="29124" y="110333"/>
                </a:lnTo>
                <a:lnTo>
                  <a:pt x="41985" y="116779"/>
                </a:lnTo>
                <a:lnTo>
                  <a:pt x="56398" y="120869"/>
                </a:lnTo>
                <a:lnTo>
                  <a:pt x="72009" y="1223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8244458" y="3640074"/>
            <a:ext cx="144018" cy="122300"/>
          </a:xfrm>
          <a:custGeom>
            <a:avLst/>
            <a:gdLst/>
            <a:ahLst/>
            <a:cxnLst/>
            <a:rect l="l" t="t" r="r" b="b"/>
            <a:pathLst>
              <a:path w="144018" h="122300">
                <a:moveTo>
                  <a:pt x="72009" y="122300"/>
                </a:moveTo>
                <a:lnTo>
                  <a:pt x="56398" y="120869"/>
                </a:lnTo>
                <a:lnTo>
                  <a:pt x="41985" y="116779"/>
                </a:lnTo>
                <a:lnTo>
                  <a:pt x="29124" y="110333"/>
                </a:lnTo>
                <a:lnTo>
                  <a:pt x="18172" y="101836"/>
                </a:lnTo>
                <a:lnTo>
                  <a:pt x="9484" y="91592"/>
                </a:lnTo>
                <a:lnTo>
                  <a:pt x="3416" y="79904"/>
                </a:lnTo>
                <a:lnTo>
                  <a:pt x="325" y="67077"/>
                </a:lnTo>
                <a:lnTo>
                  <a:pt x="0" y="61213"/>
                </a:lnTo>
                <a:lnTo>
                  <a:pt x="1681" y="47990"/>
                </a:lnTo>
                <a:lnTo>
                  <a:pt x="6488" y="35762"/>
                </a:lnTo>
                <a:lnTo>
                  <a:pt x="14067" y="24835"/>
                </a:lnTo>
                <a:lnTo>
                  <a:pt x="24062" y="15517"/>
                </a:lnTo>
                <a:lnTo>
                  <a:pt x="36117" y="8115"/>
                </a:lnTo>
                <a:lnTo>
                  <a:pt x="49879" y="2935"/>
                </a:lnTo>
                <a:lnTo>
                  <a:pt x="64992" y="285"/>
                </a:lnTo>
                <a:lnTo>
                  <a:pt x="72009" y="0"/>
                </a:lnTo>
                <a:lnTo>
                  <a:pt x="87567" y="1434"/>
                </a:lnTo>
                <a:lnTo>
                  <a:pt x="101953" y="5534"/>
                </a:lnTo>
                <a:lnTo>
                  <a:pt x="114807" y="11992"/>
                </a:lnTo>
                <a:lnTo>
                  <a:pt x="125767" y="20502"/>
                </a:lnTo>
                <a:lnTo>
                  <a:pt x="134473" y="30755"/>
                </a:lnTo>
                <a:lnTo>
                  <a:pt x="140565" y="42446"/>
                </a:lnTo>
                <a:lnTo>
                  <a:pt x="143682" y="55268"/>
                </a:lnTo>
                <a:lnTo>
                  <a:pt x="144018" y="61213"/>
                </a:lnTo>
                <a:lnTo>
                  <a:pt x="142327" y="74442"/>
                </a:lnTo>
                <a:lnTo>
                  <a:pt x="137498" y="86663"/>
                </a:lnTo>
                <a:lnTo>
                  <a:pt x="129890" y="97573"/>
                </a:lnTo>
                <a:lnTo>
                  <a:pt x="119866" y="106868"/>
                </a:lnTo>
                <a:lnTo>
                  <a:pt x="107787" y="114244"/>
                </a:lnTo>
                <a:lnTo>
                  <a:pt x="94014" y="119398"/>
                </a:lnTo>
                <a:lnTo>
                  <a:pt x="78909" y="122024"/>
                </a:lnTo>
                <a:lnTo>
                  <a:pt x="72009" y="122300"/>
                </a:lnTo>
                <a:close/>
              </a:path>
            </a:pathLst>
          </a:custGeom>
          <a:ln w="25400">
            <a:solidFill>
              <a:srgbClr val="BA602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7533258" y="2394330"/>
            <a:ext cx="117856" cy="360045"/>
          </a:xfrm>
          <a:custGeom>
            <a:avLst/>
            <a:gdLst/>
            <a:ahLst/>
            <a:cxnLst/>
            <a:rect l="l" t="t" r="r" b="b"/>
            <a:pathLst>
              <a:path w="117856" h="360045">
                <a:moveTo>
                  <a:pt x="46227" y="334899"/>
                </a:moveTo>
                <a:lnTo>
                  <a:pt x="46228" y="287927"/>
                </a:lnTo>
                <a:lnTo>
                  <a:pt x="25400" y="252222"/>
                </a:lnTo>
                <a:lnTo>
                  <a:pt x="21844" y="246126"/>
                </a:lnTo>
                <a:lnTo>
                  <a:pt x="14097" y="244094"/>
                </a:lnTo>
                <a:lnTo>
                  <a:pt x="8000" y="247650"/>
                </a:lnTo>
                <a:lnTo>
                  <a:pt x="2032" y="251206"/>
                </a:lnTo>
                <a:lnTo>
                  <a:pt x="0" y="258953"/>
                </a:lnTo>
                <a:lnTo>
                  <a:pt x="3556" y="265049"/>
                </a:lnTo>
                <a:lnTo>
                  <a:pt x="58927" y="360045"/>
                </a:lnTo>
                <a:lnTo>
                  <a:pt x="114300" y="265049"/>
                </a:lnTo>
                <a:lnTo>
                  <a:pt x="71627" y="334899"/>
                </a:lnTo>
                <a:lnTo>
                  <a:pt x="48006" y="328422"/>
                </a:lnTo>
                <a:lnTo>
                  <a:pt x="46228" y="287927"/>
                </a:lnTo>
                <a:lnTo>
                  <a:pt x="46227" y="334899"/>
                </a:lnTo>
                <a:close/>
              </a:path>
              <a:path w="117856" h="360045">
                <a:moveTo>
                  <a:pt x="95885" y="246126"/>
                </a:moveTo>
                <a:lnTo>
                  <a:pt x="92456" y="252222"/>
                </a:lnTo>
                <a:lnTo>
                  <a:pt x="71628" y="287927"/>
                </a:lnTo>
                <a:lnTo>
                  <a:pt x="69850" y="328422"/>
                </a:lnTo>
                <a:lnTo>
                  <a:pt x="58928" y="309698"/>
                </a:lnTo>
                <a:lnTo>
                  <a:pt x="46227" y="0"/>
                </a:lnTo>
                <a:lnTo>
                  <a:pt x="46228" y="287927"/>
                </a:lnTo>
                <a:lnTo>
                  <a:pt x="48006" y="328422"/>
                </a:lnTo>
                <a:lnTo>
                  <a:pt x="71627" y="334899"/>
                </a:lnTo>
                <a:lnTo>
                  <a:pt x="114300" y="265049"/>
                </a:lnTo>
                <a:lnTo>
                  <a:pt x="117856" y="258953"/>
                </a:lnTo>
                <a:lnTo>
                  <a:pt x="115824" y="251206"/>
                </a:lnTo>
                <a:lnTo>
                  <a:pt x="109727" y="247650"/>
                </a:lnTo>
                <a:lnTo>
                  <a:pt x="103759" y="244094"/>
                </a:lnTo>
                <a:lnTo>
                  <a:pt x="95885" y="246126"/>
                </a:lnTo>
                <a:close/>
              </a:path>
              <a:path w="117856" h="360045">
                <a:moveTo>
                  <a:pt x="58928" y="309698"/>
                </a:moveTo>
                <a:lnTo>
                  <a:pt x="69850" y="328422"/>
                </a:lnTo>
                <a:lnTo>
                  <a:pt x="71628" y="287927"/>
                </a:lnTo>
                <a:lnTo>
                  <a:pt x="71627" y="0"/>
                </a:lnTo>
                <a:lnTo>
                  <a:pt x="46227" y="0"/>
                </a:lnTo>
                <a:lnTo>
                  <a:pt x="58928" y="30969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7533258" y="2394330"/>
            <a:ext cx="117856" cy="360045"/>
          </a:xfrm>
          <a:custGeom>
            <a:avLst/>
            <a:gdLst/>
            <a:ahLst/>
            <a:cxnLst/>
            <a:rect l="l" t="t" r="r" b="b"/>
            <a:pathLst>
              <a:path w="117856" h="360045">
                <a:moveTo>
                  <a:pt x="46227" y="334899"/>
                </a:moveTo>
                <a:lnTo>
                  <a:pt x="46228" y="287927"/>
                </a:lnTo>
                <a:lnTo>
                  <a:pt x="25400" y="252222"/>
                </a:lnTo>
                <a:lnTo>
                  <a:pt x="21844" y="246126"/>
                </a:lnTo>
                <a:lnTo>
                  <a:pt x="14097" y="244094"/>
                </a:lnTo>
                <a:lnTo>
                  <a:pt x="8000" y="247650"/>
                </a:lnTo>
                <a:lnTo>
                  <a:pt x="2032" y="251206"/>
                </a:lnTo>
                <a:lnTo>
                  <a:pt x="0" y="258953"/>
                </a:lnTo>
                <a:lnTo>
                  <a:pt x="3556" y="265049"/>
                </a:lnTo>
                <a:lnTo>
                  <a:pt x="58927" y="360045"/>
                </a:lnTo>
                <a:lnTo>
                  <a:pt x="114300" y="265049"/>
                </a:lnTo>
                <a:lnTo>
                  <a:pt x="71627" y="334899"/>
                </a:lnTo>
                <a:lnTo>
                  <a:pt x="48006" y="328422"/>
                </a:lnTo>
                <a:lnTo>
                  <a:pt x="46228" y="287927"/>
                </a:lnTo>
                <a:lnTo>
                  <a:pt x="46227" y="334899"/>
                </a:lnTo>
                <a:close/>
              </a:path>
              <a:path w="117856" h="360045">
                <a:moveTo>
                  <a:pt x="95885" y="246126"/>
                </a:moveTo>
                <a:lnTo>
                  <a:pt x="92456" y="252222"/>
                </a:lnTo>
                <a:lnTo>
                  <a:pt x="71628" y="287927"/>
                </a:lnTo>
                <a:lnTo>
                  <a:pt x="69850" y="328422"/>
                </a:lnTo>
                <a:lnTo>
                  <a:pt x="58928" y="309698"/>
                </a:lnTo>
                <a:lnTo>
                  <a:pt x="46227" y="0"/>
                </a:lnTo>
                <a:lnTo>
                  <a:pt x="46228" y="287927"/>
                </a:lnTo>
                <a:lnTo>
                  <a:pt x="48006" y="328422"/>
                </a:lnTo>
                <a:lnTo>
                  <a:pt x="71627" y="334899"/>
                </a:lnTo>
                <a:lnTo>
                  <a:pt x="114300" y="265049"/>
                </a:lnTo>
                <a:lnTo>
                  <a:pt x="117856" y="258953"/>
                </a:lnTo>
                <a:lnTo>
                  <a:pt x="115824" y="251206"/>
                </a:lnTo>
                <a:lnTo>
                  <a:pt x="109727" y="247650"/>
                </a:lnTo>
                <a:lnTo>
                  <a:pt x="103759" y="244094"/>
                </a:lnTo>
                <a:lnTo>
                  <a:pt x="95885" y="246126"/>
                </a:lnTo>
                <a:close/>
              </a:path>
              <a:path w="117856" h="360045">
                <a:moveTo>
                  <a:pt x="58928" y="309698"/>
                </a:moveTo>
                <a:lnTo>
                  <a:pt x="69850" y="328422"/>
                </a:lnTo>
                <a:lnTo>
                  <a:pt x="71628" y="287927"/>
                </a:lnTo>
                <a:lnTo>
                  <a:pt x="71627" y="0"/>
                </a:lnTo>
                <a:lnTo>
                  <a:pt x="46227" y="0"/>
                </a:lnTo>
                <a:lnTo>
                  <a:pt x="58928" y="30969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7520178" y="2631948"/>
            <a:ext cx="144018" cy="122427"/>
          </a:xfrm>
          <a:custGeom>
            <a:avLst/>
            <a:gdLst/>
            <a:ahLst/>
            <a:cxnLst/>
            <a:rect l="l" t="t" r="r" b="b"/>
            <a:pathLst>
              <a:path w="144018" h="122427">
                <a:moveTo>
                  <a:pt x="72008" y="122427"/>
                </a:moveTo>
                <a:lnTo>
                  <a:pt x="79005" y="122142"/>
                </a:lnTo>
                <a:lnTo>
                  <a:pt x="94090" y="119492"/>
                </a:lnTo>
                <a:lnTo>
                  <a:pt x="107843" y="114312"/>
                </a:lnTo>
                <a:lnTo>
                  <a:pt x="119905" y="106910"/>
                </a:lnTo>
                <a:lnTo>
                  <a:pt x="129913" y="97592"/>
                </a:lnTo>
                <a:lnTo>
                  <a:pt x="137509" y="86665"/>
                </a:lnTo>
                <a:lnTo>
                  <a:pt x="142330" y="74437"/>
                </a:lnTo>
                <a:lnTo>
                  <a:pt x="144018" y="61213"/>
                </a:lnTo>
                <a:lnTo>
                  <a:pt x="143682" y="55268"/>
                </a:lnTo>
                <a:lnTo>
                  <a:pt x="140565" y="42446"/>
                </a:lnTo>
                <a:lnTo>
                  <a:pt x="134473" y="30755"/>
                </a:lnTo>
                <a:lnTo>
                  <a:pt x="125767" y="20502"/>
                </a:lnTo>
                <a:lnTo>
                  <a:pt x="114807" y="11992"/>
                </a:lnTo>
                <a:lnTo>
                  <a:pt x="101953" y="5534"/>
                </a:lnTo>
                <a:lnTo>
                  <a:pt x="87567" y="1434"/>
                </a:lnTo>
                <a:lnTo>
                  <a:pt x="72008" y="0"/>
                </a:lnTo>
                <a:lnTo>
                  <a:pt x="65012" y="285"/>
                </a:lnTo>
                <a:lnTo>
                  <a:pt x="49927" y="2935"/>
                </a:lnTo>
                <a:lnTo>
                  <a:pt x="36174" y="8115"/>
                </a:lnTo>
                <a:lnTo>
                  <a:pt x="24112" y="15517"/>
                </a:lnTo>
                <a:lnTo>
                  <a:pt x="14104" y="24835"/>
                </a:lnTo>
                <a:lnTo>
                  <a:pt x="6508" y="35762"/>
                </a:lnTo>
                <a:lnTo>
                  <a:pt x="1687" y="47990"/>
                </a:lnTo>
                <a:lnTo>
                  <a:pt x="0" y="61213"/>
                </a:lnTo>
                <a:lnTo>
                  <a:pt x="335" y="67159"/>
                </a:lnTo>
                <a:lnTo>
                  <a:pt x="3452" y="79981"/>
                </a:lnTo>
                <a:lnTo>
                  <a:pt x="9544" y="91672"/>
                </a:lnTo>
                <a:lnTo>
                  <a:pt x="18250" y="101925"/>
                </a:lnTo>
                <a:lnTo>
                  <a:pt x="29210" y="110435"/>
                </a:lnTo>
                <a:lnTo>
                  <a:pt x="42064" y="116893"/>
                </a:lnTo>
                <a:lnTo>
                  <a:pt x="56450" y="120993"/>
                </a:lnTo>
                <a:lnTo>
                  <a:pt x="72008" y="12242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7520178" y="2631948"/>
            <a:ext cx="144018" cy="122427"/>
          </a:xfrm>
          <a:custGeom>
            <a:avLst/>
            <a:gdLst/>
            <a:ahLst/>
            <a:cxnLst/>
            <a:rect l="l" t="t" r="r" b="b"/>
            <a:pathLst>
              <a:path w="144018" h="122427">
                <a:moveTo>
                  <a:pt x="72008" y="122427"/>
                </a:moveTo>
                <a:lnTo>
                  <a:pt x="56450" y="120993"/>
                </a:lnTo>
                <a:lnTo>
                  <a:pt x="42064" y="116893"/>
                </a:lnTo>
                <a:lnTo>
                  <a:pt x="29210" y="110435"/>
                </a:lnTo>
                <a:lnTo>
                  <a:pt x="18250" y="101925"/>
                </a:lnTo>
                <a:lnTo>
                  <a:pt x="9544" y="91672"/>
                </a:lnTo>
                <a:lnTo>
                  <a:pt x="3452" y="79981"/>
                </a:lnTo>
                <a:lnTo>
                  <a:pt x="335" y="67159"/>
                </a:lnTo>
                <a:lnTo>
                  <a:pt x="0" y="61213"/>
                </a:lnTo>
                <a:lnTo>
                  <a:pt x="1687" y="47990"/>
                </a:lnTo>
                <a:lnTo>
                  <a:pt x="6508" y="35762"/>
                </a:lnTo>
                <a:lnTo>
                  <a:pt x="14104" y="24835"/>
                </a:lnTo>
                <a:lnTo>
                  <a:pt x="24112" y="15517"/>
                </a:lnTo>
                <a:lnTo>
                  <a:pt x="36174" y="8115"/>
                </a:lnTo>
                <a:lnTo>
                  <a:pt x="49927" y="2935"/>
                </a:lnTo>
                <a:lnTo>
                  <a:pt x="65012" y="285"/>
                </a:lnTo>
                <a:lnTo>
                  <a:pt x="72008" y="0"/>
                </a:lnTo>
                <a:lnTo>
                  <a:pt x="87567" y="1434"/>
                </a:lnTo>
                <a:lnTo>
                  <a:pt x="101953" y="5534"/>
                </a:lnTo>
                <a:lnTo>
                  <a:pt x="114807" y="11992"/>
                </a:lnTo>
                <a:lnTo>
                  <a:pt x="125767" y="20502"/>
                </a:lnTo>
                <a:lnTo>
                  <a:pt x="134473" y="30755"/>
                </a:lnTo>
                <a:lnTo>
                  <a:pt x="140565" y="42446"/>
                </a:lnTo>
                <a:lnTo>
                  <a:pt x="143682" y="55268"/>
                </a:lnTo>
                <a:lnTo>
                  <a:pt x="144018" y="61213"/>
                </a:lnTo>
                <a:lnTo>
                  <a:pt x="142330" y="74437"/>
                </a:lnTo>
                <a:lnTo>
                  <a:pt x="137509" y="86665"/>
                </a:lnTo>
                <a:lnTo>
                  <a:pt x="129913" y="97592"/>
                </a:lnTo>
                <a:lnTo>
                  <a:pt x="119905" y="106910"/>
                </a:lnTo>
                <a:lnTo>
                  <a:pt x="107843" y="114312"/>
                </a:lnTo>
                <a:lnTo>
                  <a:pt x="94090" y="119492"/>
                </a:lnTo>
                <a:lnTo>
                  <a:pt x="79005" y="122142"/>
                </a:lnTo>
                <a:lnTo>
                  <a:pt x="72008" y="122427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7566659" y="3834383"/>
            <a:ext cx="117856" cy="360045"/>
          </a:xfrm>
          <a:custGeom>
            <a:avLst/>
            <a:gdLst/>
            <a:ahLst/>
            <a:cxnLst/>
            <a:rect l="l" t="t" r="r" b="b"/>
            <a:pathLst>
              <a:path w="117856" h="360045">
                <a:moveTo>
                  <a:pt x="21844" y="113792"/>
                </a:moveTo>
                <a:lnTo>
                  <a:pt x="25400" y="107823"/>
                </a:lnTo>
                <a:lnTo>
                  <a:pt x="46228" y="72117"/>
                </a:lnTo>
                <a:lnTo>
                  <a:pt x="58928" y="50346"/>
                </a:lnTo>
                <a:lnTo>
                  <a:pt x="71628" y="72117"/>
                </a:lnTo>
                <a:lnTo>
                  <a:pt x="92456" y="107823"/>
                </a:lnTo>
                <a:lnTo>
                  <a:pt x="95885" y="113792"/>
                </a:lnTo>
                <a:lnTo>
                  <a:pt x="103759" y="115951"/>
                </a:lnTo>
                <a:lnTo>
                  <a:pt x="109728" y="112395"/>
                </a:lnTo>
                <a:lnTo>
                  <a:pt x="115824" y="108839"/>
                </a:lnTo>
                <a:lnTo>
                  <a:pt x="117856" y="101092"/>
                </a:lnTo>
                <a:lnTo>
                  <a:pt x="114300" y="94996"/>
                </a:lnTo>
                <a:lnTo>
                  <a:pt x="71628" y="25146"/>
                </a:lnTo>
                <a:lnTo>
                  <a:pt x="69850" y="31623"/>
                </a:lnTo>
                <a:lnTo>
                  <a:pt x="48006" y="31623"/>
                </a:lnTo>
                <a:lnTo>
                  <a:pt x="46228" y="25146"/>
                </a:lnTo>
                <a:lnTo>
                  <a:pt x="3556" y="94996"/>
                </a:lnTo>
                <a:lnTo>
                  <a:pt x="0" y="101092"/>
                </a:lnTo>
                <a:lnTo>
                  <a:pt x="2032" y="108839"/>
                </a:lnTo>
                <a:lnTo>
                  <a:pt x="8128" y="112395"/>
                </a:lnTo>
                <a:lnTo>
                  <a:pt x="14097" y="115951"/>
                </a:lnTo>
                <a:lnTo>
                  <a:pt x="21844" y="113792"/>
                </a:lnTo>
                <a:close/>
              </a:path>
              <a:path w="117856" h="360045">
                <a:moveTo>
                  <a:pt x="71628" y="25146"/>
                </a:moveTo>
                <a:lnTo>
                  <a:pt x="114300" y="94996"/>
                </a:lnTo>
                <a:lnTo>
                  <a:pt x="58928" y="0"/>
                </a:lnTo>
                <a:lnTo>
                  <a:pt x="3556" y="94996"/>
                </a:lnTo>
                <a:lnTo>
                  <a:pt x="46228" y="25146"/>
                </a:lnTo>
                <a:lnTo>
                  <a:pt x="48006" y="31623"/>
                </a:lnTo>
                <a:lnTo>
                  <a:pt x="69850" y="31623"/>
                </a:lnTo>
                <a:lnTo>
                  <a:pt x="71628" y="25146"/>
                </a:lnTo>
                <a:close/>
              </a:path>
              <a:path w="117856" h="360045">
                <a:moveTo>
                  <a:pt x="71628" y="360045"/>
                </a:moveTo>
                <a:lnTo>
                  <a:pt x="71628" y="72117"/>
                </a:lnTo>
                <a:lnTo>
                  <a:pt x="58928" y="50346"/>
                </a:lnTo>
                <a:lnTo>
                  <a:pt x="46228" y="72117"/>
                </a:lnTo>
                <a:lnTo>
                  <a:pt x="46228" y="360045"/>
                </a:lnTo>
                <a:lnTo>
                  <a:pt x="71628" y="36004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7566659" y="3834383"/>
            <a:ext cx="117856" cy="360045"/>
          </a:xfrm>
          <a:custGeom>
            <a:avLst/>
            <a:gdLst/>
            <a:ahLst/>
            <a:cxnLst/>
            <a:rect l="l" t="t" r="r" b="b"/>
            <a:pathLst>
              <a:path w="117856" h="360045">
                <a:moveTo>
                  <a:pt x="21844" y="113792"/>
                </a:moveTo>
                <a:lnTo>
                  <a:pt x="25400" y="107823"/>
                </a:lnTo>
                <a:lnTo>
                  <a:pt x="46228" y="72117"/>
                </a:lnTo>
                <a:lnTo>
                  <a:pt x="58928" y="50346"/>
                </a:lnTo>
                <a:lnTo>
                  <a:pt x="71628" y="72117"/>
                </a:lnTo>
                <a:lnTo>
                  <a:pt x="92456" y="107823"/>
                </a:lnTo>
                <a:lnTo>
                  <a:pt x="95885" y="113792"/>
                </a:lnTo>
                <a:lnTo>
                  <a:pt x="103759" y="115951"/>
                </a:lnTo>
                <a:lnTo>
                  <a:pt x="109728" y="112395"/>
                </a:lnTo>
                <a:lnTo>
                  <a:pt x="115824" y="108839"/>
                </a:lnTo>
                <a:lnTo>
                  <a:pt x="117856" y="101092"/>
                </a:lnTo>
                <a:lnTo>
                  <a:pt x="114300" y="94996"/>
                </a:lnTo>
                <a:lnTo>
                  <a:pt x="71628" y="25146"/>
                </a:lnTo>
                <a:lnTo>
                  <a:pt x="69850" y="31623"/>
                </a:lnTo>
                <a:lnTo>
                  <a:pt x="48006" y="31623"/>
                </a:lnTo>
                <a:lnTo>
                  <a:pt x="46228" y="25146"/>
                </a:lnTo>
                <a:lnTo>
                  <a:pt x="3556" y="94996"/>
                </a:lnTo>
                <a:lnTo>
                  <a:pt x="0" y="101092"/>
                </a:lnTo>
                <a:lnTo>
                  <a:pt x="2032" y="108839"/>
                </a:lnTo>
                <a:lnTo>
                  <a:pt x="8128" y="112395"/>
                </a:lnTo>
                <a:lnTo>
                  <a:pt x="14097" y="115951"/>
                </a:lnTo>
                <a:lnTo>
                  <a:pt x="21844" y="113792"/>
                </a:lnTo>
                <a:close/>
              </a:path>
              <a:path w="117856" h="360045">
                <a:moveTo>
                  <a:pt x="71628" y="25146"/>
                </a:moveTo>
                <a:lnTo>
                  <a:pt x="114300" y="94996"/>
                </a:lnTo>
                <a:lnTo>
                  <a:pt x="58928" y="0"/>
                </a:lnTo>
                <a:lnTo>
                  <a:pt x="3556" y="94996"/>
                </a:lnTo>
                <a:lnTo>
                  <a:pt x="46228" y="25146"/>
                </a:lnTo>
                <a:lnTo>
                  <a:pt x="48006" y="31623"/>
                </a:lnTo>
                <a:lnTo>
                  <a:pt x="69850" y="31623"/>
                </a:lnTo>
                <a:lnTo>
                  <a:pt x="71628" y="25146"/>
                </a:lnTo>
                <a:close/>
              </a:path>
              <a:path w="117856" h="360045">
                <a:moveTo>
                  <a:pt x="71628" y="360045"/>
                </a:moveTo>
                <a:lnTo>
                  <a:pt x="71628" y="72117"/>
                </a:lnTo>
                <a:lnTo>
                  <a:pt x="58928" y="50346"/>
                </a:lnTo>
                <a:lnTo>
                  <a:pt x="46228" y="72117"/>
                </a:lnTo>
                <a:lnTo>
                  <a:pt x="46228" y="360045"/>
                </a:lnTo>
                <a:lnTo>
                  <a:pt x="71628" y="36004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7553579" y="3834383"/>
            <a:ext cx="144018" cy="122301"/>
          </a:xfrm>
          <a:custGeom>
            <a:avLst/>
            <a:gdLst/>
            <a:ahLst/>
            <a:cxnLst/>
            <a:rect l="l" t="t" r="r" b="b"/>
            <a:pathLst>
              <a:path w="144018" h="122300">
                <a:moveTo>
                  <a:pt x="72009" y="122301"/>
                </a:moveTo>
                <a:lnTo>
                  <a:pt x="78909" y="122024"/>
                </a:lnTo>
                <a:lnTo>
                  <a:pt x="94014" y="119398"/>
                </a:lnTo>
                <a:lnTo>
                  <a:pt x="107787" y="114244"/>
                </a:lnTo>
                <a:lnTo>
                  <a:pt x="119866" y="106868"/>
                </a:lnTo>
                <a:lnTo>
                  <a:pt x="129890" y="97573"/>
                </a:lnTo>
                <a:lnTo>
                  <a:pt x="137498" y="86663"/>
                </a:lnTo>
                <a:lnTo>
                  <a:pt x="142327" y="74442"/>
                </a:lnTo>
                <a:lnTo>
                  <a:pt x="144018" y="61214"/>
                </a:lnTo>
                <a:lnTo>
                  <a:pt x="143682" y="55268"/>
                </a:lnTo>
                <a:lnTo>
                  <a:pt x="140565" y="42446"/>
                </a:lnTo>
                <a:lnTo>
                  <a:pt x="134473" y="30755"/>
                </a:lnTo>
                <a:lnTo>
                  <a:pt x="125767" y="20502"/>
                </a:lnTo>
                <a:lnTo>
                  <a:pt x="114807" y="11992"/>
                </a:lnTo>
                <a:lnTo>
                  <a:pt x="101953" y="5534"/>
                </a:lnTo>
                <a:lnTo>
                  <a:pt x="87567" y="1434"/>
                </a:lnTo>
                <a:lnTo>
                  <a:pt x="72009" y="0"/>
                </a:lnTo>
                <a:lnTo>
                  <a:pt x="65012" y="285"/>
                </a:lnTo>
                <a:lnTo>
                  <a:pt x="49927" y="2935"/>
                </a:lnTo>
                <a:lnTo>
                  <a:pt x="36174" y="8115"/>
                </a:lnTo>
                <a:lnTo>
                  <a:pt x="24112" y="15517"/>
                </a:lnTo>
                <a:lnTo>
                  <a:pt x="14104" y="24835"/>
                </a:lnTo>
                <a:lnTo>
                  <a:pt x="6508" y="35762"/>
                </a:lnTo>
                <a:lnTo>
                  <a:pt x="1687" y="47990"/>
                </a:lnTo>
                <a:lnTo>
                  <a:pt x="0" y="61214"/>
                </a:lnTo>
                <a:lnTo>
                  <a:pt x="326" y="67077"/>
                </a:lnTo>
                <a:lnTo>
                  <a:pt x="3428" y="79904"/>
                </a:lnTo>
                <a:lnTo>
                  <a:pt x="9511" y="91592"/>
                </a:lnTo>
                <a:lnTo>
                  <a:pt x="18216" y="101836"/>
                </a:lnTo>
                <a:lnTo>
                  <a:pt x="29179" y="110333"/>
                </a:lnTo>
                <a:lnTo>
                  <a:pt x="42040" y="116779"/>
                </a:lnTo>
                <a:lnTo>
                  <a:pt x="56437" y="120869"/>
                </a:lnTo>
                <a:lnTo>
                  <a:pt x="72009" y="1223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7553579" y="3834383"/>
            <a:ext cx="144018" cy="122301"/>
          </a:xfrm>
          <a:custGeom>
            <a:avLst/>
            <a:gdLst/>
            <a:ahLst/>
            <a:cxnLst/>
            <a:rect l="l" t="t" r="r" b="b"/>
            <a:pathLst>
              <a:path w="144018" h="122300">
                <a:moveTo>
                  <a:pt x="72009" y="122301"/>
                </a:moveTo>
                <a:lnTo>
                  <a:pt x="56437" y="120869"/>
                </a:lnTo>
                <a:lnTo>
                  <a:pt x="42040" y="116779"/>
                </a:lnTo>
                <a:lnTo>
                  <a:pt x="29179" y="110333"/>
                </a:lnTo>
                <a:lnTo>
                  <a:pt x="18216" y="101836"/>
                </a:lnTo>
                <a:lnTo>
                  <a:pt x="9511" y="91592"/>
                </a:lnTo>
                <a:lnTo>
                  <a:pt x="3428" y="79904"/>
                </a:lnTo>
                <a:lnTo>
                  <a:pt x="326" y="67077"/>
                </a:lnTo>
                <a:lnTo>
                  <a:pt x="0" y="61214"/>
                </a:lnTo>
                <a:lnTo>
                  <a:pt x="1687" y="47990"/>
                </a:lnTo>
                <a:lnTo>
                  <a:pt x="6508" y="35762"/>
                </a:lnTo>
                <a:lnTo>
                  <a:pt x="14104" y="24835"/>
                </a:lnTo>
                <a:lnTo>
                  <a:pt x="24112" y="15517"/>
                </a:lnTo>
                <a:lnTo>
                  <a:pt x="36174" y="8115"/>
                </a:lnTo>
                <a:lnTo>
                  <a:pt x="49927" y="2935"/>
                </a:lnTo>
                <a:lnTo>
                  <a:pt x="65012" y="285"/>
                </a:lnTo>
                <a:lnTo>
                  <a:pt x="72009" y="0"/>
                </a:lnTo>
                <a:lnTo>
                  <a:pt x="87567" y="1434"/>
                </a:lnTo>
                <a:lnTo>
                  <a:pt x="101953" y="5534"/>
                </a:lnTo>
                <a:lnTo>
                  <a:pt x="114807" y="11992"/>
                </a:lnTo>
                <a:lnTo>
                  <a:pt x="125767" y="20502"/>
                </a:lnTo>
                <a:lnTo>
                  <a:pt x="134473" y="30755"/>
                </a:lnTo>
                <a:lnTo>
                  <a:pt x="140565" y="42446"/>
                </a:lnTo>
                <a:lnTo>
                  <a:pt x="143682" y="55268"/>
                </a:lnTo>
                <a:lnTo>
                  <a:pt x="144018" y="61214"/>
                </a:lnTo>
                <a:lnTo>
                  <a:pt x="142327" y="74442"/>
                </a:lnTo>
                <a:lnTo>
                  <a:pt x="137498" y="86663"/>
                </a:lnTo>
                <a:lnTo>
                  <a:pt x="129890" y="97573"/>
                </a:lnTo>
                <a:lnTo>
                  <a:pt x="119866" y="106868"/>
                </a:lnTo>
                <a:lnTo>
                  <a:pt x="107787" y="114244"/>
                </a:lnTo>
                <a:lnTo>
                  <a:pt x="94014" y="119398"/>
                </a:lnTo>
                <a:lnTo>
                  <a:pt x="78909" y="122024"/>
                </a:lnTo>
                <a:lnTo>
                  <a:pt x="72009" y="12230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4089273" y="2726448"/>
            <a:ext cx="1270635" cy="1152131"/>
          </a:xfrm>
          <a:custGeom>
            <a:avLst/>
            <a:gdLst/>
            <a:ahLst/>
            <a:cxnLst/>
            <a:rect l="l" t="t" r="r" b="b"/>
            <a:pathLst>
              <a:path w="1270635" h="1152131">
                <a:moveTo>
                  <a:pt x="0" y="1152131"/>
                </a:moveTo>
                <a:lnTo>
                  <a:pt x="1270635" y="1152131"/>
                </a:lnTo>
                <a:lnTo>
                  <a:pt x="1270635" y="0"/>
                </a:lnTo>
                <a:lnTo>
                  <a:pt x="0" y="0"/>
                </a:lnTo>
                <a:lnTo>
                  <a:pt x="0" y="115213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3419855" y="2947670"/>
            <a:ext cx="648081" cy="25400"/>
          </a:xfrm>
          <a:custGeom>
            <a:avLst/>
            <a:gdLst/>
            <a:ahLst/>
            <a:cxnLst/>
            <a:rect l="l" t="t" r="r" b="b"/>
            <a:pathLst>
              <a:path w="648081" h="25400">
                <a:moveTo>
                  <a:pt x="0" y="25400"/>
                </a:moveTo>
                <a:lnTo>
                  <a:pt x="648081" y="25400"/>
                </a:lnTo>
                <a:lnTo>
                  <a:pt x="648081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3419855" y="2947670"/>
            <a:ext cx="648081" cy="25400"/>
          </a:xfrm>
          <a:custGeom>
            <a:avLst/>
            <a:gdLst/>
            <a:ahLst/>
            <a:cxnLst/>
            <a:rect l="l" t="t" r="r" b="b"/>
            <a:pathLst>
              <a:path w="648081" h="25400">
                <a:moveTo>
                  <a:pt x="0" y="25400"/>
                </a:moveTo>
                <a:lnTo>
                  <a:pt x="648081" y="25400"/>
                </a:lnTo>
                <a:lnTo>
                  <a:pt x="648081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5328031" y="2901441"/>
            <a:ext cx="396113" cy="117983"/>
          </a:xfrm>
          <a:custGeom>
            <a:avLst/>
            <a:gdLst/>
            <a:ahLst/>
            <a:cxnLst/>
            <a:rect l="l" t="t" r="r" b="b"/>
            <a:pathLst>
              <a:path w="396113" h="117983">
                <a:moveTo>
                  <a:pt x="31623" y="69977"/>
                </a:moveTo>
                <a:lnTo>
                  <a:pt x="72117" y="71628"/>
                </a:lnTo>
                <a:lnTo>
                  <a:pt x="396113" y="71628"/>
                </a:lnTo>
                <a:lnTo>
                  <a:pt x="396113" y="46228"/>
                </a:lnTo>
                <a:lnTo>
                  <a:pt x="25273" y="46228"/>
                </a:lnTo>
                <a:lnTo>
                  <a:pt x="25273" y="71628"/>
                </a:lnTo>
                <a:lnTo>
                  <a:pt x="94996" y="114427"/>
                </a:lnTo>
                <a:lnTo>
                  <a:pt x="101092" y="117983"/>
                </a:lnTo>
                <a:lnTo>
                  <a:pt x="108839" y="115824"/>
                </a:lnTo>
                <a:lnTo>
                  <a:pt x="115951" y="103759"/>
                </a:lnTo>
                <a:lnTo>
                  <a:pt x="107823" y="92456"/>
                </a:lnTo>
                <a:lnTo>
                  <a:pt x="72117" y="71628"/>
                </a:lnTo>
                <a:lnTo>
                  <a:pt x="31623" y="69977"/>
                </a:lnTo>
                <a:lnTo>
                  <a:pt x="31623" y="48006"/>
                </a:lnTo>
                <a:lnTo>
                  <a:pt x="50455" y="58991"/>
                </a:lnTo>
                <a:lnTo>
                  <a:pt x="31623" y="69977"/>
                </a:lnTo>
                <a:close/>
              </a:path>
              <a:path w="396113" h="117983">
                <a:moveTo>
                  <a:pt x="94996" y="114427"/>
                </a:moveTo>
                <a:lnTo>
                  <a:pt x="25273" y="71628"/>
                </a:lnTo>
                <a:lnTo>
                  <a:pt x="25273" y="46228"/>
                </a:lnTo>
                <a:lnTo>
                  <a:pt x="72335" y="46227"/>
                </a:lnTo>
                <a:lnTo>
                  <a:pt x="107823" y="25527"/>
                </a:lnTo>
                <a:lnTo>
                  <a:pt x="113919" y="21971"/>
                </a:lnTo>
                <a:lnTo>
                  <a:pt x="115951" y="14224"/>
                </a:lnTo>
                <a:lnTo>
                  <a:pt x="112395" y="8128"/>
                </a:lnTo>
                <a:lnTo>
                  <a:pt x="108839" y="2032"/>
                </a:lnTo>
                <a:lnTo>
                  <a:pt x="101092" y="0"/>
                </a:lnTo>
                <a:lnTo>
                  <a:pt x="94996" y="3556"/>
                </a:lnTo>
                <a:lnTo>
                  <a:pt x="0" y="58928"/>
                </a:lnTo>
                <a:lnTo>
                  <a:pt x="94996" y="114427"/>
                </a:lnTo>
                <a:close/>
              </a:path>
              <a:path w="396113" h="117983">
                <a:moveTo>
                  <a:pt x="50455" y="58991"/>
                </a:moveTo>
                <a:lnTo>
                  <a:pt x="31623" y="48006"/>
                </a:lnTo>
                <a:lnTo>
                  <a:pt x="31623" y="69977"/>
                </a:lnTo>
                <a:lnTo>
                  <a:pt x="50455" y="589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5328031" y="2901441"/>
            <a:ext cx="396113" cy="117983"/>
          </a:xfrm>
          <a:custGeom>
            <a:avLst/>
            <a:gdLst/>
            <a:ahLst/>
            <a:cxnLst/>
            <a:rect l="l" t="t" r="r" b="b"/>
            <a:pathLst>
              <a:path w="396113" h="117983">
                <a:moveTo>
                  <a:pt x="31623" y="69977"/>
                </a:moveTo>
                <a:lnTo>
                  <a:pt x="72117" y="71628"/>
                </a:lnTo>
                <a:lnTo>
                  <a:pt x="396113" y="71628"/>
                </a:lnTo>
                <a:lnTo>
                  <a:pt x="396113" y="46228"/>
                </a:lnTo>
                <a:lnTo>
                  <a:pt x="25273" y="46228"/>
                </a:lnTo>
                <a:lnTo>
                  <a:pt x="25273" y="71628"/>
                </a:lnTo>
                <a:lnTo>
                  <a:pt x="94996" y="114427"/>
                </a:lnTo>
                <a:lnTo>
                  <a:pt x="101092" y="117983"/>
                </a:lnTo>
                <a:lnTo>
                  <a:pt x="108839" y="115824"/>
                </a:lnTo>
                <a:lnTo>
                  <a:pt x="115951" y="103759"/>
                </a:lnTo>
                <a:lnTo>
                  <a:pt x="107823" y="92456"/>
                </a:lnTo>
                <a:lnTo>
                  <a:pt x="72117" y="71628"/>
                </a:lnTo>
                <a:lnTo>
                  <a:pt x="31623" y="69977"/>
                </a:lnTo>
                <a:lnTo>
                  <a:pt x="31623" y="48006"/>
                </a:lnTo>
                <a:lnTo>
                  <a:pt x="50455" y="58991"/>
                </a:lnTo>
                <a:lnTo>
                  <a:pt x="31623" y="69977"/>
                </a:lnTo>
                <a:close/>
              </a:path>
              <a:path w="396113" h="117983">
                <a:moveTo>
                  <a:pt x="94996" y="114427"/>
                </a:moveTo>
                <a:lnTo>
                  <a:pt x="25273" y="71628"/>
                </a:lnTo>
                <a:lnTo>
                  <a:pt x="25273" y="46228"/>
                </a:lnTo>
                <a:lnTo>
                  <a:pt x="72335" y="46227"/>
                </a:lnTo>
                <a:lnTo>
                  <a:pt x="107823" y="25527"/>
                </a:lnTo>
                <a:lnTo>
                  <a:pt x="113919" y="21971"/>
                </a:lnTo>
                <a:lnTo>
                  <a:pt x="115951" y="14224"/>
                </a:lnTo>
                <a:lnTo>
                  <a:pt x="112395" y="8128"/>
                </a:lnTo>
                <a:lnTo>
                  <a:pt x="108839" y="2032"/>
                </a:lnTo>
                <a:lnTo>
                  <a:pt x="101092" y="0"/>
                </a:lnTo>
                <a:lnTo>
                  <a:pt x="94996" y="3556"/>
                </a:lnTo>
                <a:lnTo>
                  <a:pt x="0" y="58928"/>
                </a:lnTo>
                <a:lnTo>
                  <a:pt x="94996" y="114427"/>
                </a:lnTo>
                <a:close/>
              </a:path>
              <a:path w="396113" h="117983">
                <a:moveTo>
                  <a:pt x="50455" y="58991"/>
                </a:moveTo>
                <a:lnTo>
                  <a:pt x="31623" y="48006"/>
                </a:lnTo>
                <a:lnTo>
                  <a:pt x="31623" y="69977"/>
                </a:lnTo>
                <a:lnTo>
                  <a:pt x="50455" y="589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5363972" y="3621531"/>
            <a:ext cx="648207" cy="117856"/>
          </a:xfrm>
          <a:custGeom>
            <a:avLst/>
            <a:gdLst/>
            <a:ahLst/>
            <a:cxnLst/>
            <a:rect l="l" t="t" r="r" b="b"/>
            <a:pathLst>
              <a:path w="648207" h="117855">
                <a:moveTo>
                  <a:pt x="31623" y="69977"/>
                </a:moveTo>
                <a:lnTo>
                  <a:pt x="72117" y="71628"/>
                </a:lnTo>
                <a:lnTo>
                  <a:pt x="648207" y="71628"/>
                </a:lnTo>
                <a:lnTo>
                  <a:pt x="648207" y="46228"/>
                </a:lnTo>
                <a:lnTo>
                  <a:pt x="25273" y="46228"/>
                </a:lnTo>
                <a:lnTo>
                  <a:pt x="25273" y="71628"/>
                </a:lnTo>
                <a:lnTo>
                  <a:pt x="95123" y="114427"/>
                </a:lnTo>
                <a:lnTo>
                  <a:pt x="101091" y="117856"/>
                </a:lnTo>
                <a:lnTo>
                  <a:pt x="108838" y="115824"/>
                </a:lnTo>
                <a:lnTo>
                  <a:pt x="107823" y="92456"/>
                </a:lnTo>
                <a:lnTo>
                  <a:pt x="72117" y="71628"/>
                </a:lnTo>
                <a:lnTo>
                  <a:pt x="31623" y="69977"/>
                </a:lnTo>
                <a:lnTo>
                  <a:pt x="31623" y="48006"/>
                </a:lnTo>
                <a:lnTo>
                  <a:pt x="50455" y="58991"/>
                </a:lnTo>
                <a:lnTo>
                  <a:pt x="31623" y="69977"/>
                </a:lnTo>
                <a:close/>
              </a:path>
              <a:path w="648207" h="117855">
                <a:moveTo>
                  <a:pt x="95123" y="114427"/>
                </a:moveTo>
                <a:lnTo>
                  <a:pt x="25273" y="71628"/>
                </a:lnTo>
                <a:lnTo>
                  <a:pt x="25273" y="46228"/>
                </a:lnTo>
                <a:lnTo>
                  <a:pt x="72335" y="46227"/>
                </a:lnTo>
                <a:lnTo>
                  <a:pt x="107823" y="25527"/>
                </a:lnTo>
                <a:lnTo>
                  <a:pt x="113918" y="21971"/>
                </a:lnTo>
                <a:lnTo>
                  <a:pt x="115950" y="14224"/>
                </a:lnTo>
                <a:lnTo>
                  <a:pt x="112394" y="8128"/>
                </a:lnTo>
                <a:lnTo>
                  <a:pt x="108838" y="2032"/>
                </a:lnTo>
                <a:lnTo>
                  <a:pt x="101091" y="0"/>
                </a:lnTo>
                <a:lnTo>
                  <a:pt x="95123" y="3556"/>
                </a:lnTo>
                <a:lnTo>
                  <a:pt x="0" y="58928"/>
                </a:lnTo>
                <a:lnTo>
                  <a:pt x="95123" y="114427"/>
                </a:lnTo>
                <a:close/>
              </a:path>
              <a:path w="648207" h="117855">
                <a:moveTo>
                  <a:pt x="50455" y="58991"/>
                </a:moveTo>
                <a:lnTo>
                  <a:pt x="31623" y="48006"/>
                </a:lnTo>
                <a:lnTo>
                  <a:pt x="31623" y="69977"/>
                </a:lnTo>
                <a:lnTo>
                  <a:pt x="50455" y="58991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5363972" y="3621531"/>
            <a:ext cx="648207" cy="117856"/>
          </a:xfrm>
          <a:custGeom>
            <a:avLst/>
            <a:gdLst/>
            <a:ahLst/>
            <a:cxnLst/>
            <a:rect l="l" t="t" r="r" b="b"/>
            <a:pathLst>
              <a:path w="648207" h="117855">
                <a:moveTo>
                  <a:pt x="31623" y="69977"/>
                </a:moveTo>
                <a:lnTo>
                  <a:pt x="72117" y="71628"/>
                </a:lnTo>
                <a:lnTo>
                  <a:pt x="648207" y="71628"/>
                </a:lnTo>
                <a:lnTo>
                  <a:pt x="648207" y="46228"/>
                </a:lnTo>
                <a:lnTo>
                  <a:pt x="25273" y="46228"/>
                </a:lnTo>
                <a:lnTo>
                  <a:pt x="25273" y="71628"/>
                </a:lnTo>
                <a:lnTo>
                  <a:pt x="95123" y="114427"/>
                </a:lnTo>
                <a:lnTo>
                  <a:pt x="101091" y="117856"/>
                </a:lnTo>
                <a:lnTo>
                  <a:pt x="108838" y="115824"/>
                </a:lnTo>
                <a:lnTo>
                  <a:pt x="107823" y="92456"/>
                </a:lnTo>
                <a:lnTo>
                  <a:pt x="72117" y="71628"/>
                </a:lnTo>
                <a:lnTo>
                  <a:pt x="31623" y="69977"/>
                </a:lnTo>
                <a:lnTo>
                  <a:pt x="31623" y="48006"/>
                </a:lnTo>
                <a:lnTo>
                  <a:pt x="50455" y="58991"/>
                </a:lnTo>
                <a:lnTo>
                  <a:pt x="31623" y="69977"/>
                </a:lnTo>
                <a:close/>
              </a:path>
              <a:path w="648207" h="117855">
                <a:moveTo>
                  <a:pt x="95123" y="114427"/>
                </a:moveTo>
                <a:lnTo>
                  <a:pt x="25273" y="71628"/>
                </a:lnTo>
                <a:lnTo>
                  <a:pt x="25273" y="46228"/>
                </a:lnTo>
                <a:lnTo>
                  <a:pt x="72335" y="46227"/>
                </a:lnTo>
                <a:lnTo>
                  <a:pt x="107823" y="25527"/>
                </a:lnTo>
                <a:lnTo>
                  <a:pt x="113918" y="21971"/>
                </a:lnTo>
                <a:lnTo>
                  <a:pt x="115950" y="14224"/>
                </a:lnTo>
                <a:lnTo>
                  <a:pt x="112394" y="8128"/>
                </a:lnTo>
                <a:lnTo>
                  <a:pt x="108838" y="2032"/>
                </a:lnTo>
                <a:lnTo>
                  <a:pt x="101091" y="0"/>
                </a:lnTo>
                <a:lnTo>
                  <a:pt x="95123" y="3556"/>
                </a:lnTo>
                <a:lnTo>
                  <a:pt x="0" y="58928"/>
                </a:lnTo>
                <a:lnTo>
                  <a:pt x="95123" y="114427"/>
                </a:lnTo>
                <a:close/>
              </a:path>
              <a:path w="648207" h="117855">
                <a:moveTo>
                  <a:pt x="50455" y="58991"/>
                </a:moveTo>
                <a:lnTo>
                  <a:pt x="31623" y="48006"/>
                </a:lnTo>
                <a:lnTo>
                  <a:pt x="31623" y="69977"/>
                </a:lnTo>
                <a:lnTo>
                  <a:pt x="50455" y="58991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5364099" y="3621531"/>
            <a:ext cx="144017" cy="122300"/>
          </a:xfrm>
          <a:custGeom>
            <a:avLst/>
            <a:gdLst/>
            <a:ahLst/>
            <a:cxnLst/>
            <a:rect l="l" t="t" r="r" b="b"/>
            <a:pathLst>
              <a:path w="144017" h="122300">
                <a:moveTo>
                  <a:pt x="72009" y="122301"/>
                </a:moveTo>
                <a:lnTo>
                  <a:pt x="78909" y="122023"/>
                </a:lnTo>
                <a:lnTo>
                  <a:pt x="94014" y="119386"/>
                </a:lnTo>
                <a:lnTo>
                  <a:pt x="107787" y="114217"/>
                </a:lnTo>
                <a:lnTo>
                  <a:pt x="119866" y="106824"/>
                </a:lnTo>
                <a:lnTo>
                  <a:pt x="129890" y="97518"/>
                </a:lnTo>
                <a:lnTo>
                  <a:pt x="137498" y="86608"/>
                </a:lnTo>
                <a:lnTo>
                  <a:pt x="142327" y="74403"/>
                </a:lnTo>
                <a:lnTo>
                  <a:pt x="144017" y="61214"/>
                </a:lnTo>
                <a:lnTo>
                  <a:pt x="143682" y="55268"/>
                </a:lnTo>
                <a:lnTo>
                  <a:pt x="140565" y="42446"/>
                </a:lnTo>
                <a:lnTo>
                  <a:pt x="134473" y="30755"/>
                </a:lnTo>
                <a:lnTo>
                  <a:pt x="125767" y="20502"/>
                </a:lnTo>
                <a:lnTo>
                  <a:pt x="114807" y="11992"/>
                </a:lnTo>
                <a:lnTo>
                  <a:pt x="101953" y="5534"/>
                </a:lnTo>
                <a:lnTo>
                  <a:pt x="87567" y="1434"/>
                </a:lnTo>
                <a:lnTo>
                  <a:pt x="72009" y="0"/>
                </a:lnTo>
                <a:lnTo>
                  <a:pt x="65012" y="285"/>
                </a:lnTo>
                <a:lnTo>
                  <a:pt x="49927" y="2935"/>
                </a:lnTo>
                <a:lnTo>
                  <a:pt x="36174" y="8115"/>
                </a:lnTo>
                <a:lnTo>
                  <a:pt x="24112" y="15517"/>
                </a:lnTo>
                <a:lnTo>
                  <a:pt x="14104" y="24835"/>
                </a:lnTo>
                <a:lnTo>
                  <a:pt x="6508" y="35762"/>
                </a:lnTo>
                <a:lnTo>
                  <a:pt x="1687" y="47990"/>
                </a:lnTo>
                <a:lnTo>
                  <a:pt x="0" y="61214"/>
                </a:lnTo>
                <a:lnTo>
                  <a:pt x="326" y="67057"/>
                </a:lnTo>
                <a:lnTo>
                  <a:pt x="3428" y="79856"/>
                </a:lnTo>
                <a:lnTo>
                  <a:pt x="9511" y="91535"/>
                </a:lnTo>
                <a:lnTo>
                  <a:pt x="18216" y="101785"/>
                </a:lnTo>
                <a:lnTo>
                  <a:pt x="29179" y="110296"/>
                </a:lnTo>
                <a:lnTo>
                  <a:pt x="42040" y="116759"/>
                </a:lnTo>
                <a:lnTo>
                  <a:pt x="56437" y="120864"/>
                </a:lnTo>
                <a:lnTo>
                  <a:pt x="72009" y="122301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5364099" y="3621531"/>
            <a:ext cx="144017" cy="122300"/>
          </a:xfrm>
          <a:custGeom>
            <a:avLst/>
            <a:gdLst/>
            <a:ahLst/>
            <a:cxnLst/>
            <a:rect l="l" t="t" r="r" b="b"/>
            <a:pathLst>
              <a:path w="144017" h="122300">
                <a:moveTo>
                  <a:pt x="72009" y="122301"/>
                </a:moveTo>
                <a:lnTo>
                  <a:pt x="56437" y="120864"/>
                </a:lnTo>
                <a:lnTo>
                  <a:pt x="42040" y="116759"/>
                </a:lnTo>
                <a:lnTo>
                  <a:pt x="29179" y="110296"/>
                </a:lnTo>
                <a:lnTo>
                  <a:pt x="18216" y="101785"/>
                </a:lnTo>
                <a:lnTo>
                  <a:pt x="9511" y="91535"/>
                </a:lnTo>
                <a:lnTo>
                  <a:pt x="3428" y="79856"/>
                </a:lnTo>
                <a:lnTo>
                  <a:pt x="326" y="67057"/>
                </a:lnTo>
                <a:lnTo>
                  <a:pt x="0" y="61214"/>
                </a:lnTo>
                <a:lnTo>
                  <a:pt x="1687" y="47990"/>
                </a:lnTo>
                <a:lnTo>
                  <a:pt x="6508" y="35762"/>
                </a:lnTo>
                <a:lnTo>
                  <a:pt x="14104" y="24835"/>
                </a:lnTo>
                <a:lnTo>
                  <a:pt x="24112" y="15517"/>
                </a:lnTo>
                <a:lnTo>
                  <a:pt x="36174" y="8115"/>
                </a:lnTo>
                <a:lnTo>
                  <a:pt x="49927" y="2935"/>
                </a:lnTo>
                <a:lnTo>
                  <a:pt x="65012" y="285"/>
                </a:lnTo>
                <a:lnTo>
                  <a:pt x="72009" y="0"/>
                </a:lnTo>
                <a:lnTo>
                  <a:pt x="87567" y="1434"/>
                </a:lnTo>
                <a:lnTo>
                  <a:pt x="101953" y="5534"/>
                </a:lnTo>
                <a:lnTo>
                  <a:pt x="114807" y="11992"/>
                </a:lnTo>
                <a:lnTo>
                  <a:pt x="125767" y="20502"/>
                </a:lnTo>
                <a:lnTo>
                  <a:pt x="134473" y="30755"/>
                </a:lnTo>
                <a:lnTo>
                  <a:pt x="140565" y="42446"/>
                </a:lnTo>
                <a:lnTo>
                  <a:pt x="143682" y="55268"/>
                </a:lnTo>
                <a:lnTo>
                  <a:pt x="144017" y="61214"/>
                </a:lnTo>
                <a:lnTo>
                  <a:pt x="142327" y="74403"/>
                </a:lnTo>
                <a:lnTo>
                  <a:pt x="137498" y="86608"/>
                </a:lnTo>
                <a:lnTo>
                  <a:pt x="129890" y="97518"/>
                </a:lnTo>
                <a:lnTo>
                  <a:pt x="119866" y="106824"/>
                </a:lnTo>
                <a:lnTo>
                  <a:pt x="107787" y="114217"/>
                </a:lnTo>
                <a:lnTo>
                  <a:pt x="94014" y="119386"/>
                </a:lnTo>
                <a:lnTo>
                  <a:pt x="78909" y="122023"/>
                </a:lnTo>
                <a:lnTo>
                  <a:pt x="72009" y="122301"/>
                </a:lnTo>
                <a:close/>
              </a:path>
            </a:pathLst>
          </a:custGeom>
          <a:ln w="25400">
            <a:solidFill>
              <a:srgbClr val="BA602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4652899" y="2375789"/>
            <a:ext cx="117855" cy="360045"/>
          </a:xfrm>
          <a:custGeom>
            <a:avLst/>
            <a:gdLst/>
            <a:ahLst/>
            <a:cxnLst/>
            <a:rect l="l" t="t" r="r" b="b"/>
            <a:pathLst>
              <a:path w="117855" h="360045">
                <a:moveTo>
                  <a:pt x="46227" y="334772"/>
                </a:moveTo>
                <a:lnTo>
                  <a:pt x="46228" y="287709"/>
                </a:lnTo>
                <a:lnTo>
                  <a:pt x="25526" y="252222"/>
                </a:lnTo>
                <a:lnTo>
                  <a:pt x="21971" y="246125"/>
                </a:lnTo>
                <a:lnTo>
                  <a:pt x="14224" y="244094"/>
                </a:lnTo>
                <a:lnTo>
                  <a:pt x="8127" y="247650"/>
                </a:lnTo>
                <a:lnTo>
                  <a:pt x="2031" y="251206"/>
                </a:lnTo>
                <a:lnTo>
                  <a:pt x="0" y="258952"/>
                </a:lnTo>
                <a:lnTo>
                  <a:pt x="3555" y="265049"/>
                </a:lnTo>
                <a:lnTo>
                  <a:pt x="58927" y="360045"/>
                </a:lnTo>
                <a:lnTo>
                  <a:pt x="114426" y="265049"/>
                </a:lnTo>
                <a:lnTo>
                  <a:pt x="71627" y="334772"/>
                </a:lnTo>
                <a:lnTo>
                  <a:pt x="48005" y="328422"/>
                </a:lnTo>
                <a:lnTo>
                  <a:pt x="46228" y="287709"/>
                </a:lnTo>
                <a:lnTo>
                  <a:pt x="46227" y="334772"/>
                </a:lnTo>
                <a:close/>
              </a:path>
              <a:path w="117855" h="360045">
                <a:moveTo>
                  <a:pt x="96012" y="246125"/>
                </a:moveTo>
                <a:lnTo>
                  <a:pt x="92455" y="252222"/>
                </a:lnTo>
                <a:lnTo>
                  <a:pt x="71628" y="287927"/>
                </a:lnTo>
                <a:lnTo>
                  <a:pt x="69976" y="328422"/>
                </a:lnTo>
                <a:lnTo>
                  <a:pt x="58991" y="309589"/>
                </a:lnTo>
                <a:lnTo>
                  <a:pt x="46227" y="0"/>
                </a:lnTo>
                <a:lnTo>
                  <a:pt x="46228" y="287709"/>
                </a:lnTo>
                <a:lnTo>
                  <a:pt x="48005" y="328422"/>
                </a:lnTo>
                <a:lnTo>
                  <a:pt x="71627" y="334772"/>
                </a:lnTo>
                <a:lnTo>
                  <a:pt x="114426" y="265049"/>
                </a:lnTo>
                <a:lnTo>
                  <a:pt x="117855" y="258952"/>
                </a:lnTo>
                <a:lnTo>
                  <a:pt x="115824" y="251206"/>
                </a:lnTo>
                <a:lnTo>
                  <a:pt x="109854" y="247650"/>
                </a:lnTo>
                <a:lnTo>
                  <a:pt x="103759" y="244094"/>
                </a:lnTo>
                <a:lnTo>
                  <a:pt x="96012" y="246125"/>
                </a:lnTo>
                <a:close/>
              </a:path>
              <a:path w="117855" h="360045">
                <a:moveTo>
                  <a:pt x="58991" y="309589"/>
                </a:moveTo>
                <a:lnTo>
                  <a:pt x="69976" y="328422"/>
                </a:lnTo>
                <a:lnTo>
                  <a:pt x="71628" y="287927"/>
                </a:lnTo>
                <a:lnTo>
                  <a:pt x="71627" y="0"/>
                </a:lnTo>
                <a:lnTo>
                  <a:pt x="46227" y="0"/>
                </a:lnTo>
                <a:lnTo>
                  <a:pt x="58991" y="30958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4652899" y="2375789"/>
            <a:ext cx="117855" cy="360045"/>
          </a:xfrm>
          <a:custGeom>
            <a:avLst/>
            <a:gdLst/>
            <a:ahLst/>
            <a:cxnLst/>
            <a:rect l="l" t="t" r="r" b="b"/>
            <a:pathLst>
              <a:path w="117855" h="360045">
                <a:moveTo>
                  <a:pt x="46227" y="334772"/>
                </a:moveTo>
                <a:lnTo>
                  <a:pt x="46228" y="287709"/>
                </a:lnTo>
                <a:lnTo>
                  <a:pt x="25526" y="252222"/>
                </a:lnTo>
                <a:lnTo>
                  <a:pt x="21971" y="246125"/>
                </a:lnTo>
                <a:lnTo>
                  <a:pt x="14224" y="244094"/>
                </a:lnTo>
                <a:lnTo>
                  <a:pt x="8127" y="247650"/>
                </a:lnTo>
                <a:lnTo>
                  <a:pt x="2031" y="251206"/>
                </a:lnTo>
                <a:lnTo>
                  <a:pt x="0" y="258952"/>
                </a:lnTo>
                <a:lnTo>
                  <a:pt x="3555" y="265049"/>
                </a:lnTo>
                <a:lnTo>
                  <a:pt x="58927" y="360045"/>
                </a:lnTo>
                <a:lnTo>
                  <a:pt x="114426" y="265049"/>
                </a:lnTo>
                <a:lnTo>
                  <a:pt x="71627" y="334772"/>
                </a:lnTo>
                <a:lnTo>
                  <a:pt x="48005" y="328422"/>
                </a:lnTo>
                <a:lnTo>
                  <a:pt x="46228" y="287709"/>
                </a:lnTo>
                <a:lnTo>
                  <a:pt x="46227" y="334772"/>
                </a:lnTo>
                <a:close/>
              </a:path>
              <a:path w="117855" h="360045">
                <a:moveTo>
                  <a:pt x="96012" y="246125"/>
                </a:moveTo>
                <a:lnTo>
                  <a:pt x="92455" y="252222"/>
                </a:lnTo>
                <a:lnTo>
                  <a:pt x="71628" y="287927"/>
                </a:lnTo>
                <a:lnTo>
                  <a:pt x="69976" y="328422"/>
                </a:lnTo>
                <a:lnTo>
                  <a:pt x="58991" y="309589"/>
                </a:lnTo>
                <a:lnTo>
                  <a:pt x="46227" y="0"/>
                </a:lnTo>
                <a:lnTo>
                  <a:pt x="46228" y="287709"/>
                </a:lnTo>
                <a:lnTo>
                  <a:pt x="48005" y="328422"/>
                </a:lnTo>
                <a:lnTo>
                  <a:pt x="71627" y="334772"/>
                </a:lnTo>
                <a:lnTo>
                  <a:pt x="114426" y="265049"/>
                </a:lnTo>
                <a:lnTo>
                  <a:pt x="117855" y="258952"/>
                </a:lnTo>
                <a:lnTo>
                  <a:pt x="115824" y="251206"/>
                </a:lnTo>
                <a:lnTo>
                  <a:pt x="109854" y="247650"/>
                </a:lnTo>
                <a:lnTo>
                  <a:pt x="103759" y="244094"/>
                </a:lnTo>
                <a:lnTo>
                  <a:pt x="96012" y="246125"/>
                </a:lnTo>
                <a:close/>
              </a:path>
              <a:path w="117855" h="360045">
                <a:moveTo>
                  <a:pt x="58991" y="309589"/>
                </a:moveTo>
                <a:lnTo>
                  <a:pt x="69976" y="328422"/>
                </a:lnTo>
                <a:lnTo>
                  <a:pt x="71628" y="287927"/>
                </a:lnTo>
                <a:lnTo>
                  <a:pt x="71627" y="0"/>
                </a:lnTo>
                <a:lnTo>
                  <a:pt x="46227" y="0"/>
                </a:lnTo>
                <a:lnTo>
                  <a:pt x="58991" y="30958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4639818" y="2613405"/>
            <a:ext cx="144018" cy="122301"/>
          </a:xfrm>
          <a:custGeom>
            <a:avLst/>
            <a:gdLst/>
            <a:ahLst/>
            <a:cxnLst/>
            <a:rect l="l" t="t" r="r" b="b"/>
            <a:pathLst>
              <a:path w="144018" h="122301">
                <a:moveTo>
                  <a:pt x="72009" y="122301"/>
                </a:moveTo>
                <a:lnTo>
                  <a:pt x="78909" y="122024"/>
                </a:lnTo>
                <a:lnTo>
                  <a:pt x="94014" y="119398"/>
                </a:lnTo>
                <a:lnTo>
                  <a:pt x="107787" y="114244"/>
                </a:lnTo>
                <a:lnTo>
                  <a:pt x="119866" y="106868"/>
                </a:lnTo>
                <a:lnTo>
                  <a:pt x="129890" y="97573"/>
                </a:lnTo>
                <a:lnTo>
                  <a:pt x="137498" y="86663"/>
                </a:lnTo>
                <a:lnTo>
                  <a:pt x="142327" y="74442"/>
                </a:lnTo>
                <a:lnTo>
                  <a:pt x="144018" y="61214"/>
                </a:lnTo>
                <a:lnTo>
                  <a:pt x="143682" y="55268"/>
                </a:lnTo>
                <a:lnTo>
                  <a:pt x="140565" y="42446"/>
                </a:lnTo>
                <a:lnTo>
                  <a:pt x="134473" y="30755"/>
                </a:lnTo>
                <a:lnTo>
                  <a:pt x="125767" y="20502"/>
                </a:lnTo>
                <a:lnTo>
                  <a:pt x="114807" y="11992"/>
                </a:lnTo>
                <a:lnTo>
                  <a:pt x="101953" y="5534"/>
                </a:lnTo>
                <a:lnTo>
                  <a:pt x="87567" y="1434"/>
                </a:lnTo>
                <a:lnTo>
                  <a:pt x="72009" y="0"/>
                </a:lnTo>
                <a:lnTo>
                  <a:pt x="65012" y="285"/>
                </a:lnTo>
                <a:lnTo>
                  <a:pt x="49927" y="2935"/>
                </a:lnTo>
                <a:lnTo>
                  <a:pt x="36174" y="8115"/>
                </a:lnTo>
                <a:lnTo>
                  <a:pt x="24112" y="15517"/>
                </a:lnTo>
                <a:lnTo>
                  <a:pt x="14104" y="24835"/>
                </a:lnTo>
                <a:lnTo>
                  <a:pt x="6508" y="35762"/>
                </a:lnTo>
                <a:lnTo>
                  <a:pt x="1687" y="47990"/>
                </a:lnTo>
                <a:lnTo>
                  <a:pt x="0" y="61214"/>
                </a:lnTo>
                <a:lnTo>
                  <a:pt x="326" y="67077"/>
                </a:lnTo>
                <a:lnTo>
                  <a:pt x="3428" y="79904"/>
                </a:lnTo>
                <a:lnTo>
                  <a:pt x="9511" y="91592"/>
                </a:lnTo>
                <a:lnTo>
                  <a:pt x="18216" y="101836"/>
                </a:lnTo>
                <a:lnTo>
                  <a:pt x="29179" y="110333"/>
                </a:lnTo>
                <a:lnTo>
                  <a:pt x="42040" y="116779"/>
                </a:lnTo>
                <a:lnTo>
                  <a:pt x="56437" y="120869"/>
                </a:lnTo>
                <a:lnTo>
                  <a:pt x="72009" y="1223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4639818" y="2613405"/>
            <a:ext cx="144018" cy="122301"/>
          </a:xfrm>
          <a:custGeom>
            <a:avLst/>
            <a:gdLst/>
            <a:ahLst/>
            <a:cxnLst/>
            <a:rect l="l" t="t" r="r" b="b"/>
            <a:pathLst>
              <a:path w="144018" h="122301">
                <a:moveTo>
                  <a:pt x="72009" y="122301"/>
                </a:moveTo>
                <a:lnTo>
                  <a:pt x="56437" y="120869"/>
                </a:lnTo>
                <a:lnTo>
                  <a:pt x="42040" y="116779"/>
                </a:lnTo>
                <a:lnTo>
                  <a:pt x="29179" y="110333"/>
                </a:lnTo>
                <a:lnTo>
                  <a:pt x="18216" y="101836"/>
                </a:lnTo>
                <a:lnTo>
                  <a:pt x="9511" y="91592"/>
                </a:lnTo>
                <a:lnTo>
                  <a:pt x="3428" y="79904"/>
                </a:lnTo>
                <a:lnTo>
                  <a:pt x="326" y="67077"/>
                </a:lnTo>
                <a:lnTo>
                  <a:pt x="0" y="61214"/>
                </a:lnTo>
                <a:lnTo>
                  <a:pt x="1687" y="47990"/>
                </a:lnTo>
                <a:lnTo>
                  <a:pt x="6508" y="35762"/>
                </a:lnTo>
                <a:lnTo>
                  <a:pt x="14104" y="24835"/>
                </a:lnTo>
                <a:lnTo>
                  <a:pt x="24112" y="15517"/>
                </a:lnTo>
                <a:lnTo>
                  <a:pt x="36174" y="8115"/>
                </a:lnTo>
                <a:lnTo>
                  <a:pt x="49927" y="2935"/>
                </a:lnTo>
                <a:lnTo>
                  <a:pt x="65012" y="285"/>
                </a:lnTo>
                <a:lnTo>
                  <a:pt x="72009" y="0"/>
                </a:lnTo>
                <a:lnTo>
                  <a:pt x="87567" y="1434"/>
                </a:lnTo>
                <a:lnTo>
                  <a:pt x="101953" y="5534"/>
                </a:lnTo>
                <a:lnTo>
                  <a:pt x="114807" y="11992"/>
                </a:lnTo>
                <a:lnTo>
                  <a:pt x="125767" y="20502"/>
                </a:lnTo>
                <a:lnTo>
                  <a:pt x="134473" y="30755"/>
                </a:lnTo>
                <a:lnTo>
                  <a:pt x="140565" y="42446"/>
                </a:lnTo>
                <a:lnTo>
                  <a:pt x="143682" y="55268"/>
                </a:lnTo>
                <a:lnTo>
                  <a:pt x="144018" y="61214"/>
                </a:lnTo>
                <a:lnTo>
                  <a:pt x="142327" y="74442"/>
                </a:lnTo>
                <a:lnTo>
                  <a:pt x="137498" y="86663"/>
                </a:lnTo>
                <a:lnTo>
                  <a:pt x="129890" y="97573"/>
                </a:lnTo>
                <a:lnTo>
                  <a:pt x="119866" y="106868"/>
                </a:lnTo>
                <a:lnTo>
                  <a:pt x="107787" y="114244"/>
                </a:lnTo>
                <a:lnTo>
                  <a:pt x="94014" y="119398"/>
                </a:lnTo>
                <a:lnTo>
                  <a:pt x="78909" y="122024"/>
                </a:lnTo>
                <a:lnTo>
                  <a:pt x="72009" y="122301"/>
                </a:lnTo>
                <a:close/>
              </a:path>
            </a:pathLst>
          </a:custGeom>
          <a:ln w="2539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4686300" y="3815842"/>
            <a:ext cx="117855" cy="360044"/>
          </a:xfrm>
          <a:custGeom>
            <a:avLst/>
            <a:gdLst/>
            <a:ahLst/>
            <a:cxnLst/>
            <a:rect l="l" t="t" r="r" b="b"/>
            <a:pathLst>
              <a:path w="117855" h="360045">
                <a:moveTo>
                  <a:pt x="21971" y="113791"/>
                </a:moveTo>
                <a:lnTo>
                  <a:pt x="25526" y="107695"/>
                </a:lnTo>
                <a:lnTo>
                  <a:pt x="46227" y="72208"/>
                </a:lnTo>
                <a:lnTo>
                  <a:pt x="58991" y="50328"/>
                </a:lnTo>
                <a:lnTo>
                  <a:pt x="71627" y="71990"/>
                </a:lnTo>
                <a:lnTo>
                  <a:pt x="92455" y="107695"/>
                </a:lnTo>
                <a:lnTo>
                  <a:pt x="96012" y="113791"/>
                </a:lnTo>
                <a:lnTo>
                  <a:pt x="103759" y="115823"/>
                </a:lnTo>
                <a:lnTo>
                  <a:pt x="109854" y="112267"/>
                </a:lnTo>
                <a:lnTo>
                  <a:pt x="115824" y="108838"/>
                </a:lnTo>
                <a:lnTo>
                  <a:pt x="117855" y="100964"/>
                </a:lnTo>
                <a:lnTo>
                  <a:pt x="114426" y="94995"/>
                </a:lnTo>
                <a:lnTo>
                  <a:pt x="71627" y="25145"/>
                </a:lnTo>
                <a:lnTo>
                  <a:pt x="69976" y="31495"/>
                </a:lnTo>
                <a:lnTo>
                  <a:pt x="48005" y="31495"/>
                </a:lnTo>
                <a:lnTo>
                  <a:pt x="46227" y="25145"/>
                </a:lnTo>
                <a:lnTo>
                  <a:pt x="3555" y="94995"/>
                </a:lnTo>
                <a:lnTo>
                  <a:pt x="0" y="100964"/>
                </a:lnTo>
                <a:lnTo>
                  <a:pt x="2032" y="108838"/>
                </a:lnTo>
                <a:lnTo>
                  <a:pt x="8127" y="112267"/>
                </a:lnTo>
                <a:lnTo>
                  <a:pt x="14224" y="115823"/>
                </a:lnTo>
                <a:lnTo>
                  <a:pt x="21971" y="113791"/>
                </a:lnTo>
                <a:close/>
              </a:path>
              <a:path w="117855" h="360045">
                <a:moveTo>
                  <a:pt x="71627" y="25145"/>
                </a:moveTo>
                <a:lnTo>
                  <a:pt x="114426" y="94995"/>
                </a:lnTo>
                <a:lnTo>
                  <a:pt x="58927" y="0"/>
                </a:lnTo>
                <a:lnTo>
                  <a:pt x="3555" y="94995"/>
                </a:lnTo>
                <a:lnTo>
                  <a:pt x="46227" y="25145"/>
                </a:lnTo>
                <a:lnTo>
                  <a:pt x="48005" y="31495"/>
                </a:lnTo>
                <a:lnTo>
                  <a:pt x="69976" y="31495"/>
                </a:lnTo>
                <a:lnTo>
                  <a:pt x="71627" y="25145"/>
                </a:lnTo>
                <a:close/>
              </a:path>
              <a:path w="117855" h="360045">
                <a:moveTo>
                  <a:pt x="71627" y="360044"/>
                </a:moveTo>
                <a:lnTo>
                  <a:pt x="71627" y="71990"/>
                </a:lnTo>
                <a:lnTo>
                  <a:pt x="58991" y="50328"/>
                </a:lnTo>
                <a:lnTo>
                  <a:pt x="46227" y="72208"/>
                </a:lnTo>
                <a:lnTo>
                  <a:pt x="46227" y="360044"/>
                </a:lnTo>
                <a:lnTo>
                  <a:pt x="71627" y="36004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4686300" y="3815842"/>
            <a:ext cx="117855" cy="360044"/>
          </a:xfrm>
          <a:custGeom>
            <a:avLst/>
            <a:gdLst/>
            <a:ahLst/>
            <a:cxnLst/>
            <a:rect l="l" t="t" r="r" b="b"/>
            <a:pathLst>
              <a:path w="117855" h="360045">
                <a:moveTo>
                  <a:pt x="21971" y="113791"/>
                </a:moveTo>
                <a:lnTo>
                  <a:pt x="25526" y="107695"/>
                </a:lnTo>
                <a:lnTo>
                  <a:pt x="46227" y="72208"/>
                </a:lnTo>
                <a:lnTo>
                  <a:pt x="58991" y="50328"/>
                </a:lnTo>
                <a:lnTo>
                  <a:pt x="71627" y="71990"/>
                </a:lnTo>
                <a:lnTo>
                  <a:pt x="92455" y="107695"/>
                </a:lnTo>
                <a:lnTo>
                  <a:pt x="96012" y="113791"/>
                </a:lnTo>
                <a:lnTo>
                  <a:pt x="103759" y="115823"/>
                </a:lnTo>
                <a:lnTo>
                  <a:pt x="109854" y="112267"/>
                </a:lnTo>
                <a:lnTo>
                  <a:pt x="115824" y="108838"/>
                </a:lnTo>
                <a:lnTo>
                  <a:pt x="117855" y="100964"/>
                </a:lnTo>
                <a:lnTo>
                  <a:pt x="114426" y="94995"/>
                </a:lnTo>
                <a:lnTo>
                  <a:pt x="71627" y="25145"/>
                </a:lnTo>
                <a:lnTo>
                  <a:pt x="69976" y="31495"/>
                </a:lnTo>
                <a:lnTo>
                  <a:pt x="48005" y="31495"/>
                </a:lnTo>
                <a:lnTo>
                  <a:pt x="46227" y="25145"/>
                </a:lnTo>
                <a:lnTo>
                  <a:pt x="3555" y="94995"/>
                </a:lnTo>
                <a:lnTo>
                  <a:pt x="0" y="100964"/>
                </a:lnTo>
                <a:lnTo>
                  <a:pt x="2032" y="108838"/>
                </a:lnTo>
                <a:lnTo>
                  <a:pt x="8127" y="112267"/>
                </a:lnTo>
                <a:lnTo>
                  <a:pt x="14224" y="115823"/>
                </a:lnTo>
                <a:lnTo>
                  <a:pt x="21971" y="113791"/>
                </a:lnTo>
                <a:close/>
              </a:path>
              <a:path w="117855" h="360045">
                <a:moveTo>
                  <a:pt x="71627" y="25145"/>
                </a:moveTo>
                <a:lnTo>
                  <a:pt x="114426" y="94995"/>
                </a:lnTo>
                <a:lnTo>
                  <a:pt x="58927" y="0"/>
                </a:lnTo>
                <a:lnTo>
                  <a:pt x="3555" y="94995"/>
                </a:lnTo>
                <a:lnTo>
                  <a:pt x="46227" y="25145"/>
                </a:lnTo>
                <a:lnTo>
                  <a:pt x="48005" y="31495"/>
                </a:lnTo>
                <a:lnTo>
                  <a:pt x="69976" y="31495"/>
                </a:lnTo>
                <a:lnTo>
                  <a:pt x="71627" y="25145"/>
                </a:lnTo>
                <a:close/>
              </a:path>
              <a:path w="117855" h="360045">
                <a:moveTo>
                  <a:pt x="71627" y="360044"/>
                </a:moveTo>
                <a:lnTo>
                  <a:pt x="71627" y="71990"/>
                </a:lnTo>
                <a:lnTo>
                  <a:pt x="58991" y="50328"/>
                </a:lnTo>
                <a:lnTo>
                  <a:pt x="46227" y="72208"/>
                </a:lnTo>
                <a:lnTo>
                  <a:pt x="46227" y="360044"/>
                </a:lnTo>
                <a:lnTo>
                  <a:pt x="71627" y="36004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4673219" y="3815842"/>
            <a:ext cx="144017" cy="122300"/>
          </a:xfrm>
          <a:custGeom>
            <a:avLst/>
            <a:gdLst/>
            <a:ahLst/>
            <a:cxnLst/>
            <a:rect l="l" t="t" r="r" b="b"/>
            <a:pathLst>
              <a:path w="144017" h="122300">
                <a:moveTo>
                  <a:pt x="72008" y="122300"/>
                </a:moveTo>
                <a:lnTo>
                  <a:pt x="78909" y="122024"/>
                </a:lnTo>
                <a:lnTo>
                  <a:pt x="94014" y="119398"/>
                </a:lnTo>
                <a:lnTo>
                  <a:pt x="107787" y="114244"/>
                </a:lnTo>
                <a:lnTo>
                  <a:pt x="119866" y="106868"/>
                </a:lnTo>
                <a:lnTo>
                  <a:pt x="129890" y="97573"/>
                </a:lnTo>
                <a:lnTo>
                  <a:pt x="137498" y="86663"/>
                </a:lnTo>
                <a:lnTo>
                  <a:pt x="142327" y="74442"/>
                </a:lnTo>
                <a:lnTo>
                  <a:pt x="144017" y="61213"/>
                </a:lnTo>
                <a:lnTo>
                  <a:pt x="143682" y="55268"/>
                </a:lnTo>
                <a:lnTo>
                  <a:pt x="140565" y="42446"/>
                </a:lnTo>
                <a:lnTo>
                  <a:pt x="134473" y="30755"/>
                </a:lnTo>
                <a:lnTo>
                  <a:pt x="125767" y="20502"/>
                </a:lnTo>
                <a:lnTo>
                  <a:pt x="114807" y="11992"/>
                </a:lnTo>
                <a:lnTo>
                  <a:pt x="101953" y="5534"/>
                </a:lnTo>
                <a:lnTo>
                  <a:pt x="87567" y="1434"/>
                </a:lnTo>
                <a:lnTo>
                  <a:pt x="72008" y="0"/>
                </a:lnTo>
                <a:lnTo>
                  <a:pt x="65012" y="285"/>
                </a:lnTo>
                <a:lnTo>
                  <a:pt x="49927" y="2935"/>
                </a:lnTo>
                <a:lnTo>
                  <a:pt x="36174" y="8115"/>
                </a:lnTo>
                <a:lnTo>
                  <a:pt x="24112" y="15517"/>
                </a:lnTo>
                <a:lnTo>
                  <a:pt x="14104" y="24835"/>
                </a:lnTo>
                <a:lnTo>
                  <a:pt x="6508" y="35762"/>
                </a:lnTo>
                <a:lnTo>
                  <a:pt x="1687" y="47990"/>
                </a:lnTo>
                <a:lnTo>
                  <a:pt x="0" y="61213"/>
                </a:lnTo>
                <a:lnTo>
                  <a:pt x="326" y="67077"/>
                </a:lnTo>
                <a:lnTo>
                  <a:pt x="3428" y="79904"/>
                </a:lnTo>
                <a:lnTo>
                  <a:pt x="9511" y="91592"/>
                </a:lnTo>
                <a:lnTo>
                  <a:pt x="18216" y="101836"/>
                </a:lnTo>
                <a:lnTo>
                  <a:pt x="29179" y="110333"/>
                </a:lnTo>
                <a:lnTo>
                  <a:pt x="42040" y="116779"/>
                </a:lnTo>
                <a:lnTo>
                  <a:pt x="56437" y="120869"/>
                </a:lnTo>
                <a:lnTo>
                  <a:pt x="72008" y="1223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4673219" y="3815842"/>
            <a:ext cx="144017" cy="122300"/>
          </a:xfrm>
          <a:custGeom>
            <a:avLst/>
            <a:gdLst/>
            <a:ahLst/>
            <a:cxnLst/>
            <a:rect l="l" t="t" r="r" b="b"/>
            <a:pathLst>
              <a:path w="144017" h="122300">
                <a:moveTo>
                  <a:pt x="72008" y="122300"/>
                </a:moveTo>
                <a:lnTo>
                  <a:pt x="56437" y="120869"/>
                </a:lnTo>
                <a:lnTo>
                  <a:pt x="42040" y="116779"/>
                </a:lnTo>
                <a:lnTo>
                  <a:pt x="29179" y="110333"/>
                </a:lnTo>
                <a:lnTo>
                  <a:pt x="18216" y="101836"/>
                </a:lnTo>
                <a:lnTo>
                  <a:pt x="9511" y="91592"/>
                </a:lnTo>
                <a:lnTo>
                  <a:pt x="3428" y="79904"/>
                </a:lnTo>
                <a:lnTo>
                  <a:pt x="326" y="67077"/>
                </a:lnTo>
                <a:lnTo>
                  <a:pt x="0" y="61213"/>
                </a:lnTo>
                <a:lnTo>
                  <a:pt x="1687" y="47990"/>
                </a:lnTo>
                <a:lnTo>
                  <a:pt x="6508" y="35762"/>
                </a:lnTo>
                <a:lnTo>
                  <a:pt x="14104" y="24835"/>
                </a:lnTo>
                <a:lnTo>
                  <a:pt x="24112" y="15517"/>
                </a:lnTo>
                <a:lnTo>
                  <a:pt x="36174" y="8115"/>
                </a:lnTo>
                <a:lnTo>
                  <a:pt x="49927" y="2935"/>
                </a:lnTo>
                <a:lnTo>
                  <a:pt x="65012" y="285"/>
                </a:lnTo>
                <a:lnTo>
                  <a:pt x="72008" y="0"/>
                </a:lnTo>
                <a:lnTo>
                  <a:pt x="87567" y="1434"/>
                </a:lnTo>
                <a:lnTo>
                  <a:pt x="101953" y="5534"/>
                </a:lnTo>
                <a:lnTo>
                  <a:pt x="114807" y="11992"/>
                </a:lnTo>
                <a:lnTo>
                  <a:pt x="125767" y="20502"/>
                </a:lnTo>
                <a:lnTo>
                  <a:pt x="134473" y="30755"/>
                </a:lnTo>
                <a:lnTo>
                  <a:pt x="140565" y="42446"/>
                </a:lnTo>
                <a:lnTo>
                  <a:pt x="143682" y="55268"/>
                </a:lnTo>
                <a:lnTo>
                  <a:pt x="144017" y="61213"/>
                </a:lnTo>
                <a:lnTo>
                  <a:pt x="142327" y="74442"/>
                </a:lnTo>
                <a:lnTo>
                  <a:pt x="137498" y="86663"/>
                </a:lnTo>
                <a:lnTo>
                  <a:pt x="129890" y="97573"/>
                </a:lnTo>
                <a:lnTo>
                  <a:pt x="119866" y="106868"/>
                </a:lnTo>
                <a:lnTo>
                  <a:pt x="107787" y="114244"/>
                </a:lnTo>
                <a:lnTo>
                  <a:pt x="94014" y="119398"/>
                </a:lnTo>
                <a:lnTo>
                  <a:pt x="78909" y="122024"/>
                </a:lnTo>
                <a:lnTo>
                  <a:pt x="72008" y="122300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6012180" y="2961004"/>
            <a:ext cx="360045" cy="720090"/>
          </a:xfrm>
          <a:custGeom>
            <a:avLst/>
            <a:gdLst/>
            <a:ahLst/>
            <a:cxnLst/>
            <a:rect l="l" t="t" r="r" b="b"/>
            <a:pathLst>
              <a:path w="360045" h="720090">
                <a:moveTo>
                  <a:pt x="360045" y="0"/>
                </a:moveTo>
                <a:lnTo>
                  <a:pt x="0" y="72009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6012180" y="2961004"/>
            <a:ext cx="360045" cy="720090"/>
          </a:xfrm>
          <a:custGeom>
            <a:avLst/>
            <a:gdLst/>
            <a:ahLst/>
            <a:cxnLst/>
            <a:rect l="l" t="t" r="r" b="b"/>
            <a:pathLst>
              <a:path w="360045" h="720090">
                <a:moveTo>
                  <a:pt x="360045" y="0"/>
                </a:moveTo>
                <a:lnTo>
                  <a:pt x="0" y="72009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6215507" y="3249041"/>
            <a:ext cx="25400" cy="1584198"/>
          </a:xfrm>
          <a:custGeom>
            <a:avLst/>
            <a:gdLst/>
            <a:ahLst/>
            <a:cxnLst/>
            <a:rect l="l" t="t" r="r" b="b"/>
            <a:pathLst>
              <a:path w="25400" h="1584198">
                <a:moveTo>
                  <a:pt x="0" y="1584198"/>
                </a:moveTo>
                <a:lnTo>
                  <a:pt x="25400" y="1584198"/>
                </a:lnTo>
                <a:lnTo>
                  <a:pt x="25400" y="0"/>
                </a:lnTo>
                <a:lnTo>
                  <a:pt x="0" y="0"/>
                </a:lnTo>
                <a:lnTo>
                  <a:pt x="0" y="158419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6215507" y="3249041"/>
            <a:ext cx="25400" cy="1584198"/>
          </a:xfrm>
          <a:custGeom>
            <a:avLst/>
            <a:gdLst/>
            <a:ahLst/>
            <a:cxnLst/>
            <a:rect l="l" t="t" r="r" b="b"/>
            <a:pathLst>
              <a:path w="25400" h="1584198">
                <a:moveTo>
                  <a:pt x="0" y="1584198"/>
                </a:moveTo>
                <a:lnTo>
                  <a:pt x="25400" y="1584198"/>
                </a:lnTo>
                <a:lnTo>
                  <a:pt x="25400" y="0"/>
                </a:lnTo>
                <a:lnTo>
                  <a:pt x="0" y="0"/>
                </a:lnTo>
                <a:lnTo>
                  <a:pt x="0" y="158419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1187627" y="2708922"/>
            <a:ext cx="1270635" cy="1152131"/>
          </a:xfrm>
          <a:custGeom>
            <a:avLst/>
            <a:gdLst/>
            <a:ahLst/>
            <a:cxnLst/>
            <a:rect l="l" t="t" r="r" b="b"/>
            <a:pathLst>
              <a:path w="1270635" h="1152131">
                <a:moveTo>
                  <a:pt x="0" y="1152131"/>
                </a:moveTo>
                <a:lnTo>
                  <a:pt x="1270635" y="1152131"/>
                </a:lnTo>
                <a:lnTo>
                  <a:pt x="1270635" y="0"/>
                </a:lnTo>
                <a:lnTo>
                  <a:pt x="0" y="0"/>
                </a:lnTo>
                <a:lnTo>
                  <a:pt x="0" y="1152131"/>
                </a:lnTo>
                <a:close/>
              </a:path>
            </a:pathLst>
          </a:custGeom>
          <a:ln w="2539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863625" y="2930144"/>
            <a:ext cx="324002" cy="25400"/>
          </a:xfrm>
          <a:custGeom>
            <a:avLst/>
            <a:gdLst/>
            <a:ahLst/>
            <a:cxnLst/>
            <a:rect l="l" t="t" r="r" b="b"/>
            <a:pathLst>
              <a:path w="324002" h="25400">
                <a:moveTo>
                  <a:pt x="0" y="25400"/>
                </a:moveTo>
                <a:lnTo>
                  <a:pt x="324002" y="25400"/>
                </a:lnTo>
                <a:lnTo>
                  <a:pt x="324002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863625" y="2930144"/>
            <a:ext cx="324002" cy="25400"/>
          </a:xfrm>
          <a:custGeom>
            <a:avLst/>
            <a:gdLst/>
            <a:ahLst/>
            <a:cxnLst/>
            <a:rect l="l" t="t" r="r" b="b"/>
            <a:pathLst>
              <a:path w="324002" h="25400">
                <a:moveTo>
                  <a:pt x="0" y="25400"/>
                </a:moveTo>
                <a:lnTo>
                  <a:pt x="324002" y="25400"/>
                </a:lnTo>
                <a:lnTo>
                  <a:pt x="324002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2447798" y="2883916"/>
            <a:ext cx="395985" cy="117983"/>
          </a:xfrm>
          <a:custGeom>
            <a:avLst/>
            <a:gdLst/>
            <a:ahLst/>
            <a:cxnLst/>
            <a:rect l="l" t="t" r="r" b="b"/>
            <a:pathLst>
              <a:path w="395985" h="117983">
                <a:moveTo>
                  <a:pt x="31495" y="69976"/>
                </a:moveTo>
                <a:lnTo>
                  <a:pt x="71990" y="71628"/>
                </a:lnTo>
                <a:lnTo>
                  <a:pt x="395985" y="71628"/>
                </a:lnTo>
                <a:lnTo>
                  <a:pt x="395985" y="46228"/>
                </a:lnTo>
                <a:lnTo>
                  <a:pt x="25145" y="46228"/>
                </a:lnTo>
                <a:lnTo>
                  <a:pt x="25145" y="71628"/>
                </a:lnTo>
                <a:lnTo>
                  <a:pt x="94995" y="114426"/>
                </a:lnTo>
                <a:lnTo>
                  <a:pt x="100964" y="117983"/>
                </a:lnTo>
                <a:lnTo>
                  <a:pt x="108838" y="115824"/>
                </a:lnTo>
                <a:lnTo>
                  <a:pt x="112268" y="109855"/>
                </a:lnTo>
                <a:lnTo>
                  <a:pt x="115824" y="103759"/>
                </a:lnTo>
                <a:lnTo>
                  <a:pt x="113791" y="96012"/>
                </a:lnTo>
                <a:lnTo>
                  <a:pt x="107695" y="92456"/>
                </a:lnTo>
                <a:lnTo>
                  <a:pt x="71990" y="71628"/>
                </a:lnTo>
                <a:lnTo>
                  <a:pt x="31495" y="69976"/>
                </a:lnTo>
                <a:lnTo>
                  <a:pt x="31495" y="48006"/>
                </a:lnTo>
                <a:lnTo>
                  <a:pt x="50328" y="58991"/>
                </a:lnTo>
                <a:lnTo>
                  <a:pt x="31495" y="69976"/>
                </a:lnTo>
                <a:close/>
              </a:path>
              <a:path w="395985" h="117983">
                <a:moveTo>
                  <a:pt x="94995" y="114426"/>
                </a:moveTo>
                <a:lnTo>
                  <a:pt x="25145" y="71628"/>
                </a:lnTo>
                <a:lnTo>
                  <a:pt x="25145" y="46228"/>
                </a:lnTo>
                <a:lnTo>
                  <a:pt x="72208" y="46227"/>
                </a:lnTo>
                <a:lnTo>
                  <a:pt x="107695" y="25526"/>
                </a:lnTo>
                <a:lnTo>
                  <a:pt x="113791" y="21971"/>
                </a:lnTo>
                <a:lnTo>
                  <a:pt x="115824" y="14224"/>
                </a:lnTo>
                <a:lnTo>
                  <a:pt x="112268" y="8128"/>
                </a:lnTo>
                <a:lnTo>
                  <a:pt x="108838" y="2032"/>
                </a:lnTo>
                <a:lnTo>
                  <a:pt x="100964" y="0"/>
                </a:lnTo>
                <a:lnTo>
                  <a:pt x="94995" y="3556"/>
                </a:lnTo>
                <a:lnTo>
                  <a:pt x="0" y="58928"/>
                </a:lnTo>
                <a:lnTo>
                  <a:pt x="94995" y="114426"/>
                </a:lnTo>
                <a:close/>
              </a:path>
              <a:path w="395985" h="117983">
                <a:moveTo>
                  <a:pt x="50328" y="58991"/>
                </a:moveTo>
                <a:lnTo>
                  <a:pt x="31495" y="48006"/>
                </a:lnTo>
                <a:lnTo>
                  <a:pt x="31495" y="69976"/>
                </a:lnTo>
                <a:lnTo>
                  <a:pt x="50328" y="589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2447798" y="2883916"/>
            <a:ext cx="395985" cy="117983"/>
          </a:xfrm>
          <a:custGeom>
            <a:avLst/>
            <a:gdLst/>
            <a:ahLst/>
            <a:cxnLst/>
            <a:rect l="l" t="t" r="r" b="b"/>
            <a:pathLst>
              <a:path w="395985" h="117983">
                <a:moveTo>
                  <a:pt x="31495" y="69976"/>
                </a:moveTo>
                <a:lnTo>
                  <a:pt x="71990" y="71628"/>
                </a:lnTo>
                <a:lnTo>
                  <a:pt x="395985" y="71628"/>
                </a:lnTo>
                <a:lnTo>
                  <a:pt x="395985" y="46228"/>
                </a:lnTo>
                <a:lnTo>
                  <a:pt x="25145" y="46228"/>
                </a:lnTo>
                <a:lnTo>
                  <a:pt x="25145" y="71628"/>
                </a:lnTo>
                <a:lnTo>
                  <a:pt x="94995" y="114426"/>
                </a:lnTo>
                <a:lnTo>
                  <a:pt x="100964" y="117983"/>
                </a:lnTo>
                <a:lnTo>
                  <a:pt x="108838" y="115824"/>
                </a:lnTo>
                <a:lnTo>
                  <a:pt x="112268" y="109855"/>
                </a:lnTo>
                <a:lnTo>
                  <a:pt x="115824" y="103759"/>
                </a:lnTo>
                <a:lnTo>
                  <a:pt x="113791" y="96012"/>
                </a:lnTo>
                <a:lnTo>
                  <a:pt x="107695" y="92456"/>
                </a:lnTo>
                <a:lnTo>
                  <a:pt x="71990" y="71628"/>
                </a:lnTo>
                <a:lnTo>
                  <a:pt x="31495" y="69976"/>
                </a:lnTo>
                <a:lnTo>
                  <a:pt x="31495" y="48006"/>
                </a:lnTo>
                <a:lnTo>
                  <a:pt x="50328" y="58991"/>
                </a:lnTo>
                <a:lnTo>
                  <a:pt x="31495" y="69976"/>
                </a:lnTo>
                <a:close/>
              </a:path>
              <a:path w="395985" h="117983">
                <a:moveTo>
                  <a:pt x="94995" y="114426"/>
                </a:moveTo>
                <a:lnTo>
                  <a:pt x="25145" y="71628"/>
                </a:lnTo>
                <a:lnTo>
                  <a:pt x="25145" y="46228"/>
                </a:lnTo>
                <a:lnTo>
                  <a:pt x="72208" y="46227"/>
                </a:lnTo>
                <a:lnTo>
                  <a:pt x="107695" y="25526"/>
                </a:lnTo>
                <a:lnTo>
                  <a:pt x="113791" y="21971"/>
                </a:lnTo>
                <a:lnTo>
                  <a:pt x="115824" y="14224"/>
                </a:lnTo>
                <a:lnTo>
                  <a:pt x="112268" y="8128"/>
                </a:lnTo>
                <a:lnTo>
                  <a:pt x="108838" y="2032"/>
                </a:lnTo>
                <a:lnTo>
                  <a:pt x="100964" y="0"/>
                </a:lnTo>
                <a:lnTo>
                  <a:pt x="94995" y="3556"/>
                </a:lnTo>
                <a:lnTo>
                  <a:pt x="0" y="58928"/>
                </a:lnTo>
                <a:lnTo>
                  <a:pt x="94995" y="114426"/>
                </a:lnTo>
                <a:close/>
              </a:path>
              <a:path w="395985" h="117983">
                <a:moveTo>
                  <a:pt x="50328" y="58991"/>
                </a:moveTo>
                <a:lnTo>
                  <a:pt x="31495" y="48006"/>
                </a:lnTo>
                <a:lnTo>
                  <a:pt x="31495" y="69976"/>
                </a:lnTo>
                <a:lnTo>
                  <a:pt x="50328" y="589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2483739" y="3604005"/>
            <a:ext cx="648081" cy="117856"/>
          </a:xfrm>
          <a:custGeom>
            <a:avLst/>
            <a:gdLst/>
            <a:ahLst/>
            <a:cxnLst/>
            <a:rect l="l" t="t" r="r" b="b"/>
            <a:pathLst>
              <a:path w="648081" h="117856">
                <a:moveTo>
                  <a:pt x="31623" y="69977"/>
                </a:moveTo>
                <a:lnTo>
                  <a:pt x="72117" y="71628"/>
                </a:lnTo>
                <a:lnTo>
                  <a:pt x="648081" y="71628"/>
                </a:lnTo>
                <a:lnTo>
                  <a:pt x="648081" y="46228"/>
                </a:lnTo>
                <a:lnTo>
                  <a:pt x="25146" y="46228"/>
                </a:lnTo>
                <a:lnTo>
                  <a:pt x="25146" y="71628"/>
                </a:lnTo>
                <a:lnTo>
                  <a:pt x="94996" y="114427"/>
                </a:lnTo>
                <a:lnTo>
                  <a:pt x="101092" y="117856"/>
                </a:lnTo>
                <a:lnTo>
                  <a:pt x="108838" y="115824"/>
                </a:lnTo>
                <a:lnTo>
                  <a:pt x="107823" y="92456"/>
                </a:lnTo>
                <a:lnTo>
                  <a:pt x="72117" y="71628"/>
                </a:lnTo>
                <a:lnTo>
                  <a:pt x="31623" y="69977"/>
                </a:lnTo>
                <a:lnTo>
                  <a:pt x="31623" y="48006"/>
                </a:lnTo>
                <a:lnTo>
                  <a:pt x="50455" y="58991"/>
                </a:lnTo>
                <a:lnTo>
                  <a:pt x="31623" y="69977"/>
                </a:lnTo>
                <a:close/>
              </a:path>
              <a:path w="648081" h="117856">
                <a:moveTo>
                  <a:pt x="94996" y="114427"/>
                </a:moveTo>
                <a:lnTo>
                  <a:pt x="25146" y="71628"/>
                </a:lnTo>
                <a:lnTo>
                  <a:pt x="25146" y="46228"/>
                </a:lnTo>
                <a:lnTo>
                  <a:pt x="72335" y="46228"/>
                </a:lnTo>
                <a:lnTo>
                  <a:pt x="107823" y="25527"/>
                </a:lnTo>
                <a:lnTo>
                  <a:pt x="113792" y="21971"/>
                </a:lnTo>
                <a:lnTo>
                  <a:pt x="115824" y="14224"/>
                </a:lnTo>
                <a:lnTo>
                  <a:pt x="112394" y="8128"/>
                </a:lnTo>
                <a:lnTo>
                  <a:pt x="108838" y="2032"/>
                </a:lnTo>
                <a:lnTo>
                  <a:pt x="101092" y="0"/>
                </a:lnTo>
                <a:lnTo>
                  <a:pt x="94996" y="3556"/>
                </a:lnTo>
                <a:lnTo>
                  <a:pt x="0" y="58928"/>
                </a:lnTo>
                <a:lnTo>
                  <a:pt x="94996" y="114427"/>
                </a:lnTo>
                <a:close/>
              </a:path>
              <a:path w="648081" h="117856">
                <a:moveTo>
                  <a:pt x="50455" y="58991"/>
                </a:moveTo>
                <a:lnTo>
                  <a:pt x="31623" y="48006"/>
                </a:lnTo>
                <a:lnTo>
                  <a:pt x="31623" y="69977"/>
                </a:lnTo>
                <a:lnTo>
                  <a:pt x="50455" y="58991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2483739" y="3604005"/>
            <a:ext cx="648081" cy="117856"/>
          </a:xfrm>
          <a:custGeom>
            <a:avLst/>
            <a:gdLst/>
            <a:ahLst/>
            <a:cxnLst/>
            <a:rect l="l" t="t" r="r" b="b"/>
            <a:pathLst>
              <a:path w="648081" h="117856">
                <a:moveTo>
                  <a:pt x="31623" y="69977"/>
                </a:moveTo>
                <a:lnTo>
                  <a:pt x="72117" y="71628"/>
                </a:lnTo>
                <a:lnTo>
                  <a:pt x="648081" y="71628"/>
                </a:lnTo>
                <a:lnTo>
                  <a:pt x="648081" y="46228"/>
                </a:lnTo>
                <a:lnTo>
                  <a:pt x="25146" y="46228"/>
                </a:lnTo>
                <a:lnTo>
                  <a:pt x="25146" y="71628"/>
                </a:lnTo>
                <a:lnTo>
                  <a:pt x="94996" y="114427"/>
                </a:lnTo>
                <a:lnTo>
                  <a:pt x="101092" y="117856"/>
                </a:lnTo>
                <a:lnTo>
                  <a:pt x="108838" y="115824"/>
                </a:lnTo>
                <a:lnTo>
                  <a:pt x="107823" y="92456"/>
                </a:lnTo>
                <a:lnTo>
                  <a:pt x="72117" y="71628"/>
                </a:lnTo>
                <a:lnTo>
                  <a:pt x="31623" y="69977"/>
                </a:lnTo>
                <a:lnTo>
                  <a:pt x="31623" y="48006"/>
                </a:lnTo>
                <a:lnTo>
                  <a:pt x="50455" y="58991"/>
                </a:lnTo>
                <a:lnTo>
                  <a:pt x="31623" y="69977"/>
                </a:lnTo>
                <a:close/>
              </a:path>
              <a:path w="648081" h="117856">
                <a:moveTo>
                  <a:pt x="94996" y="114427"/>
                </a:moveTo>
                <a:lnTo>
                  <a:pt x="25146" y="71628"/>
                </a:lnTo>
                <a:lnTo>
                  <a:pt x="25146" y="46228"/>
                </a:lnTo>
                <a:lnTo>
                  <a:pt x="72335" y="46228"/>
                </a:lnTo>
                <a:lnTo>
                  <a:pt x="107823" y="25527"/>
                </a:lnTo>
                <a:lnTo>
                  <a:pt x="113792" y="21971"/>
                </a:lnTo>
                <a:lnTo>
                  <a:pt x="115824" y="14224"/>
                </a:lnTo>
                <a:lnTo>
                  <a:pt x="112394" y="8128"/>
                </a:lnTo>
                <a:lnTo>
                  <a:pt x="108838" y="2032"/>
                </a:lnTo>
                <a:lnTo>
                  <a:pt x="101092" y="0"/>
                </a:lnTo>
                <a:lnTo>
                  <a:pt x="94996" y="3556"/>
                </a:lnTo>
                <a:lnTo>
                  <a:pt x="0" y="58928"/>
                </a:lnTo>
                <a:lnTo>
                  <a:pt x="94996" y="114427"/>
                </a:lnTo>
                <a:close/>
              </a:path>
              <a:path w="648081" h="117856">
                <a:moveTo>
                  <a:pt x="50455" y="58991"/>
                </a:moveTo>
                <a:lnTo>
                  <a:pt x="31623" y="48006"/>
                </a:lnTo>
                <a:lnTo>
                  <a:pt x="31623" y="69977"/>
                </a:lnTo>
                <a:lnTo>
                  <a:pt x="50455" y="58991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2483739" y="3604005"/>
            <a:ext cx="144018" cy="122301"/>
          </a:xfrm>
          <a:custGeom>
            <a:avLst/>
            <a:gdLst/>
            <a:ahLst/>
            <a:cxnLst/>
            <a:rect l="l" t="t" r="r" b="b"/>
            <a:pathLst>
              <a:path w="144018" h="122300">
                <a:moveTo>
                  <a:pt x="72009" y="122301"/>
                </a:moveTo>
                <a:lnTo>
                  <a:pt x="78909" y="122024"/>
                </a:lnTo>
                <a:lnTo>
                  <a:pt x="94014" y="119398"/>
                </a:lnTo>
                <a:lnTo>
                  <a:pt x="107787" y="114244"/>
                </a:lnTo>
                <a:lnTo>
                  <a:pt x="119866" y="106868"/>
                </a:lnTo>
                <a:lnTo>
                  <a:pt x="129890" y="97573"/>
                </a:lnTo>
                <a:lnTo>
                  <a:pt x="137498" y="86663"/>
                </a:lnTo>
                <a:lnTo>
                  <a:pt x="142327" y="74442"/>
                </a:lnTo>
                <a:lnTo>
                  <a:pt x="144018" y="61214"/>
                </a:lnTo>
                <a:lnTo>
                  <a:pt x="143682" y="55268"/>
                </a:lnTo>
                <a:lnTo>
                  <a:pt x="140565" y="42446"/>
                </a:lnTo>
                <a:lnTo>
                  <a:pt x="134473" y="30755"/>
                </a:lnTo>
                <a:lnTo>
                  <a:pt x="125767" y="20502"/>
                </a:lnTo>
                <a:lnTo>
                  <a:pt x="114807" y="11992"/>
                </a:lnTo>
                <a:lnTo>
                  <a:pt x="101953" y="5534"/>
                </a:lnTo>
                <a:lnTo>
                  <a:pt x="87567" y="1434"/>
                </a:lnTo>
                <a:lnTo>
                  <a:pt x="72009" y="0"/>
                </a:lnTo>
                <a:lnTo>
                  <a:pt x="65012" y="285"/>
                </a:lnTo>
                <a:lnTo>
                  <a:pt x="49927" y="2935"/>
                </a:lnTo>
                <a:lnTo>
                  <a:pt x="36174" y="8115"/>
                </a:lnTo>
                <a:lnTo>
                  <a:pt x="24112" y="15517"/>
                </a:lnTo>
                <a:lnTo>
                  <a:pt x="14104" y="24835"/>
                </a:lnTo>
                <a:lnTo>
                  <a:pt x="6508" y="35762"/>
                </a:lnTo>
                <a:lnTo>
                  <a:pt x="1687" y="47990"/>
                </a:lnTo>
                <a:lnTo>
                  <a:pt x="0" y="61214"/>
                </a:lnTo>
                <a:lnTo>
                  <a:pt x="326" y="67077"/>
                </a:lnTo>
                <a:lnTo>
                  <a:pt x="3428" y="79904"/>
                </a:lnTo>
                <a:lnTo>
                  <a:pt x="9511" y="91592"/>
                </a:lnTo>
                <a:lnTo>
                  <a:pt x="18216" y="101836"/>
                </a:lnTo>
                <a:lnTo>
                  <a:pt x="29179" y="110333"/>
                </a:lnTo>
                <a:lnTo>
                  <a:pt x="42040" y="116779"/>
                </a:lnTo>
                <a:lnTo>
                  <a:pt x="56437" y="120869"/>
                </a:lnTo>
                <a:lnTo>
                  <a:pt x="72009" y="122301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2483739" y="3604005"/>
            <a:ext cx="144018" cy="122301"/>
          </a:xfrm>
          <a:custGeom>
            <a:avLst/>
            <a:gdLst/>
            <a:ahLst/>
            <a:cxnLst/>
            <a:rect l="l" t="t" r="r" b="b"/>
            <a:pathLst>
              <a:path w="144018" h="122300">
                <a:moveTo>
                  <a:pt x="72009" y="122301"/>
                </a:moveTo>
                <a:lnTo>
                  <a:pt x="56437" y="120869"/>
                </a:lnTo>
                <a:lnTo>
                  <a:pt x="42040" y="116779"/>
                </a:lnTo>
                <a:lnTo>
                  <a:pt x="29179" y="110333"/>
                </a:lnTo>
                <a:lnTo>
                  <a:pt x="18216" y="101836"/>
                </a:lnTo>
                <a:lnTo>
                  <a:pt x="9511" y="91592"/>
                </a:lnTo>
                <a:lnTo>
                  <a:pt x="3428" y="79904"/>
                </a:lnTo>
                <a:lnTo>
                  <a:pt x="326" y="67077"/>
                </a:lnTo>
                <a:lnTo>
                  <a:pt x="0" y="61214"/>
                </a:lnTo>
                <a:lnTo>
                  <a:pt x="1687" y="47990"/>
                </a:lnTo>
                <a:lnTo>
                  <a:pt x="6508" y="35762"/>
                </a:lnTo>
                <a:lnTo>
                  <a:pt x="14104" y="24835"/>
                </a:lnTo>
                <a:lnTo>
                  <a:pt x="24112" y="15517"/>
                </a:lnTo>
                <a:lnTo>
                  <a:pt x="36174" y="8115"/>
                </a:lnTo>
                <a:lnTo>
                  <a:pt x="49927" y="2935"/>
                </a:lnTo>
                <a:lnTo>
                  <a:pt x="65012" y="285"/>
                </a:lnTo>
                <a:lnTo>
                  <a:pt x="72009" y="0"/>
                </a:lnTo>
                <a:lnTo>
                  <a:pt x="87567" y="1434"/>
                </a:lnTo>
                <a:lnTo>
                  <a:pt x="101953" y="5534"/>
                </a:lnTo>
                <a:lnTo>
                  <a:pt x="114807" y="11992"/>
                </a:lnTo>
                <a:lnTo>
                  <a:pt x="125767" y="20502"/>
                </a:lnTo>
                <a:lnTo>
                  <a:pt x="134473" y="30755"/>
                </a:lnTo>
                <a:lnTo>
                  <a:pt x="140565" y="42446"/>
                </a:lnTo>
                <a:lnTo>
                  <a:pt x="143682" y="55268"/>
                </a:lnTo>
                <a:lnTo>
                  <a:pt x="144018" y="61214"/>
                </a:lnTo>
                <a:lnTo>
                  <a:pt x="142327" y="74442"/>
                </a:lnTo>
                <a:lnTo>
                  <a:pt x="137498" y="86663"/>
                </a:lnTo>
                <a:lnTo>
                  <a:pt x="129890" y="97573"/>
                </a:lnTo>
                <a:lnTo>
                  <a:pt x="119866" y="106868"/>
                </a:lnTo>
                <a:lnTo>
                  <a:pt x="107787" y="114244"/>
                </a:lnTo>
                <a:lnTo>
                  <a:pt x="94014" y="119398"/>
                </a:lnTo>
                <a:lnTo>
                  <a:pt x="78909" y="122024"/>
                </a:lnTo>
                <a:lnTo>
                  <a:pt x="72009" y="122301"/>
                </a:lnTo>
                <a:close/>
              </a:path>
            </a:pathLst>
          </a:custGeom>
          <a:ln w="25400">
            <a:solidFill>
              <a:srgbClr val="BA602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1772539" y="2358263"/>
            <a:ext cx="117983" cy="360045"/>
          </a:xfrm>
          <a:custGeom>
            <a:avLst/>
            <a:gdLst/>
            <a:ahLst/>
            <a:cxnLst/>
            <a:rect l="l" t="t" r="r" b="b"/>
            <a:pathLst>
              <a:path w="117983" h="360045">
                <a:moveTo>
                  <a:pt x="46355" y="334772"/>
                </a:moveTo>
                <a:lnTo>
                  <a:pt x="46355" y="287927"/>
                </a:lnTo>
                <a:lnTo>
                  <a:pt x="25527" y="252222"/>
                </a:lnTo>
                <a:lnTo>
                  <a:pt x="21971" y="246125"/>
                </a:lnTo>
                <a:lnTo>
                  <a:pt x="14224" y="244094"/>
                </a:lnTo>
                <a:lnTo>
                  <a:pt x="8128" y="247650"/>
                </a:lnTo>
                <a:lnTo>
                  <a:pt x="2031" y="251206"/>
                </a:lnTo>
                <a:lnTo>
                  <a:pt x="0" y="258952"/>
                </a:lnTo>
                <a:lnTo>
                  <a:pt x="3556" y="265049"/>
                </a:lnTo>
                <a:lnTo>
                  <a:pt x="59055" y="360045"/>
                </a:lnTo>
                <a:lnTo>
                  <a:pt x="114427" y="265049"/>
                </a:lnTo>
                <a:lnTo>
                  <a:pt x="71755" y="334772"/>
                </a:lnTo>
                <a:lnTo>
                  <a:pt x="48006" y="328422"/>
                </a:lnTo>
                <a:lnTo>
                  <a:pt x="46355" y="287927"/>
                </a:lnTo>
                <a:lnTo>
                  <a:pt x="46355" y="334772"/>
                </a:lnTo>
                <a:close/>
              </a:path>
              <a:path w="117983" h="360045">
                <a:moveTo>
                  <a:pt x="96012" y="246125"/>
                </a:moveTo>
                <a:lnTo>
                  <a:pt x="92456" y="252222"/>
                </a:lnTo>
                <a:lnTo>
                  <a:pt x="71755" y="287709"/>
                </a:lnTo>
                <a:lnTo>
                  <a:pt x="69977" y="328422"/>
                </a:lnTo>
                <a:lnTo>
                  <a:pt x="58991" y="309589"/>
                </a:lnTo>
                <a:lnTo>
                  <a:pt x="46355" y="0"/>
                </a:lnTo>
                <a:lnTo>
                  <a:pt x="46355" y="287927"/>
                </a:lnTo>
                <a:lnTo>
                  <a:pt x="48006" y="328422"/>
                </a:lnTo>
                <a:lnTo>
                  <a:pt x="71755" y="334772"/>
                </a:lnTo>
                <a:lnTo>
                  <a:pt x="114427" y="265049"/>
                </a:lnTo>
                <a:lnTo>
                  <a:pt x="117983" y="258952"/>
                </a:lnTo>
                <a:lnTo>
                  <a:pt x="115950" y="251206"/>
                </a:lnTo>
                <a:lnTo>
                  <a:pt x="109855" y="247650"/>
                </a:lnTo>
                <a:lnTo>
                  <a:pt x="103759" y="244094"/>
                </a:lnTo>
                <a:lnTo>
                  <a:pt x="96012" y="246125"/>
                </a:lnTo>
                <a:close/>
              </a:path>
              <a:path w="117983" h="360045">
                <a:moveTo>
                  <a:pt x="58991" y="309589"/>
                </a:moveTo>
                <a:lnTo>
                  <a:pt x="69977" y="328422"/>
                </a:lnTo>
                <a:lnTo>
                  <a:pt x="71755" y="287709"/>
                </a:lnTo>
                <a:lnTo>
                  <a:pt x="71755" y="0"/>
                </a:lnTo>
                <a:lnTo>
                  <a:pt x="46355" y="0"/>
                </a:lnTo>
                <a:lnTo>
                  <a:pt x="58991" y="30958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1772539" y="2358263"/>
            <a:ext cx="117983" cy="360045"/>
          </a:xfrm>
          <a:custGeom>
            <a:avLst/>
            <a:gdLst/>
            <a:ahLst/>
            <a:cxnLst/>
            <a:rect l="l" t="t" r="r" b="b"/>
            <a:pathLst>
              <a:path w="117983" h="360045">
                <a:moveTo>
                  <a:pt x="46355" y="334772"/>
                </a:moveTo>
                <a:lnTo>
                  <a:pt x="46355" y="287927"/>
                </a:lnTo>
                <a:lnTo>
                  <a:pt x="25527" y="252222"/>
                </a:lnTo>
                <a:lnTo>
                  <a:pt x="21971" y="246125"/>
                </a:lnTo>
                <a:lnTo>
                  <a:pt x="14224" y="244094"/>
                </a:lnTo>
                <a:lnTo>
                  <a:pt x="8128" y="247650"/>
                </a:lnTo>
                <a:lnTo>
                  <a:pt x="2031" y="251206"/>
                </a:lnTo>
                <a:lnTo>
                  <a:pt x="0" y="258952"/>
                </a:lnTo>
                <a:lnTo>
                  <a:pt x="3556" y="265049"/>
                </a:lnTo>
                <a:lnTo>
                  <a:pt x="59055" y="360045"/>
                </a:lnTo>
                <a:lnTo>
                  <a:pt x="114427" y="265049"/>
                </a:lnTo>
                <a:lnTo>
                  <a:pt x="71755" y="334772"/>
                </a:lnTo>
                <a:lnTo>
                  <a:pt x="48006" y="328422"/>
                </a:lnTo>
                <a:lnTo>
                  <a:pt x="46355" y="287927"/>
                </a:lnTo>
                <a:lnTo>
                  <a:pt x="46355" y="334772"/>
                </a:lnTo>
                <a:close/>
              </a:path>
              <a:path w="117983" h="360045">
                <a:moveTo>
                  <a:pt x="96012" y="246125"/>
                </a:moveTo>
                <a:lnTo>
                  <a:pt x="92456" y="252222"/>
                </a:lnTo>
                <a:lnTo>
                  <a:pt x="71755" y="287709"/>
                </a:lnTo>
                <a:lnTo>
                  <a:pt x="69977" y="328422"/>
                </a:lnTo>
                <a:lnTo>
                  <a:pt x="58991" y="309589"/>
                </a:lnTo>
                <a:lnTo>
                  <a:pt x="46355" y="0"/>
                </a:lnTo>
                <a:lnTo>
                  <a:pt x="46355" y="287927"/>
                </a:lnTo>
                <a:lnTo>
                  <a:pt x="48006" y="328422"/>
                </a:lnTo>
                <a:lnTo>
                  <a:pt x="71755" y="334772"/>
                </a:lnTo>
                <a:lnTo>
                  <a:pt x="114427" y="265049"/>
                </a:lnTo>
                <a:lnTo>
                  <a:pt x="117983" y="258952"/>
                </a:lnTo>
                <a:lnTo>
                  <a:pt x="115950" y="251206"/>
                </a:lnTo>
                <a:lnTo>
                  <a:pt x="109855" y="247650"/>
                </a:lnTo>
                <a:lnTo>
                  <a:pt x="103759" y="244094"/>
                </a:lnTo>
                <a:lnTo>
                  <a:pt x="96012" y="246125"/>
                </a:lnTo>
                <a:close/>
              </a:path>
              <a:path w="117983" h="360045">
                <a:moveTo>
                  <a:pt x="58991" y="309589"/>
                </a:moveTo>
                <a:lnTo>
                  <a:pt x="69977" y="328422"/>
                </a:lnTo>
                <a:lnTo>
                  <a:pt x="71755" y="287709"/>
                </a:lnTo>
                <a:lnTo>
                  <a:pt x="71755" y="0"/>
                </a:lnTo>
                <a:lnTo>
                  <a:pt x="46355" y="0"/>
                </a:lnTo>
                <a:lnTo>
                  <a:pt x="58991" y="30958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1759585" y="2595879"/>
            <a:ext cx="144017" cy="122300"/>
          </a:xfrm>
          <a:custGeom>
            <a:avLst/>
            <a:gdLst/>
            <a:ahLst/>
            <a:cxnLst/>
            <a:rect l="l" t="t" r="r" b="b"/>
            <a:pathLst>
              <a:path w="144017" h="122300">
                <a:moveTo>
                  <a:pt x="72008" y="122300"/>
                </a:moveTo>
                <a:lnTo>
                  <a:pt x="78909" y="122024"/>
                </a:lnTo>
                <a:lnTo>
                  <a:pt x="94014" y="119398"/>
                </a:lnTo>
                <a:lnTo>
                  <a:pt x="107787" y="114244"/>
                </a:lnTo>
                <a:lnTo>
                  <a:pt x="119866" y="106868"/>
                </a:lnTo>
                <a:lnTo>
                  <a:pt x="129890" y="97573"/>
                </a:lnTo>
                <a:lnTo>
                  <a:pt x="137498" y="86663"/>
                </a:lnTo>
                <a:lnTo>
                  <a:pt x="142327" y="74442"/>
                </a:lnTo>
                <a:lnTo>
                  <a:pt x="144017" y="61214"/>
                </a:lnTo>
                <a:lnTo>
                  <a:pt x="143682" y="55268"/>
                </a:lnTo>
                <a:lnTo>
                  <a:pt x="140565" y="42446"/>
                </a:lnTo>
                <a:lnTo>
                  <a:pt x="134473" y="30755"/>
                </a:lnTo>
                <a:lnTo>
                  <a:pt x="125767" y="20502"/>
                </a:lnTo>
                <a:lnTo>
                  <a:pt x="114807" y="11992"/>
                </a:lnTo>
                <a:lnTo>
                  <a:pt x="101953" y="5534"/>
                </a:lnTo>
                <a:lnTo>
                  <a:pt x="87567" y="1434"/>
                </a:lnTo>
                <a:lnTo>
                  <a:pt x="72008" y="0"/>
                </a:lnTo>
                <a:lnTo>
                  <a:pt x="64992" y="285"/>
                </a:lnTo>
                <a:lnTo>
                  <a:pt x="49879" y="2935"/>
                </a:lnTo>
                <a:lnTo>
                  <a:pt x="36117" y="8115"/>
                </a:lnTo>
                <a:lnTo>
                  <a:pt x="24062" y="15517"/>
                </a:lnTo>
                <a:lnTo>
                  <a:pt x="14067" y="24835"/>
                </a:lnTo>
                <a:lnTo>
                  <a:pt x="6488" y="35762"/>
                </a:lnTo>
                <a:lnTo>
                  <a:pt x="1681" y="47990"/>
                </a:lnTo>
                <a:lnTo>
                  <a:pt x="0" y="61214"/>
                </a:lnTo>
                <a:lnTo>
                  <a:pt x="325" y="67077"/>
                </a:lnTo>
                <a:lnTo>
                  <a:pt x="3416" y="79904"/>
                </a:lnTo>
                <a:lnTo>
                  <a:pt x="9484" y="91592"/>
                </a:lnTo>
                <a:lnTo>
                  <a:pt x="18172" y="101836"/>
                </a:lnTo>
                <a:lnTo>
                  <a:pt x="29124" y="110333"/>
                </a:lnTo>
                <a:lnTo>
                  <a:pt x="41985" y="116779"/>
                </a:lnTo>
                <a:lnTo>
                  <a:pt x="56398" y="120869"/>
                </a:lnTo>
                <a:lnTo>
                  <a:pt x="72008" y="1223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1759585" y="2595879"/>
            <a:ext cx="144017" cy="122300"/>
          </a:xfrm>
          <a:custGeom>
            <a:avLst/>
            <a:gdLst/>
            <a:ahLst/>
            <a:cxnLst/>
            <a:rect l="l" t="t" r="r" b="b"/>
            <a:pathLst>
              <a:path w="144017" h="122300">
                <a:moveTo>
                  <a:pt x="72008" y="122300"/>
                </a:moveTo>
                <a:lnTo>
                  <a:pt x="56398" y="120869"/>
                </a:lnTo>
                <a:lnTo>
                  <a:pt x="41985" y="116779"/>
                </a:lnTo>
                <a:lnTo>
                  <a:pt x="29124" y="110333"/>
                </a:lnTo>
                <a:lnTo>
                  <a:pt x="18172" y="101836"/>
                </a:lnTo>
                <a:lnTo>
                  <a:pt x="9484" y="91592"/>
                </a:lnTo>
                <a:lnTo>
                  <a:pt x="3416" y="79904"/>
                </a:lnTo>
                <a:lnTo>
                  <a:pt x="325" y="67077"/>
                </a:lnTo>
                <a:lnTo>
                  <a:pt x="0" y="61214"/>
                </a:lnTo>
                <a:lnTo>
                  <a:pt x="1681" y="47990"/>
                </a:lnTo>
                <a:lnTo>
                  <a:pt x="6488" y="35762"/>
                </a:lnTo>
                <a:lnTo>
                  <a:pt x="14067" y="24835"/>
                </a:lnTo>
                <a:lnTo>
                  <a:pt x="24062" y="15517"/>
                </a:lnTo>
                <a:lnTo>
                  <a:pt x="36117" y="8115"/>
                </a:lnTo>
                <a:lnTo>
                  <a:pt x="49879" y="2935"/>
                </a:lnTo>
                <a:lnTo>
                  <a:pt x="64992" y="285"/>
                </a:lnTo>
                <a:lnTo>
                  <a:pt x="72008" y="0"/>
                </a:lnTo>
                <a:lnTo>
                  <a:pt x="87567" y="1434"/>
                </a:lnTo>
                <a:lnTo>
                  <a:pt x="101953" y="5534"/>
                </a:lnTo>
                <a:lnTo>
                  <a:pt x="114807" y="11992"/>
                </a:lnTo>
                <a:lnTo>
                  <a:pt x="125767" y="20502"/>
                </a:lnTo>
                <a:lnTo>
                  <a:pt x="134473" y="30755"/>
                </a:lnTo>
                <a:lnTo>
                  <a:pt x="140565" y="42446"/>
                </a:lnTo>
                <a:lnTo>
                  <a:pt x="143682" y="55268"/>
                </a:lnTo>
                <a:lnTo>
                  <a:pt x="144017" y="61214"/>
                </a:lnTo>
                <a:lnTo>
                  <a:pt x="142327" y="74442"/>
                </a:lnTo>
                <a:lnTo>
                  <a:pt x="137498" y="86663"/>
                </a:lnTo>
                <a:lnTo>
                  <a:pt x="129890" y="97573"/>
                </a:lnTo>
                <a:lnTo>
                  <a:pt x="119866" y="106868"/>
                </a:lnTo>
                <a:lnTo>
                  <a:pt x="107787" y="114244"/>
                </a:lnTo>
                <a:lnTo>
                  <a:pt x="94014" y="119398"/>
                </a:lnTo>
                <a:lnTo>
                  <a:pt x="78909" y="122024"/>
                </a:lnTo>
                <a:lnTo>
                  <a:pt x="72008" y="122300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1805939" y="3798316"/>
            <a:ext cx="117983" cy="360044"/>
          </a:xfrm>
          <a:custGeom>
            <a:avLst/>
            <a:gdLst/>
            <a:ahLst/>
            <a:cxnLst/>
            <a:rect l="l" t="t" r="r" b="b"/>
            <a:pathLst>
              <a:path w="117983" h="360045">
                <a:moveTo>
                  <a:pt x="21971" y="113791"/>
                </a:moveTo>
                <a:lnTo>
                  <a:pt x="25527" y="107822"/>
                </a:lnTo>
                <a:lnTo>
                  <a:pt x="46355" y="72117"/>
                </a:lnTo>
                <a:lnTo>
                  <a:pt x="58991" y="50455"/>
                </a:lnTo>
                <a:lnTo>
                  <a:pt x="71755" y="72335"/>
                </a:lnTo>
                <a:lnTo>
                  <a:pt x="92456" y="107822"/>
                </a:lnTo>
                <a:lnTo>
                  <a:pt x="96012" y="113791"/>
                </a:lnTo>
                <a:lnTo>
                  <a:pt x="103759" y="115823"/>
                </a:lnTo>
                <a:lnTo>
                  <a:pt x="109855" y="112267"/>
                </a:lnTo>
                <a:lnTo>
                  <a:pt x="115951" y="108838"/>
                </a:lnTo>
                <a:lnTo>
                  <a:pt x="117983" y="100964"/>
                </a:lnTo>
                <a:lnTo>
                  <a:pt x="114427" y="94995"/>
                </a:lnTo>
                <a:lnTo>
                  <a:pt x="71755" y="25145"/>
                </a:lnTo>
                <a:lnTo>
                  <a:pt x="69977" y="31622"/>
                </a:lnTo>
                <a:lnTo>
                  <a:pt x="48006" y="31622"/>
                </a:lnTo>
                <a:lnTo>
                  <a:pt x="46355" y="25145"/>
                </a:lnTo>
                <a:lnTo>
                  <a:pt x="3556" y="94995"/>
                </a:lnTo>
                <a:lnTo>
                  <a:pt x="0" y="100964"/>
                </a:lnTo>
                <a:lnTo>
                  <a:pt x="2032" y="108838"/>
                </a:lnTo>
                <a:lnTo>
                  <a:pt x="8128" y="112267"/>
                </a:lnTo>
                <a:lnTo>
                  <a:pt x="14224" y="115823"/>
                </a:lnTo>
                <a:lnTo>
                  <a:pt x="21971" y="113791"/>
                </a:lnTo>
                <a:close/>
              </a:path>
              <a:path w="117983" h="360045">
                <a:moveTo>
                  <a:pt x="71755" y="25145"/>
                </a:moveTo>
                <a:lnTo>
                  <a:pt x="114427" y="94995"/>
                </a:lnTo>
                <a:lnTo>
                  <a:pt x="59055" y="0"/>
                </a:lnTo>
                <a:lnTo>
                  <a:pt x="3556" y="94995"/>
                </a:lnTo>
                <a:lnTo>
                  <a:pt x="46355" y="25145"/>
                </a:lnTo>
                <a:lnTo>
                  <a:pt x="48006" y="31622"/>
                </a:lnTo>
                <a:lnTo>
                  <a:pt x="69977" y="31622"/>
                </a:lnTo>
                <a:lnTo>
                  <a:pt x="71755" y="25145"/>
                </a:lnTo>
                <a:close/>
              </a:path>
              <a:path w="117983" h="360045">
                <a:moveTo>
                  <a:pt x="71755" y="360044"/>
                </a:moveTo>
                <a:lnTo>
                  <a:pt x="71755" y="72335"/>
                </a:lnTo>
                <a:lnTo>
                  <a:pt x="58991" y="50455"/>
                </a:lnTo>
                <a:lnTo>
                  <a:pt x="46355" y="72117"/>
                </a:lnTo>
                <a:lnTo>
                  <a:pt x="46355" y="360044"/>
                </a:lnTo>
                <a:lnTo>
                  <a:pt x="71755" y="36004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1805939" y="3798316"/>
            <a:ext cx="117983" cy="360044"/>
          </a:xfrm>
          <a:custGeom>
            <a:avLst/>
            <a:gdLst/>
            <a:ahLst/>
            <a:cxnLst/>
            <a:rect l="l" t="t" r="r" b="b"/>
            <a:pathLst>
              <a:path w="117983" h="360045">
                <a:moveTo>
                  <a:pt x="21971" y="113791"/>
                </a:moveTo>
                <a:lnTo>
                  <a:pt x="25527" y="107822"/>
                </a:lnTo>
                <a:lnTo>
                  <a:pt x="46355" y="72117"/>
                </a:lnTo>
                <a:lnTo>
                  <a:pt x="58991" y="50455"/>
                </a:lnTo>
                <a:lnTo>
                  <a:pt x="71755" y="72335"/>
                </a:lnTo>
                <a:lnTo>
                  <a:pt x="92456" y="107822"/>
                </a:lnTo>
                <a:lnTo>
                  <a:pt x="96012" y="113791"/>
                </a:lnTo>
                <a:lnTo>
                  <a:pt x="103759" y="115823"/>
                </a:lnTo>
                <a:lnTo>
                  <a:pt x="109855" y="112267"/>
                </a:lnTo>
                <a:lnTo>
                  <a:pt x="115951" y="108838"/>
                </a:lnTo>
                <a:lnTo>
                  <a:pt x="117983" y="100964"/>
                </a:lnTo>
                <a:lnTo>
                  <a:pt x="114427" y="94995"/>
                </a:lnTo>
                <a:lnTo>
                  <a:pt x="71755" y="25145"/>
                </a:lnTo>
                <a:lnTo>
                  <a:pt x="69977" y="31622"/>
                </a:lnTo>
                <a:lnTo>
                  <a:pt x="48006" y="31622"/>
                </a:lnTo>
                <a:lnTo>
                  <a:pt x="46355" y="25145"/>
                </a:lnTo>
                <a:lnTo>
                  <a:pt x="3556" y="94995"/>
                </a:lnTo>
                <a:lnTo>
                  <a:pt x="0" y="100964"/>
                </a:lnTo>
                <a:lnTo>
                  <a:pt x="2032" y="108838"/>
                </a:lnTo>
                <a:lnTo>
                  <a:pt x="8128" y="112267"/>
                </a:lnTo>
                <a:lnTo>
                  <a:pt x="14224" y="115823"/>
                </a:lnTo>
                <a:lnTo>
                  <a:pt x="21971" y="113791"/>
                </a:lnTo>
                <a:close/>
              </a:path>
              <a:path w="117983" h="360045">
                <a:moveTo>
                  <a:pt x="71755" y="25145"/>
                </a:moveTo>
                <a:lnTo>
                  <a:pt x="114427" y="94995"/>
                </a:lnTo>
                <a:lnTo>
                  <a:pt x="59055" y="0"/>
                </a:lnTo>
                <a:lnTo>
                  <a:pt x="3556" y="94995"/>
                </a:lnTo>
                <a:lnTo>
                  <a:pt x="46355" y="25145"/>
                </a:lnTo>
                <a:lnTo>
                  <a:pt x="48006" y="31622"/>
                </a:lnTo>
                <a:lnTo>
                  <a:pt x="69977" y="31622"/>
                </a:lnTo>
                <a:lnTo>
                  <a:pt x="71755" y="25145"/>
                </a:lnTo>
                <a:close/>
              </a:path>
              <a:path w="117983" h="360045">
                <a:moveTo>
                  <a:pt x="71755" y="360044"/>
                </a:moveTo>
                <a:lnTo>
                  <a:pt x="71755" y="72335"/>
                </a:lnTo>
                <a:lnTo>
                  <a:pt x="58991" y="50455"/>
                </a:lnTo>
                <a:lnTo>
                  <a:pt x="46355" y="72117"/>
                </a:lnTo>
                <a:lnTo>
                  <a:pt x="46355" y="360044"/>
                </a:lnTo>
                <a:lnTo>
                  <a:pt x="71755" y="36004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1792986" y="3798316"/>
            <a:ext cx="144018" cy="122300"/>
          </a:xfrm>
          <a:custGeom>
            <a:avLst/>
            <a:gdLst/>
            <a:ahLst/>
            <a:cxnLst/>
            <a:rect l="l" t="t" r="r" b="b"/>
            <a:pathLst>
              <a:path w="144018" h="122300">
                <a:moveTo>
                  <a:pt x="72008" y="122300"/>
                </a:moveTo>
                <a:lnTo>
                  <a:pt x="78909" y="122024"/>
                </a:lnTo>
                <a:lnTo>
                  <a:pt x="94014" y="119398"/>
                </a:lnTo>
                <a:lnTo>
                  <a:pt x="107787" y="114244"/>
                </a:lnTo>
                <a:lnTo>
                  <a:pt x="119866" y="106868"/>
                </a:lnTo>
                <a:lnTo>
                  <a:pt x="129890" y="97573"/>
                </a:lnTo>
                <a:lnTo>
                  <a:pt x="137498" y="86663"/>
                </a:lnTo>
                <a:lnTo>
                  <a:pt x="142327" y="74442"/>
                </a:lnTo>
                <a:lnTo>
                  <a:pt x="144018" y="61213"/>
                </a:lnTo>
                <a:lnTo>
                  <a:pt x="143682" y="55268"/>
                </a:lnTo>
                <a:lnTo>
                  <a:pt x="140565" y="42446"/>
                </a:lnTo>
                <a:lnTo>
                  <a:pt x="134473" y="30755"/>
                </a:lnTo>
                <a:lnTo>
                  <a:pt x="125767" y="20502"/>
                </a:lnTo>
                <a:lnTo>
                  <a:pt x="114807" y="11992"/>
                </a:lnTo>
                <a:lnTo>
                  <a:pt x="101953" y="5534"/>
                </a:lnTo>
                <a:lnTo>
                  <a:pt x="87567" y="1434"/>
                </a:lnTo>
                <a:lnTo>
                  <a:pt x="72008" y="0"/>
                </a:lnTo>
                <a:lnTo>
                  <a:pt x="64992" y="285"/>
                </a:lnTo>
                <a:lnTo>
                  <a:pt x="49879" y="2935"/>
                </a:lnTo>
                <a:lnTo>
                  <a:pt x="36117" y="8115"/>
                </a:lnTo>
                <a:lnTo>
                  <a:pt x="24062" y="15517"/>
                </a:lnTo>
                <a:lnTo>
                  <a:pt x="14067" y="24835"/>
                </a:lnTo>
                <a:lnTo>
                  <a:pt x="6488" y="35762"/>
                </a:lnTo>
                <a:lnTo>
                  <a:pt x="1681" y="47990"/>
                </a:lnTo>
                <a:lnTo>
                  <a:pt x="0" y="61213"/>
                </a:lnTo>
                <a:lnTo>
                  <a:pt x="325" y="67077"/>
                </a:lnTo>
                <a:lnTo>
                  <a:pt x="3416" y="79904"/>
                </a:lnTo>
                <a:lnTo>
                  <a:pt x="9484" y="91592"/>
                </a:lnTo>
                <a:lnTo>
                  <a:pt x="18172" y="101836"/>
                </a:lnTo>
                <a:lnTo>
                  <a:pt x="29124" y="110333"/>
                </a:lnTo>
                <a:lnTo>
                  <a:pt x="41985" y="116779"/>
                </a:lnTo>
                <a:lnTo>
                  <a:pt x="56398" y="120869"/>
                </a:lnTo>
                <a:lnTo>
                  <a:pt x="72008" y="1223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1792986" y="3798316"/>
            <a:ext cx="144018" cy="122300"/>
          </a:xfrm>
          <a:custGeom>
            <a:avLst/>
            <a:gdLst/>
            <a:ahLst/>
            <a:cxnLst/>
            <a:rect l="l" t="t" r="r" b="b"/>
            <a:pathLst>
              <a:path w="144018" h="122300">
                <a:moveTo>
                  <a:pt x="72008" y="122300"/>
                </a:moveTo>
                <a:lnTo>
                  <a:pt x="56398" y="120869"/>
                </a:lnTo>
                <a:lnTo>
                  <a:pt x="41985" y="116779"/>
                </a:lnTo>
                <a:lnTo>
                  <a:pt x="29124" y="110333"/>
                </a:lnTo>
                <a:lnTo>
                  <a:pt x="18172" y="101836"/>
                </a:lnTo>
                <a:lnTo>
                  <a:pt x="9484" y="91592"/>
                </a:lnTo>
                <a:lnTo>
                  <a:pt x="3416" y="79904"/>
                </a:lnTo>
                <a:lnTo>
                  <a:pt x="325" y="67077"/>
                </a:lnTo>
                <a:lnTo>
                  <a:pt x="0" y="61213"/>
                </a:lnTo>
                <a:lnTo>
                  <a:pt x="1681" y="47990"/>
                </a:lnTo>
                <a:lnTo>
                  <a:pt x="6488" y="35762"/>
                </a:lnTo>
                <a:lnTo>
                  <a:pt x="14067" y="24835"/>
                </a:lnTo>
                <a:lnTo>
                  <a:pt x="24062" y="15517"/>
                </a:lnTo>
                <a:lnTo>
                  <a:pt x="36117" y="8115"/>
                </a:lnTo>
                <a:lnTo>
                  <a:pt x="49879" y="2935"/>
                </a:lnTo>
                <a:lnTo>
                  <a:pt x="64992" y="285"/>
                </a:lnTo>
                <a:lnTo>
                  <a:pt x="72008" y="0"/>
                </a:lnTo>
                <a:lnTo>
                  <a:pt x="87567" y="1434"/>
                </a:lnTo>
                <a:lnTo>
                  <a:pt x="101953" y="5534"/>
                </a:lnTo>
                <a:lnTo>
                  <a:pt x="114807" y="11992"/>
                </a:lnTo>
                <a:lnTo>
                  <a:pt x="125767" y="20502"/>
                </a:lnTo>
                <a:lnTo>
                  <a:pt x="134473" y="30755"/>
                </a:lnTo>
                <a:lnTo>
                  <a:pt x="140565" y="42446"/>
                </a:lnTo>
                <a:lnTo>
                  <a:pt x="143682" y="55268"/>
                </a:lnTo>
                <a:lnTo>
                  <a:pt x="144018" y="61213"/>
                </a:lnTo>
                <a:lnTo>
                  <a:pt x="142327" y="74442"/>
                </a:lnTo>
                <a:lnTo>
                  <a:pt x="137498" y="86663"/>
                </a:lnTo>
                <a:lnTo>
                  <a:pt x="129890" y="97573"/>
                </a:lnTo>
                <a:lnTo>
                  <a:pt x="119866" y="106868"/>
                </a:lnTo>
                <a:lnTo>
                  <a:pt x="107787" y="114244"/>
                </a:lnTo>
                <a:lnTo>
                  <a:pt x="94014" y="119398"/>
                </a:lnTo>
                <a:lnTo>
                  <a:pt x="78909" y="122024"/>
                </a:lnTo>
                <a:lnTo>
                  <a:pt x="72008" y="122300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3131820" y="2943479"/>
            <a:ext cx="360044" cy="720090"/>
          </a:xfrm>
          <a:custGeom>
            <a:avLst/>
            <a:gdLst/>
            <a:ahLst/>
            <a:cxnLst/>
            <a:rect l="l" t="t" r="r" b="b"/>
            <a:pathLst>
              <a:path w="360045" h="720090">
                <a:moveTo>
                  <a:pt x="360044" y="0"/>
                </a:moveTo>
                <a:lnTo>
                  <a:pt x="0" y="72009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3131820" y="2943479"/>
            <a:ext cx="360044" cy="720090"/>
          </a:xfrm>
          <a:custGeom>
            <a:avLst/>
            <a:gdLst/>
            <a:ahLst/>
            <a:cxnLst/>
            <a:rect l="l" t="t" r="r" b="b"/>
            <a:pathLst>
              <a:path w="360045" h="720090">
                <a:moveTo>
                  <a:pt x="360044" y="0"/>
                </a:moveTo>
                <a:lnTo>
                  <a:pt x="0" y="72009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3335147" y="3231515"/>
            <a:ext cx="25400" cy="1584198"/>
          </a:xfrm>
          <a:custGeom>
            <a:avLst/>
            <a:gdLst/>
            <a:ahLst/>
            <a:cxnLst/>
            <a:rect l="l" t="t" r="r" b="b"/>
            <a:pathLst>
              <a:path w="25400" h="1584198">
                <a:moveTo>
                  <a:pt x="0" y="1584198"/>
                </a:moveTo>
                <a:lnTo>
                  <a:pt x="25400" y="1584198"/>
                </a:lnTo>
                <a:lnTo>
                  <a:pt x="25400" y="0"/>
                </a:lnTo>
                <a:lnTo>
                  <a:pt x="0" y="0"/>
                </a:lnTo>
                <a:lnTo>
                  <a:pt x="0" y="158419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3335147" y="3231515"/>
            <a:ext cx="25400" cy="1584198"/>
          </a:xfrm>
          <a:custGeom>
            <a:avLst/>
            <a:gdLst/>
            <a:ahLst/>
            <a:cxnLst/>
            <a:rect l="l" t="t" r="r" b="b"/>
            <a:pathLst>
              <a:path w="25400" h="1584198">
                <a:moveTo>
                  <a:pt x="0" y="1584198"/>
                </a:moveTo>
                <a:lnTo>
                  <a:pt x="25400" y="1584198"/>
                </a:lnTo>
                <a:lnTo>
                  <a:pt x="25400" y="0"/>
                </a:lnTo>
                <a:lnTo>
                  <a:pt x="0" y="0"/>
                </a:lnTo>
                <a:lnTo>
                  <a:pt x="0" y="158419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886891" y="2961004"/>
            <a:ext cx="25400" cy="2052066"/>
          </a:xfrm>
          <a:custGeom>
            <a:avLst/>
            <a:gdLst/>
            <a:ahLst/>
            <a:cxnLst/>
            <a:rect l="l" t="t" r="r" b="b"/>
            <a:pathLst>
              <a:path w="25400" h="2052066">
                <a:moveTo>
                  <a:pt x="0" y="2052066"/>
                </a:moveTo>
                <a:lnTo>
                  <a:pt x="25400" y="2052066"/>
                </a:lnTo>
                <a:lnTo>
                  <a:pt x="25400" y="0"/>
                </a:lnTo>
                <a:lnTo>
                  <a:pt x="0" y="0"/>
                </a:lnTo>
                <a:lnTo>
                  <a:pt x="0" y="205206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886891" y="2961004"/>
            <a:ext cx="25400" cy="2052066"/>
          </a:xfrm>
          <a:custGeom>
            <a:avLst/>
            <a:gdLst/>
            <a:ahLst/>
            <a:cxnLst/>
            <a:rect l="l" t="t" r="r" b="b"/>
            <a:pathLst>
              <a:path w="25400" h="2052066">
                <a:moveTo>
                  <a:pt x="0" y="2052066"/>
                </a:moveTo>
                <a:lnTo>
                  <a:pt x="25400" y="2052066"/>
                </a:lnTo>
                <a:lnTo>
                  <a:pt x="25400" y="0"/>
                </a:lnTo>
                <a:lnTo>
                  <a:pt x="0" y="0"/>
                </a:lnTo>
                <a:lnTo>
                  <a:pt x="0" y="205206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8519795" y="2996946"/>
            <a:ext cx="25400" cy="269493"/>
          </a:xfrm>
          <a:custGeom>
            <a:avLst/>
            <a:gdLst/>
            <a:ahLst/>
            <a:cxnLst/>
            <a:rect l="l" t="t" r="r" b="b"/>
            <a:pathLst>
              <a:path w="25400" h="269493">
                <a:moveTo>
                  <a:pt x="0" y="269493"/>
                </a:moveTo>
                <a:lnTo>
                  <a:pt x="25400" y="269493"/>
                </a:lnTo>
                <a:lnTo>
                  <a:pt x="25400" y="0"/>
                </a:lnTo>
                <a:lnTo>
                  <a:pt x="0" y="0"/>
                </a:lnTo>
                <a:lnTo>
                  <a:pt x="0" y="2694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8519795" y="2996946"/>
            <a:ext cx="25400" cy="269493"/>
          </a:xfrm>
          <a:custGeom>
            <a:avLst/>
            <a:gdLst/>
            <a:ahLst/>
            <a:cxnLst/>
            <a:rect l="l" t="t" r="r" b="b"/>
            <a:pathLst>
              <a:path w="25400" h="269493">
                <a:moveTo>
                  <a:pt x="0" y="269493"/>
                </a:moveTo>
                <a:lnTo>
                  <a:pt x="25400" y="269493"/>
                </a:lnTo>
                <a:lnTo>
                  <a:pt x="25400" y="0"/>
                </a:lnTo>
                <a:lnTo>
                  <a:pt x="0" y="0"/>
                </a:lnTo>
                <a:lnTo>
                  <a:pt x="0" y="2694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8244458" y="3272282"/>
            <a:ext cx="323976" cy="25400"/>
          </a:xfrm>
          <a:custGeom>
            <a:avLst/>
            <a:gdLst/>
            <a:ahLst/>
            <a:cxnLst/>
            <a:rect l="l" t="t" r="r" b="b"/>
            <a:pathLst>
              <a:path w="323976" h="25400">
                <a:moveTo>
                  <a:pt x="0" y="25400"/>
                </a:moveTo>
                <a:lnTo>
                  <a:pt x="323976" y="25400"/>
                </a:lnTo>
                <a:lnTo>
                  <a:pt x="32397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8244458" y="3272282"/>
            <a:ext cx="323976" cy="25400"/>
          </a:xfrm>
          <a:custGeom>
            <a:avLst/>
            <a:gdLst/>
            <a:ahLst/>
            <a:cxnLst/>
            <a:rect l="l" t="t" r="r" b="b"/>
            <a:pathLst>
              <a:path w="323976" h="25400">
                <a:moveTo>
                  <a:pt x="0" y="25400"/>
                </a:moveTo>
                <a:lnTo>
                  <a:pt x="323976" y="25400"/>
                </a:lnTo>
                <a:lnTo>
                  <a:pt x="32397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5639435" y="2951607"/>
            <a:ext cx="25400" cy="269366"/>
          </a:xfrm>
          <a:custGeom>
            <a:avLst/>
            <a:gdLst/>
            <a:ahLst/>
            <a:cxnLst/>
            <a:rect l="l" t="t" r="r" b="b"/>
            <a:pathLst>
              <a:path w="25400" h="269366">
                <a:moveTo>
                  <a:pt x="0" y="269366"/>
                </a:moveTo>
                <a:lnTo>
                  <a:pt x="25400" y="269366"/>
                </a:lnTo>
                <a:lnTo>
                  <a:pt x="25400" y="0"/>
                </a:lnTo>
                <a:lnTo>
                  <a:pt x="0" y="0"/>
                </a:lnTo>
                <a:lnTo>
                  <a:pt x="0" y="26936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5639435" y="2951607"/>
            <a:ext cx="25400" cy="269366"/>
          </a:xfrm>
          <a:custGeom>
            <a:avLst/>
            <a:gdLst/>
            <a:ahLst/>
            <a:cxnLst/>
            <a:rect l="l" t="t" r="r" b="b"/>
            <a:pathLst>
              <a:path w="25400" h="269366">
                <a:moveTo>
                  <a:pt x="0" y="269366"/>
                </a:moveTo>
                <a:lnTo>
                  <a:pt x="25400" y="269366"/>
                </a:lnTo>
                <a:lnTo>
                  <a:pt x="25400" y="0"/>
                </a:lnTo>
                <a:lnTo>
                  <a:pt x="0" y="0"/>
                </a:lnTo>
                <a:lnTo>
                  <a:pt x="0" y="26936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5364099" y="3226942"/>
            <a:ext cx="323976" cy="25400"/>
          </a:xfrm>
          <a:custGeom>
            <a:avLst/>
            <a:gdLst/>
            <a:ahLst/>
            <a:cxnLst/>
            <a:rect l="l" t="t" r="r" b="b"/>
            <a:pathLst>
              <a:path w="323976" h="25400">
                <a:moveTo>
                  <a:pt x="0" y="25400"/>
                </a:moveTo>
                <a:lnTo>
                  <a:pt x="323976" y="25400"/>
                </a:lnTo>
                <a:lnTo>
                  <a:pt x="32397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5364099" y="3226942"/>
            <a:ext cx="323976" cy="25400"/>
          </a:xfrm>
          <a:custGeom>
            <a:avLst/>
            <a:gdLst/>
            <a:ahLst/>
            <a:cxnLst/>
            <a:rect l="l" t="t" r="r" b="b"/>
            <a:pathLst>
              <a:path w="323976" h="25400">
                <a:moveTo>
                  <a:pt x="0" y="25400"/>
                </a:moveTo>
                <a:lnTo>
                  <a:pt x="323976" y="25400"/>
                </a:lnTo>
                <a:lnTo>
                  <a:pt x="32397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2737739" y="2934080"/>
            <a:ext cx="25400" cy="269367"/>
          </a:xfrm>
          <a:custGeom>
            <a:avLst/>
            <a:gdLst/>
            <a:ahLst/>
            <a:cxnLst/>
            <a:rect l="l" t="t" r="r" b="b"/>
            <a:pathLst>
              <a:path w="25400" h="269367">
                <a:moveTo>
                  <a:pt x="0" y="269367"/>
                </a:moveTo>
                <a:lnTo>
                  <a:pt x="25400" y="269367"/>
                </a:lnTo>
                <a:lnTo>
                  <a:pt x="25400" y="0"/>
                </a:lnTo>
                <a:lnTo>
                  <a:pt x="0" y="0"/>
                </a:lnTo>
                <a:lnTo>
                  <a:pt x="0" y="26936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2737739" y="2934080"/>
            <a:ext cx="25400" cy="269367"/>
          </a:xfrm>
          <a:custGeom>
            <a:avLst/>
            <a:gdLst/>
            <a:ahLst/>
            <a:cxnLst/>
            <a:rect l="l" t="t" r="r" b="b"/>
            <a:pathLst>
              <a:path w="25400" h="269367">
                <a:moveTo>
                  <a:pt x="0" y="269367"/>
                </a:moveTo>
                <a:lnTo>
                  <a:pt x="25400" y="269367"/>
                </a:lnTo>
                <a:lnTo>
                  <a:pt x="25400" y="0"/>
                </a:lnTo>
                <a:lnTo>
                  <a:pt x="0" y="0"/>
                </a:lnTo>
                <a:lnTo>
                  <a:pt x="0" y="26936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2462403" y="3209416"/>
            <a:ext cx="323977" cy="25400"/>
          </a:xfrm>
          <a:custGeom>
            <a:avLst/>
            <a:gdLst/>
            <a:ahLst/>
            <a:cxnLst/>
            <a:rect l="l" t="t" r="r" b="b"/>
            <a:pathLst>
              <a:path w="323977" h="25400">
                <a:moveTo>
                  <a:pt x="0" y="25400"/>
                </a:moveTo>
                <a:lnTo>
                  <a:pt x="323977" y="25400"/>
                </a:lnTo>
                <a:lnTo>
                  <a:pt x="323977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2462403" y="3209416"/>
            <a:ext cx="323977" cy="25400"/>
          </a:xfrm>
          <a:custGeom>
            <a:avLst/>
            <a:gdLst/>
            <a:ahLst/>
            <a:cxnLst/>
            <a:rect l="l" t="t" r="r" b="b"/>
            <a:pathLst>
              <a:path w="323977" h="25400">
                <a:moveTo>
                  <a:pt x="0" y="25400"/>
                </a:moveTo>
                <a:lnTo>
                  <a:pt x="323977" y="25400"/>
                </a:lnTo>
                <a:lnTo>
                  <a:pt x="323977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87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53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09" y="296817"/>
                </a:lnTo>
                <a:lnTo>
                  <a:pt x="3590" y="318815"/>
                </a:lnTo>
                <a:lnTo>
                  <a:pt x="7971" y="340240"/>
                </a:lnTo>
                <a:lnTo>
                  <a:pt x="13984" y="361024"/>
                </a:lnTo>
                <a:lnTo>
                  <a:pt x="21556" y="381095"/>
                </a:lnTo>
                <a:lnTo>
                  <a:pt x="30617" y="400383"/>
                </a:lnTo>
                <a:lnTo>
                  <a:pt x="41097" y="418818"/>
                </a:lnTo>
                <a:lnTo>
                  <a:pt x="52925" y="436327"/>
                </a:lnTo>
                <a:lnTo>
                  <a:pt x="66030" y="452842"/>
                </a:lnTo>
                <a:lnTo>
                  <a:pt x="80343" y="468291"/>
                </a:lnTo>
                <a:lnTo>
                  <a:pt x="95792" y="482604"/>
                </a:lnTo>
                <a:lnTo>
                  <a:pt x="112306" y="495710"/>
                </a:lnTo>
                <a:lnTo>
                  <a:pt x="129816" y="507539"/>
                </a:lnTo>
                <a:lnTo>
                  <a:pt x="148250" y="518020"/>
                </a:lnTo>
                <a:lnTo>
                  <a:pt x="167538" y="527081"/>
                </a:lnTo>
                <a:lnTo>
                  <a:pt x="187610" y="534654"/>
                </a:lnTo>
                <a:lnTo>
                  <a:pt x="208395" y="540667"/>
                </a:lnTo>
                <a:lnTo>
                  <a:pt x="229821" y="545049"/>
                </a:lnTo>
                <a:lnTo>
                  <a:pt x="251820" y="547730"/>
                </a:lnTo>
                <a:lnTo>
                  <a:pt x="274320" y="548640"/>
                </a:lnTo>
                <a:lnTo>
                  <a:pt x="296819" y="547730"/>
                </a:lnTo>
                <a:lnTo>
                  <a:pt x="318818" y="545049"/>
                </a:lnTo>
                <a:lnTo>
                  <a:pt x="340244" y="540667"/>
                </a:lnTo>
                <a:lnTo>
                  <a:pt x="361029" y="534654"/>
                </a:lnTo>
                <a:lnTo>
                  <a:pt x="381101" y="527081"/>
                </a:lnTo>
                <a:lnTo>
                  <a:pt x="400389" y="518020"/>
                </a:lnTo>
                <a:lnTo>
                  <a:pt x="418823" y="507539"/>
                </a:lnTo>
                <a:lnTo>
                  <a:pt x="436333" y="495710"/>
                </a:lnTo>
                <a:lnTo>
                  <a:pt x="452847" y="482604"/>
                </a:lnTo>
                <a:lnTo>
                  <a:pt x="468296" y="468291"/>
                </a:lnTo>
                <a:lnTo>
                  <a:pt x="482609" y="452842"/>
                </a:lnTo>
                <a:lnTo>
                  <a:pt x="495714" y="436327"/>
                </a:lnTo>
                <a:lnTo>
                  <a:pt x="507542" y="418818"/>
                </a:lnTo>
                <a:lnTo>
                  <a:pt x="518022" y="400383"/>
                </a:lnTo>
                <a:lnTo>
                  <a:pt x="527083" y="381095"/>
                </a:lnTo>
                <a:lnTo>
                  <a:pt x="534655" y="361024"/>
                </a:lnTo>
                <a:lnTo>
                  <a:pt x="540668" y="340240"/>
                </a:lnTo>
                <a:lnTo>
                  <a:pt x="545049" y="318815"/>
                </a:lnTo>
                <a:lnTo>
                  <a:pt x="547730" y="296817"/>
                </a:lnTo>
                <a:lnTo>
                  <a:pt x="548640" y="274319"/>
                </a:lnTo>
                <a:lnTo>
                  <a:pt x="547730" y="251822"/>
                </a:lnTo>
                <a:lnTo>
                  <a:pt x="545049" y="229824"/>
                </a:lnTo>
                <a:lnTo>
                  <a:pt x="540668" y="208399"/>
                </a:lnTo>
                <a:lnTo>
                  <a:pt x="534655" y="187615"/>
                </a:lnTo>
                <a:lnTo>
                  <a:pt x="527083" y="167544"/>
                </a:lnTo>
                <a:lnTo>
                  <a:pt x="518022" y="148256"/>
                </a:lnTo>
                <a:lnTo>
                  <a:pt x="507542" y="129821"/>
                </a:lnTo>
                <a:lnTo>
                  <a:pt x="495714" y="112312"/>
                </a:lnTo>
                <a:lnTo>
                  <a:pt x="482609" y="95797"/>
                </a:lnTo>
                <a:lnTo>
                  <a:pt x="468296" y="80348"/>
                </a:lnTo>
                <a:lnTo>
                  <a:pt x="452847" y="66035"/>
                </a:lnTo>
                <a:lnTo>
                  <a:pt x="436333" y="52929"/>
                </a:lnTo>
                <a:lnTo>
                  <a:pt x="418823" y="41100"/>
                </a:lnTo>
                <a:lnTo>
                  <a:pt x="400389" y="30619"/>
                </a:lnTo>
                <a:lnTo>
                  <a:pt x="381101" y="21558"/>
                </a:lnTo>
                <a:lnTo>
                  <a:pt x="361029" y="13985"/>
                </a:lnTo>
                <a:lnTo>
                  <a:pt x="340244" y="7972"/>
                </a:lnTo>
                <a:lnTo>
                  <a:pt x="318818" y="3590"/>
                </a:lnTo>
                <a:lnTo>
                  <a:pt x="296819" y="909"/>
                </a:lnTo>
                <a:lnTo>
                  <a:pt x="274320" y="0"/>
                </a:lnTo>
                <a:lnTo>
                  <a:pt x="251820" y="909"/>
                </a:lnTo>
                <a:lnTo>
                  <a:pt x="229821" y="3590"/>
                </a:lnTo>
                <a:lnTo>
                  <a:pt x="208395" y="7972"/>
                </a:lnTo>
                <a:lnTo>
                  <a:pt x="187610" y="13985"/>
                </a:lnTo>
                <a:lnTo>
                  <a:pt x="167538" y="21558"/>
                </a:lnTo>
                <a:lnTo>
                  <a:pt x="148250" y="30619"/>
                </a:lnTo>
                <a:lnTo>
                  <a:pt x="129816" y="41100"/>
                </a:lnTo>
                <a:lnTo>
                  <a:pt x="112306" y="52929"/>
                </a:lnTo>
                <a:lnTo>
                  <a:pt x="95792" y="66035"/>
                </a:lnTo>
                <a:lnTo>
                  <a:pt x="80343" y="80348"/>
                </a:lnTo>
                <a:lnTo>
                  <a:pt x="66030" y="95797"/>
                </a:lnTo>
                <a:lnTo>
                  <a:pt x="52925" y="112312"/>
                </a:lnTo>
                <a:lnTo>
                  <a:pt x="41097" y="129821"/>
                </a:lnTo>
                <a:lnTo>
                  <a:pt x="30617" y="148256"/>
                </a:lnTo>
                <a:lnTo>
                  <a:pt x="21556" y="167544"/>
                </a:lnTo>
                <a:lnTo>
                  <a:pt x="13984" y="187615"/>
                </a:lnTo>
                <a:lnTo>
                  <a:pt x="7971" y="208399"/>
                </a:lnTo>
                <a:lnTo>
                  <a:pt x="3590" y="229824"/>
                </a:lnTo>
                <a:lnTo>
                  <a:pt x="909" y="251822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" name="object 49"/>
          <p:cNvSpPr txBox="1"/>
          <p:nvPr/>
        </p:nvSpPr>
        <p:spPr>
          <a:xfrm>
            <a:off x="2045970" y="297020"/>
            <a:ext cx="5424535" cy="4321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404"/>
              </a:lnSpc>
              <a:spcBef>
                <a:spcPts val="170"/>
              </a:spcBef>
            </a:pPr>
            <a:r>
              <a:rPr sz="32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</a:t>
            </a:r>
            <a:r>
              <a:rPr sz="2550" b="1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M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P</a:t>
            </a:r>
            <a:r>
              <a:rPr sz="2550" b="1" spc="-1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EU</a:t>
            </a:r>
            <a:r>
              <a:rPr sz="255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2550" b="1" spc="18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32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</a:t>
            </a:r>
            <a:r>
              <a:rPr sz="255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SY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</a:t>
            </a:r>
            <a:r>
              <a:rPr sz="2550" b="1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255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HR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</a:t>
            </a:r>
            <a:r>
              <a:rPr sz="2550" b="1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ES</a:t>
            </a:r>
            <a:endParaRPr sz="2550">
              <a:latin typeface="Century Schoolbook"/>
              <a:cs typeface="Century Schoolbook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5803646" y="812557"/>
            <a:ext cx="382132" cy="3650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875"/>
              </a:lnSpc>
              <a:spcBef>
                <a:spcPts val="143"/>
              </a:spcBef>
            </a:pPr>
            <a:r>
              <a:rPr sz="2600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2</a:t>
            </a:r>
            <a:r>
              <a:rPr sz="2550" spc="0" baseline="24466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3</a:t>
            </a:r>
            <a:endParaRPr sz="1700">
              <a:latin typeface="Century Schoolbook"/>
              <a:cs typeface="Century Schoolbook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1133792" y="822049"/>
            <a:ext cx="1571607" cy="355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795"/>
              </a:lnSpc>
              <a:spcBef>
                <a:spcPts val="139"/>
              </a:spcBef>
            </a:pPr>
            <a:r>
              <a:rPr sz="260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05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XE</a:t>
            </a:r>
            <a:r>
              <a:rPr sz="2050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MPL</a:t>
            </a:r>
            <a:r>
              <a:rPr sz="2050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6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:</a:t>
            </a:r>
            <a:endParaRPr sz="2600">
              <a:latin typeface="Century Schoolbook"/>
              <a:cs typeface="Century Schoolbook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2721610" y="822049"/>
            <a:ext cx="1716041" cy="355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795"/>
              </a:lnSpc>
              <a:spcBef>
                <a:spcPts val="139"/>
              </a:spcBef>
            </a:pPr>
            <a:r>
              <a:rPr sz="2600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205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OM</a:t>
            </a:r>
            <a:r>
              <a:rPr sz="2050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PT</a:t>
            </a:r>
            <a:r>
              <a:rPr sz="205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EUR</a:t>
            </a:r>
            <a:endParaRPr sz="2050">
              <a:latin typeface="Century Schoolbook"/>
              <a:cs typeface="Century Schoolbook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6172200" y="822049"/>
            <a:ext cx="1553850" cy="355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795"/>
              </a:lnSpc>
              <a:spcBef>
                <a:spcPts val="139"/>
              </a:spcBef>
            </a:pPr>
            <a:r>
              <a:rPr sz="2600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(</a:t>
            </a:r>
            <a:r>
              <a:rPr sz="26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B</a:t>
            </a:r>
            <a:r>
              <a:rPr sz="205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</a:t>
            </a:r>
            <a:r>
              <a:rPr sz="2050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205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CULE</a:t>
            </a:r>
            <a:endParaRPr sz="2050">
              <a:latin typeface="Century Schoolbook"/>
              <a:cs typeface="Century Schoolbook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7744841" y="822049"/>
            <a:ext cx="624385" cy="355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795"/>
              </a:lnSpc>
              <a:spcBef>
                <a:spcPts val="139"/>
              </a:spcBef>
            </a:pPr>
            <a:r>
              <a:rPr sz="26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J</a:t>
            </a:r>
            <a:r>
              <a:rPr sz="2600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K</a:t>
            </a:r>
            <a:r>
              <a:rPr sz="26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)</a:t>
            </a:r>
            <a:endParaRPr sz="2600">
              <a:latin typeface="Century Schoolbook"/>
              <a:cs typeface="Century Schoolbook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4457065" y="876206"/>
            <a:ext cx="1322234" cy="28956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250"/>
              </a:lnSpc>
              <a:spcBef>
                <a:spcPts val="112"/>
              </a:spcBef>
            </a:pPr>
            <a:r>
              <a:rPr sz="205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MODULO</a:t>
            </a:r>
            <a:endParaRPr sz="2050">
              <a:latin typeface="Century Schoolbook"/>
              <a:cs typeface="Century Schoolbook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741805" y="2133197"/>
            <a:ext cx="187050" cy="254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623054" y="2150857"/>
            <a:ext cx="186826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7504176" y="2169399"/>
            <a:ext cx="186826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2970530" y="2745718"/>
            <a:ext cx="187050" cy="254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5804535" y="2808463"/>
            <a:ext cx="186826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8685530" y="2808463"/>
            <a:ext cx="186826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5012055" y="2853668"/>
            <a:ext cx="278046" cy="29630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285"/>
              </a:lnSpc>
              <a:spcBef>
                <a:spcPts val="114"/>
              </a:spcBef>
            </a:pPr>
            <a:r>
              <a:rPr sz="2700" spc="0" baseline="7702" dirty="0" smtClean="0">
                <a:latin typeface="Century Schoolbook"/>
                <a:cs typeface="Century Schoolbook"/>
              </a:rPr>
              <a:t>J</a:t>
            </a:r>
            <a:r>
              <a:rPr sz="1800" spc="0" baseline="-9242" dirty="0" smtClean="0">
                <a:latin typeface="Century Schoolbook"/>
                <a:cs typeface="Century Schoolbook"/>
              </a:rPr>
              <a:t>1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7893431" y="2899007"/>
            <a:ext cx="277812" cy="29642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285"/>
              </a:lnSpc>
              <a:spcBef>
                <a:spcPts val="114"/>
              </a:spcBef>
            </a:pPr>
            <a:r>
              <a:rPr sz="2700" spc="0" baseline="7702" dirty="0" smtClean="0">
                <a:latin typeface="Century Schoolbook"/>
                <a:cs typeface="Century Schoolbook"/>
              </a:rPr>
              <a:t>J</a:t>
            </a:r>
            <a:r>
              <a:rPr sz="1800" spc="0" baseline="-9242" dirty="0" smtClean="0">
                <a:latin typeface="Century Schoolbook"/>
                <a:cs typeface="Century Schoolbook"/>
              </a:rPr>
              <a:t>0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7711058" y="2935976"/>
            <a:ext cx="133017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45"/>
              </a:lnSpc>
              <a:spcBef>
                <a:spcPts val="67"/>
              </a:spcBef>
            </a:pPr>
            <a:r>
              <a:rPr sz="1200" spc="0" dirty="0" smtClean="0">
                <a:latin typeface="Century Schoolbook"/>
                <a:cs typeface="Century Schoolbook"/>
              </a:rPr>
              <a:t>0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2236851" y="2954518"/>
            <a:ext cx="133017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45"/>
              </a:lnSpc>
              <a:spcBef>
                <a:spcPts val="67"/>
              </a:spcBef>
            </a:pPr>
            <a:r>
              <a:rPr sz="1200" spc="0" dirty="0" smtClean="0">
                <a:latin typeface="Century Schoolbook"/>
                <a:cs typeface="Century Schoolbook"/>
              </a:rPr>
              <a:t>1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7693406" y="3665972"/>
            <a:ext cx="133017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45"/>
              </a:lnSpc>
              <a:spcBef>
                <a:spcPts val="67"/>
              </a:spcBef>
            </a:pPr>
            <a:r>
              <a:rPr sz="1200" spc="0" dirty="0" smtClean="0">
                <a:latin typeface="Century Schoolbook"/>
                <a:cs typeface="Century Schoolbook"/>
              </a:rPr>
              <a:t>0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4647946" y="4177142"/>
            <a:ext cx="186826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7529195" y="4195557"/>
            <a:ext cx="186826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3266440" y="4889358"/>
            <a:ext cx="328572" cy="2961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285"/>
              </a:lnSpc>
              <a:spcBef>
                <a:spcPts val="114"/>
              </a:spcBef>
            </a:pPr>
            <a:r>
              <a:rPr sz="2700" spc="0" baseline="7702" dirty="0" smtClean="0">
                <a:latin typeface="Century Schoolbook"/>
                <a:cs typeface="Century Schoolbook"/>
              </a:rPr>
              <a:t>Q</a:t>
            </a:r>
            <a:r>
              <a:rPr sz="1800" spc="0" baseline="-9242" dirty="0" smtClean="0">
                <a:latin typeface="Century Schoolbook"/>
                <a:cs typeface="Century Schoolbook"/>
              </a:rPr>
              <a:t>1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6147435" y="4906757"/>
            <a:ext cx="328572" cy="2961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285"/>
              </a:lnSpc>
              <a:spcBef>
                <a:spcPts val="114"/>
              </a:spcBef>
            </a:pPr>
            <a:r>
              <a:rPr sz="2700" spc="0" baseline="7702" dirty="0" smtClean="0">
                <a:latin typeface="Century Schoolbook"/>
                <a:cs typeface="Century Schoolbook"/>
              </a:rPr>
              <a:t>Q</a:t>
            </a:r>
            <a:r>
              <a:rPr sz="1800" spc="0" baseline="-9242" dirty="0" smtClean="0">
                <a:latin typeface="Century Schoolbook"/>
                <a:cs typeface="Century Schoolbook"/>
              </a:rPr>
              <a:t>0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745490" y="5041504"/>
            <a:ext cx="237502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923290" y="5160127"/>
            <a:ext cx="133017" cy="1777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45"/>
              </a:lnSpc>
              <a:spcBef>
                <a:spcPts val="67"/>
              </a:spcBef>
            </a:pPr>
            <a:r>
              <a:rPr sz="1200" spc="0" dirty="0" smtClean="0">
                <a:latin typeface="Century Schoolbook"/>
                <a:cs typeface="Century Schoolbook"/>
              </a:rPr>
              <a:t>2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8322691" y="5907012"/>
            <a:ext cx="255347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50"/>
              </a:lnSpc>
              <a:spcBef>
                <a:spcPts val="77"/>
              </a:spcBef>
            </a:pPr>
            <a:r>
              <a:rPr sz="1400" b="1" spc="-4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72</a:t>
            </a:r>
            <a:endParaRPr sz="1400">
              <a:latin typeface="Century Schoolbook"/>
              <a:cs typeface="Century Schoolbook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6300216" y="2744990"/>
            <a:ext cx="669416" cy="2340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218">
              <a:lnSpc>
                <a:spcPts val="1845"/>
              </a:lnSpc>
              <a:spcBef>
                <a:spcPts val="92"/>
              </a:spcBef>
            </a:pPr>
            <a:r>
              <a:rPr sz="2700" spc="0" baseline="6161" dirty="0" smtClean="0">
                <a:latin typeface="Century Schoolbook"/>
                <a:cs typeface="Century Schoolbook"/>
              </a:rPr>
              <a:t>Q</a:t>
            </a:r>
            <a:r>
              <a:rPr sz="1800" spc="0" baseline="-11553" dirty="0" smtClean="0">
                <a:latin typeface="Century Schoolbook"/>
                <a:cs typeface="Century Schoolbook"/>
              </a:rPr>
              <a:t>0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6969633" y="2744990"/>
            <a:ext cx="1270634" cy="11521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470281" marR="486878" algn="ctr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Pr</a:t>
            </a:r>
            <a:endParaRPr sz="1800">
              <a:latin typeface="Century Schoolbook"/>
              <a:cs typeface="Century Schoolbook"/>
            </a:endParaRPr>
          </a:p>
          <a:p>
            <a:pPr marR="71579" algn="r">
              <a:lnSpc>
                <a:spcPts val="2163"/>
              </a:lnSpc>
              <a:spcBef>
                <a:spcPts val="639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K</a:t>
            </a:r>
            <a:r>
              <a:rPr sz="1800" spc="0" baseline="-20796" dirty="0" smtClean="0">
                <a:latin typeface="Century Schoolbook"/>
                <a:cs typeface="Century Schoolbook"/>
              </a:rPr>
              <a:t>0</a:t>
            </a:r>
            <a:endParaRPr sz="1200">
              <a:latin typeface="Century Schoolbook"/>
              <a:cs typeface="Century Schoolbook"/>
            </a:endParaRPr>
          </a:p>
          <a:p>
            <a:pPr marL="470280" marR="503479" algn="ctr">
              <a:lnSpc>
                <a:spcPct val="100179"/>
              </a:lnSpc>
              <a:spcBef>
                <a:spcPts val="45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Cl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8240267" y="2744990"/>
            <a:ext cx="328168" cy="25195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1" name="object 21"/>
          <p:cNvSpPr txBox="1"/>
          <p:nvPr/>
        </p:nvSpPr>
        <p:spPr>
          <a:xfrm>
            <a:off x="6300216" y="2979039"/>
            <a:ext cx="669416" cy="9180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0" name="object 20"/>
          <p:cNvSpPr txBox="1"/>
          <p:nvPr/>
        </p:nvSpPr>
        <p:spPr>
          <a:xfrm>
            <a:off x="8240267" y="2996946"/>
            <a:ext cx="292227" cy="28803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9" name="object 19"/>
          <p:cNvSpPr txBox="1"/>
          <p:nvPr/>
        </p:nvSpPr>
        <p:spPr>
          <a:xfrm>
            <a:off x="8532495" y="2996946"/>
            <a:ext cx="35940" cy="28803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8" name="object 18"/>
          <p:cNvSpPr txBox="1"/>
          <p:nvPr/>
        </p:nvSpPr>
        <p:spPr>
          <a:xfrm>
            <a:off x="8240267" y="3284982"/>
            <a:ext cx="328168" cy="6121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10"/>
              </a:spcBef>
            </a:pPr>
            <a:endParaRPr sz="1000"/>
          </a:p>
          <a:p>
            <a:pPr marL="80772">
              <a:lnSpc>
                <a:spcPct val="100179"/>
              </a:lnSpc>
            </a:pPr>
            <a:r>
              <a:rPr sz="1800" spc="0" dirty="0" smtClean="0">
                <a:latin typeface="Century Schoolbook"/>
                <a:cs typeface="Century Schoolbook"/>
              </a:rPr>
              <a:t>H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419855" y="2726448"/>
            <a:ext cx="669417" cy="2339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329">
              <a:lnSpc>
                <a:spcPts val="1839"/>
              </a:lnSpc>
              <a:spcBef>
                <a:spcPts val="92"/>
              </a:spcBef>
            </a:pPr>
            <a:r>
              <a:rPr sz="2700" spc="4" baseline="6161" dirty="0" smtClean="0">
                <a:latin typeface="Century Schoolbook"/>
                <a:cs typeface="Century Schoolbook"/>
              </a:rPr>
              <a:t>Q</a:t>
            </a:r>
            <a:r>
              <a:rPr sz="1800" spc="0" baseline="-11553" dirty="0" smtClean="0">
                <a:latin typeface="Century Schoolbook"/>
                <a:cs typeface="Century Schoolbook"/>
              </a:rPr>
              <a:t>1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089273" y="2726448"/>
            <a:ext cx="1270635" cy="11521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466219" marR="399623" algn="ctr">
              <a:lnSpc>
                <a:spcPts val="2163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Pr</a:t>
            </a:r>
            <a:r>
              <a:rPr sz="1800" spc="0" baseline="-20796" dirty="0" smtClean="0">
                <a:latin typeface="Century Schoolbook"/>
                <a:cs typeface="Century Schoolbook"/>
              </a:rPr>
              <a:t>1</a:t>
            </a:r>
            <a:endParaRPr sz="1200">
              <a:latin typeface="Century Schoolbook"/>
              <a:cs typeface="Century Schoolbook"/>
            </a:endParaRPr>
          </a:p>
          <a:p>
            <a:pPr marR="72341" algn="r">
              <a:lnSpc>
                <a:spcPts val="2163"/>
              </a:lnSpc>
              <a:spcBef>
                <a:spcPts val="10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K</a:t>
            </a:r>
            <a:r>
              <a:rPr sz="1800" spc="0" baseline="-20796" dirty="0" smtClean="0">
                <a:latin typeface="Century Schoolbook"/>
                <a:cs typeface="Century Schoolbook"/>
              </a:rPr>
              <a:t>1</a:t>
            </a:r>
            <a:endParaRPr sz="1200">
              <a:latin typeface="Century Schoolbook"/>
              <a:cs typeface="Century Schoolbook"/>
            </a:endParaRPr>
          </a:p>
          <a:p>
            <a:pPr marL="466229" marR="417412" algn="ctr">
              <a:lnSpc>
                <a:spcPts val="2163"/>
              </a:lnSpc>
              <a:spcBef>
                <a:spcPts val="669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C</a:t>
            </a:r>
            <a:r>
              <a:rPr sz="1800" spc="-4" dirty="0" smtClean="0">
                <a:latin typeface="Century Schoolbook"/>
                <a:cs typeface="Century Schoolbook"/>
              </a:rPr>
              <a:t>l</a:t>
            </a:r>
            <a:r>
              <a:rPr sz="1800" spc="0" baseline="-20796" dirty="0" smtClean="0">
                <a:latin typeface="Century Schoolbook"/>
                <a:cs typeface="Century Schoolbook"/>
              </a:rPr>
              <a:t>1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359908" y="2726448"/>
            <a:ext cx="328167" cy="22515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4" name="object 14"/>
          <p:cNvSpPr txBox="1"/>
          <p:nvPr/>
        </p:nvSpPr>
        <p:spPr>
          <a:xfrm>
            <a:off x="3419855" y="2960370"/>
            <a:ext cx="669417" cy="91820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3" name="object 13"/>
          <p:cNvSpPr txBox="1"/>
          <p:nvPr/>
        </p:nvSpPr>
        <p:spPr>
          <a:xfrm>
            <a:off x="5359908" y="2951607"/>
            <a:ext cx="292226" cy="28803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2" name="object 12"/>
          <p:cNvSpPr txBox="1"/>
          <p:nvPr/>
        </p:nvSpPr>
        <p:spPr>
          <a:xfrm>
            <a:off x="5652135" y="2951607"/>
            <a:ext cx="35940" cy="28803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1" name="object 11"/>
          <p:cNvSpPr txBox="1"/>
          <p:nvPr/>
        </p:nvSpPr>
        <p:spPr>
          <a:xfrm>
            <a:off x="5359908" y="3239642"/>
            <a:ext cx="328167" cy="6389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" name="object 10"/>
          <p:cNvSpPr txBox="1"/>
          <p:nvPr/>
        </p:nvSpPr>
        <p:spPr>
          <a:xfrm>
            <a:off x="863625" y="2708922"/>
            <a:ext cx="354582" cy="2339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38392">
              <a:lnSpc>
                <a:spcPts val="1839"/>
              </a:lnSpc>
              <a:spcBef>
                <a:spcPts val="92"/>
              </a:spcBef>
            </a:pPr>
            <a:r>
              <a:rPr sz="2700" spc="0" baseline="6161" dirty="0" smtClean="0">
                <a:latin typeface="Century Schoolbook"/>
                <a:cs typeface="Century Schoolbook"/>
              </a:rPr>
              <a:t>Q</a:t>
            </a:r>
            <a:r>
              <a:rPr sz="1800" spc="0" baseline="-11553" dirty="0" smtClean="0">
                <a:latin typeface="Century Schoolbook"/>
                <a:cs typeface="Century Schoolbook"/>
              </a:rPr>
              <a:t>2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187627" y="2708922"/>
            <a:ext cx="1270635" cy="11521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519887">
              <a:lnSpc>
                <a:spcPts val="2163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Pr</a:t>
            </a:r>
            <a:r>
              <a:rPr sz="1800" spc="0" baseline="-20796" dirty="0" smtClean="0">
                <a:latin typeface="Century Schoolbook"/>
                <a:cs typeface="Century Schoolbook"/>
              </a:rPr>
              <a:t>2</a:t>
            </a:r>
            <a:r>
              <a:rPr sz="1800" spc="267" baseline="-20796" dirty="0" smtClean="0">
                <a:latin typeface="Century Schoolbook"/>
                <a:cs typeface="Century Schoolbook"/>
              </a:rPr>
              <a:t> </a:t>
            </a:r>
            <a:r>
              <a:rPr sz="2700" spc="0" baseline="-13864" dirty="0" smtClean="0">
                <a:latin typeface="Century Schoolbook"/>
                <a:cs typeface="Century Schoolbook"/>
              </a:rPr>
              <a:t>J</a:t>
            </a:r>
            <a:endParaRPr sz="1800">
              <a:latin typeface="Century Schoolbook"/>
              <a:cs typeface="Century Schoolbook"/>
            </a:endParaRPr>
          </a:p>
          <a:p>
            <a:pPr marR="72977" algn="r">
              <a:lnSpc>
                <a:spcPts val="2460"/>
              </a:lnSpc>
              <a:spcBef>
                <a:spcPts val="573"/>
              </a:spcBef>
            </a:pPr>
            <a:r>
              <a:rPr sz="2700" spc="0" baseline="6161" dirty="0" smtClean="0">
                <a:latin typeface="Century Schoolbook"/>
                <a:cs typeface="Century Schoolbook"/>
              </a:rPr>
              <a:t>K</a:t>
            </a:r>
            <a:r>
              <a:rPr sz="1800" spc="0" baseline="-9242" dirty="0" smtClean="0">
                <a:latin typeface="Century Schoolbook"/>
                <a:cs typeface="Century Schoolbook"/>
              </a:rPr>
              <a:t>1</a:t>
            </a:r>
            <a:endParaRPr sz="1200">
              <a:latin typeface="Century Schoolbook"/>
              <a:cs typeface="Century Schoolbook"/>
            </a:endParaRPr>
          </a:p>
          <a:p>
            <a:pPr marL="486855" marR="396562" algn="ctr">
              <a:lnSpc>
                <a:spcPts val="2163"/>
              </a:lnSpc>
              <a:spcBef>
                <a:spcPts val="547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C</a:t>
            </a:r>
            <a:r>
              <a:rPr sz="1800" spc="-9" dirty="0" smtClean="0">
                <a:latin typeface="Century Schoolbook"/>
                <a:cs typeface="Century Schoolbook"/>
              </a:rPr>
              <a:t>l</a:t>
            </a:r>
            <a:r>
              <a:rPr sz="1800" spc="0" baseline="-20796" dirty="0" smtClean="0">
                <a:latin typeface="Century Schoolbook"/>
                <a:cs typeface="Century Schoolbook"/>
              </a:rPr>
              <a:t>2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458262" y="2708922"/>
            <a:ext cx="328117" cy="22515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" name="object 7"/>
          <p:cNvSpPr txBox="1"/>
          <p:nvPr/>
        </p:nvSpPr>
        <p:spPr>
          <a:xfrm>
            <a:off x="863625" y="2942844"/>
            <a:ext cx="35966" cy="20702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" name="object 6"/>
          <p:cNvSpPr txBox="1"/>
          <p:nvPr/>
        </p:nvSpPr>
        <p:spPr>
          <a:xfrm>
            <a:off x="899591" y="2942844"/>
            <a:ext cx="288035" cy="91820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" name="object 5"/>
          <p:cNvSpPr txBox="1"/>
          <p:nvPr/>
        </p:nvSpPr>
        <p:spPr>
          <a:xfrm>
            <a:off x="2458262" y="2934080"/>
            <a:ext cx="292176" cy="28803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" name="object 4"/>
          <p:cNvSpPr txBox="1"/>
          <p:nvPr/>
        </p:nvSpPr>
        <p:spPr>
          <a:xfrm>
            <a:off x="2750439" y="2934080"/>
            <a:ext cx="35941" cy="28803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2458262" y="3222116"/>
            <a:ext cx="328117" cy="6389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899591" y="3861054"/>
            <a:ext cx="1886788" cy="115201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850190" marR="849547" algn="ctr">
              <a:lnSpc>
                <a:spcPct val="100179"/>
              </a:lnSpc>
              <a:spcBef>
                <a:spcPts val="1152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object 72"/>
          <p:cNvSpPr/>
          <p:nvPr/>
        </p:nvSpPr>
        <p:spPr>
          <a:xfrm>
            <a:off x="87630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89154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6912736" y="4841278"/>
            <a:ext cx="1152131" cy="864095"/>
          </a:xfrm>
          <a:custGeom>
            <a:avLst/>
            <a:gdLst/>
            <a:ahLst/>
            <a:cxnLst/>
            <a:rect l="l" t="t" r="r" b="b"/>
            <a:pathLst>
              <a:path w="1152131" h="864095">
                <a:moveTo>
                  <a:pt x="0" y="864095"/>
                </a:moveTo>
                <a:lnTo>
                  <a:pt x="1152131" y="864095"/>
                </a:lnTo>
                <a:lnTo>
                  <a:pt x="1152131" y="0"/>
                </a:lnTo>
                <a:lnTo>
                  <a:pt x="0" y="0"/>
                </a:lnTo>
                <a:lnTo>
                  <a:pt x="0" y="864095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8064881" y="5221605"/>
            <a:ext cx="755650" cy="103378"/>
          </a:xfrm>
          <a:custGeom>
            <a:avLst/>
            <a:gdLst/>
            <a:ahLst/>
            <a:cxnLst/>
            <a:rect l="l" t="t" r="r" b="b"/>
            <a:pathLst>
              <a:path w="755650" h="103377">
                <a:moveTo>
                  <a:pt x="15748" y="57150"/>
                </a:moveTo>
                <a:lnTo>
                  <a:pt x="35995" y="58039"/>
                </a:lnTo>
                <a:lnTo>
                  <a:pt x="755650" y="58039"/>
                </a:lnTo>
                <a:lnTo>
                  <a:pt x="755650" y="45339"/>
                </a:lnTo>
                <a:lnTo>
                  <a:pt x="12573" y="45339"/>
                </a:lnTo>
                <a:lnTo>
                  <a:pt x="12573" y="58039"/>
                </a:lnTo>
                <a:lnTo>
                  <a:pt x="85598" y="101600"/>
                </a:lnTo>
                <a:lnTo>
                  <a:pt x="88646" y="103378"/>
                </a:lnTo>
                <a:lnTo>
                  <a:pt x="92455" y="102362"/>
                </a:lnTo>
                <a:lnTo>
                  <a:pt x="94234" y="99314"/>
                </a:lnTo>
                <a:lnTo>
                  <a:pt x="96012" y="96393"/>
                </a:lnTo>
                <a:lnTo>
                  <a:pt x="94996" y="92456"/>
                </a:lnTo>
                <a:lnTo>
                  <a:pt x="91948" y="90678"/>
                </a:lnTo>
                <a:lnTo>
                  <a:pt x="35995" y="58039"/>
                </a:lnTo>
                <a:lnTo>
                  <a:pt x="15748" y="57150"/>
                </a:lnTo>
                <a:lnTo>
                  <a:pt x="15748" y="46228"/>
                </a:lnTo>
                <a:lnTo>
                  <a:pt x="25109" y="51689"/>
                </a:lnTo>
                <a:lnTo>
                  <a:pt x="15748" y="57150"/>
                </a:lnTo>
                <a:close/>
              </a:path>
              <a:path w="755650" h="103377">
                <a:moveTo>
                  <a:pt x="85598" y="101600"/>
                </a:moveTo>
                <a:lnTo>
                  <a:pt x="12573" y="58039"/>
                </a:lnTo>
                <a:lnTo>
                  <a:pt x="12573" y="45339"/>
                </a:lnTo>
                <a:lnTo>
                  <a:pt x="35995" y="45339"/>
                </a:lnTo>
                <a:lnTo>
                  <a:pt x="91948" y="12700"/>
                </a:lnTo>
                <a:lnTo>
                  <a:pt x="94996" y="11049"/>
                </a:lnTo>
                <a:lnTo>
                  <a:pt x="96012" y="7112"/>
                </a:lnTo>
                <a:lnTo>
                  <a:pt x="94234" y="4064"/>
                </a:lnTo>
                <a:lnTo>
                  <a:pt x="92455" y="1016"/>
                </a:lnTo>
                <a:lnTo>
                  <a:pt x="88646" y="0"/>
                </a:lnTo>
                <a:lnTo>
                  <a:pt x="85598" y="1778"/>
                </a:lnTo>
                <a:lnTo>
                  <a:pt x="0" y="51689"/>
                </a:lnTo>
                <a:lnTo>
                  <a:pt x="85598" y="101600"/>
                </a:lnTo>
                <a:close/>
              </a:path>
              <a:path w="755650" h="103377">
                <a:moveTo>
                  <a:pt x="25109" y="51689"/>
                </a:moveTo>
                <a:lnTo>
                  <a:pt x="15748" y="46228"/>
                </a:lnTo>
                <a:lnTo>
                  <a:pt x="15748" y="57150"/>
                </a:lnTo>
                <a:lnTo>
                  <a:pt x="25109" y="5168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5112512" y="4841278"/>
            <a:ext cx="1152131" cy="864095"/>
          </a:xfrm>
          <a:custGeom>
            <a:avLst/>
            <a:gdLst/>
            <a:ahLst/>
            <a:cxnLst/>
            <a:rect l="l" t="t" r="r" b="b"/>
            <a:pathLst>
              <a:path w="1152131" h="864095">
                <a:moveTo>
                  <a:pt x="0" y="864095"/>
                </a:moveTo>
                <a:lnTo>
                  <a:pt x="1152131" y="864095"/>
                </a:lnTo>
                <a:lnTo>
                  <a:pt x="1152131" y="0"/>
                </a:lnTo>
                <a:lnTo>
                  <a:pt x="0" y="0"/>
                </a:lnTo>
                <a:lnTo>
                  <a:pt x="0" y="864095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6264656" y="5221605"/>
            <a:ext cx="648080" cy="103378"/>
          </a:xfrm>
          <a:custGeom>
            <a:avLst/>
            <a:gdLst/>
            <a:ahLst/>
            <a:cxnLst/>
            <a:rect l="l" t="t" r="r" b="b"/>
            <a:pathLst>
              <a:path w="648080" h="103377">
                <a:moveTo>
                  <a:pt x="15748" y="57150"/>
                </a:moveTo>
                <a:lnTo>
                  <a:pt x="35995" y="58039"/>
                </a:lnTo>
                <a:lnTo>
                  <a:pt x="648080" y="58039"/>
                </a:lnTo>
                <a:lnTo>
                  <a:pt x="648080" y="45339"/>
                </a:lnTo>
                <a:lnTo>
                  <a:pt x="12573" y="45339"/>
                </a:lnTo>
                <a:lnTo>
                  <a:pt x="12573" y="58039"/>
                </a:lnTo>
                <a:lnTo>
                  <a:pt x="85598" y="101600"/>
                </a:lnTo>
                <a:lnTo>
                  <a:pt x="88646" y="103378"/>
                </a:lnTo>
                <a:lnTo>
                  <a:pt x="92583" y="102362"/>
                </a:lnTo>
                <a:lnTo>
                  <a:pt x="94234" y="99314"/>
                </a:lnTo>
                <a:lnTo>
                  <a:pt x="96012" y="96393"/>
                </a:lnTo>
                <a:lnTo>
                  <a:pt x="94996" y="92456"/>
                </a:lnTo>
                <a:lnTo>
                  <a:pt x="91948" y="90678"/>
                </a:lnTo>
                <a:lnTo>
                  <a:pt x="35995" y="58039"/>
                </a:lnTo>
                <a:lnTo>
                  <a:pt x="15748" y="57150"/>
                </a:lnTo>
                <a:lnTo>
                  <a:pt x="15748" y="46228"/>
                </a:lnTo>
                <a:lnTo>
                  <a:pt x="25109" y="51689"/>
                </a:lnTo>
                <a:lnTo>
                  <a:pt x="15748" y="57150"/>
                </a:lnTo>
                <a:close/>
              </a:path>
              <a:path w="648080" h="103377">
                <a:moveTo>
                  <a:pt x="85598" y="101600"/>
                </a:moveTo>
                <a:lnTo>
                  <a:pt x="12573" y="58039"/>
                </a:lnTo>
                <a:lnTo>
                  <a:pt x="12573" y="45339"/>
                </a:lnTo>
                <a:lnTo>
                  <a:pt x="35995" y="45339"/>
                </a:lnTo>
                <a:lnTo>
                  <a:pt x="91948" y="12700"/>
                </a:lnTo>
                <a:lnTo>
                  <a:pt x="94996" y="11049"/>
                </a:lnTo>
                <a:lnTo>
                  <a:pt x="96012" y="7112"/>
                </a:lnTo>
                <a:lnTo>
                  <a:pt x="94234" y="4064"/>
                </a:lnTo>
                <a:lnTo>
                  <a:pt x="92583" y="1016"/>
                </a:lnTo>
                <a:lnTo>
                  <a:pt x="88646" y="0"/>
                </a:lnTo>
                <a:lnTo>
                  <a:pt x="85598" y="1778"/>
                </a:lnTo>
                <a:lnTo>
                  <a:pt x="0" y="51689"/>
                </a:lnTo>
                <a:lnTo>
                  <a:pt x="85598" y="101600"/>
                </a:lnTo>
                <a:close/>
              </a:path>
              <a:path w="648080" h="103377">
                <a:moveTo>
                  <a:pt x="25109" y="51689"/>
                </a:moveTo>
                <a:lnTo>
                  <a:pt x="15748" y="46228"/>
                </a:lnTo>
                <a:lnTo>
                  <a:pt x="15748" y="57150"/>
                </a:lnTo>
                <a:lnTo>
                  <a:pt x="25109" y="5168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4464558" y="5221605"/>
            <a:ext cx="647953" cy="103378"/>
          </a:xfrm>
          <a:custGeom>
            <a:avLst/>
            <a:gdLst/>
            <a:ahLst/>
            <a:cxnLst/>
            <a:rect l="l" t="t" r="r" b="b"/>
            <a:pathLst>
              <a:path w="647953" h="103377">
                <a:moveTo>
                  <a:pt x="15747" y="57150"/>
                </a:moveTo>
                <a:lnTo>
                  <a:pt x="35995" y="58039"/>
                </a:lnTo>
                <a:lnTo>
                  <a:pt x="647953" y="58039"/>
                </a:lnTo>
                <a:lnTo>
                  <a:pt x="647953" y="45339"/>
                </a:lnTo>
                <a:lnTo>
                  <a:pt x="12572" y="45339"/>
                </a:lnTo>
                <a:lnTo>
                  <a:pt x="12572" y="58039"/>
                </a:lnTo>
                <a:lnTo>
                  <a:pt x="85597" y="101600"/>
                </a:lnTo>
                <a:lnTo>
                  <a:pt x="88645" y="103378"/>
                </a:lnTo>
                <a:lnTo>
                  <a:pt x="92455" y="102362"/>
                </a:lnTo>
                <a:lnTo>
                  <a:pt x="94233" y="99314"/>
                </a:lnTo>
                <a:lnTo>
                  <a:pt x="96012" y="96393"/>
                </a:lnTo>
                <a:lnTo>
                  <a:pt x="94995" y="92456"/>
                </a:lnTo>
                <a:lnTo>
                  <a:pt x="91947" y="90678"/>
                </a:lnTo>
                <a:lnTo>
                  <a:pt x="35995" y="58039"/>
                </a:lnTo>
                <a:lnTo>
                  <a:pt x="15747" y="57150"/>
                </a:lnTo>
                <a:lnTo>
                  <a:pt x="15747" y="46228"/>
                </a:lnTo>
                <a:lnTo>
                  <a:pt x="25109" y="51689"/>
                </a:lnTo>
                <a:lnTo>
                  <a:pt x="15747" y="57150"/>
                </a:lnTo>
                <a:close/>
              </a:path>
              <a:path w="647953" h="103377">
                <a:moveTo>
                  <a:pt x="85597" y="101600"/>
                </a:moveTo>
                <a:lnTo>
                  <a:pt x="12572" y="58039"/>
                </a:lnTo>
                <a:lnTo>
                  <a:pt x="12572" y="45339"/>
                </a:lnTo>
                <a:lnTo>
                  <a:pt x="35995" y="45339"/>
                </a:lnTo>
                <a:lnTo>
                  <a:pt x="91947" y="12700"/>
                </a:lnTo>
                <a:lnTo>
                  <a:pt x="94995" y="11049"/>
                </a:lnTo>
                <a:lnTo>
                  <a:pt x="96012" y="7112"/>
                </a:lnTo>
                <a:lnTo>
                  <a:pt x="94233" y="4064"/>
                </a:lnTo>
                <a:lnTo>
                  <a:pt x="92455" y="1016"/>
                </a:lnTo>
                <a:lnTo>
                  <a:pt x="88645" y="0"/>
                </a:lnTo>
                <a:lnTo>
                  <a:pt x="85597" y="1778"/>
                </a:lnTo>
                <a:lnTo>
                  <a:pt x="0" y="51689"/>
                </a:lnTo>
                <a:lnTo>
                  <a:pt x="85597" y="101600"/>
                </a:lnTo>
                <a:close/>
              </a:path>
              <a:path w="647953" h="103377">
                <a:moveTo>
                  <a:pt x="25109" y="51689"/>
                </a:moveTo>
                <a:lnTo>
                  <a:pt x="15747" y="46228"/>
                </a:lnTo>
                <a:lnTo>
                  <a:pt x="15747" y="57150"/>
                </a:lnTo>
                <a:lnTo>
                  <a:pt x="25109" y="5168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6680581" y="5265293"/>
            <a:ext cx="103377" cy="1079995"/>
          </a:xfrm>
          <a:custGeom>
            <a:avLst/>
            <a:gdLst/>
            <a:ahLst/>
            <a:cxnLst/>
            <a:rect l="l" t="t" r="r" b="b"/>
            <a:pathLst>
              <a:path w="103377" h="1079995">
                <a:moveTo>
                  <a:pt x="57150" y="1064196"/>
                </a:moveTo>
                <a:lnTo>
                  <a:pt x="46227" y="1064196"/>
                </a:lnTo>
                <a:lnTo>
                  <a:pt x="45339" y="1067396"/>
                </a:lnTo>
                <a:lnTo>
                  <a:pt x="4064" y="985710"/>
                </a:lnTo>
                <a:lnTo>
                  <a:pt x="1016" y="987475"/>
                </a:lnTo>
                <a:lnTo>
                  <a:pt x="0" y="991361"/>
                </a:lnTo>
                <a:lnTo>
                  <a:pt x="1777" y="994397"/>
                </a:lnTo>
                <a:lnTo>
                  <a:pt x="51689" y="1079995"/>
                </a:lnTo>
                <a:lnTo>
                  <a:pt x="58039" y="1067396"/>
                </a:lnTo>
                <a:lnTo>
                  <a:pt x="57150" y="1064196"/>
                </a:lnTo>
                <a:close/>
              </a:path>
              <a:path w="103377" h="1079995">
                <a:moveTo>
                  <a:pt x="51689" y="1079995"/>
                </a:moveTo>
                <a:lnTo>
                  <a:pt x="101600" y="994397"/>
                </a:lnTo>
                <a:lnTo>
                  <a:pt x="103377" y="991361"/>
                </a:lnTo>
                <a:lnTo>
                  <a:pt x="102362" y="987475"/>
                </a:lnTo>
                <a:lnTo>
                  <a:pt x="99314" y="985710"/>
                </a:lnTo>
                <a:lnTo>
                  <a:pt x="96266" y="983945"/>
                </a:lnTo>
                <a:lnTo>
                  <a:pt x="92328" y="984961"/>
                </a:lnTo>
                <a:lnTo>
                  <a:pt x="90677" y="987996"/>
                </a:lnTo>
                <a:lnTo>
                  <a:pt x="58038" y="1043949"/>
                </a:lnTo>
                <a:lnTo>
                  <a:pt x="51689" y="1054834"/>
                </a:lnTo>
                <a:lnTo>
                  <a:pt x="45339" y="1043949"/>
                </a:lnTo>
                <a:lnTo>
                  <a:pt x="12700" y="987996"/>
                </a:lnTo>
                <a:lnTo>
                  <a:pt x="10922" y="984961"/>
                </a:lnTo>
                <a:lnTo>
                  <a:pt x="6985" y="983945"/>
                </a:lnTo>
                <a:lnTo>
                  <a:pt x="4064" y="985710"/>
                </a:lnTo>
                <a:lnTo>
                  <a:pt x="45339" y="1067396"/>
                </a:lnTo>
                <a:lnTo>
                  <a:pt x="46227" y="1064196"/>
                </a:lnTo>
                <a:lnTo>
                  <a:pt x="57150" y="1064196"/>
                </a:lnTo>
                <a:lnTo>
                  <a:pt x="58039" y="1067396"/>
                </a:lnTo>
                <a:lnTo>
                  <a:pt x="51689" y="1079995"/>
                </a:lnTo>
                <a:close/>
              </a:path>
              <a:path w="103377" h="1079995">
                <a:moveTo>
                  <a:pt x="51689" y="1054834"/>
                </a:moveTo>
                <a:lnTo>
                  <a:pt x="58038" y="1043949"/>
                </a:lnTo>
                <a:lnTo>
                  <a:pt x="58039" y="0"/>
                </a:lnTo>
                <a:lnTo>
                  <a:pt x="45339" y="0"/>
                </a:lnTo>
                <a:lnTo>
                  <a:pt x="45339" y="1043949"/>
                </a:lnTo>
                <a:lnTo>
                  <a:pt x="51689" y="105483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5663311" y="4509135"/>
            <a:ext cx="117855" cy="360044"/>
          </a:xfrm>
          <a:custGeom>
            <a:avLst/>
            <a:gdLst/>
            <a:ahLst/>
            <a:cxnLst/>
            <a:rect l="l" t="t" r="r" b="b"/>
            <a:pathLst>
              <a:path w="117855" h="360044">
                <a:moveTo>
                  <a:pt x="46227" y="334898"/>
                </a:moveTo>
                <a:lnTo>
                  <a:pt x="46227" y="287709"/>
                </a:lnTo>
                <a:lnTo>
                  <a:pt x="25526" y="252221"/>
                </a:lnTo>
                <a:lnTo>
                  <a:pt x="21971" y="246125"/>
                </a:lnTo>
                <a:lnTo>
                  <a:pt x="14224" y="244094"/>
                </a:lnTo>
                <a:lnTo>
                  <a:pt x="8127" y="247650"/>
                </a:lnTo>
                <a:lnTo>
                  <a:pt x="2031" y="251206"/>
                </a:lnTo>
                <a:lnTo>
                  <a:pt x="0" y="258952"/>
                </a:lnTo>
                <a:lnTo>
                  <a:pt x="3555" y="265048"/>
                </a:lnTo>
                <a:lnTo>
                  <a:pt x="58927" y="360044"/>
                </a:lnTo>
                <a:lnTo>
                  <a:pt x="114426" y="265048"/>
                </a:lnTo>
                <a:lnTo>
                  <a:pt x="71627" y="334898"/>
                </a:lnTo>
                <a:lnTo>
                  <a:pt x="48005" y="328421"/>
                </a:lnTo>
                <a:lnTo>
                  <a:pt x="46227" y="287709"/>
                </a:lnTo>
                <a:lnTo>
                  <a:pt x="46227" y="334898"/>
                </a:lnTo>
                <a:close/>
              </a:path>
              <a:path w="117855" h="360044">
                <a:moveTo>
                  <a:pt x="96012" y="246125"/>
                </a:moveTo>
                <a:lnTo>
                  <a:pt x="92455" y="252221"/>
                </a:lnTo>
                <a:lnTo>
                  <a:pt x="71628" y="287927"/>
                </a:lnTo>
                <a:lnTo>
                  <a:pt x="69976" y="328421"/>
                </a:lnTo>
                <a:lnTo>
                  <a:pt x="58991" y="309589"/>
                </a:lnTo>
                <a:lnTo>
                  <a:pt x="46227" y="0"/>
                </a:lnTo>
                <a:lnTo>
                  <a:pt x="46227" y="287709"/>
                </a:lnTo>
                <a:lnTo>
                  <a:pt x="48005" y="328421"/>
                </a:lnTo>
                <a:lnTo>
                  <a:pt x="71627" y="334898"/>
                </a:lnTo>
                <a:lnTo>
                  <a:pt x="114426" y="265048"/>
                </a:lnTo>
                <a:lnTo>
                  <a:pt x="117855" y="258952"/>
                </a:lnTo>
                <a:lnTo>
                  <a:pt x="115824" y="251206"/>
                </a:lnTo>
                <a:lnTo>
                  <a:pt x="109854" y="247650"/>
                </a:lnTo>
                <a:lnTo>
                  <a:pt x="103759" y="244094"/>
                </a:lnTo>
                <a:lnTo>
                  <a:pt x="96012" y="246125"/>
                </a:lnTo>
                <a:close/>
              </a:path>
              <a:path w="117855" h="360044">
                <a:moveTo>
                  <a:pt x="58991" y="309589"/>
                </a:moveTo>
                <a:lnTo>
                  <a:pt x="69976" y="328421"/>
                </a:lnTo>
                <a:lnTo>
                  <a:pt x="71628" y="287927"/>
                </a:lnTo>
                <a:lnTo>
                  <a:pt x="71627" y="0"/>
                </a:lnTo>
                <a:lnTo>
                  <a:pt x="46227" y="0"/>
                </a:lnTo>
                <a:lnTo>
                  <a:pt x="58991" y="30958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5663311" y="4509135"/>
            <a:ext cx="117855" cy="360044"/>
          </a:xfrm>
          <a:custGeom>
            <a:avLst/>
            <a:gdLst/>
            <a:ahLst/>
            <a:cxnLst/>
            <a:rect l="l" t="t" r="r" b="b"/>
            <a:pathLst>
              <a:path w="117855" h="360044">
                <a:moveTo>
                  <a:pt x="46227" y="334898"/>
                </a:moveTo>
                <a:lnTo>
                  <a:pt x="46227" y="287709"/>
                </a:lnTo>
                <a:lnTo>
                  <a:pt x="25526" y="252221"/>
                </a:lnTo>
                <a:lnTo>
                  <a:pt x="21971" y="246125"/>
                </a:lnTo>
                <a:lnTo>
                  <a:pt x="14224" y="244094"/>
                </a:lnTo>
                <a:lnTo>
                  <a:pt x="8127" y="247650"/>
                </a:lnTo>
                <a:lnTo>
                  <a:pt x="2031" y="251206"/>
                </a:lnTo>
                <a:lnTo>
                  <a:pt x="0" y="258952"/>
                </a:lnTo>
                <a:lnTo>
                  <a:pt x="3555" y="265048"/>
                </a:lnTo>
                <a:lnTo>
                  <a:pt x="58927" y="360044"/>
                </a:lnTo>
                <a:lnTo>
                  <a:pt x="114426" y="265048"/>
                </a:lnTo>
                <a:lnTo>
                  <a:pt x="71627" y="334898"/>
                </a:lnTo>
                <a:lnTo>
                  <a:pt x="48005" y="328421"/>
                </a:lnTo>
                <a:lnTo>
                  <a:pt x="46227" y="287709"/>
                </a:lnTo>
                <a:lnTo>
                  <a:pt x="46227" y="334898"/>
                </a:lnTo>
                <a:close/>
              </a:path>
              <a:path w="117855" h="360044">
                <a:moveTo>
                  <a:pt x="96012" y="246125"/>
                </a:moveTo>
                <a:lnTo>
                  <a:pt x="92455" y="252221"/>
                </a:lnTo>
                <a:lnTo>
                  <a:pt x="71628" y="287927"/>
                </a:lnTo>
                <a:lnTo>
                  <a:pt x="69976" y="328421"/>
                </a:lnTo>
                <a:lnTo>
                  <a:pt x="58991" y="309589"/>
                </a:lnTo>
                <a:lnTo>
                  <a:pt x="46227" y="0"/>
                </a:lnTo>
                <a:lnTo>
                  <a:pt x="46227" y="287709"/>
                </a:lnTo>
                <a:lnTo>
                  <a:pt x="48005" y="328421"/>
                </a:lnTo>
                <a:lnTo>
                  <a:pt x="71627" y="334898"/>
                </a:lnTo>
                <a:lnTo>
                  <a:pt x="114426" y="265048"/>
                </a:lnTo>
                <a:lnTo>
                  <a:pt x="117855" y="258952"/>
                </a:lnTo>
                <a:lnTo>
                  <a:pt x="115824" y="251206"/>
                </a:lnTo>
                <a:lnTo>
                  <a:pt x="109854" y="247650"/>
                </a:lnTo>
                <a:lnTo>
                  <a:pt x="103759" y="244094"/>
                </a:lnTo>
                <a:lnTo>
                  <a:pt x="96012" y="246125"/>
                </a:lnTo>
                <a:close/>
              </a:path>
              <a:path w="117855" h="360044">
                <a:moveTo>
                  <a:pt x="58991" y="309589"/>
                </a:moveTo>
                <a:lnTo>
                  <a:pt x="69976" y="328421"/>
                </a:lnTo>
                <a:lnTo>
                  <a:pt x="71628" y="287927"/>
                </a:lnTo>
                <a:lnTo>
                  <a:pt x="71627" y="0"/>
                </a:lnTo>
                <a:lnTo>
                  <a:pt x="46227" y="0"/>
                </a:lnTo>
                <a:lnTo>
                  <a:pt x="58991" y="30958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5650230" y="4746879"/>
            <a:ext cx="144018" cy="122300"/>
          </a:xfrm>
          <a:custGeom>
            <a:avLst/>
            <a:gdLst/>
            <a:ahLst/>
            <a:cxnLst/>
            <a:rect l="l" t="t" r="r" b="b"/>
            <a:pathLst>
              <a:path w="144018" h="122300">
                <a:moveTo>
                  <a:pt x="72009" y="122301"/>
                </a:moveTo>
                <a:lnTo>
                  <a:pt x="79005" y="122015"/>
                </a:lnTo>
                <a:lnTo>
                  <a:pt x="94090" y="119365"/>
                </a:lnTo>
                <a:lnTo>
                  <a:pt x="107843" y="114185"/>
                </a:lnTo>
                <a:lnTo>
                  <a:pt x="119905" y="106783"/>
                </a:lnTo>
                <a:lnTo>
                  <a:pt x="129913" y="97465"/>
                </a:lnTo>
                <a:lnTo>
                  <a:pt x="137509" y="86538"/>
                </a:lnTo>
                <a:lnTo>
                  <a:pt x="142330" y="74310"/>
                </a:lnTo>
                <a:lnTo>
                  <a:pt x="144018" y="61087"/>
                </a:lnTo>
                <a:lnTo>
                  <a:pt x="143691" y="55223"/>
                </a:lnTo>
                <a:lnTo>
                  <a:pt x="140589" y="42396"/>
                </a:lnTo>
                <a:lnTo>
                  <a:pt x="134506" y="30708"/>
                </a:lnTo>
                <a:lnTo>
                  <a:pt x="125801" y="20464"/>
                </a:lnTo>
                <a:lnTo>
                  <a:pt x="114838" y="11967"/>
                </a:lnTo>
                <a:lnTo>
                  <a:pt x="101977" y="5521"/>
                </a:lnTo>
                <a:lnTo>
                  <a:pt x="87580" y="1431"/>
                </a:lnTo>
                <a:lnTo>
                  <a:pt x="72009" y="0"/>
                </a:lnTo>
                <a:lnTo>
                  <a:pt x="65108" y="276"/>
                </a:lnTo>
                <a:lnTo>
                  <a:pt x="50003" y="2902"/>
                </a:lnTo>
                <a:lnTo>
                  <a:pt x="36230" y="8056"/>
                </a:lnTo>
                <a:lnTo>
                  <a:pt x="24151" y="15432"/>
                </a:lnTo>
                <a:lnTo>
                  <a:pt x="14127" y="24727"/>
                </a:lnTo>
                <a:lnTo>
                  <a:pt x="6519" y="35637"/>
                </a:lnTo>
                <a:lnTo>
                  <a:pt x="1690" y="47858"/>
                </a:lnTo>
                <a:lnTo>
                  <a:pt x="0" y="61087"/>
                </a:lnTo>
                <a:lnTo>
                  <a:pt x="335" y="67032"/>
                </a:lnTo>
                <a:lnTo>
                  <a:pt x="3452" y="79854"/>
                </a:lnTo>
                <a:lnTo>
                  <a:pt x="9544" y="91545"/>
                </a:lnTo>
                <a:lnTo>
                  <a:pt x="18250" y="101798"/>
                </a:lnTo>
                <a:lnTo>
                  <a:pt x="29210" y="110308"/>
                </a:lnTo>
                <a:lnTo>
                  <a:pt x="42064" y="116766"/>
                </a:lnTo>
                <a:lnTo>
                  <a:pt x="56450" y="120866"/>
                </a:lnTo>
                <a:lnTo>
                  <a:pt x="72009" y="1223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5650230" y="4746879"/>
            <a:ext cx="144018" cy="122300"/>
          </a:xfrm>
          <a:custGeom>
            <a:avLst/>
            <a:gdLst/>
            <a:ahLst/>
            <a:cxnLst/>
            <a:rect l="l" t="t" r="r" b="b"/>
            <a:pathLst>
              <a:path w="144018" h="122300">
                <a:moveTo>
                  <a:pt x="72009" y="122301"/>
                </a:moveTo>
                <a:lnTo>
                  <a:pt x="56450" y="120866"/>
                </a:lnTo>
                <a:lnTo>
                  <a:pt x="42064" y="116766"/>
                </a:lnTo>
                <a:lnTo>
                  <a:pt x="29210" y="110308"/>
                </a:lnTo>
                <a:lnTo>
                  <a:pt x="18250" y="101798"/>
                </a:lnTo>
                <a:lnTo>
                  <a:pt x="9544" y="91545"/>
                </a:lnTo>
                <a:lnTo>
                  <a:pt x="3452" y="79854"/>
                </a:lnTo>
                <a:lnTo>
                  <a:pt x="335" y="67032"/>
                </a:lnTo>
                <a:lnTo>
                  <a:pt x="0" y="61087"/>
                </a:lnTo>
                <a:lnTo>
                  <a:pt x="1690" y="47858"/>
                </a:lnTo>
                <a:lnTo>
                  <a:pt x="6519" y="35637"/>
                </a:lnTo>
                <a:lnTo>
                  <a:pt x="14127" y="24727"/>
                </a:lnTo>
                <a:lnTo>
                  <a:pt x="24151" y="15432"/>
                </a:lnTo>
                <a:lnTo>
                  <a:pt x="36230" y="8056"/>
                </a:lnTo>
                <a:lnTo>
                  <a:pt x="50003" y="2902"/>
                </a:lnTo>
                <a:lnTo>
                  <a:pt x="65108" y="276"/>
                </a:lnTo>
                <a:lnTo>
                  <a:pt x="72009" y="0"/>
                </a:lnTo>
                <a:lnTo>
                  <a:pt x="87580" y="1431"/>
                </a:lnTo>
                <a:lnTo>
                  <a:pt x="101977" y="5521"/>
                </a:lnTo>
                <a:lnTo>
                  <a:pt x="114838" y="11967"/>
                </a:lnTo>
                <a:lnTo>
                  <a:pt x="125801" y="20464"/>
                </a:lnTo>
                <a:lnTo>
                  <a:pt x="134506" y="30708"/>
                </a:lnTo>
                <a:lnTo>
                  <a:pt x="140589" y="42396"/>
                </a:lnTo>
                <a:lnTo>
                  <a:pt x="143691" y="55223"/>
                </a:lnTo>
                <a:lnTo>
                  <a:pt x="144018" y="61087"/>
                </a:lnTo>
                <a:lnTo>
                  <a:pt x="142330" y="74310"/>
                </a:lnTo>
                <a:lnTo>
                  <a:pt x="137509" y="86538"/>
                </a:lnTo>
                <a:lnTo>
                  <a:pt x="129913" y="97465"/>
                </a:lnTo>
                <a:lnTo>
                  <a:pt x="119905" y="106783"/>
                </a:lnTo>
                <a:lnTo>
                  <a:pt x="107843" y="114185"/>
                </a:lnTo>
                <a:lnTo>
                  <a:pt x="94090" y="119365"/>
                </a:lnTo>
                <a:lnTo>
                  <a:pt x="79005" y="122015"/>
                </a:lnTo>
                <a:lnTo>
                  <a:pt x="72009" y="12230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7391527" y="4509135"/>
            <a:ext cx="117855" cy="360044"/>
          </a:xfrm>
          <a:custGeom>
            <a:avLst/>
            <a:gdLst/>
            <a:ahLst/>
            <a:cxnLst/>
            <a:rect l="l" t="t" r="r" b="b"/>
            <a:pathLst>
              <a:path w="117855" h="360044">
                <a:moveTo>
                  <a:pt x="46227" y="334898"/>
                </a:moveTo>
                <a:lnTo>
                  <a:pt x="46228" y="287927"/>
                </a:lnTo>
                <a:lnTo>
                  <a:pt x="25400" y="252221"/>
                </a:lnTo>
                <a:lnTo>
                  <a:pt x="21971" y="246125"/>
                </a:lnTo>
                <a:lnTo>
                  <a:pt x="14097" y="244094"/>
                </a:lnTo>
                <a:lnTo>
                  <a:pt x="8127" y="247650"/>
                </a:lnTo>
                <a:lnTo>
                  <a:pt x="2031" y="251206"/>
                </a:lnTo>
                <a:lnTo>
                  <a:pt x="0" y="258952"/>
                </a:lnTo>
                <a:lnTo>
                  <a:pt x="3555" y="265048"/>
                </a:lnTo>
                <a:lnTo>
                  <a:pt x="58927" y="360044"/>
                </a:lnTo>
                <a:lnTo>
                  <a:pt x="114300" y="265048"/>
                </a:lnTo>
                <a:lnTo>
                  <a:pt x="71627" y="334898"/>
                </a:lnTo>
                <a:lnTo>
                  <a:pt x="48005" y="328421"/>
                </a:lnTo>
                <a:lnTo>
                  <a:pt x="46228" y="287927"/>
                </a:lnTo>
                <a:lnTo>
                  <a:pt x="46227" y="334898"/>
                </a:lnTo>
                <a:close/>
              </a:path>
              <a:path w="117855" h="360044">
                <a:moveTo>
                  <a:pt x="95884" y="246125"/>
                </a:moveTo>
                <a:lnTo>
                  <a:pt x="92455" y="252221"/>
                </a:lnTo>
                <a:lnTo>
                  <a:pt x="71628" y="287927"/>
                </a:lnTo>
                <a:lnTo>
                  <a:pt x="69850" y="328421"/>
                </a:lnTo>
                <a:lnTo>
                  <a:pt x="58928" y="309698"/>
                </a:lnTo>
                <a:lnTo>
                  <a:pt x="46227" y="0"/>
                </a:lnTo>
                <a:lnTo>
                  <a:pt x="46228" y="287927"/>
                </a:lnTo>
                <a:lnTo>
                  <a:pt x="48005" y="328421"/>
                </a:lnTo>
                <a:lnTo>
                  <a:pt x="71627" y="334898"/>
                </a:lnTo>
                <a:lnTo>
                  <a:pt x="114300" y="265048"/>
                </a:lnTo>
                <a:lnTo>
                  <a:pt x="117855" y="258952"/>
                </a:lnTo>
                <a:lnTo>
                  <a:pt x="115824" y="251206"/>
                </a:lnTo>
                <a:lnTo>
                  <a:pt x="109727" y="247650"/>
                </a:lnTo>
                <a:lnTo>
                  <a:pt x="103758" y="244094"/>
                </a:lnTo>
                <a:lnTo>
                  <a:pt x="95884" y="246125"/>
                </a:lnTo>
                <a:close/>
              </a:path>
              <a:path w="117855" h="360044">
                <a:moveTo>
                  <a:pt x="58928" y="309698"/>
                </a:moveTo>
                <a:lnTo>
                  <a:pt x="69850" y="328421"/>
                </a:lnTo>
                <a:lnTo>
                  <a:pt x="71628" y="287927"/>
                </a:lnTo>
                <a:lnTo>
                  <a:pt x="71627" y="0"/>
                </a:lnTo>
                <a:lnTo>
                  <a:pt x="46227" y="0"/>
                </a:lnTo>
                <a:lnTo>
                  <a:pt x="58928" y="30969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7391527" y="4509135"/>
            <a:ext cx="117855" cy="360044"/>
          </a:xfrm>
          <a:custGeom>
            <a:avLst/>
            <a:gdLst/>
            <a:ahLst/>
            <a:cxnLst/>
            <a:rect l="l" t="t" r="r" b="b"/>
            <a:pathLst>
              <a:path w="117855" h="360044">
                <a:moveTo>
                  <a:pt x="46227" y="334898"/>
                </a:moveTo>
                <a:lnTo>
                  <a:pt x="46228" y="287927"/>
                </a:lnTo>
                <a:lnTo>
                  <a:pt x="25400" y="252221"/>
                </a:lnTo>
                <a:lnTo>
                  <a:pt x="21971" y="246125"/>
                </a:lnTo>
                <a:lnTo>
                  <a:pt x="14097" y="244094"/>
                </a:lnTo>
                <a:lnTo>
                  <a:pt x="8127" y="247650"/>
                </a:lnTo>
                <a:lnTo>
                  <a:pt x="2031" y="251206"/>
                </a:lnTo>
                <a:lnTo>
                  <a:pt x="0" y="258952"/>
                </a:lnTo>
                <a:lnTo>
                  <a:pt x="3555" y="265048"/>
                </a:lnTo>
                <a:lnTo>
                  <a:pt x="58927" y="360044"/>
                </a:lnTo>
                <a:lnTo>
                  <a:pt x="114300" y="265048"/>
                </a:lnTo>
                <a:lnTo>
                  <a:pt x="71627" y="334898"/>
                </a:lnTo>
                <a:lnTo>
                  <a:pt x="48005" y="328421"/>
                </a:lnTo>
                <a:lnTo>
                  <a:pt x="46228" y="287927"/>
                </a:lnTo>
                <a:lnTo>
                  <a:pt x="46227" y="334898"/>
                </a:lnTo>
                <a:close/>
              </a:path>
              <a:path w="117855" h="360044">
                <a:moveTo>
                  <a:pt x="95884" y="246125"/>
                </a:moveTo>
                <a:lnTo>
                  <a:pt x="92455" y="252221"/>
                </a:lnTo>
                <a:lnTo>
                  <a:pt x="71628" y="287927"/>
                </a:lnTo>
                <a:lnTo>
                  <a:pt x="69850" y="328421"/>
                </a:lnTo>
                <a:lnTo>
                  <a:pt x="58928" y="309698"/>
                </a:lnTo>
                <a:lnTo>
                  <a:pt x="46227" y="0"/>
                </a:lnTo>
                <a:lnTo>
                  <a:pt x="46228" y="287927"/>
                </a:lnTo>
                <a:lnTo>
                  <a:pt x="48005" y="328421"/>
                </a:lnTo>
                <a:lnTo>
                  <a:pt x="71627" y="334898"/>
                </a:lnTo>
                <a:lnTo>
                  <a:pt x="114300" y="265048"/>
                </a:lnTo>
                <a:lnTo>
                  <a:pt x="117855" y="258952"/>
                </a:lnTo>
                <a:lnTo>
                  <a:pt x="115824" y="251206"/>
                </a:lnTo>
                <a:lnTo>
                  <a:pt x="109727" y="247650"/>
                </a:lnTo>
                <a:lnTo>
                  <a:pt x="103758" y="244094"/>
                </a:lnTo>
                <a:lnTo>
                  <a:pt x="95884" y="246125"/>
                </a:lnTo>
                <a:close/>
              </a:path>
              <a:path w="117855" h="360044">
                <a:moveTo>
                  <a:pt x="58928" y="309698"/>
                </a:moveTo>
                <a:lnTo>
                  <a:pt x="69850" y="328421"/>
                </a:lnTo>
                <a:lnTo>
                  <a:pt x="71628" y="287927"/>
                </a:lnTo>
                <a:lnTo>
                  <a:pt x="71627" y="0"/>
                </a:lnTo>
                <a:lnTo>
                  <a:pt x="46227" y="0"/>
                </a:lnTo>
                <a:lnTo>
                  <a:pt x="58928" y="30969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7378446" y="4746879"/>
            <a:ext cx="144018" cy="122300"/>
          </a:xfrm>
          <a:custGeom>
            <a:avLst/>
            <a:gdLst/>
            <a:ahLst/>
            <a:cxnLst/>
            <a:rect l="l" t="t" r="r" b="b"/>
            <a:pathLst>
              <a:path w="144018" h="122300">
                <a:moveTo>
                  <a:pt x="72008" y="122301"/>
                </a:moveTo>
                <a:lnTo>
                  <a:pt x="79005" y="122015"/>
                </a:lnTo>
                <a:lnTo>
                  <a:pt x="94090" y="119365"/>
                </a:lnTo>
                <a:lnTo>
                  <a:pt x="107843" y="114185"/>
                </a:lnTo>
                <a:lnTo>
                  <a:pt x="119905" y="106783"/>
                </a:lnTo>
                <a:lnTo>
                  <a:pt x="129913" y="97465"/>
                </a:lnTo>
                <a:lnTo>
                  <a:pt x="137509" y="86538"/>
                </a:lnTo>
                <a:lnTo>
                  <a:pt x="142330" y="74310"/>
                </a:lnTo>
                <a:lnTo>
                  <a:pt x="144018" y="61087"/>
                </a:lnTo>
                <a:lnTo>
                  <a:pt x="143691" y="55223"/>
                </a:lnTo>
                <a:lnTo>
                  <a:pt x="140589" y="42396"/>
                </a:lnTo>
                <a:lnTo>
                  <a:pt x="134506" y="30708"/>
                </a:lnTo>
                <a:lnTo>
                  <a:pt x="125801" y="20464"/>
                </a:lnTo>
                <a:lnTo>
                  <a:pt x="114838" y="11967"/>
                </a:lnTo>
                <a:lnTo>
                  <a:pt x="101977" y="5521"/>
                </a:lnTo>
                <a:lnTo>
                  <a:pt x="87580" y="1431"/>
                </a:lnTo>
                <a:lnTo>
                  <a:pt x="72008" y="0"/>
                </a:lnTo>
                <a:lnTo>
                  <a:pt x="65108" y="276"/>
                </a:lnTo>
                <a:lnTo>
                  <a:pt x="50003" y="2902"/>
                </a:lnTo>
                <a:lnTo>
                  <a:pt x="36230" y="8056"/>
                </a:lnTo>
                <a:lnTo>
                  <a:pt x="24151" y="15432"/>
                </a:lnTo>
                <a:lnTo>
                  <a:pt x="14127" y="24727"/>
                </a:lnTo>
                <a:lnTo>
                  <a:pt x="6519" y="35637"/>
                </a:lnTo>
                <a:lnTo>
                  <a:pt x="1690" y="47858"/>
                </a:lnTo>
                <a:lnTo>
                  <a:pt x="0" y="61087"/>
                </a:lnTo>
                <a:lnTo>
                  <a:pt x="335" y="67032"/>
                </a:lnTo>
                <a:lnTo>
                  <a:pt x="3452" y="79854"/>
                </a:lnTo>
                <a:lnTo>
                  <a:pt x="9544" y="91545"/>
                </a:lnTo>
                <a:lnTo>
                  <a:pt x="18250" y="101798"/>
                </a:lnTo>
                <a:lnTo>
                  <a:pt x="29210" y="110308"/>
                </a:lnTo>
                <a:lnTo>
                  <a:pt x="42064" y="116766"/>
                </a:lnTo>
                <a:lnTo>
                  <a:pt x="56450" y="120866"/>
                </a:lnTo>
                <a:lnTo>
                  <a:pt x="72008" y="1223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7378446" y="4746879"/>
            <a:ext cx="144018" cy="122300"/>
          </a:xfrm>
          <a:custGeom>
            <a:avLst/>
            <a:gdLst/>
            <a:ahLst/>
            <a:cxnLst/>
            <a:rect l="l" t="t" r="r" b="b"/>
            <a:pathLst>
              <a:path w="144018" h="122300">
                <a:moveTo>
                  <a:pt x="72008" y="122301"/>
                </a:moveTo>
                <a:lnTo>
                  <a:pt x="56450" y="120866"/>
                </a:lnTo>
                <a:lnTo>
                  <a:pt x="42064" y="116766"/>
                </a:lnTo>
                <a:lnTo>
                  <a:pt x="29210" y="110308"/>
                </a:lnTo>
                <a:lnTo>
                  <a:pt x="18250" y="101798"/>
                </a:lnTo>
                <a:lnTo>
                  <a:pt x="9544" y="91545"/>
                </a:lnTo>
                <a:lnTo>
                  <a:pt x="3452" y="79854"/>
                </a:lnTo>
                <a:lnTo>
                  <a:pt x="335" y="67032"/>
                </a:lnTo>
                <a:lnTo>
                  <a:pt x="0" y="61087"/>
                </a:lnTo>
                <a:lnTo>
                  <a:pt x="1690" y="47858"/>
                </a:lnTo>
                <a:lnTo>
                  <a:pt x="6519" y="35637"/>
                </a:lnTo>
                <a:lnTo>
                  <a:pt x="14127" y="24727"/>
                </a:lnTo>
                <a:lnTo>
                  <a:pt x="24151" y="15432"/>
                </a:lnTo>
                <a:lnTo>
                  <a:pt x="36230" y="8056"/>
                </a:lnTo>
                <a:lnTo>
                  <a:pt x="50003" y="2902"/>
                </a:lnTo>
                <a:lnTo>
                  <a:pt x="65108" y="276"/>
                </a:lnTo>
                <a:lnTo>
                  <a:pt x="72008" y="0"/>
                </a:lnTo>
                <a:lnTo>
                  <a:pt x="87580" y="1431"/>
                </a:lnTo>
                <a:lnTo>
                  <a:pt x="101977" y="5521"/>
                </a:lnTo>
                <a:lnTo>
                  <a:pt x="114838" y="11967"/>
                </a:lnTo>
                <a:lnTo>
                  <a:pt x="125801" y="20464"/>
                </a:lnTo>
                <a:lnTo>
                  <a:pt x="134506" y="30708"/>
                </a:lnTo>
                <a:lnTo>
                  <a:pt x="140589" y="42396"/>
                </a:lnTo>
                <a:lnTo>
                  <a:pt x="143691" y="55223"/>
                </a:lnTo>
                <a:lnTo>
                  <a:pt x="144018" y="61087"/>
                </a:lnTo>
                <a:lnTo>
                  <a:pt x="142330" y="74310"/>
                </a:lnTo>
                <a:lnTo>
                  <a:pt x="137509" y="86538"/>
                </a:lnTo>
                <a:lnTo>
                  <a:pt x="129913" y="97465"/>
                </a:lnTo>
                <a:lnTo>
                  <a:pt x="119905" y="106783"/>
                </a:lnTo>
                <a:lnTo>
                  <a:pt x="107843" y="114185"/>
                </a:lnTo>
                <a:lnTo>
                  <a:pt x="94090" y="119365"/>
                </a:lnTo>
                <a:lnTo>
                  <a:pt x="79005" y="122015"/>
                </a:lnTo>
                <a:lnTo>
                  <a:pt x="72008" y="12230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4880356" y="5265293"/>
            <a:ext cx="103378" cy="1080033"/>
          </a:xfrm>
          <a:custGeom>
            <a:avLst/>
            <a:gdLst/>
            <a:ahLst/>
            <a:cxnLst/>
            <a:rect l="l" t="t" r="r" b="b"/>
            <a:pathLst>
              <a:path w="103378" h="1080033">
                <a:moveTo>
                  <a:pt x="57150" y="1064234"/>
                </a:moveTo>
                <a:lnTo>
                  <a:pt x="46228" y="1064234"/>
                </a:lnTo>
                <a:lnTo>
                  <a:pt x="45339" y="1067434"/>
                </a:lnTo>
                <a:lnTo>
                  <a:pt x="4064" y="985748"/>
                </a:lnTo>
                <a:lnTo>
                  <a:pt x="1016" y="987513"/>
                </a:lnTo>
                <a:lnTo>
                  <a:pt x="0" y="991400"/>
                </a:lnTo>
                <a:lnTo>
                  <a:pt x="1778" y="994435"/>
                </a:lnTo>
                <a:lnTo>
                  <a:pt x="51689" y="1080033"/>
                </a:lnTo>
                <a:lnTo>
                  <a:pt x="58039" y="1067434"/>
                </a:lnTo>
                <a:lnTo>
                  <a:pt x="57150" y="1064234"/>
                </a:lnTo>
                <a:close/>
              </a:path>
              <a:path w="103378" h="1080033">
                <a:moveTo>
                  <a:pt x="51689" y="1080033"/>
                </a:moveTo>
                <a:lnTo>
                  <a:pt x="101600" y="994435"/>
                </a:lnTo>
                <a:lnTo>
                  <a:pt x="103378" y="991400"/>
                </a:lnTo>
                <a:lnTo>
                  <a:pt x="102362" y="987513"/>
                </a:lnTo>
                <a:lnTo>
                  <a:pt x="99314" y="985748"/>
                </a:lnTo>
                <a:lnTo>
                  <a:pt x="96266" y="983983"/>
                </a:lnTo>
                <a:lnTo>
                  <a:pt x="92456" y="985011"/>
                </a:lnTo>
                <a:lnTo>
                  <a:pt x="90678" y="988034"/>
                </a:lnTo>
                <a:lnTo>
                  <a:pt x="58038" y="1043987"/>
                </a:lnTo>
                <a:lnTo>
                  <a:pt x="51689" y="1054872"/>
                </a:lnTo>
                <a:lnTo>
                  <a:pt x="45338" y="1043987"/>
                </a:lnTo>
                <a:lnTo>
                  <a:pt x="12700" y="988034"/>
                </a:lnTo>
                <a:lnTo>
                  <a:pt x="10922" y="985011"/>
                </a:lnTo>
                <a:lnTo>
                  <a:pt x="7112" y="983983"/>
                </a:lnTo>
                <a:lnTo>
                  <a:pt x="4064" y="985748"/>
                </a:lnTo>
                <a:lnTo>
                  <a:pt x="45339" y="1067434"/>
                </a:lnTo>
                <a:lnTo>
                  <a:pt x="46228" y="1064234"/>
                </a:lnTo>
                <a:lnTo>
                  <a:pt x="57150" y="1064234"/>
                </a:lnTo>
                <a:lnTo>
                  <a:pt x="58039" y="1067434"/>
                </a:lnTo>
                <a:lnTo>
                  <a:pt x="51689" y="1080033"/>
                </a:lnTo>
                <a:close/>
              </a:path>
              <a:path w="103378" h="1080033">
                <a:moveTo>
                  <a:pt x="51689" y="1054872"/>
                </a:moveTo>
                <a:lnTo>
                  <a:pt x="58038" y="1043987"/>
                </a:lnTo>
                <a:lnTo>
                  <a:pt x="58039" y="0"/>
                </a:lnTo>
                <a:lnTo>
                  <a:pt x="45339" y="0"/>
                </a:lnTo>
                <a:lnTo>
                  <a:pt x="45338" y="1043987"/>
                </a:lnTo>
                <a:lnTo>
                  <a:pt x="51689" y="105487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7410958" y="5661228"/>
            <a:ext cx="117983" cy="360057"/>
          </a:xfrm>
          <a:custGeom>
            <a:avLst/>
            <a:gdLst/>
            <a:ahLst/>
            <a:cxnLst/>
            <a:rect l="l" t="t" r="r" b="b"/>
            <a:pathLst>
              <a:path w="117983" h="360057">
                <a:moveTo>
                  <a:pt x="21971" y="113868"/>
                </a:moveTo>
                <a:lnTo>
                  <a:pt x="25526" y="107797"/>
                </a:lnTo>
                <a:lnTo>
                  <a:pt x="46355" y="72092"/>
                </a:lnTo>
                <a:lnTo>
                  <a:pt x="58991" y="50429"/>
                </a:lnTo>
                <a:lnTo>
                  <a:pt x="71755" y="72310"/>
                </a:lnTo>
                <a:lnTo>
                  <a:pt x="92456" y="107797"/>
                </a:lnTo>
                <a:lnTo>
                  <a:pt x="96012" y="113868"/>
                </a:lnTo>
                <a:lnTo>
                  <a:pt x="103759" y="115912"/>
                </a:lnTo>
                <a:lnTo>
                  <a:pt x="109855" y="112369"/>
                </a:lnTo>
                <a:lnTo>
                  <a:pt x="115950" y="108838"/>
                </a:lnTo>
                <a:lnTo>
                  <a:pt x="117983" y="101066"/>
                </a:lnTo>
                <a:lnTo>
                  <a:pt x="114426" y="95008"/>
                </a:lnTo>
                <a:lnTo>
                  <a:pt x="71755" y="25209"/>
                </a:lnTo>
                <a:lnTo>
                  <a:pt x="69976" y="31597"/>
                </a:lnTo>
                <a:lnTo>
                  <a:pt x="48006" y="31597"/>
                </a:lnTo>
                <a:lnTo>
                  <a:pt x="46355" y="25209"/>
                </a:lnTo>
                <a:lnTo>
                  <a:pt x="3556" y="95008"/>
                </a:lnTo>
                <a:lnTo>
                  <a:pt x="0" y="101066"/>
                </a:lnTo>
                <a:lnTo>
                  <a:pt x="2032" y="108838"/>
                </a:lnTo>
                <a:lnTo>
                  <a:pt x="8127" y="112369"/>
                </a:lnTo>
                <a:lnTo>
                  <a:pt x="14224" y="115912"/>
                </a:lnTo>
                <a:lnTo>
                  <a:pt x="21971" y="113868"/>
                </a:lnTo>
                <a:close/>
              </a:path>
              <a:path w="117983" h="360057">
                <a:moveTo>
                  <a:pt x="71755" y="25209"/>
                </a:moveTo>
                <a:lnTo>
                  <a:pt x="114426" y="95008"/>
                </a:lnTo>
                <a:lnTo>
                  <a:pt x="59055" y="0"/>
                </a:lnTo>
                <a:lnTo>
                  <a:pt x="3556" y="95008"/>
                </a:lnTo>
                <a:lnTo>
                  <a:pt x="46355" y="25209"/>
                </a:lnTo>
                <a:lnTo>
                  <a:pt x="48006" y="31597"/>
                </a:lnTo>
                <a:lnTo>
                  <a:pt x="69976" y="31597"/>
                </a:lnTo>
                <a:lnTo>
                  <a:pt x="71755" y="25209"/>
                </a:lnTo>
                <a:close/>
              </a:path>
              <a:path w="117983" h="360057">
                <a:moveTo>
                  <a:pt x="71755" y="360057"/>
                </a:moveTo>
                <a:lnTo>
                  <a:pt x="71755" y="72310"/>
                </a:lnTo>
                <a:lnTo>
                  <a:pt x="58991" y="50429"/>
                </a:lnTo>
                <a:lnTo>
                  <a:pt x="46355" y="72092"/>
                </a:lnTo>
                <a:lnTo>
                  <a:pt x="46355" y="360057"/>
                </a:lnTo>
                <a:lnTo>
                  <a:pt x="71755" y="3600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7410958" y="5661228"/>
            <a:ext cx="117983" cy="360057"/>
          </a:xfrm>
          <a:custGeom>
            <a:avLst/>
            <a:gdLst/>
            <a:ahLst/>
            <a:cxnLst/>
            <a:rect l="l" t="t" r="r" b="b"/>
            <a:pathLst>
              <a:path w="117983" h="360057">
                <a:moveTo>
                  <a:pt x="21971" y="113868"/>
                </a:moveTo>
                <a:lnTo>
                  <a:pt x="25526" y="107797"/>
                </a:lnTo>
                <a:lnTo>
                  <a:pt x="46355" y="72092"/>
                </a:lnTo>
                <a:lnTo>
                  <a:pt x="58991" y="50429"/>
                </a:lnTo>
                <a:lnTo>
                  <a:pt x="71755" y="72310"/>
                </a:lnTo>
                <a:lnTo>
                  <a:pt x="92456" y="107797"/>
                </a:lnTo>
                <a:lnTo>
                  <a:pt x="96012" y="113868"/>
                </a:lnTo>
                <a:lnTo>
                  <a:pt x="103759" y="115912"/>
                </a:lnTo>
                <a:lnTo>
                  <a:pt x="109855" y="112369"/>
                </a:lnTo>
                <a:lnTo>
                  <a:pt x="115950" y="108838"/>
                </a:lnTo>
                <a:lnTo>
                  <a:pt x="117983" y="101066"/>
                </a:lnTo>
                <a:lnTo>
                  <a:pt x="114426" y="95008"/>
                </a:lnTo>
                <a:lnTo>
                  <a:pt x="71755" y="25209"/>
                </a:lnTo>
                <a:lnTo>
                  <a:pt x="69976" y="31597"/>
                </a:lnTo>
                <a:lnTo>
                  <a:pt x="48006" y="31597"/>
                </a:lnTo>
                <a:lnTo>
                  <a:pt x="46355" y="25209"/>
                </a:lnTo>
                <a:lnTo>
                  <a:pt x="3556" y="95008"/>
                </a:lnTo>
                <a:lnTo>
                  <a:pt x="0" y="101066"/>
                </a:lnTo>
                <a:lnTo>
                  <a:pt x="2032" y="108838"/>
                </a:lnTo>
                <a:lnTo>
                  <a:pt x="8127" y="112369"/>
                </a:lnTo>
                <a:lnTo>
                  <a:pt x="14224" y="115912"/>
                </a:lnTo>
                <a:lnTo>
                  <a:pt x="21971" y="113868"/>
                </a:lnTo>
                <a:close/>
              </a:path>
              <a:path w="117983" h="360057">
                <a:moveTo>
                  <a:pt x="71755" y="25209"/>
                </a:moveTo>
                <a:lnTo>
                  <a:pt x="114426" y="95008"/>
                </a:lnTo>
                <a:lnTo>
                  <a:pt x="59055" y="0"/>
                </a:lnTo>
                <a:lnTo>
                  <a:pt x="3556" y="95008"/>
                </a:lnTo>
                <a:lnTo>
                  <a:pt x="46355" y="25209"/>
                </a:lnTo>
                <a:lnTo>
                  <a:pt x="48006" y="31597"/>
                </a:lnTo>
                <a:lnTo>
                  <a:pt x="69976" y="31597"/>
                </a:lnTo>
                <a:lnTo>
                  <a:pt x="71755" y="25209"/>
                </a:lnTo>
                <a:close/>
              </a:path>
              <a:path w="117983" h="360057">
                <a:moveTo>
                  <a:pt x="71755" y="360057"/>
                </a:moveTo>
                <a:lnTo>
                  <a:pt x="71755" y="72310"/>
                </a:lnTo>
                <a:lnTo>
                  <a:pt x="58991" y="50429"/>
                </a:lnTo>
                <a:lnTo>
                  <a:pt x="46355" y="72092"/>
                </a:lnTo>
                <a:lnTo>
                  <a:pt x="46355" y="360057"/>
                </a:lnTo>
                <a:lnTo>
                  <a:pt x="71755" y="3600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7398004" y="5661253"/>
            <a:ext cx="144018" cy="122300"/>
          </a:xfrm>
          <a:custGeom>
            <a:avLst/>
            <a:gdLst/>
            <a:ahLst/>
            <a:cxnLst/>
            <a:rect l="l" t="t" r="r" b="b"/>
            <a:pathLst>
              <a:path w="144018" h="122300">
                <a:moveTo>
                  <a:pt x="72009" y="0"/>
                </a:moveTo>
                <a:lnTo>
                  <a:pt x="65040" y="281"/>
                </a:lnTo>
                <a:lnTo>
                  <a:pt x="49917" y="2919"/>
                </a:lnTo>
                <a:lnTo>
                  <a:pt x="36146" y="8085"/>
                </a:lnTo>
                <a:lnTo>
                  <a:pt x="24081" y="15475"/>
                </a:lnTo>
                <a:lnTo>
                  <a:pt x="14078" y="24781"/>
                </a:lnTo>
                <a:lnTo>
                  <a:pt x="6494" y="35700"/>
                </a:lnTo>
                <a:lnTo>
                  <a:pt x="1682" y="47924"/>
                </a:lnTo>
                <a:lnTo>
                  <a:pt x="0" y="61150"/>
                </a:lnTo>
                <a:lnTo>
                  <a:pt x="330" y="67053"/>
                </a:lnTo>
                <a:lnTo>
                  <a:pt x="3429" y="79874"/>
                </a:lnTo>
                <a:lnTo>
                  <a:pt x="9500" y="91563"/>
                </a:lnTo>
                <a:lnTo>
                  <a:pt x="18189" y="101812"/>
                </a:lnTo>
                <a:lnTo>
                  <a:pt x="29140" y="110317"/>
                </a:lnTo>
                <a:lnTo>
                  <a:pt x="41997" y="116770"/>
                </a:lnTo>
                <a:lnTo>
                  <a:pt x="56405" y="120867"/>
                </a:lnTo>
                <a:lnTo>
                  <a:pt x="72009" y="122300"/>
                </a:lnTo>
                <a:lnTo>
                  <a:pt x="78957" y="122019"/>
                </a:lnTo>
                <a:lnTo>
                  <a:pt x="94052" y="119380"/>
                </a:lnTo>
                <a:lnTo>
                  <a:pt x="107815" y="114212"/>
                </a:lnTo>
                <a:lnTo>
                  <a:pt x="119885" y="106821"/>
                </a:lnTo>
                <a:lnTo>
                  <a:pt x="129902" y="97513"/>
                </a:lnTo>
                <a:lnTo>
                  <a:pt x="137503" y="86595"/>
                </a:lnTo>
                <a:lnTo>
                  <a:pt x="142329" y="74372"/>
                </a:lnTo>
                <a:lnTo>
                  <a:pt x="144018" y="61150"/>
                </a:lnTo>
                <a:lnTo>
                  <a:pt x="143686" y="55245"/>
                </a:lnTo>
                <a:lnTo>
                  <a:pt x="140577" y="42421"/>
                </a:lnTo>
                <a:lnTo>
                  <a:pt x="134489" y="30732"/>
                </a:lnTo>
                <a:lnTo>
                  <a:pt x="125784" y="20483"/>
                </a:lnTo>
                <a:lnTo>
                  <a:pt x="114823" y="11979"/>
                </a:lnTo>
                <a:lnTo>
                  <a:pt x="101965" y="5528"/>
                </a:lnTo>
                <a:lnTo>
                  <a:pt x="87574" y="1432"/>
                </a:lnTo>
                <a:lnTo>
                  <a:pt x="7200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7398004" y="5661253"/>
            <a:ext cx="144018" cy="122300"/>
          </a:xfrm>
          <a:custGeom>
            <a:avLst/>
            <a:gdLst/>
            <a:ahLst/>
            <a:cxnLst/>
            <a:rect l="l" t="t" r="r" b="b"/>
            <a:pathLst>
              <a:path w="144018" h="122300">
                <a:moveTo>
                  <a:pt x="72009" y="0"/>
                </a:moveTo>
                <a:lnTo>
                  <a:pt x="87574" y="1432"/>
                </a:lnTo>
                <a:lnTo>
                  <a:pt x="101965" y="5528"/>
                </a:lnTo>
                <a:lnTo>
                  <a:pt x="114823" y="11979"/>
                </a:lnTo>
                <a:lnTo>
                  <a:pt x="125784" y="20483"/>
                </a:lnTo>
                <a:lnTo>
                  <a:pt x="134489" y="30732"/>
                </a:lnTo>
                <a:lnTo>
                  <a:pt x="140577" y="42421"/>
                </a:lnTo>
                <a:lnTo>
                  <a:pt x="143686" y="55245"/>
                </a:lnTo>
                <a:lnTo>
                  <a:pt x="144018" y="61150"/>
                </a:lnTo>
                <a:lnTo>
                  <a:pt x="142329" y="74372"/>
                </a:lnTo>
                <a:lnTo>
                  <a:pt x="137503" y="86595"/>
                </a:lnTo>
                <a:lnTo>
                  <a:pt x="129902" y="97513"/>
                </a:lnTo>
                <a:lnTo>
                  <a:pt x="119885" y="106821"/>
                </a:lnTo>
                <a:lnTo>
                  <a:pt x="107815" y="114212"/>
                </a:lnTo>
                <a:lnTo>
                  <a:pt x="94052" y="119380"/>
                </a:lnTo>
                <a:lnTo>
                  <a:pt x="78957" y="122019"/>
                </a:lnTo>
                <a:lnTo>
                  <a:pt x="72009" y="122300"/>
                </a:lnTo>
                <a:lnTo>
                  <a:pt x="56405" y="120867"/>
                </a:lnTo>
                <a:lnTo>
                  <a:pt x="41997" y="116770"/>
                </a:lnTo>
                <a:lnTo>
                  <a:pt x="29140" y="110317"/>
                </a:lnTo>
                <a:lnTo>
                  <a:pt x="18189" y="101812"/>
                </a:lnTo>
                <a:lnTo>
                  <a:pt x="9500" y="91563"/>
                </a:lnTo>
                <a:lnTo>
                  <a:pt x="3429" y="79874"/>
                </a:lnTo>
                <a:lnTo>
                  <a:pt x="330" y="67053"/>
                </a:lnTo>
                <a:lnTo>
                  <a:pt x="0" y="61150"/>
                </a:lnTo>
                <a:lnTo>
                  <a:pt x="1682" y="47924"/>
                </a:lnTo>
                <a:lnTo>
                  <a:pt x="6494" y="35700"/>
                </a:lnTo>
                <a:lnTo>
                  <a:pt x="14078" y="24781"/>
                </a:lnTo>
                <a:lnTo>
                  <a:pt x="24081" y="15475"/>
                </a:lnTo>
                <a:lnTo>
                  <a:pt x="36146" y="8085"/>
                </a:lnTo>
                <a:lnTo>
                  <a:pt x="49917" y="2919"/>
                </a:lnTo>
                <a:lnTo>
                  <a:pt x="65040" y="281"/>
                </a:lnTo>
                <a:lnTo>
                  <a:pt x="72009" y="0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5632831" y="5661228"/>
            <a:ext cx="117983" cy="360057"/>
          </a:xfrm>
          <a:custGeom>
            <a:avLst/>
            <a:gdLst/>
            <a:ahLst/>
            <a:cxnLst/>
            <a:rect l="l" t="t" r="r" b="b"/>
            <a:pathLst>
              <a:path w="117983" h="360057">
                <a:moveTo>
                  <a:pt x="21971" y="113868"/>
                </a:moveTo>
                <a:lnTo>
                  <a:pt x="25527" y="107797"/>
                </a:lnTo>
                <a:lnTo>
                  <a:pt x="46228" y="72310"/>
                </a:lnTo>
                <a:lnTo>
                  <a:pt x="58991" y="50429"/>
                </a:lnTo>
                <a:lnTo>
                  <a:pt x="71627" y="72092"/>
                </a:lnTo>
                <a:lnTo>
                  <a:pt x="92456" y="107797"/>
                </a:lnTo>
                <a:lnTo>
                  <a:pt x="96012" y="113868"/>
                </a:lnTo>
                <a:lnTo>
                  <a:pt x="103759" y="115912"/>
                </a:lnTo>
                <a:lnTo>
                  <a:pt x="109855" y="112369"/>
                </a:lnTo>
                <a:lnTo>
                  <a:pt x="115824" y="108838"/>
                </a:lnTo>
                <a:lnTo>
                  <a:pt x="117983" y="101066"/>
                </a:lnTo>
                <a:lnTo>
                  <a:pt x="114427" y="95008"/>
                </a:lnTo>
                <a:lnTo>
                  <a:pt x="71628" y="25209"/>
                </a:lnTo>
                <a:lnTo>
                  <a:pt x="69977" y="31597"/>
                </a:lnTo>
                <a:lnTo>
                  <a:pt x="48006" y="31597"/>
                </a:lnTo>
                <a:lnTo>
                  <a:pt x="46228" y="25209"/>
                </a:lnTo>
                <a:lnTo>
                  <a:pt x="3556" y="95008"/>
                </a:lnTo>
                <a:lnTo>
                  <a:pt x="0" y="101066"/>
                </a:lnTo>
                <a:lnTo>
                  <a:pt x="2032" y="108838"/>
                </a:lnTo>
                <a:lnTo>
                  <a:pt x="8128" y="112369"/>
                </a:lnTo>
                <a:lnTo>
                  <a:pt x="14224" y="115912"/>
                </a:lnTo>
                <a:lnTo>
                  <a:pt x="21971" y="113868"/>
                </a:lnTo>
                <a:close/>
              </a:path>
              <a:path w="117983" h="360057">
                <a:moveTo>
                  <a:pt x="71628" y="25209"/>
                </a:moveTo>
                <a:lnTo>
                  <a:pt x="114427" y="95008"/>
                </a:lnTo>
                <a:lnTo>
                  <a:pt x="58928" y="0"/>
                </a:lnTo>
                <a:lnTo>
                  <a:pt x="3556" y="95008"/>
                </a:lnTo>
                <a:lnTo>
                  <a:pt x="46228" y="25209"/>
                </a:lnTo>
                <a:lnTo>
                  <a:pt x="48006" y="31597"/>
                </a:lnTo>
                <a:lnTo>
                  <a:pt x="69977" y="31597"/>
                </a:lnTo>
                <a:lnTo>
                  <a:pt x="71628" y="25209"/>
                </a:lnTo>
                <a:close/>
              </a:path>
              <a:path w="117983" h="360057">
                <a:moveTo>
                  <a:pt x="71628" y="360057"/>
                </a:moveTo>
                <a:lnTo>
                  <a:pt x="71627" y="72092"/>
                </a:lnTo>
                <a:lnTo>
                  <a:pt x="58991" y="50429"/>
                </a:lnTo>
                <a:lnTo>
                  <a:pt x="46228" y="72310"/>
                </a:lnTo>
                <a:lnTo>
                  <a:pt x="46228" y="360057"/>
                </a:lnTo>
                <a:lnTo>
                  <a:pt x="71628" y="3600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5632831" y="5661228"/>
            <a:ext cx="117983" cy="360057"/>
          </a:xfrm>
          <a:custGeom>
            <a:avLst/>
            <a:gdLst/>
            <a:ahLst/>
            <a:cxnLst/>
            <a:rect l="l" t="t" r="r" b="b"/>
            <a:pathLst>
              <a:path w="117983" h="360057">
                <a:moveTo>
                  <a:pt x="21971" y="113868"/>
                </a:moveTo>
                <a:lnTo>
                  <a:pt x="25527" y="107797"/>
                </a:lnTo>
                <a:lnTo>
                  <a:pt x="46228" y="72310"/>
                </a:lnTo>
                <a:lnTo>
                  <a:pt x="58991" y="50429"/>
                </a:lnTo>
                <a:lnTo>
                  <a:pt x="71627" y="72092"/>
                </a:lnTo>
                <a:lnTo>
                  <a:pt x="92456" y="107797"/>
                </a:lnTo>
                <a:lnTo>
                  <a:pt x="96012" y="113868"/>
                </a:lnTo>
                <a:lnTo>
                  <a:pt x="103759" y="115912"/>
                </a:lnTo>
                <a:lnTo>
                  <a:pt x="109855" y="112369"/>
                </a:lnTo>
                <a:lnTo>
                  <a:pt x="115824" y="108838"/>
                </a:lnTo>
                <a:lnTo>
                  <a:pt x="117983" y="101066"/>
                </a:lnTo>
                <a:lnTo>
                  <a:pt x="114427" y="95008"/>
                </a:lnTo>
                <a:lnTo>
                  <a:pt x="71628" y="25209"/>
                </a:lnTo>
                <a:lnTo>
                  <a:pt x="69977" y="31597"/>
                </a:lnTo>
                <a:lnTo>
                  <a:pt x="48006" y="31597"/>
                </a:lnTo>
                <a:lnTo>
                  <a:pt x="46228" y="25209"/>
                </a:lnTo>
                <a:lnTo>
                  <a:pt x="3556" y="95008"/>
                </a:lnTo>
                <a:lnTo>
                  <a:pt x="0" y="101066"/>
                </a:lnTo>
                <a:lnTo>
                  <a:pt x="2032" y="108838"/>
                </a:lnTo>
                <a:lnTo>
                  <a:pt x="8128" y="112369"/>
                </a:lnTo>
                <a:lnTo>
                  <a:pt x="14224" y="115912"/>
                </a:lnTo>
                <a:lnTo>
                  <a:pt x="21971" y="113868"/>
                </a:lnTo>
                <a:close/>
              </a:path>
              <a:path w="117983" h="360057">
                <a:moveTo>
                  <a:pt x="71628" y="25209"/>
                </a:moveTo>
                <a:lnTo>
                  <a:pt x="114427" y="95008"/>
                </a:lnTo>
                <a:lnTo>
                  <a:pt x="58928" y="0"/>
                </a:lnTo>
                <a:lnTo>
                  <a:pt x="3556" y="95008"/>
                </a:lnTo>
                <a:lnTo>
                  <a:pt x="46228" y="25209"/>
                </a:lnTo>
                <a:lnTo>
                  <a:pt x="48006" y="31597"/>
                </a:lnTo>
                <a:lnTo>
                  <a:pt x="69977" y="31597"/>
                </a:lnTo>
                <a:lnTo>
                  <a:pt x="71628" y="25209"/>
                </a:lnTo>
                <a:close/>
              </a:path>
              <a:path w="117983" h="360057">
                <a:moveTo>
                  <a:pt x="71628" y="360057"/>
                </a:moveTo>
                <a:lnTo>
                  <a:pt x="71627" y="72092"/>
                </a:lnTo>
                <a:lnTo>
                  <a:pt x="58991" y="50429"/>
                </a:lnTo>
                <a:lnTo>
                  <a:pt x="46228" y="72310"/>
                </a:lnTo>
                <a:lnTo>
                  <a:pt x="46228" y="360057"/>
                </a:lnTo>
                <a:lnTo>
                  <a:pt x="71628" y="3600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5619750" y="5661253"/>
            <a:ext cx="144017" cy="122300"/>
          </a:xfrm>
          <a:custGeom>
            <a:avLst/>
            <a:gdLst/>
            <a:ahLst/>
            <a:cxnLst/>
            <a:rect l="l" t="t" r="r" b="b"/>
            <a:pathLst>
              <a:path w="144017" h="122300">
                <a:moveTo>
                  <a:pt x="72009" y="0"/>
                </a:moveTo>
                <a:lnTo>
                  <a:pt x="65060" y="281"/>
                </a:lnTo>
                <a:lnTo>
                  <a:pt x="49965" y="2919"/>
                </a:lnTo>
                <a:lnTo>
                  <a:pt x="36202" y="8085"/>
                </a:lnTo>
                <a:lnTo>
                  <a:pt x="24132" y="15475"/>
                </a:lnTo>
                <a:lnTo>
                  <a:pt x="14115" y="24781"/>
                </a:lnTo>
                <a:lnTo>
                  <a:pt x="6514" y="35700"/>
                </a:lnTo>
                <a:lnTo>
                  <a:pt x="1688" y="47924"/>
                </a:lnTo>
                <a:lnTo>
                  <a:pt x="0" y="61150"/>
                </a:lnTo>
                <a:lnTo>
                  <a:pt x="331" y="67053"/>
                </a:lnTo>
                <a:lnTo>
                  <a:pt x="3440" y="79874"/>
                </a:lnTo>
                <a:lnTo>
                  <a:pt x="9528" y="91563"/>
                </a:lnTo>
                <a:lnTo>
                  <a:pt x="18233" y="101812"/>
                </a:lnTo>
                <a:lnTo>
                  <a:pt x="29194" y="110317"/>
                </a:lnTo>
                <a:lnTo>
                  <a:pt x="42052" y="116770"/>
                </a:lnTo>
                <a:lnTo>
                  <a:pt x="56443" y="120867"/>
                </a:lnTo>
                <a:lnTo>
                  <a:pt x="72009" y="122300"/>
                </a:lnTo>
                <a:lnTo>
                  <a:pt x="78957" y="122019"/>
                </a:lnTo>
                <a:lnTo>
                  <a:pt x="94052" y="119380"/>
                </a:lnTo>
                <a:lnTo>
                  <a:pt x="107815" y="114212"/>
                </a:lnTo>
                <a:lnTo>
                  <a:pt x="119885" y="106821"/>
                </a:lnTo>
                <a:lnTo>
                  <a:pt x="129902" y="97513"/>
                </a:lnTo>
                <a:lnTo>
                  <a:pt x="137503" y="86595"/>
                </a:lnTo>
                <a:lnTo>
                  <a:pt x="142329" y="74372"/>
                </a:lnTo>
                <a:lnTo>
                  <a:pt x="144017" y="61150"/>
                </a:lnTo>
                <a:lnTo>
                  <a:pt x="143686" y="55245"/>
                </a:lnTo>
                <a:lnTo>
                  <a:pt x="140577" y="42421"/>
                </a:lnTo>
                <a:lnTo>
                  <a:pt x="134489" y="30732"/>
                </a:lnTo>
                <a:lnTo>
                  <a:pt x="125784" y="20483"/>
                </a:lnTo>
                <a:lnTo>
                  <a:pt x="114823" y="11979"/>
                </a:lnTo>
                <a:lnTo>
                  <a:pt x="101965" y="5528"/>
                </a:lnTo>
                <a:lnTo>
                  <a:pt x="87574" y="1432"/>
                </a:lnTo>
                <a:lnTo>
                  <a:pt x="7200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5619750" y="5661253"/>
            <a:ext cx="144017" cy="122300"/>
          </a:xfrm>
          <a:custGeom>
            <a:avLst/>
            <a:gdLst/>
            <a:ahLst/>
            <a:cxnLst/>
            <a:rect l="l" t="t" r="r" b="b"/>
            <a:pathLst>
              <a:path w="144017" h="122300">
                <a:moveTo>
                  <a:pt x="72009" y="0"/>
                </a:moveTo>
                <a:lnTo>
                  <a:pt x="87574" y="1432"/>
                </a:lnTo>
                <a:lnTo>
                  <a:pt x="101965" y="5528"/>
                </a:lnTo>
                <a:lnTo>
                  <a:pt x="114823" y="11979"/>
                </a:lnTo>
                <a:lnTo>
                  <a:pt x="125784" y="20483"/>
                </a:lnTo>
                <a:lnTo>
                  <a:pt x="134489" y="30732"/>
                </a:lnTo>
                <a:lnTo>
                  <a:pt x="140577" y="42421"/>
                </a:lnTo>
                <a:lnTo>
                  <a:pt x="143686" y="55245"/>
                </a:lnTo>
                <a:lnTo>
                  <a:pt x="144017" y="61150"/>
                </a:lnTo>
                <a:lnTo>
                  <a:pt x="142329" y="74372"/>
                </a:lnTo>
                <a:lnTo>
                  <a:pt x="137503" y="86595"/>
                </a:lnTo>
                <a:lnTo>
                  <a:pt x="129902" y="97513"/>
                </a:lnTo>
                <a:lnTo>
                  <a:pt x="119885" y="106821"/>
                </a:lnTo>
                <a:lnTo>
                  <a:pt x="107815" y="114212"/>
                </a:lnTo>
                <a:lnTo>
                  <a:pt x="94052" y="119380"/>
                </a:lnTo>
                <a:lnTo>
                  <a:pt x="78957" y="122019"/>
                </a:lnTo>
                <a:lnTo>
                  <a:pt x="72009" y="122300"/>
                </a:lnTo>
                <a:lnTo>
                  <a:pt x="56443" y="120867"/>
                </a:lnTo>
                <a:lnTo>
                  <a:pt x="42052" y="116770"/>
                </a:lnTo>
                <a:lnTo>
                  <a:pt x="29194" y="110317"/>
                </a:lnTo>
                <a:lnTo>
                  <a:pt x="18233" y="101812"/>
                </a:lnTo>
                <a:lnTo>
                  <a:pt x="9528" y="91563"/>
                </a:lnTo>
                <a:lnTo>
                  <a:pt x="3440" y="79874"/>
                </a:lnTo>
                <a:lnTo>
                  <a:pt x="331" y="67053"/>
                </a:lnTo>
                <a:lnTo>
                  <a:pt x="0" y="61150"/>
                </a:lnTo>
                <a:lnTo>
                  <a:pt x="1688" y="47924"/>
                </a:lnTo>
                <a:lnTo>
                  <a:pt x="6514" y="35700"/>
                </a:lnTo>
                <a:lnTo>
                  <a:pt x="14115" y="24781"/>
                </a:lnTo>
                <a:lnTo>
                  <a:pt x="24132" y="15475"/>
                </a:lnTo>
                <a:lnTo>
                  <a:pt x="36202" y="8085"/>
                </a:lnTo>
                <a:lnTo>
                  <a:pt x="49965" y="2919"/>
                </a:lnTo>
                <a:lnTo>
                  <a:pt x="65060" y="281"/>
                </a:lnTo>
                <a:lnTo>
                  <a:pt x="72009" y="0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87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53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09" y="296817"/>
                </a:lnTo>
                <a:lnTo>
                  <a:pt x="3590" y="318815"/>
                </a:lnTo>
                <a:lnTo>
                  <a:pt x="7971" y="340240"/>
                </a:lnTo>
                <a:lnTo>
                  <a:pt x="13984" y="361024"/>
                </a:lnTo>
                <a:lnTo>
                  <a:pt x="21556" y="381095"/>
                </a:lnTo>
                <a:lnTo>
                  <a:pt x="30617" y="400383"/>
                </a:lnTo>
                <a:lnTo>
                  <a:pt x="41097" y="418818"/>
                </a:lnTo>
                <a:lnTo>
                  <a:pt x="52925" y="436327"/>
                </a:lnTo>
                <a:lnTo>
                  <a:pt x="66030" y="452842"/>
                </a:lnTo>
                <a:lnTo>
                  <a:pt x="80343" y="468291"/>
                </a:lnTo>
                <a:lnTo>
                  <a:pt x="95792" y="482604"/>
                </a:lnTo>
                <a:lnTo>
                  <a:pt x="112306" y="495710"/>
                </a:lnTo>
                <a:lnTo>
                  <a:pt x="129816" y="507539"/>
                </a:lnTo>
                <a:lnTo>
                  <a:pt x="148250" y="518020"/>
                </a:lnTo>
                <a:lnTo>
                  <a:pt x="167538" y="527081"/>
                </a:lnTo>
                <a:lnTo>
                  <a:pt x="187610" y="534654"/>
                </a:lnTo>
                <a:lnTo>
                  <a:pt x="208395" y="540667"/>
                </a:lnTo>
                <a:lnTo>
                  <a:pt x="229821" y="545049"/>
                </a:lnTo>
                <a:lnTo>
                  <a:pt x="251820" y="547730"/>
                </a:lnTo>
                <a:lnTo>
                  <a:pt x="274320" y="548640"/>
                </a:lnTo>
                <a:lnTo>
                  <a:pt x="296819" y="547730"/>
                </a:lnTo>
                <a:lnTo>
                  <a:pt x="318818" y="545049"/>
                </a:lnTo>
                <a:lnTo>
                  <a:pt x="340244" y="540667"/>
                </a:lnTo>
                <a:lnTo>
                  <a:pt x="361029" y="534654"/>
                </a:lnTo>
                <a:lnTo>
                  <a:pt x="381101" y="527081"/>
                </a:lnTo>
                <a:lnTo>
                  <a:pt x="400389" y="518020"/>
                </a:lnTo>
                <a:lnTo>
                  <a:pt x="418823" y="507539"/>
                </a:lnTo>
                <a:lnTo>
                  <a:pt x="436333" y="495710"/>
                </a:lnTo>
                <a:lnTo>
                  <a:pt x="452847" y="482604"/>
                </a:lnTo>
                <a:lnTo>
                  <a:pt x="468296" y="468291"/>
                </a:lnTo>
                <a:lnTo>
                  <a:pt x="482609" y="452842"/>
                </a:lnTo>
                <a:lnTo>
                  <a:pt x="495714" y="436327"/>
                </a:lnTo>
                <a:lnTo>
                  <a:pt x="507542" y="418818"/>
                </a:lnTo>
                <a:lnTo>
                  <a:pt x="518022" y="400383"/>
                </a:lnTo>
                <a:lnTo>
                  <a:pt x="527083" y="381095"/>
                </a:lnTo>
                <a:lnTo>
                  <a:pt x="534655" y="361024"/>
                </a:lnTo>
                <a:lnTo>
                  <a:pt x="540668" y="340240"/>
                </a:lnTo>
                <a:lnTo>
                  <a:pt x="545049" y="318815"/>
                </a:lnTo>
                <a:lnTo>
                  <a:pt x="547730" y="296817"/>
                </a:lnTo>
                <a:lnTo>
                  <a:pt x="548640" y="274319"/>
                </a:lnTo>
                <a:lnTo>
                  <a:pt x="547730" y="251822"/>
                </a:lnTo>
                <a:lnTo>
                  <a:pt x="545049" y="229824"/>
                </a:lnTo>
                <a:lnTo>
                  <a:pt x="540668" y="208399"/>
                </a:lnTo>
                <a:lnTo>
                  <a:pt x="534655" y="187615"/>
                </a:lnTo>
                <a:lnTo>
                  <a:pt x="527083" y="167544"/>
                </a:lnTo>
                <a:lnTo>
                  <a:pt x="518022" y="148256"/>
                </a:lnTo>
                <a:lnTo>
                  <a:pt x="507542" y="129821"/>
                </a:lnTo>
                <a:lnTo>
                  <a:pt x="495714" y="112312"/>
                </a:lnTo>
                <a:lnTo>
                  <a:pt x="482609" y="95797"/>
                </a:lnTo>
                <a:lnTo>
                  <a:pt x="468296" y="80348"/>
                </a:lnTo>
                <a:lnTo>
                  <a:pt x="452847" y="66035"/>
                </a:lnTo>
                <a:lnTo>
                  <a:pt x="436333" y="52929"/>
                </a:lnTo>
                <a:lnTo>
                  <a:pt x="418823" y="41100"/>
                </a:lnTo>
                <a:lnTo>
                  <a:pt x="400389" y="30619"/>
                </a:lnTo>
                <a:lnTo>
                  <a:pt x="381101" y="21558"/>
                </a:lnTo>
                <a:lnTo>
                  <a:pt x="361029" y="13985"/>
                </a:lnTo>
                <a:lnTo>
                  <a:pt x="340244" y="7972"/>
                </a:lnTo>
                <a:lnTo>
                  <a:pt x="318818" y="3590"/>
                </a:lnTo>
                <a:lnTo>
                  <a:pt x="296819" y="909"/>
                </a:lnTo>
                <a:lnTo>
                  <a:pt x="274320" y="0"/>
                </a:lnTo>
                <a:lnTo>
                  <a:pt x="251820" y="909"/>
                </a:lnTo>
                <a:lnTo>
                  <a:pt x="229821" y="3590"/>
                </a:lnTo>
                <a:lnTo>
                  <a:pt x="208395" y="7972"/>
                </a:lnTo>
                <a:lnTo>
                  <a:pt x="187610" y="13985"/>
                </a:lnTo>
                <a:lnTo>
                  <a:pt x="167538" y="21558"/>
                </a:lnTo>
                <a:lnTo>
                  <a:pt x="148250" y="30619"/>
                </a:lnTo>
                <a:lnTo>
                  <a:pt x="129816" y="41100"/>
                </a:lnTo>
                <a:lnTo>
                  <a:pt x="112306" y="52929"/>
                </a:lnTo>
                <a:lnTo>
                  <a:pt x="95792" y="66035"/>
                </a:lnTo>
                <a:lnTo>
                  <a:pt x="80343" y="80348"/>
                </a:lnTo>
                <a:lnTo>
                  <a:pt x="66030" y="95797"/>
                </a:lnTo>
                <a:lnTo>
                  <a:pt x="52925" y="112312"/>
                </a:lnTo>
                <a:lnTo>
                  <a:pt x="41097" y="129821"/>
                </a:lnTo>
                <a:lnTo>
                  <a:pt x="30617" y="148256"/>
                </a:lnTo>
                <a:lnTo>
                  <a:pt x="21556" y="167544"/>
                </a:lnTo>
                <a:lnTo>
                  <a:pt x="13984" y="187615"/>
                </a:lnTo>
                <a:lnTo>
                  <a:pt x="7971" y="208399"/>
                </a:lnTo>
                <a:lnTo>
                  <a:pt x="3590" y="229824"/>
                </a:lnTo>
                <a:lnTo>
                  <a:pt x="909" y="251822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360045" y="4841278"/>
            <a:ext cx="1152004" cy="864095"/>
          </a:xfrm>
          <a:custGeom>
            <a:avLst/>
            <a:gdLst/>
            <a:ahLst/>
            <a:cxnLst/>
            <a:rect l="l" t="t" r="r" b="b"/>
            <a:pathLst>
              <a:path w="1152004" h="864095">
                <a:moveTo>
                  <a:pt x="0" y="864095"/>
                </a:moveTo>
                <a:lnTo>
                  <a:pt x="1152004" y="864095"/>
                </a:lnTo>
                <a:lnTo>
                  <a:pt x="1152004" y="0"/>
                </a:lnTo>
                <a:lnTo>
                  <a:pt x="0" y="0"/>
                </a:lnTo>
                <a:lnTo>
                  <a:pt x="0" y="864095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2160270" y="4841278"/>
            <a:ext cx="1152131" cy="864095"/>
          </a:xfrm>
          <a:custGeom>
            <a:avLst/>
            <a:gdLst/>
            <a:ahLst/>
            <a:cxnLst/>
            <a:rect l="l" t="t" r="r" b="b"/>
            <a:pathLst>
              <a:path w="1152131" h="864095">
                <a:moveTo>
                  <a:pt x="0" y="864095"/>
                </a:moveTo>
                <a:lnTo>
                  <a:pt x="1152131" y="864095"/>
                </a:lnTo>
                <a:lnTo>
                  <a:pt x="1152131" y="0"/>
                </a:lnTo>
                <a:lnTo>
                  <a:pt x="0" y="0"/>
                </a:lnTo>
                <a:lnTo>
                  <a:pt x="0" y="864095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1512189" y="5221605"/>
            <a:ext cx="648081" cy="103378"/>
          </a:xfrm>
          <a:custGeom>
            <a:avLst/>
            <a:gdLst/>
            <a:ahLst/>
            <a:cxnLst/>
            <a:rect l="l" t="t" r="r" b="b"/>
            <a:pathLst>
              <a:path w="648081" h="103377">
                <a:moveTo>
                  <a:pt x="15875" y="57150"/>
                </a:moveTo>
                <a:lnTo>
                  <a:pt x="36122" y="58039"/>
                </a:lnTo>
                <a:lnTo>
                  <a:pt x="648081" y="58039"/>
                </a:lnTo>
                <a:lnTo>
                  <a:pt x="648081" y="45339"/>
                </a:lnTo>
                <a:lnTo>
                  <a:pt x="12573" y="45339"/>
                </a:lnTo>
                <a:lnTo>
                  <a:pt x="12573" y="58039"/>
                </a:lnTo>
                <a:lnTo>
                  <a:pt x="85598" y="101600"/>
                </a:lnTo>
                <a:lnTo>
                  <a:pt x="88646" y="103378"/>
                </a:lnTo>
                <a:lnTo>
                  <a:pt x="92583" y="102362"/>
                </a:lnTo>
                <a:lnTo>
                  <a:pt x="36122" y="58039"/>
                </a:lnTo>
                <a:lnTo>
                  <a:pt x="15875" y="57150"/>
                </a:lnTo>
                <a:lnTo>
                  <a:pt x="15875" y="46228"/>
                </a:lnTo>
                <a:lnTo>
                  <a:pt x="25236" y="51689"/>
                </a:lnTo>
                <a:lnTo>
                  <a:pt x="15875" y="57150"/>
                </a:lnTo>
                <a:close/>
              </a:path>
              <a:path w="648081" h="103377">
                <a:moveTo>
                  <a:pt x="85598" y="101600"/>
                </a:moveTo>
                <a:lnTo>
                  <a:pt x="12573" y="58039"/>
                </a:lnTo>
                <a:lnTo>
                  <a:pt x="12573" y="45339"/>
                </a:lnTo>
                <a:lnTo>
                  <a:pt x="36122" y="45339"/>
                </a:lnTo>
                <a:lnTo>
                  <a:pt x="92075" y="12700"/>
                </a:lnTo>
                <a:lnTo>
                  <a:pt x="94996" y="11049"/>
                </a:lnTo>
                <a:lnTo>
                  <a:pt x="96012" y="7112"/>
                </a:lnTo>
                <a:lnTo>
                  <a:pt x="94361" y="4064"/>
                </a:lnTo>
                <a:lnTo>
                  <a:pt x="92583" y="1016"/>
                </a:lnTo>
                <a:lnTo>
                  <a:pt x="88646" y="0"/>
                </a:lnTo>
                <a:lnTo>
                  <a:pt x="85598" y="1778"/>
                </a:lnTo>
                <a:lnTo>
                  <a:pt x="0" y="51689"/>
                </a:lnTo>
                <a:lnTo>
                  <a:pt x="85598" y="101600"/>
                </a:lnTo>
                <a:close/>
              </a:path>
              <a:path w="648081" h="103377">
                <a:moveTo>
                  <a:pt x="25236" y="51689"/>
                </a:moveTo>
                <a:lnTo>
                  <a:pt x="15875" y="46228"/>
                </a:lnTo>
                <a:lnTo>
                  <a:pt x="15875" y="57150"/>
                </a:lnTo>
                <a:lnTo>
                  <a:pt x="25236" y="5168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3312414" y="5221605"/>
            <a:ext cx="648081" cy="103378"/>
          </a:xfrm>
          <a:custGeom>
            <a:avLst/>
            <a:gdLst/>
            <a:ahLst/>
            <a:cxnLst/>
            <a:rect l="l" t="t" r="r" b="b"/>
            <a:pathLst>
              <a:path w="648081" h="103377">
                <a:moveTo>
                  <a:pt x="15748" y="57150"/>
                </a:moveTo>
                <a:lnTo>
                  <a:pt x="35995" y="58039"/>
                </a:lnTo>
                <a:lnTo>
                  <a:pt x="648081" y="58039"/>
                </a:lnTo>
                <a:lnTo>
                  <a:pt x="648081" y="45339"/>
                </a:lnTo>
                <a:lnTo>
                  <a:pt x="12573" y="45339"/>
                </a:lnTo>
                <a:lnTo>
                  <a:pt x="12573" y="58039"/>
                </a:lnTo>
                <a:lnTo>
                  <a:pt x="85598" y="101600"/>
                </a:lnTo>
                <a:lnTo>
                  <a:pt x="88646" y="103378"/>
                </a:lnTo>
                <a:lnTo>
                  <a:pt x="92456" y="102362"/>
                </a:lnTo>
                <a:lnTo>
                  <a:pt x="94234" y="99314"/>
                </a:lnTo>
                <a:lnTo>
                  <a:pt x="96012" y="96393"/>
                </a:lnTo>
                <a:lnTo>
                  <a:pt x="94996" y="92456"/>
                </a:lnTo>
                <a:lnTo>
                  <a:pt x="91948" y="90678"/>
                </a:lnTo>
                <a:lnTo>
                  <a:pt x="35995" y="58039"/>
                </a:lnTo>
                <a:lnTo>
                  <a:pt x="15748" y="57150"/>
                </a:lnTo>
                <a:lnTo>
                  <a:pt x="15748" y="46228"/>
                </a:lnTo>
                <a:lnTo>
                  <a:pt x="25109" y="51689"/>
                </a:lnTo>
                <a:lnTo>
                  <a:pt x="15748" y="57150"/>
                </a:lnTo>
                <a:close/>
              </a:path>
              <a:path w="648081" h="103377">
                <a:moveTo>
                  <a:pt x="85598" y="101600"/>
                </a:moveTo>
                <a:lnTo>
                  <a:pt x="12573" y="58039"/>
                </a:lnTo>
                <a:lnTo>
                  <a:pt x="12573" y="45339"/>
                </a:lnTo>
                <a:lnTo>
                  <a:pt x="35995" y="45339"/>
                </a:lnTo>
                <a:lnTo>
                  <a:pt x="91948" y="12700"/>
                </a:lnTo>
                <a:lnTo>
                  <a:pt x="94996" y="11049"/>
                </a:lnTo>
                <a:lnTo>
                  <a:pt x="96012" y="7112"/>
                </a:lnTo>
                <a:lnTo>
                  <a:pt x="94234" y="4064"/>
                </a:lnTo>
                <a:lnTo>
                  <a:pt x="92456" y="1016"/>
                </a:lnTo>
                <a:lnTo>
                  <a:pt x="88646" y="0"/>
                </a:lnTo>
                <a:lnTo>
                  <a:pt x="85598" y="1778"/>
                </a:lnTo>
                <a:lnTo>
                  <a:pt x="0" y="51689"/>
                </a:lnTo>
                <a:lnTo>
                  <a:pt x="85598" y="101600"/>
                </a:lnTo>
                <a:close/>
              </a:path>
              <a:path w="648081" h="103377">
                <a:moveTo>
                  <a:pt x="25109" y="51689"/>
                </a:moveTo>
                <a:lnTo>
                  <a:pt x="15748" y="46228"/>
                </a:lnTo>
                <a:lnTo>
                  <a:pt x="15748" y="57150"/>
                </a:lnTo>
                <a:lnTo>
                  <a:pt x="25109" y="5168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845058" y="4509135"/>
            <a:ext cx="117906" cy="360044"/>
          </a:xfrm>
          <a:custGeom>
            <a:avLst/>
            <a:gdLst/>
            <a:ahLst/>
            <a:cxnLst/>
            <a:rect l="l" t="t" r="r" b="b"/>
            <a:pathLst>
              <a:path w="117906" h="360044">
                <a:moveTo>
                  <a:pt x="46253" y="334898"/>
                </a:moveTo>
                <a:lnTo>
                  <a:pt x="46253" y="287840"/>
                </a:lnTo>
                <a:lnTo>
                  <a:pt x="25476" y="252221"/>
                </a:lnTo>
                <a:lnTo>
                  <a:pt x="21932" y="246125"/>
                </a:lnTo>
                <a:lnTo>
                  <a:pt x="14160" y="244094"/>
                </a:lnTo>
                <a:lnTo>
                  <a:pt x="8102" y="247650"/>
                </a:lnTo>
                <a:lnTo>
                  <a:pt x="2044" y="251206"/>
                </a:lnTo>
                <a:lnTo>
                  <a:pt x="0" y="258952"/>
                </a:lnTo>
                <a:lnTo>
                  <a:pt x="3530" y="265048"/>
                </a:lnTo>
                <a:lnTo>
                  <a:pt x="58953" y="360044"/>
                </a:lnTo>
                <a:lnTo>
                  <a:pt x="114376" y="265048"/>
                </a:lnTo>
                <a:lnTo>
                  <a:pt x="71653" y="334898"/>
                </a:lnTo>
                <a:lnTo>
                  <a:pt x="47980" y="328421"/>
                </a:lnTo>
                <a:lnTo>
                  <a:pt x="46253" y="287840"/>
                </a:lnTo>
                <a:lnTo>
                  <a:pt x="46253" y="334898"/>
                </a:lnTo>
                <a:close/>
              </a:path>
              <a:path w="117906" h="360044">
                <a:moveTo>
                  <a:pt x="95961" y="246125"/>
                </a:moveTo>
                <a:lnTo>
                  <a:pt x="92430" y="252221"/>
                </a:lnTo>
                <a:lnTo>
                  <a:pt x="71653" y="287840"/>
                </a:lnTo>
                <a:lnTo>
                  <a:pt x="69926" y="328421"/>
                </a:lnTo>
                <a:lnTo>
                  <a:pt x="58953" y="309611"/>
                </a:lnTo>
                <a:lnTo>
                  <a:pt x="46253" y="0"/>
                </a:lnTo>
                <a:lnTo>
                  <a:pt x="46253" y="287840"/>
                </a:lnTo>
                <a:lnTo>
                  <a:pt x="47980" y="328421"/>
                </a:lnTo>
                <a:lnTo>
                  <a:pt x="71653" y="334898"/>
                </a:lnTo>
                <a:lnTo>
                  <a:pt x="114376" y="265048"/>
                </a:lnTo>
                <a:lnTo>
                  <a:pt x="117906" y="258952"/>
                </a:lnTo>
                <a:lnTo>
                  <a:pt x="115862" y="251206"/>
                </a:lnTo>
                <a:lnTo>
                  <a:pt x="109804" y="247650"/>
                </a:lnTo>
                <a:lnTo>
                  <a:pt x="103746" y="244094"/>
                </a:lnTo>
                <a:lnTo>
                  <a:pt x="95961" y="246125"/>
                </a:lnTo>
                <a:close/>
              </a:path>
              <a:path w="117906" h="360044">
                <a:moveTo>
                  <a:pt x="58953" y="309611"/>
                </a:moveTo>
                <a:lnTo>
                  <a:pt x="69926" y="328421"/>
                </a:lnTo>
                <a:lnTo>
                  <a:pt x="71653" y="287840"/>
                </a:lnTo>
                <a:lnTo>
                  <a:pt x="71653" y="0"/>
                </a:lnTo>
                <a:lnTo>
                  <a:pt x="46253" y="0"/>
                </a:lnTo>
                <a:lnTo>
                  <a:pt x="58953" y="30961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845058" y="4509135"/>
            <a:ext cx="117906" cy="360044"/>
          </a:xfrm>
          <a:custGeom>
            <a:avLst/>
            <a:gdLst/>
            <a:ahLst/>
            <a:cxnLst/>
            <a:rect l="l" t="t" r="r" b="b"/>
            <a:pathLst>
              <a:path w="117906" h="360044">
                <a:moveTo>
                  <a:pt x="46253" y="334898"/>
                </a:moveTo>
                <a:lnTo>
                  <a:pt x="46253" y="287840"/>
                </a:lnTo>
                <a:lnTo>
                  <a:pt x="25476" y="252221"/>
                </a:lnTo>
                <a:lnTo>
                  <a:pt x="21932" y="246125"/>
                </a:lnTo>
                <a:lnTo>
                  <a:pt x="14160" y="244094"/>
                </a:lnTo>
                <a:lnTo>
                  <a:pt x="8102" y="247650"/>
                </a:lnTo>
                <a:lnTo>
                  <a:pt x="2044" y="251206"/>
                </a:lnTo>
                <a:lnTo>
                  <a:pt x="0" y="258952"/>
                </a:lnTo>
                <a:lnTo>
                  <a:pt x="3530" y="265048"/>
                </a:lnTo>
                <a:lnTo>
                  <a:pt x="58953" y="360044"/>
                </a:lnTo>
                <a:lnTo>
                  <a:pt x="114376" y="265048"/>
                </a:lnTo>
                <a:lnTo>
                  <a:pt x="71653" y="334898"/>
                </a:lnTo>
                <a:lnTo>
                  <a:pt x="47980" y="328421"/>
                </a:lnTo>
                <a:lnTo>
                  <a:pt x="46253" y="287840"/>
                </a:lnTo>
                <a:lnTo>
                  <a:pt x="46253" y="334898"/>
                </a:lnTo>
                <a:close/>
              </a:path>
              <a:path w="117906" h="360044">
                <a:moveTo>
                  <a:pt x="95961" y="246125"/>
                </a:moveTo>
                <a:lnTo>
                  <a:pt x="92430" y="252221"/>
                </a:lnTo>
                <a:lnTo>
                  <a:pt x="71653" y="287840"/>
                </a:lnTo>
                <a:lnTo>
                  <a:pt x="69926" y="328421"/>
                </a:lnTo>
                <a:lnTo>
                  <a:pt x="58953" y="309611"/>
                </a:lnTo>
                <a:lnTo>
                  <a:pt x="46253" y="0"/>
                </a:lnTo>
                <a:lnTo>
                  <a:pt x="46253" y="287840"/>
                </a:lnTo>
                <a:lnTo>
                  <a:pt x="47980" y="328421"/>
                </a:lnTo>
                <a:lnTo>
                  <a:pt x="71653" y="334898"/>
                </a:lnTo>
                <a:lnTo>
                  <a:pt x="114376" y="265048"/>
                </a:lnTo>
                <a:lnTo>
                  <a:pt x="117906" y="258952"/>
                </a:lnTo>
                <a:lnTo>
                  <a:pt x="115862" y="251206"/>
                </a:lnTo>
                <a:lnTo>
                  <a:pt x="109804" y="247650"/>
                </a:lnTo>
                <a:lnTo>
                  <a:pt x="103746" y="244094"/>
                </a:lnTo>
                <a:lnTo>
                  <a:pt x="95961" y="246125"/>
                </a:lnTo>
                <a:close/>
              </a:path>
              <a:path w="117906" h="360044">
                <a:moveTo>
                  <a:pt x="58953" y="309611"/>
                </a:moveTo>
                <a:lnTo>
                  <a:pt x="69926" y="328421"/>
                </a:lnTo>
                <a:lnTo>
                  <a:pt x="71653" y="287840"/>
                </a:lnTo>
                <a:lnTo>
                  <a:pt x="71653" y="0"/>
                </a:lnTo>
                <a:lnTo>
                  <a:pt x="46253" y="0"/>
                </a:lnTo>
                <a:lnTo>
                  <a:pt x="58953" y="30961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832002" y="4746879"/>
            <a:ext cx="144018" cy="122300"/>
          </a:xfrm>
          <a:custGeom>
            <a:avLst/>
            <a:gdLst/>
            <a:ahLst/>
            <a:cxnLst/>
            <a:rect l="l" t="t" r="r" b="b"/>
            <a:pathLst>
              <a:path w="144018" h="122300">
                <a:moveTo>
                  <a:pt x="72009" y="122301"/>
                </a:moveTo>
                <a:lnTo>
                  <a:pt x="79007" y="122015"/>
                </a:lnTo>
                <a:lnTo>
                  <a:pt x="94095" y="119365"/>
                </a:lnTo>
                <a:lnTo>
                  <a:pt x="107849" y="114185"/>
                </a:lnTo>
                <a:lnTo>
                  <a:pt x="119910" y="106783"/>
                </a:lnTo>
                <a:lnTo>
                  <a:pt x="129917" y="97465"/>
                </a:lnTo>
                <a:lnTo>
                  <a:pt x="137511" y="86538"/>
                </a:lnTo>
                <a:lnTo>
                  <a:pt x="142331" y="74310"/>
                </a:lnTo>
                <a:lnTo>
                  <a:pt x="144018" y="61087"/>
                </a:lnTo>
                <a:lnTo>
                  <a:pt x="143691" y="55223"/>
                </a:lnTo>
                <a:lnTo>
                  <a:pt x="140590" y="42396"/>
                </a:lnTo>
                <a:lnTo>
                  <a:pt x="134508" y="30708"/>
                </a:lnTo>
                <a:lnTo>
                  <a:pt x="125806" y="20464"/>
                </a:lnTo>
                <a:lnTo>
                  <a:pt x="114844" y="11967"/>
                </a:lnTo>
                <a:lnTo>
                  <a:pt x="101983" y="5521"/>
                </a:lnTo>
                <a:lnTo>
                  <a:pt x="87584" y="1431"/>
                </a:lnTo>
                <a:lnTo>
                  <a:pt x="72009" y="0"/>
                </a:lnTo>
                <a:lnTo>
                  <a:pt x="65104" y="276"/>
                </a:lnTo>
                <a:lnTo>
                  <a:pt x="49993" y="2902"/>
                </a:lnTo>
                <a:lnTo>
                  <a:pt x="36219" y="8056"/>
                </a:lnTo>
                <a:lnTo>
                  <a:pt x="24141" y="15432"/>
                </a:lnTo>
                <a:lnTo>
                  <a:pt x="14120" y="24727"/>
                </a:lnTo>
                <a:lnTo>
                  <a:pt x="6515" y="35637"/>
                </a:lnTo>
                <a:lnTo>
                  <a:pt x="1689" y="47858"/>
                </a:lnTo>
                <a:lnTo>
                  <a:pt x="0" y="61087"/>
                </a:lnTo>
                <a:lnTo>
                  <a:pt x="335" y="67032"/>
                </a:lnTo>
                <a:lnTo>
                  <a:pt x="3450" y="79854"/>
                </a:lnTo>
                <a:lnTo>
                  <a:pt x="9538" y="91545"/>
                </a:lnTo>
                <a:lnTo>
                  <a:pt x="18241" y="101798"/>
                </a:lnTo>
                <a:lnTo>
                  <a:pt x="29199" y="110308"/>
                </a:lnTo>
                <a:lnTo>
                  <a:pt x="42053" y="116766"/>
                </a:lnTo>
                <a:lnTo>
                  <a:pt x="56442" y="120866"/>
                </a:lnTo>
                <a:lnTo>
                  <a:pt x="72009" y="1223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832002" y="4746879"/>
            <a:ext cx="144018" cy="122300"/>
          </a:xfrm>
          <a:custGeom>
            <a:avLst/>
            <a:gdLst/>
            <a:ahLst/>
            <a:cxnLst/>
            <a:rect l="l" t="t" r="r" b="b"/>
            <a:pathLst>
              <a:path w="144018" h="122300">
                <a:moveTo>
                  <a:pt x="72009" y="122301"/>
                </a:moveTo>
                <a:lnTo>
                  <a:pt x="56442" y="120866"/>
                </a:lnTo>
                <a:lnTo>
                  <a:pt x="42053" y="116766"/>
                </a:lnTo>
                <a:lnTo>
                  <a:pt x="29199" y="110308"/>
                </a:lnTo>
                <a:lnTo>
                  <a:pt x="18241" y="101798"/>
                </a:lnTo>
                <a:lnTo>
                  <a:pt x="9538" y="91545"/>
                </a:lnTo>
                <a:lnTo>
                  <a:pt x="3450" y="79854"/>
                </a:lnTo>
                <a:lnTo>
                  <a:pt x="335" y="67032"/>
                </a:lnTo>
                <a:lnTo>
                  <a:pt x="0" y="61087"/>
                </a:lnTo>
                <a:lnTo>
                  <a:pt x="1689" y="47858"/>
                </a:lnTo>
                <a:lnTo>
                  <a:pt x="6515" y="35637"/>
                </a:lnTo>
                <a:lnTo>
                  <a:pt x="14120" y="24727"/>
                </a:lnTo>
                <a:lnTo>
                  <a:pt x="24141" y="15432"/>
                </a:lnTo>
                <a:lnTo>
                  <a:pt x="36219" y="8056"/>
                </a:lnTo>
                <a:lnTo>
                  <a:pt x="49993" y="2902"/>
                </a:lnTo>
                <a:lnTo>
                  <a:pt x="65104" y="276"/>
                </a:lnTo>
                <a:lnTo>
                  <a:pt x="72009" y="0"/>
                </a:lnTo>
                <a:lnTo>
                  <a:pt x="87584" y="1431"/>
                </a:lnTo>
                <a:lnTo>
                  <a:pt x="101983" y="5521"/>
                </a:lnTo>
                <a:lnTo>
                  <a:pt x="114844" y="11967"/>
                </a:lnTo>
                <a:lnTo>
                  <a:pt x="125806" y="20464"/>
                </a:lnTo>
                <a:lnTo>
                  <a:pt x="134508" y="30708"/>
                </a:lnTo>
                <a:lnTo>
                  <a:pt x="140590" y="42396"/>
                </a:lnTo>
                <a:lnTo>
                  <a:pt x="143691" y="55223"/>
                </a:lnTo>
                <a:lnTo>
                  <a:pt x="144018" y="61087"/>
                </a:lnTo>
                <a:lnTo>
                  <a:pt x="142331" y="74310"/>
                </a:lnTo>
                <a:lnTo>
                  <a:pt x="137511" y="86538"/>
                </a:lnTo>
                <a:lnTo>
                  <a:pt x="129917" y="97465"/>
                </a:lnTo>
                <a:lnTo>
                  <a:pt x="119910" y="106783"/>
                </a:lnTo>
                <a:lnTo>
                  <a:pt x="107849" y="114185"/>
                </a:lnTo>
                <a:lnTo>
                  <a:pt x="94095" y="119365"/>
                </a:lnTo>
                <a:lnTo>
                  <a:pt x="79007" y="122015"/>
                </a:lnTo>
                <a:lnTo>
                  <a:pt x="72009" y="12230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2645283" y="4509135"/>
            <a:ext cx="117856" cy="360044"/>
          </a:xfrm>
          <a:custGeom>
            <a:avLst/>
            <a:gdLst/>
            <a:ahLst/>
            <a:cxnLst/>
            <a:rect l="l" t="t" r="r" b="b"/>
            <a:pathLst>
              <a:path w="117856" h="360044">
                <a:moveTo>
                  <a:pt x="46228" y="334898"/>
                </a:moveTo>
                <a:lnTo>
                  <a:pt x="46228" y="287927"/>
                </a:lnTo>
                <a:lnTo>
                  <a:pt x="25400" y="252221"/>
                </a:lnTo>
                <a:lnTo>
                  <a:pt x="21971" y="246125"/>
                </a:lnTo>
                <a:lnTo>
                  <a:pt x="14097" y="244094"/>
                </a:lnTo>
                <a:lnTo>
                  <a:pt x="8128" y="247650"/>
                </a:lnTo>
                <a:lnTo>
                  <a:pt x="2031" y="251206"/>
                </a:lnTo>
                <a:lnTo>
                  <a:pt x="0" y="258952"/>
                </a:lnTo>
                <a:lnTo>
                  <a:pt x="3556" y="265048"/>
                </a:lnTo>
                <a:lnTo>
                  <a:pt x="58928" y="360044"/>
                </a:lnTo>
                <a:lnTo>
                  <a:pt x="114300" y="265048"/>
                </a:lnTo>
                <a:lnTo>
                  <a:pt x="71628" y="334898"/>
                </a:lnTo>
                <a:lnTo>
                  <a:pt x="48006" y="328421"/>
                </a:lnTo>
                <a:lnTo>
                  <a:pt x="46228" y="287927"/>
                </a:lnTo>
                <a:lnTo>
                  <a:pt x="46228" y="334898"/>
                </a:lnTo>
                <a:close/>
              </a:path>
              <a:path w="117856" h="360044">
                <a:moveTo>
                  <a:pt x="95885" y="246125"/>
                </a:moveTo>
                <a:lnTo>
                  <a:pt x="92456" y="252221"/>
                </a:lnTo>
                <a:lnTo>
                  <a:pt x="71628" y="287927"/>
                </a:lnTo>
                <a:lnTo>
                  <a:pt x="69850" y="328421"/>
                </a:lnTo>
                <a:lnTo>
                  <a:pt x="58928" y="309698"/>
                </a:lnTo>
                <a:lnTo>
                  <a:pt x="46228" y="0"/>
                </a:lnTo>
                <a:lnTo>
                  <a:pt x="46228" y="287927"/>
                </a:lnTo>
                <a:lnTo>
                  <a:pt x="48006" y="328421"/>
                </a:lnTo>
                <a:lnTo>
                  <a:pt x="71628" y="334898"/>
                </a:lnTo>
                <a:lnTo>
                  <a:pt x="114300" y="265048"/>
                </a:lnTo>
                <a:lnTo>
                  <a:pt x="117856" y="258952"/>
                </a:lnTo>
                <a:lnTo>
                  <a:pt x="115824" y="251206"/>
                </a:lnTo>
                <a:lnTo>
                  <a:pt x="109728" y="247650"/>
                </a:lnTo>
                <a:lnTo>
                  <a:pt x="103759" y="244094"/>
                </a:lnTo>
                <a:lnTo>
                  <a:pt x="95885" y="246125"/>
                </a:lnTo>
                <a:close/>
              </a:path>
              <a:path w="117856" h="360044">
                <a:moveTo>
                  <a:pt x="58928" y="309698"/>
                </a:moveTo>
                <a:lnTo>
                  <a:pt x="69850" y="328421"/>
                </a:lnTo>
                <a:lnTo>
                  <a:pt x="71628" y="287927"/>
                </a:lnTo>
                <a:lnTo>
                  <a:pt x="71628" y="0"/>
                </a:lnTo>
                <a:lnTo>
                  <a:pt x="46228" y="0"/>
                </a:lnTo>
                <a:lnTo>
                  <a:pt x="58928" y="30969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2645283" y="4509135"/>
            <a:ext cx="117856" cy="360044"/>
          </a:xfrm>
          <a:custGeom>
            <a:avLst/>
            <a:gdLst/>
            <a:ahLst/>
            <a:cxnLst/>
            <a:rect l="l" t="t" r="r" b="b"/>
            <a:pathLst>
              <a:path w="117856" h="360044">
                <a:moveTo>
                  <a:pt x="46228" y="334898"/>
                </a:moveTo>
                <a:lnTo>
                  <a:pt x="46228" y="287927"/>
                </a:lnTo>
                <a:lnTo>
                  <a:pt x="25400" y="252221"/>
                </a:lnTo>
                <a:lnTo>
                  <a:pt x="21971" y="246125"/>
                </a:lnTo>
                <a:lnTo>
                  <a:pt x="14097" y="244094"/>
                </a:lnTo>
                <a:lnTo>
                  <a:pt x="8128" y="247650"/>
                </a:lnTo>
                <a:lnTo>
                  <a:pt x="2031" y="251206"/>
                </a:lnTo>
                <a:lnTo>
                  <a:pt x="0" y="258952"/>
                </a:lnTo>
                <a:lnTo>
                  <a:pt x="3556" y="265048"/>
                </a:lnTo>
                <a:lnTo>
                  <a:pt x="58928" y="360044"/>
                </a:lnTo>
                <a:lnTo>
                  <a:pt x="114300" y="265048"/>
                </a:lnTo>
                <a:lnTo>
                  <a:pt x="71628" y="334898"/>
                </a:lnTo>
                <a:lnTo>
                  <a:pt x="48006" y="328421"/>
                </a:lnTo>
                <a:lnTo>
                  <a:pt x="46228" y="287927"/>
                </a:lnTo>
                <a:lnTo>
                  <a:pt x="46228" y="334898"/>
                </a:lnTo>
                <a:close/>
              </a:path>
              <a:path w="117856" h="360044">
                <a:moveTo>
                  <a:pt x="95885" y="246125"/>
                </a:moveTo>
                <a:lnTo>
                  <a:pt x="92456" y="252221"/>
                </a:lnTo>
                <a:lnTo>
                  <a:pt x="71628" y="287927"/>
                </a:lnTo>
                <a:lnTo>
                  <a:pt x="69850" y="328421"/>
                </a:lnTo>
                <a:lnTo>
                  <a:pt x="58928" y="309698"/>
                </a:lnTo>
                <a:lnTo>
                  <a:pt x="46228" y="0"/>
                </a:lnTo>
                <a:lnTo>
                  <a:pt x="46228" y="287927"/>
                </a:lnTo>
                <a:lnTo>
                  <a:pt x="48006" y="328421"/>
                </a:lnTo>
                <a:lnTo>
                  <a:pt x="71628" y="334898"/>
                </a:lnTo>
                <a:lnTo>
                  <a:pt x="114300" y="265048"/>
                </a:lnTo>
                <a:lnTo>
                  <a:pt x="117856" y="258952"/>
                </a:lnTo>
                <a:lnTo>
                  <a:pt x="115824" y="251206"/>
                </a:lnTo>
                <a:lnTo>
                  <a:pt x="109728" y="247650"/>
                </a:lnTo>
                <a:lnTo>
                  <a:pt x="103759" y="244094"/>
                </a:lnTo>
                <a:lnTo>
                  <a:pt x="95885" y="246125"/>
                </a:lnTo>
                <a:close/>
              </a:path>
              <a:path w="117856" h="360044">
                <a:moveTo>
                  <a:pt x="58928" y="309698"/>
                </a:moveTo>
                <a:lnTo>
                  <a:pt x="69850" y="328421"/>
                </a:lnTo>
                <a:lnTo>
                  <a:pt x="71628" y="287927"/>
                </a:lnTo>
                <a:lnTo>
                  <a:pt x="71628" y="0"/>
                </a:lnTo>
                <a:lnTo>
                  <a:pt x="46228" y="0"/>
                </a:lnTo>
                <a:lnTo>
                  <a:pt x="58928" y="30969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2632202" y="4746879"/>
            <a:ext cx="144018" cy="122300"/>
          </a:xfrm>
          <a:custGeom>
            <a:avLst/>
            <a:gdLst/>
            <a:ahLst/>
            <a:cxnLst/>
            <a:rect l="l" t="t" r="r" b="b"/>
            <a:pathLst>
              <a:path w="144018" h="122300">
                <a:moveTo>
                  <a:pt x="72009" y="122301"/>
                </a:moveTo>
                <a:lnTo>
                  <a:pt x="79005" y="122015"/>
                </a:lnTo>
                <a:lnTo>
                  <a:pt x="94090" y="119365"/>
                </a:lnTo>
                <a:lnTo>
                  <a:pt x="107843" y="114185"/>
                </a:lnTo>
                <a:lnTo>
                  <a:pt x="119905" y="106783"/>
                </a:lnTo>
                <a:lnTo>
                  <a:pt x="129913" y="97465"/>
                </a:lnTo>
                <a:lnTo>
                  <a:pt x="137509" y="86538"/>
                </a:lnTo>
                <a:lnTo>
                  <a:pt x="142330" y="74310"/>
                </a:lnTo>
                <a:lnTo>
                  <a:pt x="144018" y="61087"/>
                </a:lnTo>
                <a:lnTo>
                  <a:pt x="143691" y="55223"/>
                </a:lnTo>
                <a:lnTo>
                  <a:pt x="140589" y="42396"/>
                </a:lnTo>
                <a:lnTo>
                  <a:pt x="134506" y="30708"/>
                </a:lnTo>
                <a:lnTo>
                  <a:pt x="125801" y="20464"/>
                </a:lnTo>
                <a:lnTo>
                  <a:pt x="114838" y="11967"/>
                </a:lnTo>
                <a:lnTo>
                  <a:pt x="101977" y="5521"/>
                </a:lnTo>
                <a:lnTo>
                  <a:pt x="87580" y="1431"/>
                </a:lnTo>
                <a:lnTo>
                  <a:pt x="72009" y="0"/>
                </a:lnTo>
                <a:lnTo>
                  <a:pt x="65108" y="276"/>
                </a:lnTo>
                <a:lnTo>
                  <a:pt x="50003" y="2902"/>
                </a:lnTo>
                <a:lnTo>
                  <a:pt x="36230" y="8056"/>
                </a:lnTo>
                <a:lnTo>
                  <a:pt x="24151" y="15432"/>
                </a:lnTo>
                <a:lnTo>
                  <a:pt x="14127" y="24727"/>
                </a:lnTo>
                <a:lnTo>
                  <a:pt x="6519" y="35637"/>
                </a:lnTo>
                <a:lnTo>
                  <a:pt x="1690" y="47858"/>
                </a:lnTo>
                <a:lnTo>
                  <a:pt x="0" y="61087"/>
                </a:lnTo>
                <a:lnTo>
                  <a:pt x="335" y="67032"/>
                </a:lnTo>
                <a:lnTo>
                  <a:pt x="3452" y="79854"/>
                </a:lnTo>
                <a:lnTo>
                  <a:pt x="9544" y="91545"/>
                </a:lnTo>
                <a:lnTo>
                  <a:pt x="18250" y="101798"/>
                </a:lnTo>
                <a:lnTo>
                  <a:pt x="29210" y="110308"/>
                </a:lnTo>
                <a:lnTo>
                  <a:pt x="42064" y="116766"/>
                </a:lnTo>
                <a:lnTo>
                  <a:pt x="56450" y="120866"/>
                </a:lnTo>
                <a:lnTo>
                  <a:pt x="72009" y="1223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2632202" y="4746879"/>
            <a:ext cx="144018" cy="122300"/>
          </a:xfrm>
          <a:custGeom>
            <a:avLst/>
            <a:gdLst/>
            <a:ahLst/>
            <a:cxnLst/>
            <a:rect l="l" t="t" r="r" b="b"/>
            <a:pathLst>
              <a:path w="144018" h="122300">
                <a:moveTo>
                  <a:pt x="72009" y="122301"/>
                </a:moveTo>
                <a:lnTo>
                  <a:pt x="56450" y="120866"/>
                </a:lnTo>
                <a:lnTo>
                  <a:pt x="42064" y="116766"/>
                </a:lnTo>
                <a:lnTo>
                  <a:pt x="29210" y="110308"/>
                </a:lnTo>
                <a:lnTo>
                  <a:pt x="18250" y="101798"/>
                </a:lnTo>
                <a:lnTo>
                  <a:pt x="9544" y="91545"/>
                </a:lnTo>
                <a:lnTo>
                  <a:pt x="3452" y="79854"/>
                </a:lnTo>
                <a:lnTo>
                  <a:pt x="335" y="67032"/>
                </a:lnTo>
                <a:lnTo>
                  <a:pt x="0" y="61087"/>
                </a:lnTo>
                <a:lnTo>
                  <a:pt x="1690" y="47858"/>
                </a:lnTo>
                <a:lnTo>
                  <a:pt x="6519" y="35637"/>
                </a:lnTo>
                <a:lnTo>
                  <a:pt x="14127" y="24727"/>
                </a:lnTo>
                <a:lnTo>
                  <a:pt x="24151" y="15432"/>
                </a:lnTo>
                <a:lnTo>
                  <a:pt x="36230" y="8056"/>
                </a:lnTo>
                <a:lnTo>
                  <a:pt x="50003" y="2902"/>
                </a:lnTo>
                <a:lnTo>
                  <a:pt x="65108" y="276"/>
                </a:lnTo>
                <a:lnTo>
                  <a:pt x="72009" y="0"/>
                </a:lnTo>
                <a:lnTo>
                  <a:pt x="87580" y="1431"/>
                </a:lnTo>
                <a:lnTo>
                  <a:pt x="101977" y="5521"/>
                </a:lnTo>
                <a:lnTo>
                  <a:pt x="114838" y="11967"/>
                </a:lnTo>
                <a:lnTo>
                  <a:pt x="125801" y="20464"/>
                </a:lnTo>
                <a:lnTo>
                  <a:pt x="134506" y="30708"/>
                </a:lnTo>
                <a:lnTo>
                  <a:pt x="140589" y="42396"/>
                </a:lnTo>
                <a:lnTo>
                  <a:pt x="143691" y="55223"/>
                </a:lnTo>
                <a:lnTo>
                  <a:pt x="144018" y="61087"/>
                </a:lnTo>
                <a:lnTo>
                  <a:pt x="142330" y="74310"/>
                </a:lnTo>
                <a:lnTo>
                  <a:pt x="137509" y="86538"/>
                </a:lnTo>
                <a:lnTo>
                  <a:pt x="129913" y="97465"/>
                </a:lnTo>
                <a:lnTo>
                  <a:pt x="119905" y="106783"/>
                </a:lnTo>
                <a:lnTo>
                  <a:pt x="107843" y="114185"/>
                </a:lnTo>
                <a:lnTo>
                  <a:pt x="94090" y="119365"/>
                </a:lnTo>
                <a:lnTo>
                  <a:pt x="79005" y="122015"/>
                </a:lnTo>
                <a:lnTo>
                  <a:pt x="72009" y="12230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1927987" y="5229225"/>
            <a:ext cx="103377" cy="1079995"/>
          </a:xfrm>
          <a:custGeom>
            <a:avLst/>
            <a:gdLst/>
            <a:ahLst/>
            <a:cxnLst/>
            <a:rect l="l" t="t" r="r" b="b"/>
            <a:pathLst>
              <a:path w="103377" h="1079995">
                <a:moveTo>
                  <a:pt x="57150" y="1064196"/>
                </a:moveTo>
                <a:lnTo>
                  <a:pt x="46227" y="1064196"/>
                </a:lnTo>
                <a:lnTo>
                  <a:pt x="45338" y="1067409"/>
                </a:lnTo>
                <a:lnTo>
                  <a:pt x="4063" y="985710"/>
                </a:lnTo>
                <a:lnTo>
                  <a:pt x="1015" y="987475"/>
                </a:lnTo>
                <a:lnTo>
                  <a:pt x="0" y="991374"/>
                </a:lnTo>
                <a:lnTo>
                  <a:pt x="1777" y="994397"/>
                </a:lnTo>
                <a:lnTo>
                  <a:pt x="51688" y="1079995"/>
                </a:lnTo>
                <a:lnTo>
                  <a:pt x="58038" y="1067409"/>
                </a:lnTo>
                <a:lnTo>
                  <a:pt x="57150" y="1064196"/>
                </a:lnTo>
                <a:close/>
              </a:path>
              <a:path w="103377" h="1079995">
                <a:moveTo>
                  <a:pt x="51688" y="1079995"/>
                </a:moveTo>
                <a:lnTo>
                  <a:pt x="101600" y="994397"/>
                </a:lnTo>
                <a:lnTo>
                  <a:pt x="103377" y="991374"/>
                </a:lnTo>
                <a:lnTo>
                  <a:pt x="102362" y="987475"/>
                </a:lnTo>
                <a:lnTo>
                  <a:pt x="99313" y="985710"/>
                </a:lnTo>
                <a:lnTo>
                  <a:pt x="96393" y="983945"/>
                </a:lnTo>
                <a:lnTo>
                  <a:pt x="92456" y="984973"/>
                </a:lnTo>
                <a:lnTo>
                  <a:pt x="90677" y="987996"/>
                </a:lnTo>
                <a:lnTo>
                  <a:pt x="58039" y="1043949"/>
                </a:lnTo>
                <a:lnTo>
                  <a:pt x="51689" y="1054834"/>
                </a:lnTo>
                <a:lnTo>
                  <a:pt x="45339" y="1043949"/>
                </a:lnTo>
                <a:lnTo>
                  <a:pt x="12700" y="987996"/>
                </a:lnTo>
                <a:lnTo>
                  <a:pt x="11049" y="984973"/>
                </a:lnTo>
                <a:lnTo>
                  <a:pt x="7112" y="983945"/>
                </a:lnTo>
                <a:lnTo>
                  <a:pt x="4063" y="985710"/>
                </a:lnTo>
                <a:lnTo>
                  <a:pt x="45338" y="1067409"/>
                </a:lnTo>
                <a:lnTo>
                  <a:pt x="46227" y="1064196"/>
                </a:lnTo>
                <a:lnTo>
                  <a:pt x="57150" y="1064196"/>
                </a:lnTo>
                <a:lnTo>
                  <a:pt x="58038" y="1067409"/>
                </a:lnTo>
                <a:lnTo>
                  <a:pt x="51688" y="1079995"/>
                </a:lnTo>
                <a:close/>
              </a:path>
              <a:path w="103377" h="1079995">
                <a:moveTo>
                  <a:pt x="51689" y="1054834"/>
                </a:moveTo>
                <a:lnTo>
                  <a:pt x="58039" y="1043949"/>
                </a:lnTo>
                <a:lnTo>
                  <a:pt x="58038" y="0"/>
                </a:lnTo>
                <a:lnTo>
                  <a:pt x="45338" y="0"/>
                </a:lnTo>
                <a:lnTo>
                  <a:pt x="45339" y="1043949"/>
                </a:lnTo>
                <a:lnTo>
                  <a:pt x="51689" y="105483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127812" y="5229225"/>
            <a:ext cx="103403" cy="1079995"/>
          </a:xfrm>
          <a:custGeom>
            <a:avLst/>
            <a:gdLst/>
            <a:ahLst/>
            <a:cxnLst/>
            <a:rect l="l" t="t" r="r" b="b"/>
            <a:pathLst>
              <a:path w="103403" h="1079995">
                <a:moveTo>
                  <a:pt x="57188" y="1064196"/>
                </a:moveTo>
                <a:lnTo>
                  <a:pt x="46215" y="1064196"/>
                </a:lnTo>
                <a:lnTo>
                  <a:pt x="45351" y="1067409"/>
                </a:lnTo>
                <a:lnTo>
                  <a:pt x="4051" y="985710"/>
                </a:lnTo>
                <a:lnTo>
                  <a:pt x="1016" y="987475"/>
                </a:lnTo>
                <a:lnTo>
                  <a:pt x="0" y="991374"/>
                </a:lnTo>
                <a:lnTo>
                  <a:pt x="1765" y="994397"/>
                </a:lnTo>
                <a:lnTo>
                  <a:pt x="51701" y="1079995"/>
                </a:lnTo>
                <a:lnTo>
                  <a:pt x="58051" y="1067409"/>
                </a:lnTo>
                <a:lnTo>
                  <a:pt x="57188" y="1064196"/>
                </a:lnTo>
                <a:close/>
              </a:path>
              <a:path w="103403" h="1079995">
                <a:moveTo>
                  <a:pt x="51701" y="1079995"/>
                </a:moveTo>
                <a:lnTo>
                  <a:pt x="101638" y="994397"/>
                </a:lnTo>
                <a:lnTo>
                  <a:pt x="103403" y="991374"/>
                </a:lnTo>
                <a:lnTo>
                  <a:pt x="102374" y="987475"/>
                </a:lnTo>
                <a:lnTo>
                  <a:pt x="99352" y="985710"/>
                </a:lnTo>
                <a:lnTo>
                  <a:pt x="96316" y="983945"/>
                </a:lnTo>
                <a:lnTo>
                  <a:pt x="92430" y="984973"/>
                </a:lnTo>
                <a:lnTo>
                  <a:pt x="90665" y="987996"/>
                </a:lnTo>
                <a:lnTo>
                  <a:pt x="58051" y="1043905"/>
                </a:lnTo>
                <a:lnTo>
                  <a:pt x="51701" y="1054791"/>
                </a:lnTo>
                <a:lnTo>
                  <a:pt x="45351" y="1043905"/>
                </a:lnTo>
                <a:lnTo>
                  <a:pt x="12738" y="987996"/>
                </a:lnTo>
                <a:lnTo>
                  <a:pt x="10972" y="984973"/>
                </a:lnTo>
                <a:lnTo>
                  <a:pt x="7073" y="983945"/>
                </a:lnTo>
                <a:lnTo>
                  <a:pt x="4051" y="985710"/>
                </a:lnTo>
                <a:lnTo>
                  <a:pt x="45351" y="1067409"/>
                </a:lnTo>
                <a:lnTo>
                  <a:pt x="46215" y="1064196"/>
                </a:lnTo>
                <a:lnTo>
                  <a:pt x="57188" y="1064196"/>
                </a:lnTo>
                <a:lnTo>
                  <a:pt x="58051" y="1067409"/>
                </a:lnTo>
                <a:lnTo>
                  <a:pt x="51701" y="1079995"/>
                </a:lnTo>
                <a:close/>
              </a:path>
              <a:path w="103403" h="1079995">
                <a:moveTo>
                  <a:pt x="51701" y="1054791"/>
                </a:moveTo>
                <a:lnTo>
                  <a:pt x="58051" y="1043905"/>
                </a:lnTo>
                <a:lnTo>
                  <a:pt x="58051" y="0"/>
                </a:lnTo>
                <a:lnTo>
                  <a:pt x="45351" y="0"/>
                </a:lnTo>
                <a:lnTo>
                  <a:pt x="45351" y="1043905"/>
                </a:lnTo>
                <a:lnTo>
                  <a:pt x="51701" y="10547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179539" y="5229225"/>
            <a:ext cx="180009" cy="0"/>
          </a:xfrm>
          <a:custGeom>
            <a:avLst/>
            <a:gdLst/>
            <a:ahLst/>
            <a:cxnLst/>
            <a:rect l="l" t="t" r="r" b="b"/>
            <a:pathLst>
              <a:path w="180009">
                <a:moveTo>
                  <a:pt x="0" y="0"/>
                </a:moveTo>
                <a:lnTo>
                  <a:pt x="180009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2680462" y="5661228"/>
            <a:ext cx="117982" cy="360057"/>
          </a:xfrm>
          <a:custGeom>
            <a:avLst/>
            <a:gdLst/>
            <a:ahLst/>
            <a:cxnLst/>
            <a:rect l="l" t="t" r="r" b="b"/>
            <a:pathLst>
              <a:path w="117982" h="360057">
                <a:moveTo>
                  <a:pt x="21970" y="113868"/>
                </a:moveTo>
                <a:lnTo>
                  <a:pt x="25526" y="107797"/>
                </a:lnTo>
                <a:lnTo>
                  <a:pt x="46355" y="72092"/>
                </a:lnTo>
                <a:lnTo>
                  <a:pt x="58991" y="50429"/>
                </a:lnTo>
                <a:lnTo>
                  <a:pt x="71755" y="72310"/>
                </a:lnTo>
                <a:lnTo>
                  <a:pt x="92456" y="107797"/>
                </a:lnTo>
                <a:lnTo>
                  <a:pt x="96012" y="113868"/>
                </a:lnTo>
                <a:lnTo>
                  <a:pt x="103758" y="115912"/>
                </a:lnTo>
                <a:lnTo>
                  <a:pt x="109855" y="112369"/>
                </a:lnTo>
                <a:lnTo>
                  <a:pt x="115950" y="108838"/>
                </a:lnTo>
                <a:lnTo>
                  <a:pt x="117982" y="101066"/>
                </a:lnTo>
                <a:lnTo>
                  <a:pt x="114426" y="95008"/>
                </a:lnTo>
                <a:lnTo>
                  <a:pt x="71755" y="25209"/>
                </a:lnTo>
                <a:lnTo>
                  <a:pt x="69976" y="31597"/>
                </a:lnTo>
                <a:lnTo>
                  <a:pt x="48006" y="31597"/>
                </a:lnTo>
                <a:lnTo>
                  <a:pt x="46355" y="25209"/>
                </a:lnTo>
                <a:lnTo>
                  <a:pt x="3556" y="95008"/>
                </a:lnTo>
                <a:lnTo>
                  <a:pt x="0" y="101066"/>
                </a:lnTo>
                <a:lnTo>
                  <a:pt x="2158" y="108838"/>
                </a:lnTo>
                <a:lnTo>
                  <a:pt x="8127" y="112369"/>
                </a:lnTo>
                <a:lnTo>
                  <a:pt x="14224" y="115912"/>
                </a:lnTo>
                <a:lnTo>
                  <a:pt x="21970" y="113868"/>
                </a:lnTo>
                <a:close/>
              </a:path>
              <a:path w="117982" h="360057">
                <a:moveTo>
                  <a:pt x="71755" y="25209"/>
                </a:moveTo>
                <a:lnTo>
                  <a:pt x="114426" y="95008"/>
                </a:lnTo>
                <a:lnTo>
                  <a:pt x="59055" y="0"/>
                </a:lnTo>
                <a:lnTo>
                  <a:pt x="3556" y="95008"/>
                </a:lnTo>
                <a:lnTo>
                  <a:pt x="46355" y="25209"/>
                </a:lnTo>
                <a:lnTo>
                  <a:pt x="48006" y="31597"/>
                </a:lnTo>
                <a:lnTo>
                  <a:pt x="69976" y="31597"/>
                </a:lnTo>
                <a:lnTo>
                  <a:pt x="71755" y="25209"/>
                </a:lnTo>
                <a:close/>
              </a:path>
              <a:path w="117982" h="360057">
                <a:moveTo>
                  <a:pt x="71755" y="360057"/>
                </a:moveTo>
                <a:lnTo>
                  <a:pt x="71755" y="72310"/>
                </a:lnTo>
                <a:lnTo>
                  <a:pt x="58991" y="50429"/>
                </a:lnTo>
                <a:lnTo>
                  <a:pt x="46355" y="72092"/>
                </a:lnTo>
                <a:lnTo>
                  <a:pt x="46355" y="360057"/>
                </a:lnTo>
                <a:lnTo>
                  <a:pt x="71755" y="3600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2680462" y="5661228"/>
            <a:ext cx="117982" cy="360057"/>
          </a:xfrm>
          <a:custGeom>
            <a:avLst/>
            <a:gdLst/>
            <a:ahLst/>
            <a:cxnLst/>
            <a:rect l="l" t="t" r="r" b="b"/>
            <a:pathLst>
              <a:path w="117982" h="360057">
                <a:moveTo>
                  <a:pt x="21970" y="113868"/>
                </a:moveTo>
                <a:lnTo>
                  <a:pt x="25526" y="107797"/>
                </a:lnTo>
                <a:lnTo>
                  <a:pt x="46355" y="72092"/>
                </a:lnTo>
                <a:lnTo>
                  <a:pt x="58991" y="50429"/>
                </a:lnTo>
                <a:lnTo>
                  <a:pt x="71755" y="72310"/>
                </a:lnTo>
                <a:lnTo>
                  <a:pt x="92456" y="107797"/>
                </a:lnTo>
                <a:lnTo>
                  <a:pt x="96012" y="113868"/>
                </a:lnTo>
                <a:lnTo>
                  <a:pt x="103758" y="115912"/>
                </a:lnTo>
                <a:lnTo>
                  <a:pt x="109855" y="112369"/>
                </a:lnTo>
                <a:lnTo>
                  <a:pt x="115950" y="108838"/>
                </a:lnTo>
                <a:lnTo>
                  <a:pt x="117982" y="101066"/>
                </a:lnTo>
                <a:lnTo>
                  <a:pt x="114426" y="95008"/>
                </a:lnTo>
                <a:lnTo>
                  <a:pt x="71755" y="25209"/>
                </a:lnTo>
                <a:lnTo>
                  <a:pt x="69976" y="31597"/>
                </a:lnTo>
                <a:lnTo>
                  <a:pt x="48006" y="31597"/>
                </a:lnTo>
                <a:lnTo>
                  <a:pt x="46355" y="25209"/>
                </a:lnTo>
                <a:lnTo>
                  <a:pt x="3556" y="95008"/>
                </a:lnTo>
                <a:lnTo>
                  <a:pt x="0" y="101066"/>
                </a:lnTo>
                <a:lnTo>
                  <a:pt x="2158" y="108838"/>
                </a:lnTo>
                <a:lnTo>
                  <a:pt x="8127" y="112369"/>
                </a:lnTo>
                <a:lnTo>
                  <a:pt x="14224" y="115912"/>
                </a:lnTo>
                <a:lnTo>
                  <a:pt x="21970" y="113868"/>
                </a:lnTo>
                <a:close/>
              </a:path>
              <a:path w="117982" h="360057">
                <a:moveTo>
                  <a:pt x="71755" y="25209"/>
                </a:moveTo>
                <a:lnTo>
                  <a:pt x="114426" y="95008"/>
                </a:lnTo>
                <a:lnTo>
                  <a:pt x="59055" y="0"/>
                </a:lnTo>
                <a:lnTo>
                  <a:pt x="3556" y="95008"/>
                </a:lnTo>
                <a:lnTo>
                  <a:pt x="46355" y="25209"/>
                </a:lnTo>
                <a:lnTo>
                  <a:pt x="48006" y="31597"/>
                </a:lnTo>
                <a:lnTo>
                  <a:pt x="69976" y="31597"/>
                </a:lnTo>
                <a:lnTo>
                  <a:pt x="71755" y="25209"/>
                </a:lnTo>
                <a:close/>
              </a:path>
              <a:path w="117982" h="360057">
                <a:moveTo>
                  <a:pt x="71755" y="360057"/>
                </a:moveTo>
                <a:lnTo>
                  <a:pt x="71755" y="72310"/>
                </a:lnTo>
                <a:lnTo>
                  <a:pt x="58991" y="50429"/>
                </a:lnTo>
                <a:lnTo>
                  <a:pt x="46355" y="72092"/>
                </a:lnTo>
                <a:lnTo>
                  <a:pt x="46355" y="360057"/>
                </a:lnTo>
                <a:lnTo>
                  <a:pt x="71755" y="3600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2667508" y="5661253"/>
            <a:ext cx="144018" cy="122300"/>
          </a:xfrm>
          <a:custGeom>
            <a:avLst/>
            <a:gdLst/>
            <a:ahLst/>
            <a:cxnLst/>
            <a:rect l="l" t="t" r="r" b="b"/>
            <a:pathLst>
              <a:path w="144018" h="122300">
                <a:moveTo>
                  <a:pt x="72009" y="0"/>
                </a:moveTo>
                <a:lnTo>
                  <a:pt x="65060" y="281"/>
                </a:lnTo>
                <a:lnTo>
                  <a:pt x="49965" y="2919"/>
                </a:lnTo>
                <a:lnTo>
                  <a:pt x="36202" y="8085"/>
                </a:lnTo>
                <a:lnTo>
                  <a:pt x="24132" y="15475"/>
                </a:lnTo>
                <a:lnTo>
                  <a:pt x="14115" y="24781"/>
                </a:lnTo>
                <a:lnTo>
                  <a:pt x="6514" y="35700"/>
                </a:lnTo>
                <a:lnTo>
                  <a:pt x="1688" y="47924"/>
                </a:lnTo>
                <a:lnTo>
                  <a:pt x="0" y="61150"/>
                </a:lnTo>
                <a:lnTo>
                  <a:pt x="331" y="67053"/>
                </a:lnTo>
                <a:lnTo>
                  <a:pt x="3440" y="79874"/>
                </a:lnTo>
                <a:lnTo>
                  <a:pt x="9528" y="91563"/>
                </a:lnTo>
                <a:lnTo>
                  <a:pt x="18233" y="101812"/>
                </a:lnTo>
                <a:lnTo>
                  <a:pt x="29194" y="110317"/>
                </a:lnTo>
                <a:lnTo>
                  <a:pt x="42052" y="116770"/>
                </a:lnTo>
                <a:lnTo>
                  <a:pt x="56443" y="120867"/>
                </a:lnTo>
                <a:lnTo>
                  <a:pt x="72009" y="122300"/>
                </a:lnTo>
                <a:lnTo>
                  <a:pt x="78957" y="122019"/>
                </a:lnTo>
                <a:lnTo>
                  <a:pt x="94052" y="119380"/>
                </a:lnTo>
                <a:lnTo>
                  <a:pt x="107815" y="114212"/>
                </a:lnTo>
                <a:lnTo>
                  <a:pt x="119885" y="106821"/>
                </a:lnTo>
                <a:lnTo>
                  <a:pt x="129902" y="97513"/>
                </a:lnTo>
                <a:lnTo>
                  <a:pt x="137503" y="86595"/>
                </a:lnTo>
                <a:lnTo>
                  <a:pt x="142329" y="74372"/>
                </a:lnTo>
                <a:lnTo>
                  <a:pt x="144018" y="61150"/>
                </a:lnTo>
                <a:lnTo>
                  <a:pt x="143686" y="55245"/>
                </a:lnTo>
                <a:lnTo>
                  <a:pt x="140577" y="42421"/>
                </a:lnTo>
                <a:lnTo>
                  <a:pt x="134489" y="30732"/>
                </a:lnTo>
                <a:lnTo>
                  <a:pt x="125784" y="20483"/>
                </a:lnTo>
                <a:lnTo>
                  <a:pt x="114823" y="11979"/>
                </a:lnTo>
                <a:lnTo>
                  <a:pt x="101965" y="5528"/>
                </a:lnTo>
                <a:lnTo>
                  <a:pt x="87574" y="1432"/>
                </a:lnTo>
                <a:lnTo>
                  <a:pt x="7200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2667508" y="5661253"/>
            <a:ext cx="144018" cy="122300"/>
          </a:xfrm>
          <a:custGeom>
            <a:avLst/>
            <a:gdLst/>
            <a:ahLst/>
            <a:cxnLst/>
            <a:rect l="l" t="t" r="r" b="b"/>
            <a:pathLst>
              <a:path w="144018" h="122300">
                <a:moveTo>
                  <a:pt x="72009" y="0"/>
                </a:moveTo>
                <a:lnTo>
                  <a:pt x="87574" y="1432"/>
                </a:lnTo>
                <a:lnTo>
                  <a:pt x="101965" y="5528"/>
                </a:lnTo>
                <a:lnTo>
                  <a:pt x="114823" y="11979"/>
                </a:lnTo>
                <a:lnTo>
                  <a:pt x="125784" y="20483"/>
                </a:lnTo>
                <a:lnTo>
                  <a:pt x="134489" y="30732"/>
                </a:lnTo>
                <a:lnTo>
                  <a:pt x="140577" y="42421"/>
                </a:lnTo>
                <a:lnTo>
                  <a:pt x="143686" y="55245"/>
                </a:lnTo>
                <a:lnTo>
                  <a:pt x="144018" y="61150"/>
                </a:lnTo>
                <a:lnTo>
                  <a:pt x="142329" y="74372"/>
                </a:lnTo>
                <a:lnTo>
                  <a:pt x="137503" y="86595"/>
                </a:lnTo>
                <a:lnTo>
                  <a:pt x="129902" y="97513"/>
                </a:lnTo>
                <a:lnTo>
                  <a:pt x="119885" y="106821"/>
                </a:lnTo>
                <a:lnTo>
                  <a:pt x="107815" y="114212"/>
                </a:lnTo>
                <a:lnTo>
                  <a:pt x="94052" y="119380"/>
                </a:lnTo>
                <a:lnTo>
                  <a:pt x="78957" y="122019"/>
                </a:lnTo>
                <a:lnTo>
                  <a:pt x="72009" y="122300"/>
                </a:lnTo>
                <a:lnTo>
                  <a:pt x="56443" y="120867"/>
                </a:lnTo>
                <a:lnTo>
                  <a:pt x="42052" y="116770"/>
                </a:lnTo>
                <a:lnTo>
                  <a:pt x="29194" y="110317"/>
                </a:lnTo>
                <a:lnTo>
                  <a:pt x="18233" y="101812"/>
                </a:lnTo>
                <a:lnTo>
                  <a:pt x="9528" y="91563"/>
                </a:lnTo>
                <a:lnTo>
                  <a:pt x="3440" y="79874"/>
                </a:lnTo>
                <a:lnTo>
                  <a:pt x="331" y="67053"/>
                </a:lnTo>
                <a:lnTo>
                  <a:pt x="0" y="61150"/>
                </a:lnTo>
                <a:lnTo>
                  <a:pt x="1688" y="47924"/>
                </a:lnTo>
                <a:lnTo>
                  <a:pt x="6514" y="35700"/>
                </a:lnTo>
                <a:lnTo>
                  <a:pt x="14115" y="24781"/>
                </a:lnTo>
                <a:lnTo>
                  <a:pt x="24132" y="15475"/>
                </a:lnTo>
                <a:lnTo>
                  <a:pt x="36202" y="8085"/>
                </a:lnTo>
                <a:lnTo>
                  <a:pt x="49965" y="2919"/>
                </a:lnTo>
                <a:lnTo>
                  <a:pt x="65060" y="281"/>
                </a:lnTo>
                <a:lnTo>
                  <a:pt x="72009" y="0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875906" y="5661228"/>
            <a:ext cx="117906" cy="360057"/>
          </a:xfrm>
          <a:custGeom>
            <a:avLst/>
            <a:gdLst/>
            <a:ahLst/>
            <a:cxnLst/>
            <a:rect l="l" t="t" r="r" b="b"/>
            <a:pathLst>
              <a:path w="117906" h="360057">
                <a:moveTo>
                  <a:pt x="21932" y="113868"/>
                </a:moveTo>
                <a:lnTo>
                  <a:pt x="25476" y="107797"/>
                </a:lnTo>
                <a:lnTo>
                  <a:pt x="46253" y="72179"/>
                </a:lnTo>
                <a:lnTo>
                  <a:pt x="58953" y="50408"/>
                </a:lnTo>
                <a:lnTo>
                  <a:pt x="71653" y="72179"/>
                </a:lnTo>
                <a:lnTo>
                  <a:pt x="92430" y="107797"/>
                </a:lnTo>
                <a:lnTo>
                  <a:pt x="95961" y="113868"/>
                </a:lnTo>
                <a:lnTo>
                  <a:pt x="103746" y="115912"/>
                </a:lnTo>
                <a:lnTo>
                  <a:pt x="109804" y="112369"/>
                </a:lnTo>
                <a:lnTo>
                  <a:pt x="115862" y="108838"/>
                </a:lnTo>
                <a:lnTo>
                  <a:pt x="117906" y="101066"/>
                </a:lnTo>
                <a:lnTo>
                  <a:pt x="114376" y="95008"/>
                </a:lnTo>
                <a:lnTo>
                  <a:pt x="71653" y="25209"/>
                </a:lnTo>
                <a:lnTo>
                  <a:pt x="69926" y="31597"/>
                </a:lnTo>
                <a:lnTo>
                  <a:pt x="47980" y="31597"/>
                </a:lnTo>
                <a:lnTo>
                  <a:pt x="46253" y="25209"/>
                </a:lnTo>
                <a:lnTo>
                  <a:pt x="3530" y="95008"/>
                </a:lnTo>
                <a:lnTo>
                  <a:pt x="0" y="101066"/>
                </a:lnTo>
                <a:lnTo>
                  <a:pt x="2044" y="108838"/>
                </a:lnTo>
                <a:lnTo>
                  <a:pt x="8102" y="112369"/>
                </a:lnTo>
                <a:lnTo>
                  <a:pt x="14160" y="115912"/>
                </a:lnTo>
                <a:lnTo>
                  <a:pt x="21932" y="113868"/>
                </a:lnTo>
                <a:close/>
              </a:path>
              <a:path w="117906" h="360057">
                <a:moveTo>
                  <a:pt x="71653" y="25209"/>
                </a:moveTo>
                <a:lnTo>
                  <a:pt x="114376" y="95008"/>
                </a:lnTo>
                <a:lnTo>
                  <a:pt x="58953" y="0"/>
                </a:lnTo>
                <a:lnTo>
                  <a:pt x="3530" y="95008"/>
                </a:lnTo>
                <a:lnTo>
                  <a:pt x="46253" y="25209"/>
                </a:lnTo>
                <a:lnTo>
                  <a:pt x="47980" y="31597"/>
                </a:lnTo>
                <a:lnTo>
                  <a:pt x="69926" y="31597"/>
                </a:lnTo>
                <a:lnTo>
                  <a:pt x="71653" y="25209"/>
                </a:lnTo>
                <a:close/>
              </a:path>
              <a:path w="117906" h="360057">
                <a:moveTo>
                  <a:pt x="71653" y="360057"/>
                </a:moveTo>
                <a:lnTo>
                  <a:pt x="71653" y="72179"/>
                </a:lnTo>
                <a:lnTo>
                  <a:pt x="58953" y="50408"/>
                </a:lnTo>
                <a:lnTo>
                  <a:pt x="46253" y="72179"/>
                </a:lnTo>
                <a:lnTo>
                  <a:pt x="46253" y="360057"/>
                </a:lnTo>
                <a:lnTo>
                  <a:pt x="71653" y="3600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875906" y="5661228"/>
            <a:ext cx="117906" cy="360057"/>
          </a:xfrm>
          <a:custGeom>
            <a:avLst/>
            <a:gdLst/>
            <a:ahLst/>
            <a:cxnLst/>
            <a:rect l="l" t="t" r="r" b="b"/>
            <a:pathLst>
              <a:path w="117906" h="360057">
                <a:moveTo>
                  <a:pt x="21932" y="113868"/>
                </a:moveTo>
                <a:lnTo>
                  <a:pt x="25476" y="107797"/>
                </a:lnTo>
                <a:lnTo>
                  <a:pt x="46253" y="72179"/>
                </a:lnTo>
                <a:lnTo>
                  <a:pt x="58953" y="50408"/>
                </a:lnTo>
                <a:lnTo>
                  <a:pt x="71653" y="72179"/>
                </a:lnTo>
                <a:lnTo>
                  <a:pt x="92430" y="107797"/>
                </a:lnTo>
                <a:lnTo>
                  <a:pt x="95961" y="113868"/>
                </a:lnTo>
                <a:lnTo>
                  <a:pt x="103746" y="115912"/>
                </a:lnTo>
                <a:lnTo>
                  <a:pt x="109804" y="112369"/>
                </a:lnTo>
                <a:lnTo>
                  <a:pt x="115862" y="108838"/>
                </a:lnTo>
                <a:lnTo>
                  <a:pt x="117906" y="101066"/>
                </a:lnTo>
                <a:lnTo>
                  <a:pt x="114376" y="95008"/>
                </a:lnTo>
                <a:lnTo>
                  <a:pt x="71653" y="25209"/>
                </a:lnTo>
                <a:lnTo>
                  <a:pt x="69926" y="31597"/>
                </a:lnTo>
                <a:lnTo>
                  <a:pt x="47980" y="31597"/>
                </a:lnTo>
                <a:lnTo>
                  <a:pt x="46253" y="25209"/>
                </a:lnTo>
                <a:lnTo>
                  <a:pt x="3530" y="95008"/>
                </a:lnTo>
                <a:lnTo>
                  <a:pt x="0" y="101066"/>
                </a:lnTo>
                <a:lnTo>
                  <a:pt x="2044" y="108838"/>
                </a:lnTo>
                <a:lnTo>
                  <a:pt x="8102" y="112369"/>
                </a:lnTo>
                <a:lnTo>
                  <a:pt x="14160" y="115912"/>
                </a:lnTo>
                <a:lnTo>
                  <a:pt x="21932" y="113868"/>
                </a:lnTo>
                <a:close/>
              </a:path>
              <a:path w="117906" h="360057">
                <a:moveTo>
                  <a:pt x="71653" y="25209"/>
                </a:moveTo>
                <a:lnTo>
                  <a:pt x="114376" y="95008"/>
                </a:lnTo>
                <a:lnTo>
                  <a:pt x="58953" y="0"/>
                </a:lnTo>
                <a:lnTo>
                  <a:pt x="3530" y="95008"/>
                </a:lnTo>
                <a:lnTo>
                  <a:pt x="46253" y="25209"/>
                </a:lnTo>
                <a:lnTo>
                  <a:pt x="47980" y="31597"/>
                </a:lnTo>
                <a:lnTo>
                  <a:pt x="69926" y="31597"/>
                </a:lnTo>
                <a:lnTo>
                  <a:pt x="71653" y="25209"/>
                </a:lnTo>
                <a:close/>
              </a:path>
              <a:path w="117906" h="360057">
                <a:moveTo>
                  <a:pt x="71653" y="360057"/>
                </a:moveTo>
                <a:lnTo>
                  <a:pt x="71653" y="72179"/>
                </a:lnTo>
                <a:lnTo>
                  <a:pt x="58953" y="50408"/>
                </a:lnTo>
                <a:lnTo>
                  <a:pt x="46253" y="72179"/>
                </a:lnTo>
                <a:lnTo>
                  <a:pt x="46253" y="360057"/>
                </a:lnTo>
                <a:lnTo>
                  <a:pt x="71653" y="3600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862850" y="5661253"/>
            <a:ext cx="144018" cy="122300"/>
          </a:xfrm>
          <a:custGeom>
            <a:avLst/>
            <a:gdLst/>
            <a:ahLst/>
            <a:cxnLst/>
            <a:rect l="l" t="t" r="r" b="b"/>
            <a:pathLst>
              <a:path w="144018" h="122300">
                <a:moveTo>
                  <a:pt x="72009" y="0"/>
                </a:moveTo>
                <a:lnTo>
                  <a:pt x="65058" y="281"/>
                </a:lnTo>
                <a:lnTo>
                  <a:pt x="49960" y="2919"/>
                </a:lnTo>
                <a:lnTo>
                  <a:pt x="36196" y="8085"/>
                </a:lnTo>
                <a:lnTo>
                  <a:pt x="24127" y="15475"/>
                </a:lnTo>
                <a:lnTo>
                  <a:pt x="14112" y="24781"/>
                </a:lnTo>
                <a:lnTo>
                  <a:pt x="6512" y="35700"/>
                </a:lnTo>
                <a:lnTo>
                  <a:pt x="1688" y="47924"/>
                </a:lnTo>
                <a:lnTo>
                  <a:pt x="0" y="61150"/>
                </a:lnTo>
                <a:lnTo>
                  <a:pt x="331" y="67053"/>
                </a:lnTo>
                <a:lnTo>
                  <a:pt x="3439" y="79874"/>
                </a:lnTo>
                <a:lnTo>
                  <a:pt x="9525" y="91563"/>
                </a:lnTo>
                <a:lnTo>
                  <a:pt x="18228" y="101812"/>
                </a:lnTo>
                <a:lnTo>
                  <a:pt x="29189" y="110317"/>
                </a:lnTo>
                <a:lnTo>
                  <a:pt x="42046" y="116770"/>
                </a:lnTo>
                <a:lnTo>
                  <a:pt x="56439" y="120867"/>
                </a:lnTo>
                <a:lnTo>
                  <a:pt x="72009" y="122300"/>
                </a:lnTo>
                <a:lnTo>
                  <a:pt x="78959" y="122019"/>
                </a:lnTo>
                <a:lnTo>
                  <a:pt x="94057" y="119380"/>
                </a:lnTo>
                <a:lnTo>
                  <a:pt x="107821" y="114212"/>
                </a:lnTo>
                <a:lnTo>
                  <a:pt x="119890" y="106821"/>
                </a:lnTo>
                <a:lnTo>
                  <a:pt x="129905" y="97513"/>
                </a:lnTo>
                <a:lnTo>
                  <a:pt x="137505" y="86595"/>
                </a:lnTo>
                <a:lnTo>
                  <a:pt x="142329" y="74372"/>
                </a:lnTo>
                <a:lnTo>
                  <a:pt x="144018" y="61150"/>
                </a:lnTo>
                <a:lnTo>
                  <a:pt x="143686" y="55245"/>
                </a:lnTo>
                <a:lnTo>
                  <a:pt x="140578" y="42421"/>
                </a:lnTo>
                <a:lnTo>
                  <a:pt x="134492" y="30732"/>
                </a:lnTo>
                <a:lnTo>
                  <a:pt x="125789" y="20483"/>
                </a:lnTo>
                <a:lnTo>
                  <a:pt x="114828" y="11979"/>
                </a:lnTo>
                <a:lnTo>
                  <a:pt x="101971" y="5528"/>
                </a:lnTo>
                <a:lnTo>
                  <a:pt x="87578" y="1432"/>
                </a:lnTo>
                <a:lnTo>
                  <a:pt x="7200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862850" y="5661253"/>
            <a:ext cx="144018" cy="122300"/>
          </a:xfrm>
          <a:custGeom>
            <a:avLst/>
            <a:gdLst/>
            <a:ahLst/>
            <a:cxnLst/>
            <a:rect l="l" t="t" r="r" b="b"/>
            <a:pathLst>
              <a:path w="144018" h="122300">
                <a:moveTo>
                  <a:pt x="72009" y="0"/>
                </a:moveTo>
                <a:lnTo>
                  <a:pt x="87578" y="1432"/>
                </a:lnTo>
                <a:lnTo>
                  <a:pt x="101971" y="5528"/>
                </a:lnTo>
                <a:lnTo>
                  <a:pt x="114828" y="11979"/>
                </a:lnTo>
                <a:lnTo>
                  <a:pt x="125789" y="20483"/>
                </a:lnTo>
                <a:lnTo>
                  <a:pt x="134492" y="30732"/>
                </a:lnTo>
                <a:lnTo>
                  <a:pt x="140578" y="42421"/>
                </a:lnTo>
                <a:lnTo>
                  <a:pt x="143686" y="55245"/>
                </a:lnTo>
                <a:lnTo>
                  <a:pt x="144018" y="61150"/>
                </a:lnTo>
                <a:lnTo>
                  <a:pt x="142329" y="74372"/>
                </a:lnTo>
                <a:lnTo>
                  <a:pt x="137505" y="86595"/>
                </a:lnTo>
                <a:lnTo>
                  <a:pt x="129905" y="97513"/>
                </a:lnTo>
                <a:lnTo>
                  <a:pt x="119890" y="106821"/>
                </a:lnTo>
                <a:lnTo>
                  <a:pt x="107821" y="114212"/>
                </a:lnTo>
                <a:lnTo>
                  <a:pt x="94057" y="119380"/>
                </a:lnTo>
                <a:lnTo>
                  <a:pt x="78959" y="122019"/>
                </a:lnTo>
                <a:lnTo>
                  <a:pt x="72009" y="122300"/>
                </a:lnTo>
                <a:lnTo>
                  <a:pt x="56439" y="120867"/>
                </a:lnTo>
                <a:lnTo>
                  <a:pt x="42046" y="116770"/>
                </a:lnTo>
                <a:lnTo>
                  <a:pt x="29189" y="110317"/>
                </a:lnTo>
                <a:lnTo>
                  <a:pt x="18228" y="101812"/>
                </a:lnTo>
                <a:lnTo>
                  <a:pt x="9525" y="91563"/>
                </a:lnTo>
                <a:lnTo>
                  <a:pt x="3439" y="79874"/>
                </a:lnTo>
                <a:lnTo>
                  <a:pt x="331" y="67053"/>
                </a:lnTo>
                <a:lnTo>
                  <a:pt x="0" y="61150"/>
                </a:lnTo>
                <a:lnTo>
                  <a:pt x="1688" y="47924"/>
                </a:lnTo>
                <a:lnTo>
                  <a:pt x="6512" y="35700"/>
                </a:lnTo>
                <a:lnTo>
                  <a:pt x="14112" y="24781"/>
                </a:lnTo>
                <a:lnTo>
                  <a:pt x="24127" y="15475"/>
                </a:lnTo>
                <a:lnTo>
                  <a:pt x="36196" y="8085"/>
                </a:lnTo>
                <a:lnTo>
                  <a:pt x="49960" y="2919"/>
                </a:lnTo>
                <a:lnTo>
                  <a:pt x="65058" y="281"/>
                </a:lnTo>
                <a:lnTo>
                  <a:pt x="72009" y="0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" name="object 45"/>
          <p:cNvSpPr txBox="1"/>
          <p:nvPr/>
        </p:nvSpPr>
        <p:spPr>
          <a:xfrm>
            <a:off x="791527" y="196436"/>
            <a:ext cx="7613065" cy="97041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algn="ctr">
              <a:lnSpc>
                <a:spcPts val="3415"/>
              </a:lnSpc>
              <a:spcBef>
                <a:spcPts val="170"/>
              </a:spcBef>
            </a:pPr>
            <a:r>
              <a:rPr sz="32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</a:t>
            </a:r>
            <a:r>
              <a:rPr sz="2550" b="1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M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P</a:t>
            </a:r>
            <a:r>
              <a:rPr sz="2550" b="1" spc="-1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EU</a:t>
            </a:r>
            <a:r>
              <a:rPr sz="255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2550" b="1" spc="18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32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</a:t>
            </a:r>
            <a:r>
              <a:rPr sz="255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SY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</a:t>
            </a:r>
            <a:r>
              <a:rPr sz="2550" b="1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255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HR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</a:t>
            </a:r>
            <a:r>
              <a:rPr sz="2550" b="1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ES</a:t>
            </a:r>
            <a:r>
              <a:rPr sz="2550" b="1" spc="22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M</a:t>
            </a:r>
            <a:r>
              <a:rPr sz="2550" b="1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D</a:t>
            </a:r>
            <a:r>
              <a:rPr sz="2550" b="1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U</a:t>
            </a:r>
            <a:r>
              <a:rPr sz="255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L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</a:t>
            </a:r>
            <a:r>
              <a:rPr sz="2550" b="1" spc="20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32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</a:t>
            </a:r>
            <a:endParaRPr sz="3200">
              <a:latin typeface="Century Schoolbook"/>
              <a:cs typeface="Century Schoolbook"/>
            </a:endParaRPr>
          </a:p>
          <a:p>
            <a:pPr marL="825817" marR="858072" algn="ctr">
              <a:lnSpc>
                <a:spcPts val="3829"/>
              </a:lnSpc>
              <a:spcBef>
                <a:spcPts val="410"/>
              </a:spcBef>
            </a:pPr>
            <a:r>
              <a:rPr sz="4800" spc="4" baseline="-1733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P</a:t>
            </a:r>
            <a:r>
              <a:rPr sz="3825" spc="-9" baseline="-217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</a:t>
            </a:r>
            <a:r>
              <a:rPr sz="3825" spc="0" baseline="-217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I</a:t>
            </a:r>
            <a:r>
              <a:rPr sz="3825" spc="-9" baseline="-217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NC</a:t>
            </a:r>
            <a:r>
              <a:rPr sz="3825" spc="0" baseline="-217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I</a:t>
            </a:r>
            <a:r>
              <a:rPr sz="3825" spc="-9" baseline="-217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P</a:t>
            </a:r>
            <a:r>
              <a:rPr sz="3825" spc="0" baseline="-217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3825" spc="209" baseline="-217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3825" spc="9" baseline="-217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D</a:t>
            </a:r>
            <a:r>
              <a:rPr sz="3825" spc="0" baseline="-217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3825" spc="164" baseline="-217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4800" spc="4" baseline="-1733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F</a:t>
            </a:r>
            <a:r>
              <a:rPr sz="3825" spc="4" baseline="-217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</a:t>
            </a:r>
            <a:r>
              <a:rPr sz="3825" spc="0" baseline="-217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</a:t>
            </a:r>
            <a:r>
              <a:rPr sz="3825" spc="-14" baseline="-217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3825" spc="0" baseline="-217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</a:t>
            </a:r>
            <a:r>
              <a:rPr sz="3825" spc="-9" baseline="-217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I</a:t>
            </a:r>
            <a:r>
              <a:rPr sz="3825" spc="4" baseline="-217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</a:t>
            </a:r>
            <a:r>
              <a:rPr sz="3825" spc="0" baseline="-217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</a:t>
            </a:r>
            <a:r>
              <a:rPr sz="3825" spc="-14" baseline="-217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</a:t>
            </a:r>
            <a:r>
              <a:rPr sz="3825" spc="-9" baseline="-217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3825" spc="0" baseline="-217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ME</a:t>
            </a:r>
            <a:r>
              <a:rPr sz="3825" spc="-9" baseline="-217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</a:t>
            </a:r>
            <a:r>
              <a:rPr sz="3825" spc="0" baseline="-217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</a:t>
            </a:r>
            <a:endParaRPr sz="2550">
              <a:latin typeface="Century Schoolbook"/>
              <a:cs typeface="Century Schoolbook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186372" y="1556619"/>
            <a:ext cx="8601898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1650" spc="0" dirty="0" smtClean="0">
                <a:solidFill>
                  <a:srgbClr val="FD8537"/>
                </a:solidFill>
                <a:latin typeface="Wingdings"/>
                <a:cs typeface="Wingdings"/>
              </a:rPr>
              <a:t></a:t>
            </a:r>
            <a:r>
              <a:rPr sz="1650" spc="267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Po</a:t>
            </a:r>
            <a:r>
              <a:rPr sz="2400" spc="-4" dirty="0" smtClean="0">
                <a:latin typeface="Century Schoolbook"/>
                <a:cs typeface="Century Schoolbook"/>
              </a:rPr>
              <a:t>u</a:t>
            </a:r>
            <a:r>
              <a:rPr sz="2400" spc="0" dirty="0" smtClean="0">
                <a:latin typeface="Century Schoolbook"/>
                <a:cs typeface="Century Schoolbook"/>
              </a:rPr>
              <a:t>r</a:t>
            </a:r>
            <a:r>
              <a:rPr sz="2400" spc="374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réal</a:t>
            </a:r>
            <a:r>
              <a:rPr sz="2400" spc="4" dirty="0" smtClean="0">
                <a:latin typeface="Century Schoolbook"/>
                <a:cs typeface="Century Schoolbook"/>
              </a:rPr>
              <a:t>is</a:t>
            </a:r>
            <a:r>
              <a:rPr sz="2400" spc="0" dirty="0" smtClean="0">
                <a:latin typeface="Century Schoolbook"/>
                <a:cs typeface="Century Schoolbook"/>
              </a:rPr>
              <a:t>er</a:t>
            </a:r>
            <a:r>
              <a:rPr sz="2400" spc="379" dirty="0" smtClean="0">
                <a:latin typeface="Century Schoolbook"/>
                <a:cs typeface="Century Schoolbook"/>
              </a:rPr>
              <a:t> </a:t>
            </a:r>
            <a:r>
              <a:rPr sz="2400" spc="-4" dirty="0" smtClean="0">
                <a:latin typeface="Century Schoolbook"/>
                <a:cs typeface="Century Schoolbook"/>
              </a:rPr>
              <a:t>u</a:t>
            </a:r>
            <a:r>
              <a:rPr sz="2400" spc="0" dirty="0" smtClean="0">
                <a:latin typeface="Century Schoolbook"/>
                <a:cs typeface="Century Schoolbook"/>
              </a:rPr>
              <a:t>n</a:t>
            </a:r>
            <a:r>
              <a:rPr sz="2400" spc="38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comp</a:t>
            </a:r>
            <a:r>
              <a:rPr sz="2400" spc="4" dirty="0" smtClean="0">
                <a:latin typeface="Century Schoolbook"/>
                <a:cs typeface="Century Schoolbook"/>
              </a:rPr>
              <a:t>t</a:t>
            </a:r>
            <a:r>
              <a:rPr sz="2400" spc="0" dirty="0" smtClean="0">
                <a:latin typeface="Century Schoolbook"/>
                <a:cs typeface="Century Schoolbook"/>
              </a:rPr>
              <a:t>eur</a:t>
            </a:r>
            <a:r>
              <a:rPr sz="2400" spc="36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a</a:t>
            </a:r>
            <a:r>
              <a:rPr sz="2400" spc="9" dirty="0" smtClean="0">
                <a:latin typeface="Century Schoolbook"/>
                <a:cs typeface="Century Schoolbook"/>
              </a:rPr>
              <a:t>s</a:t>
            </a:r>
            <a:r>
              <a:rPr sz="2400" spc="-9" dirty="0" smtClean="0">
                <a:latin typeface="Century Schoolbook"/>
                <a:cs typeface="Century Schoolbook"/>
              </a:rPr>
              <a:t>y</a:t>
            </a:r>
            <a:r>
              <a:rPr sz="2400" spc="0" dirty="0" smtClean="0">
                <a:latin typeface="Century Schoolbook"/>
                <a:cs typeface="Century Schoolbook"/>
              </a:rPr>
              <a:t>n</a:t>
            </a:r>
            <a:r>
              <a:rPr sz="2400" spc="-9" dirty="0" smtClean="0">
                <a:latin typeface="Century Schoolbook"/>
                <a:cs typeface="Century Schoolbook"/>
              </a:rPr>
              <a:t>c</a:t>
            </a:r>
            <a:r>
              <a:rPr sz="2400" spc="0" dirty="0" smtClean="0">
                <a:latin typeface="Century Schoolbook"/>
                <a:cs typeface="Century Schoolbook"/>
              </a:rPr>
              <a:t>h</a:t>
            </a:r>
            <a:r>
              <a:rPr sz="2400" spc="4" dirty="0" smtClean="0">
                <a:latin typeface="Century Schoolbook"/>
                <a:cs typeface="Century Schoolbook"/>
              </a:rPr>
              <a:t>r</a:t>
            </a:r>
            <a:r>
              <a:rPr sz="2400" spc="0" dirty="0" smtClean="0">
                <a:latin typeface="Century Schoolbook"/>
                <a:cs typeface="Century Schoolbook"/>
              </a:rPr>
              <a:t>one</a:t>
            </a:r>
            <a:r>
              <a:rPr sz="2400" spc="37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mo</a:t>
            </a:r>
            <a:r>
              <a:rPr sz="2400" spc="4" dirty="0" smtClean="0">
                <a:latin typeface="Century Schoolbook"/>
                <a:cs typeface="Century Schoolbook"/>
              </a:rPr>
              <a:t>d</a:t>
            </a:r>
            <a:r>
              <a:rPr sz="2400" spc="0" dirty="0" smtClean="0">
                <a:latin typeface="Century Schoolbook"/>
                <a:cs typeface="Century Schoolbook"/>
              </a:rPr>
              <a:t>ulo</a:t>
            </a:r>
            <a:r>
              <a:rPr sz="2400" spc="399" dirty="0" smtClean="0">
                <a:latin typeface="Century Schoolbook"/>
                <a:cs typeface="Century Schoolbook"/>
              </a:rPr>
              <a:t> </a:t>
            </a:r>
            <a:r>
              <a:rPr sz="2400" spc="4" dirty="0" smtClean="0">
                <a:latin typeface="Century Schoolbook"/>
                <a:cs typeface="Century Schoolbook"/>
              </a:rPr>
              <a:t>N</a:t>
            </a:r>
            <a:r>
              <a:rPr sz="2400" spc="0" dirty="0" smtClean="0">
                <a:latin typeface="Century Schoolbook"/>
                <a:cs typeface="Century Schoolbook"/>
              </a:rPr>
              <a:t>,</a:t>
            </a:r>
            <a:r>
              <a:rPr sz="2400" spc="369" dirty="0" smtClean="0">
                <a:latin typeface="Century Schoolbook"/>
                <a:cs typeface="Century Schoolbook"/>
              </a:rPr>
              <a:t> </a:t>
            </a:r>
            <a:r>
              <a:rPr sz="2400" spc="4" dirty="0" smtClean="0">
                <a:latin typeface="Century Schoolbook"/>
                <a:cs typeface="Century Schoolbook"/>
              </a:rPr>
              <a:t>i</a:t>
            </a:r>
            <a:r>
              <a:rPr sz="2400" spc="0" dirty="0" smtClean="0">
                <a:latin typeface="Century Schoolbook"/>
                <a:cs typeface="Century Schoolbook"/>
              </a:rPr>
              <a:t>l</a:t>
            </a:r>
            <a:r>
              <a:rPr sz="2400" spc="35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faut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460692" y="2288393"/>
            <a:ext cx="635625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agir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253490" y="2288393"/>
            <a:ext cx="534625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ur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1944370" y="2288393"/>
            <a:ext cx="460603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les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2564511" y="2288393"/>
            <a:ext cx="1107055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en</a:t>
            </a:r>
            <a:r>
              <a:rPr sz="2400" spc="-19" dirty="0" smtClean="0">
                <a:latin typeface="Century Schoolbook"/>
                <a:cs typeface="Century Schoolbook"/>
              </a:rPr>
              <a:t>t</a:t>
            </a:r>
            <a:r>
              <a:rPr sz="2400" spc="0" dirty="0" smtClean="0">
                <a:latin typeface="Century Schoolbook"/>
                <a:cs typeface="Century Schoolbook"/>
              </a:rPr>
              <a:t>rées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3829685" y="2288393"/>
            <a:ext cx="212090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d</a:t>
            </a:r>
            <a:r>
              <a:rPr sz="2400" spc="-4" dirty="0" smtClean="0">
                <a:latin typeface="Century Schoolbook"/>
                <a:cs typeface="Century Schoolbook"/>
              </a:rPr>
              <a:t>’</a:t>
            </a:r>
            <a:r>
              <a:rPr sz="2400" spc="0" dirty="0" smtClean="0">
                <a:latin typeface="Century Schoolbook"/>
                <a:cs typeface="Century Schoolbook"/>
              </a:rPr>
              <a:t>ini</a:t>
            </a:r>
            <a:r>
              <a:rPr sz="2400" spc="-9" dirty="0" smtClean="0">
                <a:latin typeface="Century Schoolbook"/>
                <a:cs typeface="Century Schoolbook"/>
              </a:rPr>
              <a:t>t</a:t>
            </a:r>
            <a:r>
              <a:rPr sz="2400" spc="0" dirty="0" smtClean="0">
                <a:latin typeface="Century Schoolbook"/>
                <a:cs typeface="Century Schoolbook"/>
              </a:rPr>
              <a:t>i</a:t>
            </a:r>
            <a:r>
              <a:rPr sz="2400" spc="4" dirty="0" smtClean="0">
                <a:latin typeface="Century Schoolbook"/>
                <a:cs typeface="Century Schoolbook"/>
              </a:rPr>
              <a:t>a</a:t>
            </a:r>
            <a:r>
              <a:rPr sz="2400" spc="-14" dirty="0" smtClean="0">
                <a:latin typeface="Century Schoolbook"/>
                <a:cs typeface="Century Schoolbook"/>
              </a:rPr>
              <a:t>l</a:t>
            </a:r>
            <a:r>
              <a:rPr sz="2400" spc="0" dirty="0" smtClean="0">
                <a:latin typeface="Century Schoolbook"/>
                <a:cs typeface="Century Schoolbook"/>
              </a:rPr>
              <a:t>i</a:t>
            </a:r>
            <a:r>
              <a:rPr sz="2400" spc="9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a</a:t>
            </a:r>
            <a:r>
              <a:rPr sz="2400" spc="-4" dirty="0" smtClean="0">
                <a:latin typeface="Century Schoolbook"/>
                <a:cs typeface="Century Schoolbook"/>
              </a:rPr>
              <a:t>t</a:t>
            </a:r>
            <a:r>
              <a:rPr sz="2400" spc="-14" dirty="0" smtClean="0">
                <a:latin typeface="Century Schoolbook"/>
                <a:cs typeface="Century Schoolbook"/>
              </a:rPr>
              <a:t>i</a:t>
            </a:r>
            <a:r>
              <a:rPr sz="2400" spc="0" dirty="0" smtClean="0">
                <a:latin typeface="Century Schoolbook"/>
                <a:cs typeface="Century Schoolbook"/>
              </a:rPr>
              <a:t>on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6108700" y="2288393"/>
            <a:ext cx="947216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(C</a:t>
            </a:r>
            <a:r>
              <a:rPr sz="2400" spc="9" dirty="0" smtClean="0">
                <a:latin typeface="Century Schoolbook"/>
                <a:cs typeface="Century Schoolbook"/>
              </a:rPr>
              <a:t>l</a:t>
            </a:r>
            <a:r>
              <a:rPr sz="2400" spc="0" dirty="0" smtClean="0">
                <a:latin typeface="Century Schoolbook"/>
                <a:cs typeface="Century Schoolbook"/>
              </a:rPr>
              <a:t>ear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7213981" y="2288393"/>
            <a:ext cx="342136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et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7714233" y="2288393"/>
            <a:ext cx="1077241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Prese</a:t>
            </a:r>
            <a:r>
              <a:rPr sz="2400" spc="9" dirty="0" smtClean="0">
                <a:latin typeface="Century Schoolbook"/>
                <a:cs typeface="Century Schoolbook"/>
              </a:rPr>
              <a:t>t</a:t>
            </a:r>
            <a:r>
              <a:rPr sz="2400" spc="0" dirty="0" smtClean="0">
                <a:latin typeface="Century Schoolbook"/>
                <a:cs typeface="Century Schoolbook"/>
              </a:rPr>
              <a:t>)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460692" y="3020040"/>
            <a:ext cx="1105257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lors</a:t>
            </a:r>
            <a:r>
              <a:rPr sz="2400" spc="9" dirty="0" smtClean="0">
                <a:latin typeface="Century Schoolbook"/>
                <a:cs typeface="Century Schoolbook"/>
              </a:rPr>
              <a:t>q</a:t>
            </a:r>
            <a:r>
              <a:rPr sz="2400" spc="0" dirty="0" smtClean="0">
                <a:latin typeface="Century Schoolbook"/>
                <a:cs typeface="Century Schoolbook"/>
              </a:rPr>
              <a:t>ue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1675130" y="3020040"/>
            <a:ext cx="337645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4" dirty="0" smtClean="0">
                <a:latin typeface="Century Schoolbook"/>
                <a:cs typeface="Century Schoolbook"/>
              </a:rPr>
              <a:t>la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2122170" y="3020040"/>
            <a:ext cx="1823975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com</a:t>
            </a:r>
            <a:r>
              <a:rPr sz="2400" spc="-14" dirty="0" smtClean="0">
                <a:latin typeface="Century Schoolbook"/>
                <a:cs typeface="Century Schoolbook"/>
              </a:rPr>
              <a:t>bi</a:t>
            </a:r>
            <a:r>
              <a:rPr sz="2400" spc="0" dirty="0" smtClean="0">
                <a:latin typeface="Century Schoolbook"/>
                <a:cs typeface="Century Schoolbook"/>
              </a:rPr>
              <a:t>nai</a:t>
            </a:r>
            <a:r>
              <a:rPr sz="2400" spc="9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on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4055745" y="3020040"/>
            <a:ext cx="208219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co</a:t>
            </a:r>
            <a:r>
              <a:rPr sz="2400" spc="-9" dirty="0" smtClean="0">
                <a:latin typeface="Century Schoolbook"/>
                <a:cs typeface="Century Schoolbook"/>
              </a:rPr>
              <a:t>r</a:t>
            </a:r>
            <a:r>
              <a:rPr sz="2400" spc="0" dirty="0" smtClean="0">
                <a:latin typeface="Century Schoolbook"/>
                <a:cs typeface="Century Schoolbook"/>
              </a:rPr>
              <a:t>respo</a:t>
            </a:r>
            <a:r>
              <a:rPr sz="2400" spc="-19" dirty="0" smtClean="0">
                <a:latin typeface="Century Schoolbook"/>
                <a:cs typeface="Century Schoolbook"/>
              </a:rPr>
              <a:t>n</a:t>
            </a:r>
            <a:r>
              <a:rPr sz="2400" spc="0" dirty="0" smtClean="0">
                <a:latin typeface="Century Schoolbook"/>
                <a:cs typeface="Century Schoolbook"/>
              </a:rPr>
              <a:t>d</a:t>
            </a:r>
            <a:r>
              <a:rPr sz="2400" spc="4" dirty="0" smtClean="0">
                <a:latin typeface="Century Schoolbook"/>
                <a:cs typeface="Century Schoolbook"/>
              </a:rPr>
              <a:t>a</a:t>
            </a:r>
            <a:r>
              <a:rPr sz="2400" spc="0" dirty="0" smtClean="0">
                <a:latin typeface="Century Schoolbook"/>
                <a:cs typeface="Century Schoolbook"/>
              </a:rPr>
              <a:t>nt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6248400" y="3020040"/>
            <a:ext cx="428241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4" dirty="0" smtClean="0">
                <a:latin typeface="Century Schoolbook"/>
                <a:cs typeface="Century Schoolbook"/>
              </a:rPr>
              <a:t>au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6784594" y="3020040"/>
            <a:ext cx="1104934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mo</a:t>
            </a:r>
            <a:r>
              <a:rPr sz="2400" spc="4" dirty="0" smtClean="0">
                <a:latin typeface="Century Schoolbook"/>
                <a:cs typeface="Century Schoolbook"/>
              </a:rPr>
              <a:t>d</a:t>
            </a:r>
            <a:r>
              <a:rPr sz="2400" spc="0" dirty="0" smtClean="0">
                <a:latin typeface="Century Schoolbook"/>
                <a:cs typeface="Century Schoolbook"/>
              </a:rPr>
              <a:t>ulo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7996555" y="3020040"/>
            <a:ext cx="319514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N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8425815" y="3020040"/>
            <a:ext cx="366844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9" dirty="0" smtClean="0">
                <a:latin typeface="Century Schoolbook"/>
                <a:cs typeface="Century Schoolbook"/>
              </a:rPr>
              <a:t>se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460692" y="3751814"/>
            <a:ext cx="1085830" cy="76658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algn="ctr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prod</a:t>
            </a:r>
            <a:r>
              <a:rPr sz="2400" spc="-9" dirty="0" smtClean="0">
                <a:latin typeface="Century Schoolbook"/>
                <a:cs typeface="Century Schoolbook"/>
              </a:rPr>
              <a:t>u</a:t>
            </a:r>
            <a:r>
              <a:rPr sz="2400" spc="0" dirty="0" smtClean="0">
                <a:latin typeface="Century Schoolbook"/>
                <a:cs typeface="Century Schoolbook"/>
              </a:rPr>
              <a:t>it</a:t>
            </a:r>
            <a:endParaRPr sz="2400">
              <a:latin typeface="Century Schoolbook"/>
              <a:cs typeface="Century Schoolbook"/>
            </a:endParaRPr>
          </a:p>
          <a:p>
            <a:pPr marL="209571" marR="326724" algn="ctr">
              <a:lnSpc>
                <a:spcPts val="2174"/>
              </a:lnSpc>
              <a:spcBef>
                <a:spcPts val="779"/>
              </a:spcBef>
            </a:pPr>
            <a:r>
              <a:rPr sz="2700" spc="0" baseline="13864" dirty="0" smtClean="0">
                <a:latin typeface="Century Schoolbook"/>
                <a:cs typeface="Century Schoolbook"/>
              </a:rPr>
              <a:t>Pr</a:t>
            </a:r>
            <a:r>
              <a:rPr sz="1200" spc="4" dirty="0" smtClean="0">
                <a:latin typeface="Century Schoolbook"/>
                <a:cs typeface="Century Schoolbook"/>
              </a:rPr>
              <a:t>n</a:t>
            </a:r>
            <a:r>
              <a:rPr sz="1200" spc="0" dirty="0" smtClean="0">
                <a:latin typeface="Century Schoolbook"/>
                <a:cs typeface="Century Schoolbook"/>
              </a:rPr>
              <a:t>-1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578610" y="3751814"/>
            <a:ext cx="534625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ur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124710" y="3751814"/>
            <a:ext cx="1927090" cy="76658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les</a:t>
            </a:r>
            <a:r>
              <a:rPr sz="2400" spc="9" dirty="0" smtClean="0">
                <a:latin typeface="Century Schoolbook"/>
                <a:cs typeface="Century Schoolbook"/>
              </a:rPr>
              <a:t> </a:t>
            </a: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orties</a:t>
            </a:r>
            <a:r>
              <a:rPr sz="2400" spc="-25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du</a:t>
            </a:r>
            <a:endParaRPr sz="2400">
              <a:latin typeface="Century Schoolbook"/>
              <a:cs typeface="Century Schoolbook"/>
            </a:endParaRPr>
          </a:p>
          <a:p>
            <a:pPr marL="379094" marR="45720">
              <a:lnSpc>
                <a:spcPts val="2174"/>
              </a:lnSpc>
              <a:spcBef>
                <a:spcPts val="779"/>
              </a:spcBef>
            </a:pPr>
            <a:r>
              <a:rPr sz="2700" spc="0" baseline="13864" dirty="0" smtClean="0">
                <a:latin typeface="Century Schoolbook"/>
                <a:cs typeface="Century Schoolbook"/>
              </a:rPr>
              <a:t>P</a:t>
            </a:r>
            <a:r>
              <a:rPr sz="2700" spc="4" baseline="13864" dirty="0" smtClean="0">
                <a:latin typeface="Century Schoolbook"/>
                <a:cs typeface="Century Schoolbook"/>
              </a:rPr>
              <a:t>r</a:t>
            </a:r>
            <a:r>
              <a:rPr sz="1200" spc="4" dirty="0" smtClean="0">
                <a:latin typeface="Century Schoolbook"/>
                <a:cs typeface="Century Schoolbook"/>
              </a:rPr>
              <a:t>n</a:t>
            </a:r>
            <a:r>
              <a:rPr sz="1200" spc="0" dirty="0" smtClean="0">
                <a:latin typeface="Century Schoolbook"/>
                <a:cs typeface="Century Schoolbook"/>
              </a:rPr>
              <a:t>-2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063365" y="3751814"/>
            <a:ext cx="1482064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comp</a:t>
            </a:r>
            <a:r>
              <a:rPr sz="2400" spc="4" dirty="0" smtClean="0">
                <a:latin typeface="Century Schoolbook"/>
                <a:cs typeface="Century Schoolbook"/>
              </a:rPr>
              <a:t>t</a:t>
            </a:r>
            <a:r>
              <a:rPr sz="2400" spc="0" dirty="0" smtClean="0">
                <a:latin typeface="Century Schoolbook"/>
                <a:cs typeface="Century Schoolbook"/>
              </a:rPr>
              <a:t>eu</a:t>
            </a:r>
            <a:r>
              <a:rPr sz="2400" spc="-4" dirty="0" smtClean="0">
                <a:latin typeface="Century Schoolbook"/>
                <a:cs typeface="Century Schoolbook"/>
              </a:rPr>
              <a:t>r</a:t>
            </a:r>
            <a:r>
              <a:rPr sz="2400" spc="0" dirty="0" smtClean="0">
                <a:latin typeface="Century Schoolbook"/>
                <a:cs typeface="Century Schoolbook"/>
              </a:rPr>
              <a:t>.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510276" y="4222354"/>
            <a:ext cx="404753" cy="29604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285"/>
              </a:lnSpc>
              <a:spcBef>
                <a:spcPts val="114"/>
              </a:spcBef>
            </a:pPr>
            <a:r>
              <a:rPr sz="2700" spc="0" baseline="7702" dirty="0" smtClean="0">
                <a:latin typeface="Century Schoolbook"/>
                <a:cs typeface="Century Schoolbook"/>
              </a:rPr>
              <a:t>Pr</a:t>
            </a:r>
            <a:r>
              <a:rPr sz="1800" spc="0" baseline="-9242" dirty="0" smtClean="0">
                <a:latin typeface="Century Schoolbook"/>
                <a:cs typeface="Century Schoolbook"/>
              </a:rPr>
              <a:t>1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7238619" y="4222354"/>
            <a:ext cx="405134" cy="29604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285"/>
              </a:lnSpc>
              <a:spcBef>
                <a:spcPts val="114"/>
              </a:spcBef>
            </a:pPr>
            <a:r>
              <a:rPr sz="2700" spc="0" baseline="7702" dirty="0" smtClean="0">
                <a:latin typeface="Century Schoolbook"/>
                <a:cs typeface="Century Schoolbook"/>
              </a:rPr>
              <a:t>Pr</a:t>
            </a:r>
            <a:r>
              <a:rPr sz="1800" spc="0" baseline="-9242" dirty="0" smtClean="0">
                <a:latin typeface="Century Schoolbook"/>
                <a:cs typeface="Century Schoolbook"/>
              </a:rPr>
              <a:t>0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591310" y="4984354"/>
            <a:ext cx="506967" cy="2961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275"/>
              </a:lnSpc>
              <a:spcBef>
                <a:spcPts val="113"/>
              </a:spcBef>
            </a:pPr>
            <a:r>
              <a:rPr sz="2700" b="1" spc="-4" baseline="7702" dirty="0" smtClean="0">
                <a:latin typeface="Century Schoolbook"/>
                <a:cs typeface="Century Schoolbook"/>
              </a:rPr>
              <a:t>H</a:t>
            </a:r>
            <a:r>
              <a:rPr sz="1800" b="1" spc="0" baseline="-9242" dirty="0" smtClean="0">
                <a:latin typeface="Century Schoolbook"/>
                <a:cs typeface="Century Schoolbook"/>
              </a:rPr>
              <a:t>n</a:t>
            </a:r>
            <a:r>
              <a:rPr sz="1800" b="1" spc="4" baseline="-9242" dirty="0" smtClean="0">
                <a:latin typeface="Century Schoolbook"/>
                <a:cs typeface="Century Schoolbook"/>
              </a:rPr>
              <a:t>-</a:t>
            </a:r>
            <a:r>
              <a:rPr sz="1800" b="1" spc="0" baseline="-9242" dirty="0" smtClean="0">
                <a:latin typeface="Century Schoolbook"/>
                <a:cs typeface="Century Schoolbook"/>
              </a:rPr>
              <a:t>1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392170" y="4984354"/>
            <a:ext cx="506586" cy="2961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275"/>
              </a:lnSpc>
              <a:spcBef>
                <a:spcPts val="113"/>
              </a:spcBef>
            </a:pPr>
            <a:r>
              <a:rPr sz="2700" b="1" spc="-4" baseline="7702" dirty="0" smtClean="0">
                <a:latin typeface="Century Schoolbook"/>
                <a:cs typeface="Century Schoolbook"/>
              </a:rPr>
              <a:t>H</a:t>
            </a:r>
            <a:r>
              <a:rPr sz="1800" b="1" spc="0" baseline="-9242" dirty="0" smtClean="0">
                <a:latin typeface="Century Schoolbook"/>
                <a:cs typeface="Century Schoolbook"/>
              </a:rPr>
              <a:t>n-2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448171" y="4984354"/>
            <a:ext cx="351646" cy="2961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285"/>
              </a:lnSpc>
              <a:spcBef>
                <a:spcPts val="114"/>
              </a:spcBef>
            </a:pPr>
            <a:r>
              <a:rPr sz="2700" b="1" spc="-4" baseline="7702" dirty="0" smtClean="0">
                <a:latin typeface="Century Schoolbook"/>
                <a:cs typeface="Century Schoolbook"/>
              </a:rPr>
              <a:t>H</a:t>
            </a:r>
            <a:r>
              <a:rPr sz="1800" b="1" spc="0" baseline="-9242" dirty="0" smtClean="0">
                <a:latin typeface="Century Schoolbook"/>
                <a:cs typeface="Century Schoolbook"/>
              </a:rPr>
              <a:t>1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8361933" y="4984354"/>
            <a:ext cx="753347" cy="2961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285"/>
              </a:lnSpc>
              <a:spcBef>
                <a:spcPts val="114"/>
              </a:spcBef>
            </a:pPr>
            <a:r>
              <a:rPr sz="2700" b="1" spc="0" baseline="7702" dirty="0" smtClean="0">
                <a:latin typeface="Century Schoolbook"/>
                <a:cs typeface="Century Schoolbook"/>
              </a:rPr>
              <a:t>H</a:t>
            </a:r>
            <a:r>
              <a:rPr sz="2700" b="1" spc="-19" baseline="7702" dirty="0" smtClean="0">
                <a:latin typeface="Century Schoolbook"/>
                <a:cs typeface="Century Schoolbook"/>
              </a:rPr>
              <a:t> </a:t>
            </a:r>
            <a:r>
              <a:rPr sz="2700" b="1" spc="4" baseline="7702" dirty="0" smtClean="0">
                <a:latin typeface="Century Schoolbook"/>
                <a:cs typeface="Century Schoolbook"/>
              </a:rPr>
              <a:t>=</a:t>
            </a:r>
            <a:r>
              <a:rPr sz="2700" b="1" spc="0" baseline="7702" dirty="0" smtClean="0">
                <a:latin typeface="Century Schoolbook"/>
                <a:cs typeface="Century Schoolbook"/>
              </a:rPr>
              <a:t>H</a:t>
            </a:r>
            <a:r>
              <a:rPr sz="1800" b="1" spc="0" baseline="-9242" dirty="0" smtClean="0">
                <a:latin typeface="Century Schoolbook"/>
                <a:cs typeface="Century Schoolbook"/>
              </a:rPr>
              <a:t>0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003675" y="5130912"/>
            <a:ext cx="440459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......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8322691" y="5907012"/>
            <a:ext cx="255347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50"/>
              </a:lnSpc>
              <a:spcBef>
                <a:spcPts val="77"/>
              </a:spcBef>
            </a:pPr>
            <a:r>
              <a:rPr sz="1400" b="1" spc="-4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73</a:t>
            </a:r>
            <a:endParaRPr sz="1400">
              <a:latin typeface="Century Schoolbook"/>
              <a:cs typeface="Century Schoolbook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58190" y="6095223"/>
            <a:ext cx="531772" cy="2961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275"/>
              </a:lnSpc>
              <a:spcBef>
                <a:spcPts val="113"/>
              </a:spcBef>
            </a:pPr>
            <a:r>
              <a:rPr sz="2700" spc="0" baseline="7702" dirty="0" smtClean="0">
                <a:latin typeface="Century Schoolbook"/>
                <a:cs typeface="Century Schoolbook"/>
              </a:rPr>
              <a:t>C</a:t>
            </a:r>
            <a:r>
              <a:rPr sz="2700" spc="-4" baseline="7702" dirty="0" smtClean="0">
                <a:latin typeface="Century Schoolbook"/>
                <a:cs typeface="Century Schoolbook"/>
              </a:rPr>
              <a:t>l</a:t>
            </a:r>
            <a:r>
              <a:rPr sz="1800" spc="4" baseline="-9242" dirty="0" smtClean="0">
                <a:latin typeface="Century Schoolbook"/>
                <a:cs typeface="Century Schoolbook"/>
              </a:rPr>
              <a:t>n</a:t>
            </a:r>
            <a:r>
              <a:rPr sz="1800" spc="0" baseline="-9242" dirty="0" smtClean="0">
                <a:latin typeface="Century Schoolbook"/>
                <a:cs typeface="Century Schoolbook"/>
              </a:rPr>
              <a:t>-1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563241" y="6095223"/>
            <a:ext cx="532026" cy="2961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275"/>
              </a:lnSpc>
              <a:spcBef>
                <a:spcPts val="113"/>
              </a:spcBef>
            </a:pPr>
            <a:r>
              <a:rPr sz="2700" spc="0" baseline="7702" dirty="0" smtClean="0">
                <a:latin typeface="Century Schoolbook"/>
                <a:cs typeface="Century Schoolbook"/>
              </a:rPr>
              <a:t>C</a:t>
            </a:r>
            <a:r>
              <a:rPr sz="2700" spc="-4" baseline="7702" dirty="0" smtClean="0">
                <a:latin typeface="Century Schoolbook"/>
                <a:cs typeface="Century Schoolbook"/>
              </a:rPr>
              <a:t>l</a:t>
            </a:r>
            <a:r>
              <a:rPr sz="1800" spc="4" baseline="-9242" dirty="0" smtClean="0">
                <a:latin typeface="Century Schoolbook"/>
                <a:cs typeface="Century Schoolbook"/>
              </a:rPr>
              <a:t>n</a:t>
            </a:r>
            <a:r>
              <a:rPr sz="1800" spc="0" baseline="-9242" dirty="0" smtClean="0">
                <a:latin typeface="Century Schoolbook"/>
                <a:cs typeface="Century Schoolbook"/>
              </a:rPr>
              <a:t>-2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516626" y="6095223"/>
            <a:ext cx="386992" cy="2961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285"/>
              </a:lnSpc>
              <a:spcBef>
                <a:spcPts val="114"/>
              </a:spcBef>
            </a:pPr>
            <a:r>
              <a:rPr sz="2700" spc="0" baseline="7702" dirty="0" smtClean="0">
                <a:latin typeface="Century Schoolbook"/>
                <a:cs typeface="Century Schoolbook"/>
              </a:rPr>
              <a:t>C</a:t>
            </a:r>
            <a:r>
              <a:rPr sz="2700" spc="-4" baseline="7702" dirty="0" smtClean="0">
                <a:latin typeface="Century Schoolbook"/>
                <a:cs typeface="Century Schoolbook"/>
              </a:rPr>
              <a:t>l</a:t>
            </a:r>
            <a:r>
              <a:rPr sz="1800" spc="0" baseline="-9242" dirty="0" smtClean="0">
                <a:latin typeface="Century Schoolbook"/>
                <a:cs typeface="Century Schoolbook"/>
              </a:rPr>
              <a:t>1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295133" y="6095223"/>
            <a:ext cx="387119" cy="2961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285"/>
              </a:lnSpc>
              <a:spcBef>
                <a:spcPts val="114"/>
              </a:spcBef>
            </a:pPr>
            <a:r>
              <a:rPr sz="2700" spc="0" baseline="7702" dirty="0" smtClean="0">
                <a:latin typeface="Century Schoolbook"/>
                <a:cs typeface="Century Schoolbook"/>
              </a:rPr>
              <a:t>C</a:t>
            </a:r>
            <a:r>
              <a:rPr sz="2700" spc="-4" baseline="7702" dirty="0" smtClean="0">
                <a:latin typeface="Century Schoolbook"/>
                <a:cs typeface="Century Schoolbook"/>
              </a:rPr>
              <a:t>l</a:t>
            </a:r>
            <a:r>
              <a:rPr sz="1800" spc="0" baseline="-9242" dirty="0" smtClean="0">
                <a:latin typeface="Century Schoolbook"/>
                <a:cs typeface="Century Schoolbook"/>
              </a:rPr>
              <a:t>0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0" y="6371505"/>
            <a:ext cx="499005" cy="29642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275"/>
              </a:lnSpc>
              <a:spcBef>
                <a:spcPts val="113"/>
              </a:spcBef>
            </a:pPr>
            <a:r>
              <a:rPr sz="2700" b="1" spc="0" baseline="7702" dirty="0" smtClean="0">
                <a:latin typeface="Century Schoolbook"/>
                <a:cs typeface="Century Schoolbook"/>
              </a:rPr>
              <a:t>Q</a:t>
            </a:r>
            <a:r>
              <a:rPr sz="1800" b="1" spc="0" baseline="-9242" dirty="0" smtClean="0">
                <a:latin typeface="Century Schoolbook"/>
                <a:cs typeface="Century Schoolbook"/>
              </a:rPr>
              <a:t>n-1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771014" y="6371505"/>
            <a:ext cx="499005" cy="29642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275"/>
              </a:lnSpc>
              <a:spcBef>
                <a:spcPts val="113"/>
              </a:spcBef>
            </a:pPr>
            <a:r>
              <a:rPr sz="2700" b="1" spc="0" baseline="7702" dirty="0" smtClean="0">
                <a:latin typeface="Century Schoolbook"/>
                <a:cs typeface="Century Schoolbook"/>
              </a:rPr>
              <a:t>Q</a:t>
            </a:r>
            <a:r>
              <a:rPr sz="1800" b="1" spc="0" baseline="-9242" dirty="0" smtClean="0">
                <a:latin typeface="Century Schoolbook"/>
                <a:cs typeface="Century Schoolbook"/>
              </a:rPr>
              <a:t>n-2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596633" y="6434313"/>
            <a:ext cx="344407" cy="2961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285"/>
              </a:lnSpc>
              <a:spcBef>
                <a:spcPts val="114"/>
              </a:spcBef>
            </a:pPr>
            <a:r>
              <a:rPr sz="2700" b="1" spc="4" baseline="7702" dirty="0" smtClean="0">
                <a:latin typeface="Century Schoolbook"/>
                <a:cs typeface="Century Schoolbook"/>
              </a:rPr>
              <a:t>Q</a:t>
            </a:r>
            <a:r>
              <a:rPr sz="1800" b="1" spc="0" baseline="-9242" dirty="0" smtClean="0">
                <a:latin typeface="Century Schoolbook"/>
                <a:cs typeface="Century Schoolbook"/>
              </a:rPr>
              <a:t>0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796155" y="6443520"/>
            <a:ext cx="344026" cy="2961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285"/>
              </a:lnSpc>
              <a:spcBef>
                <a:spcPts val="114"/>
              </a:spcBef>
            </a:pPr>
            <a:r>
              <a:rPr sz="2700" b="1" spc="0" baseline="7702" dirty="0" smtClean="0">
                <a:latin typeface="Century Schoolbook"/>
                <a:cs typeface="Century Schoolbook"/>
              </a:rPr>
              <a:t>Q</a:t>
            </a:r>
            <a:r>
              <a:rPr sz="1800" b="1" spc="0" baseline="-9242" dirty="0" smtClean="0">
                <a:latin typeface="Century Schoolbook"/>
                <a:cs typeface="Century Schoolbook"/>
              </a:rPr>
              <a:t>1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912736" y="4841278"/>
            <a:ext cx="1152131" cy="8640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62"/>
              </a:spcBef>
            </a:pPr>
            <a:endParaRPr sz="1200"/>
          </a:p>
          <a:p>
            <a:pPr marL="135128" marR="132067" algn="ctr">
              <a:lnSpc>
                <a:spcPct val="100179"/>
              </a:lnSpc>
            </a:pPr>
            <a:r>
              <a:rPr sz="1800" spc="0" dirty="0" smtClean="0">
                <a:latin typeface="Century Schoolbook"/>
                <a:cs typeface="Century Schoolbook"/>
              </a:rPr>
              <a:t>Ba</a:t>
            </a:r>
            <a:r>
              <a:rPr sz="1800" spc="4" dirty="0" smtClean="0">
                <a:latin typeface="Century Schoolbook"/>
                <a:cs typeface="Century Schoolbook"/>
              </a:rPr>
              <a:t>s</a:t>
            </a:r>
            <a:r>
              <a:rPr sz="1800" spc="0" dirty="0" smtClean="0">
                <a:latin typeface="Century Schoolbook"/>
                <a:cs typeface="Century Schoolbook"/>
              </a:rPr>
              <a:t>cu</a:t>
            </a:r>
            <a:r>
              <a:rPr sz="1800" spc="-4" dirty="0" smtClean="0">
                <a:latin typeface="Century Schoolbook"/>
                <a:cs typeface="Century Schoolbook"/>
              </a:rPr>
              <a:t>l</a:t>
            </a:r>
            <a:r>
              <a:rPr sz="1800" spc="0" dirty="0" smtClean="0">
                <a:latin typeface="Century Schoolbook"/>
                <a:cs typeface="Century Schoolbook"/>
              </a:rPr>
              <a:t>e</a:t>
            </a:r>
            <a:endParaRPr sz="1800">
              <a:latin typeface="Century Schoolbook"/>
              <a:cs typeface="Century Schoolbook"/>
            </a:endParaRPr>
          </a:p>
          <a:p>
            <a:pPr marL="483084" marR="481996" algn="ctr">
              <a:lnSpc>
                <a:spcPts val="2160"/>
              </a:lnSpc>
              <a:spcBef>
                <a:spcPts val="108"/>
              </a:spcBef>
            </a:pPr>
            <a:r>
              <a:rPr sz="2700" spc="0" baseline="-154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112512" y="4841278"/>
            <a:ext cx="1152131" cy="8640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62"/>
              </a:spcBef>
            </a:pPr>
            <a:endParaRPr sz="1200"/>
          </a:p>
          <a:p>
            <a:pPr marL="134746" marR="132448" algn="ctr">
              <a:lnSpc>
                <a:spcPct val="100179"/>
              </a:lnSpc>
            </a:pPr>
            <a:r>
              <a:rPr sz="1800" spc="0" dirty="0" smtClean="0">
                <a:latin typeface="Century Schoolbook"/>
                <a:cs typeface="Century Schoolbook"/>
              </a:rPr>
              <a:t>Ba</a:t>
            </a:r>
            <a:r>
              <a:rPr sz="1800" spc="4" dirty="0" smtClean="0">
                <a:latin typeface="Century Schoolbook"/>
                <a:cs typeface="Century Schoolbook"/>
              </a:rPr>
              <a:t>s</a:t>
            </a:r>
            <a:r>
              <a:rPr sz="1800" spc="0" dirty="0" smtClean="0">
                <a:latin typeface="Century Schoolbook"/>
                <a:cs typeface="Century Schoolbook"/>
              </a:rPr>
              <a:t>cu</a:t>
            </a:r>
            <a:r>
              <a:rPr sz="1800" spc="-4" dirty="0" smtClean="0">
                <a:latin typeface="Century Schoolbook"/>
                <a:cs typeface="Century Schoolbook"/>
              </a:rPr>
              <a:t>l</a:t>
            </a:r>
            <a:r>
              <a:rPr sz="1800" spc="0" dirty="0" smtClean="0">
                <a:latin typeface="Century Schoolbook"/>
                <a:cs typeface="Century Schoolbook"/>
              </a:rPr>
              <a:t>e</a:t>
            </a:r>
            <a:endParaRPr sz="1800">
              <a:latin typeface="Century Schoolbook"/>
              <a:cs typeface="Century Schoolbook"/>
            </a:endParaRPr>
          </a:p>
          <a:p>
            <a:pPr marL="482703" marR="482377" algn="ctr">
              <a:lnSpc>
                <a:spcPts val="2160"/>
              </a:lnSpc>
              <a:spcBef>
                <a:spcPts val="108"/>
              </a:spcBef>
            </a:pPr>
            <a:r>
              <a:rPr sz="2700" spc="0" baseline="-154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160270" y="4841278"/>
            <a:ext cx="1152131" cy="8640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62"/>
              </a:spcBef>
            </a:pPr>
            <a:endParaRPr sz="1200"/>
          </a:p>
          <a:p>
            <a:pPr marL="130265" marR="129998" algn="ctr">
              <a:lnSpc>
                <a:spcPct val="100179"/>
              </a:lnSpc>
            </a:pPr>
            <a:r>
              <a:rPr sz="1800" spc="0" dirty="0" smtClean="0">
                <a:latin typeface="Century Schoolbook"/>
                <a:cs typeface="Century Schoolbook"/>
              </a:rPr>
              <a:t>Ba</a:t>
            </a:r>
            <a:r>
              <a:rPr sz="1800" spc="4" dirty="0" smtClean="0">
                <a:latin typeface="Century Schoolbook"/>
                <a:cs typeface="Century Schoolbook"/>
              </a:rPr>
              <a:t>s</a:t>
            </a:r>
            <a:r>
              <a:rPr sz="1800" spc="0" dirty="0" smtClean="0">
                <a:latin typeface="Century Schoolbook"/>
                <a:cs typeface="Century Schoolbook"/>
              </a:rPr>
              <a:t>cu</a:t>
            </a:r>
            <a:r>
              <a:rPr sz="1800" spc="-4" dirty="0" smtClean="0">
                <a:latin typeface="Century Schoolbook"/>
                <a:cs typeface="Century Schoolbook"/>
              </a:rPr>
              <a:t>l</a:t>
            </a:r>
            <a:r>
              <a:rPr sz="1800" spc="0" dirty="0" smtClean="0">
                <a:latin typeface="Century Schoolbook"/>
                <a:cs typeface="Century Schoolbook"/>
              </a:rPr>
              <a:t>e</a:t>
            </a:r>
            <a:endParaRPr sz="1800">
              <a:latin typeface="Century Schoolbook"/>
              <a:cs typeface="Century Schoolbook"/>
            </a:endParaRPr>
          </a:p>
          <a:p>
            <a:pPr marL="375261" marR="373919" algn="ctr">
              <a:lnSpc>
                <a:spcPts val="2160"/>
              </a:lnSpc>
              <a:spcBef>
                <a:spcPts val="108"/>
              </a:spcBef>
            </a:pPr>
            <a:r>
              <a:rPr sz="2700" spc="0" baseline="-1540" dirty="0" smtClean="0">
                <a:latin typeface="Century Schoolbook"/>
                <a:cs typeface="Century Schoolbook"/>
              </a:rPr>
              <a:t>n-2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79539" y="4841278"/>
            <a:ext cx="180505" cy="38794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360045" y="4841278"/>
            <a:ext cx="1152004" cy="8640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62"/>
              </a:spcBef>
            </a:pPr>
            <a:endParaRPr sz="1200"/>
          </a:p>
          <a:p>
            <a:pPr marL="129884" marR="130252" algn="ctr">
              <a:lnSpc>
                <a:spcPct val="100179"/>
              </a:lnSpc>
            </a:pPr>
            <a:r>
              <a:rPr sz="1800" spc="0" dirty="0" smtClean="0">
                <a:latin typeface="Century Schoolbook"/>
                <a:cs typeface="Century Schoolbook"/>
              </a:rPr>
              <a:t>Ba</a:t>
            </a:r>
            <a:r>
              <a:rPr sz="1800" spc="4" dirty="0" smtClean="0">
                <a:latin typeface="Century Schoolbook"/>
                <a:cs typeface="Century Schoolbook"/>
              </a:rPr>
              <a:t>s</a:t>
            </a:r>
            <a:r>
              <a:rPr sz="1800" spc="0" dirty="0" smtClean="0">
                <a:latin typeface="Century Schoolbook"/>
                <a:cs typeface="Century Schoolbook"/>
              </a:rPr>
              <a:t>cu</a:t>
            </a:r>
            <a:r>
              <a:rPr sz="1800" spc="-4" dirty="0" smtClean="0">
                <a:latin typeface="Century Schoolbook"/>
                <a:cs typeface="Century Schoolbook"/>
              </a:rPr>
              <a:t>l</a:t>
            </a:r>
            <a:r>
              <a:rPr sz="1800" spc="0" dirty="0" smtClean="0">
                <a:latin typeface="Century Schoolbook"/>
                <a:cs typeface="Century Schoolbook"/>
              </a:rPr>
              <a:t>e</a:t>
            </a:r>
            <a:endParaRPr sz="1800">
              <a:latin typeface="Century Schoolbook"/>
              <a:cs typeface="Century Schoolbook"/>
            </a:endParaRPr>
          </a:p>
          <a:p>
            <a:pPr marL="374626" marR="374427" algn="ctr">
              <a:lnSpc>
                <a:spcPts val="2160"/>
              </a:lnSpc>
              <a:spcBef>
                <a:spcPts val="108"/>
              </a:spcBef>
            </a:pPr>
            <a:r>
              <a:rPr sz="2700" spc="0" baseline="-1540" dirty="0" smtClean="0">
                <a:latin typeface="Century Schoolbook"/>
                <a:cs typeface="Century Schoolbook"/>
              </a:rPr>
              <a:t>n-1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79539" y="5229225"/>
            <a:ext cx="180505" cy="4761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bject 22"/>
          <p:cNvSpPr/>
          <p:nvPr/>
        </p:nvSpPr>
        <p:spPr>
          <a:xfrm>
            <a:off x="87630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87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53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89154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09" y="296817"/>
                </a:lnTo>
                <a:lnTo>
                  <a:pt x="3590" y="318815"/>
                </a:lnTo>
                <a:lnTo>
                  <a:pt x="7971" y="340240"/>
                </a:lnTo>
                <a:lnTo>
                  <a:pt x="13984" y="361024"/>
                </a:lnTo>
                <a:lnTo>
                  <a:pt x="21556" y="381095"/>
                </a:lnTo>
                <a:lnTo>
                  <a:pt x="30617" y="400383"/>
                </a:lnTo>
                <a:lnTo>
                  <a:pt x="41097" y="418818"/>
                </a:lnTo>
                <a:lnTo>
                  <a:pt x="52925" y="436327"/>
                </a:lnTo>
                <a:lnTo>
                  <a:pt x="66030" y="452842"/>
                </a:lnTo>
                <a:lnTo>
                  <a:pt x="80343" y="468291"/>
                </a:lnTo>
                <a:lnTo>
                  <a:pt x="95792" y="482604"/>
                </a:lnTo>
                <a:lnTo>
                  <a:pt x="112306" y="495710"/>
                </a:lnTo>
                <a:lnTo>
                  <a:pt x="129816" y="507539"/>
                </a:lnTo>
                <a:lnTo>
                  <a:pt x="148250" y="518020"/>
                </a:lnTo>
                <a:lnTo>
                  <a:pt x="167538" y="527081"/>
                </a:lnTo>
                <a:lnTo>
                  <a:pt x="187610" y="534654"/>
                </a:lnTo>
                <a:lnTo>
                  <a:pt x="208395" y="540667"/>
                </a:lnTo>
                <a:lnTo>
                  <a:pt x="229821" y="545049"/>
                </a:lnTo>
                <a:lnTo>
                  <a:pt x="251820" y="547730"/>
                </a:lnTo>
                <a:lnTo>
                  <a:pt x="274320" y="548640"/>
                </a:lnTo>
                <a:lnTo>
                  <a:pt x="296819" y="547730"/>
                </a:lnTo>
                <a:lnTo>
                  <a:pt x="318818" y="545049"/>
                </a:lnTo>
                <a:lnTo>
                  <a:pt x="340244" y="540667"/>
                </a:lnTo>
                <a:lnTo>
                  <a:pt x="361029" y="534654"/>
                </a:lnTo>
                <a:lnTo>
                  <a:pt x="381101" y="527081"/>
                </a:lnTo>
                <a:lnTo>
                  <a:pt x="400389" y="518020"/>
                </a:lnTo>
                <a:lnTo>
                  <a:pt x="418823" y="507539"/>
                </a:lnTo>
                <a:lnTo>
                  <a:pt x="436333" y="495710"/>
                </a:lnTo>
                <a:lnTo>
                  <a:pt x="452847" y="482604"/>
                </a:lnTo>
                <a:lnTo>
                  <a:pt x="468296" y="468291"/>
                </a:lnTo>
                <a:lnTo>
                  <a:pt x="482609" y="452842"/>
                </a:lnTo>
                <a:lnTo>
                  <a:pt x="495714" y="436327"/>
                </a:lnTo>
                <a:lnTo>
                  <a:pt x="507542" y="418818"/>
                </a:lnTo>
                <a:lnTo>
                  <a:pt x="518022" y="400383"/>
                </a:lnTo>
                <a:lnTo>
                  <a:pt x="527083" y="381095"/>
                </a:lnTo>
                <a:lnTo>
                  <a:pt x="534655" y="361024"/>
                </a:lnTo>
                <a:lnTo>
                  <a:pt x="540668" y="340240"/>
                </a:lnTo>
                <a:lnTo>
                  <a:pt x="545049" y="318815"/>
                </a:lnTo>
                <a:lnTo>
                  <a:pt x="547730" y="296817"/>
                </a:lnTo>
                <a:lnTo>
                  <a:pt x="548640" y="274319"/>
                </a:lnTo>
                <a:lnTo>
                  <a:pt x="547730" y="251822"/>
                </a:lnTo>
                <a:lnTo>
                  <a:pt x="545049" y="229824"/>
                </a:lnTo>
                <a:lnTo>
                  <a:pt x="540668" y="208399"/>
                </a:lnTo>
                <a:lnTo>
                  <a:pt x="534655" y="187615"/>
                </a:lnTo>
                <a:lnTo>
                  <a:pt x="527083" y="167544"/>
                </a:lnTo>
                <a:lnTo>
                  <a:pt x="518022" y="148256"/>
                </a:lnTo>
                <a:lnTo>
                  <a:pt x="507542" y="129821"/>
                </a:lnTo>
                <a:lnTo>
                  <a:pt x="495714" y="112312"/>
                </a:lnTo>
                <a:lnTo>
                  <a:pt x="482609" y="95797"/>
                </a:lnTo>
                <a:lnTo>
                  <a:pt x="468296" y="80348"/>
                </a:lnTo>
                <a:lnTo>
                  <a:pt x="452847" y="66035"/>
                </a:lnTo>
                <a:lnTo>
                  <a:pt x="436333" y="52929"/>
                </a:lnTo>
                <a:lnTo>
                  <a:pt x="418823" y="41100"/>
                </a:lnTo>
                <a:lnTo>
                  <a:pt x="400389" y="30619"/>
                </a:lnTo>
                <a:lnTo>
                  <a:pt x="381101" y="21558"/>
                </a:lnTo>
                <a:lnTo>
                  <a:pt x="361029" y="13985"/>
                </a:lnTo>
                <a:lnTo>
                  <a:pt x="340244" y="7972"/>
                </a:lnTo>
                <a:lnTo>
                  <a:pt x="318818" y="3590"/>
                </a:lnTo>
                <a:lnTo>
                  <a:pt x="296819" y="909"/>
                </a:lnTo>
                <a:lnTo>
                  <a:pt x="274320" y="0"/>
                </a:lnTo>
                <a:lnTo>
                  <a:pt x="251820" y="909"/>
                </a:lnTo>
                <a:lnTo>
                  <a:pt x="229821" y="3590"/>
                </a:lnTo>
                <a:lnTo>
                  <a:pt x="208395" y="7972"/>
                </a:lnTo>
                <a:lnTo>
                  <a:pt x="187610" y="13985"/>
                </a:lnTo>
                <a:lnTo>
                  <a:pt x="167538" y="21558"/>
                </a:lnTo>
                <a:lnTo>
                  <a:pt x="148250" y="30619"/>
                </a:lnTo>
                <a:lnTo>
                  <a:pt x="129816" y="41100"/>
                </a:lnTo>
                <a:lnTo>
                  <a:pt x="112306" y="52929"/>
                </a:lnTo>
                <a:lnTo>
                  <a:pt x="95792" y="66035"/>
                </a:lnTo>
                <a:lnTo>
                  <a:pt x="80343" y="80348"/>
                </a:lnTo>
                <a:lnTo>
                  <a:pt x="66030" y="95797"/>
                </a:lnTo>
                <a:lnTo>
                  <a:pt x="52925" y="112312"/>
                </a:lnTo>
                <a:lnTo>
                  <a:pt x="41097" y="129821"/>
                </a:lnTo>
                <a:lnTo>
                  <a:pt x="30617" y="148256"/>
                </a:lnTo>
                <a:lnTo>
                  <a:pt x="21556" y="167544"/>
                </a:lnTo>
                <a:lnTo>
                  <a:pt x="13984" y="187615"/>
                </a:lnTo>
                <a:lnTo>
                  <a:pt x="7971" y="208399"/>
                </a:lnTo>
                <a:lnTo>
                  <a:pt x="3590" y="229824"/>
                </a:lnTo>
                <a:lnTo>
                  <a:pt x="909" y="251822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2907792" y="2492844"/>
            <a:ext cx="3752469" cy="331241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1719961" y="4035"/>
            <a:ext cx="5934685" cy="4699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700"/>
              </a:lnSpc>
              <a:spcBef>
                <a:spcPts val="185"/>
              </a:spcBef>
            </a:pPr>
            <a:r>
              <a:rPr sz="35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OMPT</a:t>
            </a:r>
            <a:r>
              <a:rPr sz="28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URS</a:t>
            </a:r>
            <a:r>
              <a:rPr sz="2800" b="1" spc="21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35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28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Y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</a:t>
            </a:r>
            <a:r>
              <a:rPr sz="28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HR</a:t>
            </a:r>
            <a:r>
              <a:rPr sz="28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NES</a:t>
            </a:r>
            <a:endParaRPr sz="2800">
              <a:latin typeface="Century Schoolbook"/>
              <a:cs typeface="Century Schoolbook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027301" y="577439"/>
            <a:ext cx="3559729" cy="381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005"/>
              </a:lnSpc>
              <a:spcBef>
                <a:spcPts val="150"/>
              </a:spcBef>
            </a:pPr>
            <a:r>
              <a:rPr sz="2800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25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XEM</a:t>
            </a:r>
            <a:r>
              <a:rPr sz="2250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P</a:t>
            </a:r>
            <a:r>
              <a:rPr sz="225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L</a:t>
            </a:r>
            <a:r>
              <a:rPr sz="2250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8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:</a:t>
            </a:r>
            <a:r>
              <a:rPr sz="2800" spc="-15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8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225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OMP</a:t>
            </a:r>
            <a:r>
              <a:rPr sz="2250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</a:t>
            </a:r>
            <a:r>
              <a:rPr sz="225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EUR</a:t>
            </a:r>
            <a:endParaRPr sz="2250">
              <a:latin typeface="Century Schoolbook"/>
              <a:cs typeface="Century Schoolbook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604510" y="577439"/>
            <a:ext cx="1730246" cy="381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005"/>
              </a:lnSpc>
              <a:spcBef>
                <a:spcPts val="150"/>
              </a:spcBef>
            </a:pPr>
            <a:r>
              <a:rPr sz="225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MOD</a:t>
            </a:r>
            <a:r>
              <a:rPr sz="2250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U</a:t>
            </a:r>
            <a:r>
              <a:rPr sz="225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LO</a:t>
            </a:r>
            <a:r>
              <a:rPr sz="2250" spc="52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8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6</a:t>
            </a:r>
            <a:endParaRPr sz="2800">
              <a:latin typeface="Century Schoolbook"/>
              <a:cs typeface="Century Schoolboo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86372" y="1556619"/>
            <a:ext cx="1587996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1650" spc="0" dirty="0" smtClean="0">
                <a:solidFill>
                  <a:srgbClr val="FD8537"/>
                </a:solidFill>
                <a:latin typeface="Wingdings"/>
                <a:cs typeface="Wingdings"/>
              </a:rPr>
              <a:t></a:t>
            </a:r>
            <a:r>
              <a:rPr sz="1650" spc="267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Des</a:t>
            </a:r>
            <a:r>
              <a:rPr sz="2400" spc="9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iner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781810" y="1556619"/>
            <a:ext cx="337645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4" dirty="0" smtClean="0">
                <a:latin typeface="Century Schoolbook"/>
                <a:cs typeface="Century Schoolbook"/>
              </a:rPr>
              <a:t>la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132330" y="1556619"/>
            <a:ext cx="77917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t</a:t>
            </a:r>
            <a:r>
              <a:rPr sz="2400" spc="9" dirty="0" smtClean="0">
                <a:latin typeface="Century Schoolbook"/>
                <a:cs typeface="Century Schoolbook"/>
              </a:rPr>
              <a:t>a</a:t>
            </a:r>
            <a:r>
              <a:rPr sz="2400" spc="0" dirty="0" smtClean="0">
                <a:latin typeface="Century Schoolbook"/>
                <a:cs typeface="Century Schoolbook"/>
              </a:rPr>
              <a:t>b</a:t>
            </a:r>
            <a:r>
              <a:rPr sz="2400" spc="4" dirty="0" smtClean="0">
                <a:latin typeface="Century Schoolbook"/>
                <a:cs typeface="Century Schoolbook"/>
              </a:rPr>
              <a:t>l</a:t>
            </a:r>
            <a:r>
              <a:rPr sz="2400" spc="0" dirty="0" smtClean="0">
                <a:latin typeface="Century Schoolbook"/>
                <a:cs typeface="Century Schoolbook"/>
              </a:rPr>
              <a:t>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922651" y="1556619"/>
            <a:ext cx="399151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de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334385" y="1556619"/>
            <a:ext cx="1472828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tran</a:t>
            </a: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i</a:t>
            </a:r>
            <a:r>
              <a:rPr sz="2400" spc="4" dirty="0" smtClean="0">
                <a:latin typeface="Century Schoolbook"/>
                <a:cs typeface="Century Schoolbook"/>
              </a:rPr>
              <a:t>t</a:t>
            </a:r>
            <a:r>
              <a:rPr sz="2400" spc="0" dirty="0" smtClean="0">
                <a:latin typeface="Century Schoolbook"/>
                <a:cs typeface="Century Schoolbook"/>
              </a:rPr>
              <a:t>ion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818126" y="1556619"/>
            <a:ext cx="399151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de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229479" y="1556619"/>
            <a:ext cx="357382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-4" dirty="0" smtClean="0">
                <a:latin typeface="Century Schoolbook"/>
                <a:cs typeface="Century Schoolbook"/>
              </a:rPr>
              <a:t>ce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600700" y="1556619"/>
            <a:ext cx="1398123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comp</a:t>
            </a:r>
            <a:r>
              <a:rPr sz="2400" spc="4" dirty="0" smtClean="0">
                <a:latin typeface="Century Schoolbook"/>
                <a:cs typeface="Century Schoolbook"/>
              </a:rPr>
              <a:t>t</a:t>
            </a:r>
            <a:r>
              <a:rPr sz="2400" spc="0" dirty="0" smtClean="0">
                <a:latin typeface="Century Schoolbook"/>
                <a:cs typeface="Century Schoolbook"/>
              </a:rPr>
              <a:t>eur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010781" y="1556619"/>
            <a:ext cx="1206195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(</a:t>
            </a:r>
            <a:r>
              <a:rPr sz="2400" spc="4" dirty="0" smtClean="0">
                <a:latin typeface="Century Schoolbook"/>
                <a:cs typeface="Century Schoolbook"/>
              </a:rPr>
              <a:t>m</a:t>
            </a:r>
            <a:r>
              <a:rPr sz="2400" spc="0" dirty="0" smtClean="0">
                <a:latin typeface="Century Schoolbook"/>
                <a:cs typeface="Century Schoolbook"/>
              </a:rPr>
              <a:t>odulo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227695" y="1556619"/>
            <a:ext cx="34280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4" dirty="0" smtClean="0">
                <a:latin typeface="Century Schoolbook"/>
                <a:cs typeface="Century Schoolbook"/>
              </a:rPr>
              <a:t>6</a:t>
            </a:r>
            <a:r>
              <a:rPr sz="2400" spc="0" dirty="0" smtClean="0">
                <a:latin typeface="Century Schoolbook"/>
                <a:cs typeface="Century Schoolbook"/>
              </a:rPr>
              <a:t>)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322691" y="5907012"/>
            <a:ext cx="255347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50"/>
              </a:lnSpc>
              <a:spcBef>
                <a:spcPts val="77"/>
              </a:spcBef>
            </a:pPr>
            <a:r>
              <a:rPr sz="1400" b="1" spc="-4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74</a:t>
            </a:r>
            <a:endParaRPr sz="140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object 107"/>
          <p:cNvSpPr/>
          <p:nvPr/>
        </p:nvSpPr>
        <p:spPr>
          <a:xfrm>
            <a:off x="87630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89154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7023100" y="3284994"/>
            <a:ext cx="2013457" cy="11521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87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53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09" y="296817"/>
                </a:lnTo>
                <a:lnTo>
                  <a:pt x="3590" y="318815"/>
                </a:lnTo>
                <a:lnTo>
                  <a:pt x="7971" y="340240"/>
                </a:lnTo>
                <a:lnTo>
                  <a:pt x="13984" y="361024"/>
                </a:lnTo>
                <a:lnTo>
                  <a:pt x="21556" y="381095"/>
                </a:lnTo>
                <a:lnTo>
                  <a:pt x="30617" y="400383"/>
                </a:lnTo>
                <a:lnTo>
                  <a:pt x="41097" y="418818"/>
                </a:lnTo>
                <a:lnTo>
                  <a:pt x="52925" y="436327"/>
                </a:lnTo>
                <a:lnTo>
                  <a:pt x="66030" y="452842"/>
                </a:lnTo>
                <a:lnTo>
                  <a:pt x="80343" y="468291"/>
                </a:lnTo>
                <a:lnTo>
                  <a:pt x="95792" y="482604"/>
                </a:lnTo>
                <a:lnTo>
                  <a:pt x="112306" y="495710"/>
                </a:lnTo>
                <a:lnTo>
                  <a:pt x="129816" y="507539"/>
                </a:lnTo>
                <a:lnTo>
                  <a:pt x="148250" y="518020"/>
                </a:lnTo>
                <a:lnTo>
                  <a:pt x="167538" y="527081"/>
                </a:lnTo>
                <a:lnTo>
                  <a:pt x="187610" y="534654"/>
                </a:lnTo>
                <a:lnTo>
                  <a:pt x="208395" y="540667"/>
                </a:lnTo>
                <a:lnTo>
                  <a:pt x="229821" y="545049"/>
                </a:lnTo>
                <a:lnTo>
                  <a:pt x="251820" y="547730"/>
                </a:lnTo>
                <a:lnTo>
                  <a:pt x="274320" y="548640"/>
                </a:lnTo>
                <a:lnTo>
                  <a:pt x="296819" y="547730"/>
                </a:lnTo>
                <a:lnTo>
                  <a:pt x="318818" y="545049"/>
                </a:lnTo>
                <a:lnTo>
                  <a:pt x="340244" y="540667"/>
                </a:lnTo>
                <a:lnTo>
                  <a:pt x="361029" y="534654"/>
                </a:lnTo>
                <a:lnTo>
                  <a:pt x="381101" y="527081"/>
                </a:lnTo>
                <a:lnTo>
                  <a:pt x="400389" y="518020"/>
                </a:lnTo>
                <a:lnTo>
                  <a:pt x="418823" y="507539"/>
                </a:lnTo>
                <a:lnTo>
                  <a:pt x="436333" y="495710"/>
                </a:lnTo>
                <a:lnTo>
                  <a:pt x="452847" y="482604"/>
                </a:lnTo>
                <a:lnTo>
                  <a:pt x="468296" y="468291"/>
                </a:lnTo>
                <a:lnTo>
                  <a:pt x="482609" y="452842"/>
                </a:lnTo>
                <a:lnTo>
                  <a:pt x="495714" y="436327"/>
                </a:lnTo>
                <a:lnTo>
                  <a:pt x="507542" y="418818"/>
                </a:lnTo>
                <a:lnTo>
                  <a:pt x="518022" y="400383"/>
                </a:lnTo>
                <a:lnTo>
                  <a:pt x="527083" y="381095"/>
                </a:lnTo>
                <a:lnTo>
                  <a:pt x="534655" y="361024"/>
                </a:lnTo>
                <a:lnTo>
                  <a:pt x="540668" y="340240"/>
                </a:lnTo>
                <a:lnTo>
                  <a:pt x="545049" y="318815"/>
                </a:lnTo>
                <a:lnTo>
                  <a:pt x="547730" y="296817"/>
                </a:lnTo>
                <a:lnTo>
                  <a:pt x="548640" y="274319"/>
                </a:lnTo>
                <a:lnTo>
                  <a:pt x="547730" y="251822"/>
                </a:lnTo>
                <a:lnTo>
                  <a:pt x="545049" y="229824"/>
                </a:lnTo>
                <a:lnTo>
                  <a:pt x="540668" y="208399"/>
                </a:lnTo>
                <a:lnTo>
                  <a:pt x="534655" y="187615"/>
                </a:lnTo>
                <a:lnTo>
                  <a:pt x="527083" y="167544"/>
                </a:lnTo>
                <a:lnTo>
                  <a:pt x="518022" y="148256"/>
                </a:lnTo>
                <a:lnTo>
                  <a:pt x="507542" y="129821"/>
                </a:lnTo>
                <a:lnTo>
                  <a:pt x="495714" y="112312"/>
                </a:lnTo>
                <a:lnTo>
                  <a:pt x="482609" y="95797"/>
                </a:lnTo>
                <a:lnTo>
                  <a:pt x="468296" y="80348"/>
                </a:lnTo>
                <a:lnTo>
                  <a:pt x="452847" y="66035"/>
                </a:lnTo>
                <a:lnTo>
                  <a:pt x="436333" y="52929"/>
                </a:lnTo>
                <a:lnTo>
                  <a:pt x="418823" y="41100"/>
                </a:lnTo>
                <a:lnTo>
                  <a:pt x="400389" y="30619"/>
                </a:lnTo>
                <a:lnTo>
                  <a:pt x="381101" y="21558"/>
                </a:lnTo>
                <a:lnTo>
                  <a:pt x="361029" y="13985"/>
                </a:lnTo>
                <a:lnTo>
                  <a:pt x="340244" y="7972"/>
                </a:lnTo>
                <a:lnTo>
                  <a:pt x="318818" y="3590"/>
                </a:lnTo>
                <a:lnTo>
                  <a:pt x="296819" y="909"/>
                </a:lnTo>
                <a:lnTo>
                  <a:pt x="274320" y="0"/>
                </a:lnTo>
                <a:lnTo>
                  <a:pt x="251820" y="909"/>
                </a:lnTo>
                <a:lnTo>
                  <a:pt x="229821" y="3590"/>
                </a:lnTo>
                <a:lnTo>
                  <a:pt x="208395" y="7972"/>
                </a:lnTo>
                <a:lnTo>
                  <a:pt x="187610" y="13985"/>
                </a:lnTo>
                <a:lnTo>
                  <a:pt x="167538" y="21558"/>
                </a:lnTo>
                <a:lnTo>
                  <a:pt x="148250" y="30619"/>
                </a:lnTo>
                <a:lnTo>
                  <a:pt x="129816" y="41100"/>
                </a:lnTo>
                <a:lnTo>
                  <a:pt x="112306" y="52929"/>
                </a:lnTo>
                <a:lnTo>
                  <a:pt x="95792" y="66035"/>
                </a:lnTo>
                <a:lnTo>
                  <a:pt x="80343" y="80348"/>
                </a:lnTo>
                <a:lnTo>
                  <a:pt x="66030" y="95797"/>
                </a:lnTo>
                <a:lnTo>
                  <a:pt x="52925" y="112312"/>
                </a:lnTo>
                <a:lnTo>
                  <a:pt x="41097" y="129821"/>
                </a:lnTo>
                <a:lnTo>
                  <a:pt x="30617" y="148256"/>
                </a:lnTo>
                <a:lnTo>
                  <a:pt x="21556" y="167544"/>
                </a:lnTo>
                <a:lnTo>
                  <a:pt x="13984" y="187615"/>
                </a:lnTo>
                <a:lnTo>
                  <a:pt x="7971" y="208399"/>
                </a:lnTo>
                <a:lnTo>
                  <a:pt x="3590" y="229824"/>
                </a:lnTo>
                <a:lnTo>
                  <a:pt x="909" y="251822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1088618" y="1838452"/>
            <a:ext cx="0" cy="4225188"/>
          </a:xfrm>
          <a:custGeom>
            <a:avLst/>
            <a:gdLst/>
            <a:ahLst/>
            <a:cxnLst/>
            <a:rect l="l" t="t" r="r" b="b"/>
            <a:pathLst>
              <a:path h="4225188">
                <a:moveTo>
                  <a:pt x="0" y="0"/>
                </a:moveTo>
                <a:lnTo>
                  <a:pt x="0" y="4225188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1925701" y="1838452"/>
            <a:ext cx="0" cy="4225188"/>
          </a:xfrm>
          <a:custGeom>
            <a:avLst/>
            <a:gdLst/>
            <a:ahLst/>
            <a:cxnLst/>
            <a:rect l="l" t="t" r="r" b="b"/>
            <a:pathLst>
              <a:path h="4225188">
                <a:moveTo>
                  <a:pt x="0" y="0"/>
                </a:moveTo>
                <a:lnTo>
                  <a:pt x="0" y="4225188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2762758" y="1370457"/>
            <a:ext cx="0" cy="4693183"/>
          </a:xfrm>
          <a:custGeom>
            <a:avLst/>
            <a:gdLst/>
            <a:ahLst/>
            <a:cxnLst/>
            <a:rect l="l" t="t" r="r" b="b"/>
            <a:pathLst>
              <a:path h="4693183">
                <a:moveTo>
                  <a:pt x="0" y="0"/>
                </a:moveTo>
                <a:lnTo>
                  <a:pt x="0" y="4693183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3599941" y="1838452"/>
            <a:ext cx="0" cy="4225188"/>
          </a:xfrm>
          <a:custGeom>
            <a:avLst/>
            <a:gdLst/>
            <a:ahLst/>
            <a:cxnLst/>
            <a:rect l="l" t="t" r="r" b="b"/>
            <a:pathLst>
              <a:path h="4225188">
                <a:moveTo>
                  <a:pt x="0" y="0"/>
                </a:moveTo>
                <a:lnTo>
                  <a:pt x="0" y="4225188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4436999" y="1838452"/>
            <a:ext cx="0" cy="4225188"/>
          </a:xfrm>
          <a:custGeom>
            <a:avLst/>
            <a:gdLst/>
            <a:ahLst/>
            <a:cxnLst/>
            <a:rect l="l" t="t" r="r" b="b"/>
            <a:pathLst>
              <a:path h="4225188">
                <a:moveTo>
                  <a:pt x="0" y="0"/>
                </a:moveTo>
                <a:lnTo>
                  <a:pt x="0" y="4225188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5274056" y="1370457"/>
            <a:ext cx="0" cy="4693183"/>
          </a:xfrm>
          <a:custGeom>
            <a:avLst/>
            <a:gdLst/>
            <a:ahLst/>
            <a:cxnLst/>
            <a:rect l="l" t="t" r="r" b="b"/>
            <a:pathLst>
              <a:path h="4693183">
                <a:moveTo>
                  <a:pt x="0" y="0"/>
                </a:moveTo>
                <a:lnTo>
                  <a:pt x="0" y="4693183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6111113" y="1838452"/>
            <a:ext cx="0" cy="4225188"/>
          </a:xfrm>
          <a:custGeom>
            <a:avLst/>
            <a:gdLst/>
            <a:ahLst/>
            <a:cxnLst/>
            <a:rect l="l" t="t" r="r" b="b"/>
            <a:pathLst>
              <a:path h="4225188">
                <a:moveTo>
                  <a:pt x="0" y="0"/>
                </a:moveTo>
                <a:lnTo>
                  <a:pt x="0" y="4225188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245173" y="1844802"/>
            <a:ext cx="6709473" cy="0"/>
          </a:xfrm>
          <a:custGeom>
            <a:avLst/>
            <a:gdLst/>
            <a:ahLst/>
            <a:cxnLst/>
            <a:rect l="l" t="t" r="r" b="b"/>
            <a:pathLst>
              <a:path w="6709473">
                <a:moveTo>
                  <a:pt x="0" y="0"/>
                </a:moveTo>
                <a:lnTo>
                  <a:pt x="670947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245173" y="2312924"/>
            <a:ext cx="6709473" cy="0"/>
          </a:xfrm>
          <a:custGeom>
            <a:avLst/>
            <a:gdLst/>
            <a:ahLst/>
            <a:cxnLst/>
            <a:rect l="l" t="t" r="r" b="b"/>
            <a:pathLst>
              <a:path w="6709473">
                <a:moveTo>
                  <a:pt x="0" y="0"/>
                </a:moveTo>
                <a:lnTo>
                  <a:pt x="670947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245173" y="2780919"/>
            <a:ext cx="6709473" cy="0"/>
          </a:xfrm>
          <a:custGeom>
            <a:avLst/>
            <a:gdLst/>
            <a:ahLst/>
            <a:cxnLst/>
            <a:rect l="l" t="t" r="r" b="b"/>
            <a:pathLst>
              <a:path w="6709473">
                <a:moveTo>
                  <a:pt x="0" y="0"/>
                </a:moveTo>
                <a:lnTo>
                  <a:pt x="670947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245173" y="3249041"/>
            <a:ext cx="6709473" cy="0"/>
          </a:xfrm>
          <a:custGeom>
            <a:avLst/>
            <a:gdLst/>
            <a:ahLst/>
            <a:cxnLst/>
            <a:rect l="l" t="t" r="r" b="b"/>
            <a:pathLst>
              <a:path w="6709473">
                <a:moveTo>
                  <a:pt x="0" y="0"/>
                </a:moveTo>
                <a:lnTo>
                  <a:pt x="670947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245173" y="3717036"/>
            <a:ext cx="6709473" cy="0"/>
          </a:xfrm>
          <a:custGeom>
            <a:avLst/>
            <a:gdLst/>
            <a:ahLst/>
            <a:cxnLst/>
            <a:rect l="l" t="t" r="r" b="b"/>
            <a:pathLst>
              <a:path w="6709473">
                <a:moveTo>
                  <a:pt x="0" y="0"/>
                </a:moveTo>
                <a:lnTo>
                  <a:pt x="670947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245173" y="4185030"/>
            <a:ext cx="6709473" cy="0"/>
          </a:xfrm>
          <a:custGeom>
            <a:avLst/>
            <a:gdLst/>
            <a:ahLst/>
            <a:cxnLst/>
            <a:rect l="l" t="t" r="r" b="b"/>
            <a:pathLst>
              <a:path w="6709473">
                <a:moveTo>
                  <a:pt x="0" y="0"/>
                </a:moveTo>
                <a:lnTo>
                  <a:pt x="670947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245173" y="4653153"/>
            <a:ext cx="6709473" cy="0"/>
          </a:xfrm>
          <a:custGeom>
            <a:avLst/>
            <a:gdLst/>
            <a:ahLst/>
            <a:cxnLst/>
            <a:rect l="l" t="t" r="r" b="b"/>
            <a:pathLst>
              <a:path w="6709473">
                <a:moveTo>
                  <a:pt x="0" y="0"/>
                </a:moveTo>
                <a:lnTo>
                  <a:pt x="670947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245173" y="5121148"/>
            <a:ext cx="6709473" cy="0"/>
          </a:xfrm>
          <a:custGeom>
            <a:avLst/>
            <a:gdLst/>
            <a:ahLst/>
            <a:cxnLst/>
            <a:rect l="l" t="t" r="r" b="b"/>
            <a:pathLst>
              <a:path w="6709473">
                <a:moveTo>
                  <a:pt x="0" y="0"/>
                </a:moveTo>
                <a:lnTo>
                  <a:pt x="670947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245173" y="5589244"/>
            <a:ext cx="6709473" cy="0"/>
          </a:xfrm>
          <a:custGeom>
            <a:avLst/>
            <a:gdLst/>
            <a:ahLst/>
            <a:cxnLst/>
            <a:rect l="l" t="t" r="r" b="b"/>
            <a:pathLst>
              <a:path w="6709473">
                <a:moveTo>
                  <a:pt x="0" y="0"/>
                </a:moveTo>
                <a:lnTo>
                  <a:pt x="670947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251523" y="1370457"/>
            <a:ext cx="0" cy="4693183"/>
          </a:xfrm>
          <a:custGeom>
            <a:avLst/>
            <a:gdLst/>
            <a:ahLst/>
            <a:cxnLst/>
            <a:rect l="l" t="t" r="r" b="b"/>
            <a:pathLst>
              <a:path h="4693183">
                <a:moveTo>
                  <a:pt x="0" y="0"/>
                </a:moveTo>
                <a:lnTo>
                  <a:pt x="0" y="4693183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6948297" y="1370457"/>
            <a:ext cx="0" cy="4693183"/>
          </a:xfrm>
          <a:custGeom>
            <a:avLst/>
            <a:gdLst/>
            <a:ahLst/>
            <a:cxnLst/>
            <a:rect l="l" t="t" r="r" b="b"/>
            <a:pathLst>
              <a:path h="4693183">
                <a:moveTo>
                  <a:pt x="0" y="0"/>
                </a:moveTo>
                <a:lnTo>
                  <a:pt x="0" y="4693183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245173" y="1376807"/>
            <a:ext cx="6709473" cy="0"/>
          </a:xfrm>
          <a:custGeom>
            <a:avLst/>
            <a:gdLst/>
            <a:ahLst/>
            <a:cxnLst/>
            <a:rect l="l" t="t" r="r" b="b"/>
            <a:pathLst>
              <a:path w="6709473">
                <a:moveTo>
                  <a:pt x="0" y="0"/>
                </a:moveTo>
                <a:lnTo>
                  <a:pt x="670947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245173" y="6057290"/>
            <a:ext cx="6709473" cy="0"/>
          </a:xfrm>
          <a:custGeom>
            <a:avLst/>
            <a:gdLst/>
            <a:ahLst/>
            <a:cxnLst/>
            <a:rect l="l" t="t" r="r" b="b"/>
            <a:pathLst>
              <a:path w="6709473">
                <a:moveTo>
                  <a:pt x="0" y="0"/>
                </a:moveTo>
                <a:lnTo>
                  <a:pt x="670947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3" name="object 83"/>
          <p:cNvSpPr txBox="1"/>
          <p:nvPr/>
        </p:nvSpPr>
        <p:spPr>
          <a:xfrm>
            <a:off x="1719961" y="4035"/>
            <a:ext cx="5934685" cy="4699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700"/>
              </a:lnSpc>
              <a:spcBef>
                <a:spcPts val="185"/>
              </a:spcBef>
            </a:pPr>
            <a:r>
              <a:rPr sz="35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OMPT</a:t>
            </a:r>
            <a:r>
              <a:rPr sz="28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URS</a:t>
            </a:r>
            <a:r>
              <a:rPr sz="2800" b="1" spc="21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35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28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Y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</a:t>
            </a:r>
            <a:r>
              <a:rPr sz="28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HR</a:t>
            </a:r>
            <a:r>
              <a:rPr sz="28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NES</a:t>
            </a:r>
            <a:endParaRPr sz="2800">
              <a:latin typeface="Century Schoolbook"/>
              <a:cs typeface="Century Schoolbook"/>
            </a:endParaRPr>
          </a:p>
        </p:txBody>
      </p:sp>
      <p:sp>
        <p:nvSpPr>
          <p:cNvPr id="82" name="object 82"/>
          <p:cNvSpPr txBox="1"/>
          <p:nvPr/>
        </p:nvSpPr>
        <p:spPr>
          <a:xfrm>
            <a:off x="2027301" y="577439"/>
            <a:ext cx="1697100" cy="381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005"/>
              </a:lnSpc>
              <a:spcBef>
                <a:spcPts val="150"/>
              </a:spcBef>
            </a:pPr>
            <a:r>
              <a:rPr sz="2800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25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XEM</a:t>
            </a:r>
            <a:r>
              <a:rPr sz="2250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P</a:t>
            </a:r>
            <a:r>
              <a:rPr sz="225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L</a:t>
            </a:r>
            <a:r>
              <a:rPr sz="2250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8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:</a:t>
            </a:r>
            <a:endParaRPr sz="2800">
              <a:latin typeface="Century Schoolbook"/>
              <a:cs typeface="Century Schoolbook"/>
            </a:endParaRPr>
          </a:p>
        </p:txBody>
      </p:sp>
      <p:sp>
        <p:nvSpPr>
          <p:cNvPr id="81" name="object 81"/>
          <p:cNvSpPr txBox="1"/>
          <p:nvPr/>
        </p:nvSpPr>
        <p:spPr>
          <a:xfrm>
            <a:off x="3737144" y="577439"/>
            <a:ext cx="1849886" cy="381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005"/>
              </a:lnSpc>
              <a:spcBef>
                <a:spcPts val="150"/>
              </a:spcBef>
            </a:pPr>
            <a:r>
              <a:rPr sz="28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225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OMP</a:t>
            </a:r>
            <a:r>
              <a:rPr sz="2250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</a:t>
            </a:r>
            <a:r>
              <a:rPr sz="225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EUR</a:t>
            </a:r>
            <a:endParaRPr sz="2250">
              <a:latin typeface="Century Schoolbook"/>
              <a:cs typeface="Century Schoolbook"/>
            </a:endParaRPr>
          </a:p>
        </p:txBody>
      </p:sp>
      <p:sp>
        <p:nvSpPr>
          <p:cNvPr id="80" name="object 80"/>
          <p:cNvSpPr txBox="1"/>
          <p:nvPr/>
        </p:nvSpPr>
        <p:spPr>
          <a:xfrm>
            <a:off x="5604510" y="577439"/>
            <a:ext cx="1730246" cy="381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005"/>
              </a:lnSpc>
              <a:spcBef>
                <a:spcPts val="150"/>
              </a:spcBef>
            </a:pPr>
            <a:r>
              <a:rPr sz="225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MOD</a:t>
            </a:r>
            <a:r>
              <a:rPr sz="2250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U</a:t>
            </a:r>
            <a:r>
              <a:rPr sz="225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LO</a:t>
            </a:r>
            <a:r>
              <a:rPr sz="2250" spc="52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8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6</a:t>
            </a:r>
            <a:endParaRPr sz="2800">
              <a:latin typeface="Century Schoolbook"/>
              <a:cs typeface="Century Schoolbook"/>
            </a:endParaRPr>
          </a:p>
        </p:txBody>
      </p:sp>
      <p:sp>
        <p:nvSpPr>
          <p:cNvPr id="79" name="object 79"/>
          <p:cNvSpPr txBox="1"/>
          <p:nvPr/>
        </p:nvSpPr>
        <p:spPr>
          <a:xfrm>
            <a:off x="8322691" y="5907012"/>
            <a:ext cx="255347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50"/>
              </a:lnSpc>
              <a:spcBef>
                <a:spcPts val="77"/>
              </a:spcBef>
            </a:pPr>
            <a:r>
              <a:rPr sz="1400" b="1" spc="-4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75</a:t>
            </a:r>
            <a:endParaRPr sz="1400">
              <a:latin typeface="Century Schoolbook"/>
              <a:cs typeface="Century Schoolbook"/>
            </a:endParaRPr>
          </a:p>
        </p:txBody>
      </p:sp>
      <p:sp>
        <p:nvSpPr>
          <p:cNvPr id="78" name="object 78"/>
          <p:cNvSpPr txBox="1"/>
          <p:nvPr/>
        </p:nvSpPr>
        <p:spPr>
          <a:xfrm>
            <a:off x="474345" y="6322611"/>
            <a:ext cx="3222142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Détection</a:t>
            </a:r>
            <a:r>
              <a:rPr sz="2400" spc="-25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de l</a:t>
            </a:r>
            <a:r>
              <a:rPr sz="2400" spc="-9" dirty="0" smtClean="0">
                <a:latin typeface="Century Schoolbook"/>
                <a:cs typeface="Century Schoolbook"/>
              </a:rPr>
              <a:t>’</a:t>
            </a:r>
            <a:r>
              <a:rPr sz="2400" spc="0" dirty="0" smtClean="0">
                <a:latin typeface="Century Schoolbook"/>
                <a:cs typeface="Century Schoolbook"/>
              </a:rPr>
              <a:t>ét</a:t>
            </a:r>
            <a:r>
              <a:rPr sz="2400" spc="9" dirty="0" smtClean="0">
                <a:latin typeface="Century Schoolbook"/>
                <a:cs typeface="Century Schoolbook"/>
              </a:rPr>
              <a:t>a</a:t>
            </a:r>
            <a:r>
              <a:rPr sz="2400" spc="0" dirty="0" smtClean="0">
                <a:latin typeface="Century Schoolbook"/>
                <a:cs typeface="Century Schoolbook"/>
              </a:rPr>
              <a:t>t</a:t>
            </a:r>
            <a:r>
              <a:rPr sz="2400" spc="-1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1</a:t>
            </a:r>
            <a:r>
              <a:rPr sz="2400" spc="9" dirty="0" smtClean="0">
                <a:latin typeface="Century Schoolbook"/>
                <a:cs typeface="Century Schoolbook"/>
              </a:rPr>
              <a:t>1</a:t>
            </a: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3710101" y="6322611"/>
            <a:ext cx="3987495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et </a:t>
            </a:r>
            <a:r>
              <a:rPr sz="2400" spc="-4" dirty="0" smtClean="0">
                <a:latin typeface="Century Schoolbook"/>
                <a:cs typeface="Century Schoolbook"/>
              </a:rPr>
              <a:t>r</a:t>
            </a:r>
            <a:r>
              <a:rPr sz="2400" spc="0" dirty="0" smtClean="0">
                <a:latin typeface="Century Schoolbook"/>
                <a:cs typeface="Century Schoolbook"/>
              </a:rPr>
              <a:t>em</a:t>
            </a:r>
            <a:r>
              <a:rPr sz="2400" spc="4" dirty="0" smtClean="0">
                <a:latin typeface="Century Schoolbook"/>
                <a:cs typeface="Century Schoolbook"/>
              </a:rPr>
              <a:t>is</a:t>
            </a:r>
            <a:r>
              <a:rPr sz="2400" spc="0" dirty="0" smtClean="0">
                <a:latin typeface="Century Schoolbook"/>
                <a:cs typeface="Century Schoolbook"/>
              </a:rPr>
              <a:t>e</a:t>
            </a:r>
            <a:r>
              <a:rPr sz="2400" spc="-25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à zéro</a:t>
            </a:r>
            <a:r>
              <a:rPr sz="2400" spc="-4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a</a:t>
            </a:r>
            <a:r>
              <a:rPr sz="2400" spc="9" dirty="0" smtClean="0">
                <a:latin typeface="Century Schoolbook"/>
                <a:cs typeface="Century Schoolbook"/>
              </a:rPr>
              <a:t>s</a:t>
            </a:r>
            <a:r>
              <a:rPr sz="2400" spc="-9" dirty="0" smtClean="0">
                <a:latin typeface="Century Schoolbook"/>
                <a:cs typeface="Century Schoolbook"/>
              </a:rPr>
              <a:t>y</a:t>
            </a:r>
            <a:r>
              <a:rPr sz="2400" spc="0" dirty="0" smtClean="0">
                <a:latin typeface="Century Schoolbook"/>
                <a:cs typeface="Century Schoolbook"/>
              </a:rPr>
              <a:t>n</a:t>
            </a:r>
            <a:r>
              <a:rPr sz="2400" spc="-9" dirty="0" smtClean="0">
                <a:latin typeface="Century Schoolbook"/>
                <a:cs typeface="Century Schoolbook"/>
              </a:rPr>
              <a:t>c</a:t>
            </a:r>
            <a:r>
              <a:rPr sz="2400" spc="0" dirty="0" smtClean="0">
                <a:latin typeface="Century Schoolbook"/>
                <a:cs typeface="Century Schoolbook"/>
              </a:rPr>
              <a:t>h</a:t>
            </a:r>
            <a:r>
              <a:rPr sz="2400" spc="-9" dirty="0" smtClean="0">
                <a:latin typeface="Century Schoolbook"/>
                <a:cs typeface="Century Schoolbook"/>
              </a:rPr>
              <a:t>r</a:t>
            </a:r>
            <a:r>
              <a:rPr sz="2400" spc="0" dirty="0" smtClean="0">
                <a:latin typeface="Century Schoolbook"/>
                <a:cs typeface="Century Schoolbook"/>
              </a:rPr>
              <a:t>one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6" name="object 76"/>
          <p:cNvSpPr txBox="1"/>
          <p:nvPr/>
        </p:nvSpPr>
        <p:spPr>
          <a:xfrm>
            <a:off x="251523" y="1376807"/>
            <a:ext cx="2511234" cy="4679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19951">
              <a:lnSpc>
                <a:spcPct val="100179"/>
              </a:lnSpc>
              <a:spcBef>
                <a:spcPts val="355"/>
              </a:spcBef>
            </a:pPr>
            <a:r>
              <a:rPr sz="2400" b="1" spc="0" dirty="0" smtClean="0">
                <a:latin typeface="Century Schoolbook"/>
                <a:cs typeface="Century Schoolbook"/>
              </a:rPr>
              <a:t>Ét</a:t>
            </a:r>
            <a:r>
              <a:rPr sz="2400" b="1" spc="-9" dirty="0" smtClean="0">
                <a:latin typeface="Century Schoolbook"/>
                <a:cs typeface="Century Schoolbook"/>
              </a:rPr>
              <a:t>a</a:t>
            </a:r>
            <a:r>
              <a:rPr sz="2400" b="1" spc="0" dirty="0" smtClean="0">
                <a:latin typeface="Century Schoolbook"/>
                <a:cs typeface="Century Schoolbook"/>
              </a:rPr>
              <a:t>ts</a:t>
            </a:r>
            <a:r>
              <a:rPr sz="2400" b="1" spc="-9" dirty="0" smtClean="0">
                <a:latin typeface="Century Schoolbook"/>
                <a:cs typeface="Century Schoolbook"/>
              </a:rPr>
              <a:t> </a:t>
            </a:r>
            <a:r>
              <a:rPr sz="2400" b="1" spc="0" dirty="0" smtClean="0">
                <a:latin typeface="Century Schoolbook"/>
                <a:cs typeface="Century Schoolbook"/>
              </a:rPr>
              <a:t>présen</a:t>
            </a:r>
            <a:r>
              <a:rPr sz="2400" b="1" spc="-9" dirty="0" smtClean="0">
                <a:latin typeface="Century Schoolbook"/>
                <a:cs typeface="Century Schoolbook"/>
              </a:rPr>
              <a:t>t</a:t>
            </a:r>
            <a:r>
              <a:rPr sz="2400" b="1" spc="0" dirty="0" smtClean="0">
                <a:latin typeface="Century Schoolbook"/>
                <a:cs typeface="Century Schoolbook"/>
              </a:rPr>
              <a:t>s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5" name="object 75"/>
          <p:cNvSpPr txBox="1"/>
          <p:nvPr/>
        </p:nvSpPr>
        <p:spPr>
          <a:xfrm>
            <a:off x="2762758" y="1376807"/>
            <a:ext cx="2511297" cy="4679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30937">
              <a:lnSpc>
                <a:spcPct val="100179"/>
              </a:lnSpc>
              <a:spcBef>
                <a:spcPts val="355"/>
              </a:spcBef>
            </a:pPr>
            <a:r>
              <a:rPr sz="2400" b="1" spc="0" dirty="0" smtClean="0">
                <a:latin typeface="Century Schoolbook"/>
                <a:cs typeface="Century Schoolbook"/>
              </a:rPr>
              <a:t>Ét</a:t>
            </a:r>
            <a:r>
              <a:rPr sz="2400" b="1" spc="-9" dirty="0" smtClean="0">
                <a:latin typeface="Century Schoolbook"/>
                <a:cs typeface="Century Schoolbook"/>
              </a:rPr>
              <a:t>a</a:t>
            </a:r>
            <a:r>
              <a:rPr sz="2400" b="1" spc="0" dirty="0" smtClean="0">
                <a:latin typeface="Century Schoolbook"/>
                <a:cs typeface="Century Schoolbook"/>
              </a:rPr>
              <a:t>ts</a:t>
            </a:r>
            <a:r>
              <a:rPr sz="2400" b="1" spc="-9" dirty="0" smtClean="0">
                <a:latin typeface="Century Schoolbook"/>
                <a:cs typeface="Century Schoolbook"/>
              </a:rPr>
              <a:t> </a:t>
            </a:r>
            <a:r>
              <a:rPr sz="2400" b="1" spc="0" dirty="0" smtClean="0">
                <a:latin typeface="Century Schoolbook"/>
                <a:cs typeface="Century Schoolbook"/>
              </a:rPr>
              <a:t>su</a:t>
            </a:r>
            <a:r>
              <a:rPr sz="2400" b="1" spc="-9" dirty="0" smtClean="0">
                <a:latin typeface="Century Schoolbook"/>
                <a:cs typeface="Century Schoolbook"/>
              </a:rPr>
              <a:t>i</a:t>
            </a:r>
            <a:r>
              <a:rPr sz="2400" b="1" spc="0" dirty="0" smtClean="0">
                <a:latin typeface="Century Schoolbook"/>
                <a:cs typeface="Century Schoolbook"/>
              </a:rPr>
              <a:t>v</a:t>
            </a:r>
            <a:r>
              <a:rPr sz="2400" b="1" spc="-9" dirty="0" smtClean="0">
                <a:latin typeface="Century Schoolbook"/>
                <a:cs typeface="Century Schoolbook"/>
              </a:rPr>
              <a:t>a</a:t>
            </a:r>
            <a:r>
              <a:rPr sz="2400" b="1" spc="0" dirty="0" smtClean="0">
                <a:latin typeface="Century Schoolbook"/>
                <a:cs typeface="Century Schoolbook"/>
              </a:rPr>
              <a:t>nts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5274056" y="1376807"/>
            <a:ext cx="1674241" cy="4679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3" name="object 73"/>
          <p:cNvSpPr txBox="1"/>
          <p:nvPr/>
        </p:nvSpPr>
        <p:spPr>
          <a:xfrm>
            <a:off x="251523" y="1844802"/>
            <a:ext cx="837095" cy="4681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93">
              <a:lnSpc>
                <a:spcPct val="100179"/>
              </a:lnSpc>
              <a:spcBef>
                <a:spcPts val="355"/>
              </a:spcBef>
            </a:pPr>
            <a:r>
              <a:rPr sz="2400" spc="-4" dirty="0" smtClean="0">
                <a:latin typeface="Century Schoolbook"/>
                <a:cs typeface="Century Schoolbook"/>
              </a:rPr>
              <a:t>Q2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1088618" y="1844802"/>
            <a:ext cx="837082" cy="4681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46">
              <a:lnSpc>
                <a:spcPct val="100179"/>
              </a:lnSpc>
              <a:spcBef>
                <a:spcPts val="355"/>
              </a:spcBef>
            </a:pPr>
            <a:r>
              <a:rPr sz="2400" spc="-4" dirty="0" smtClean="0">
                <a:latin typeface="Century Schoolbook"/>
                <a:cs typeface="Century Schoolbook"/>
              </a:rPr>
              <a:t>Q1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1925701" y="1844802"/>
            <a:ext cx="837057" cy="4681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075">
              <a:lnSpc>
                <a:spcPct val="100179"/>
              </a:lnSpc>
              <a:spcBef>
                <a:spcPts val="355"/>
              </a:spcBef>
            </a:pPr>
            <a:r>
              <a:rPr sz="2400" spc="-4" dirty="0" smtClean="0">
                <a:latin typeface="Century Schoolbook"/>
                <a:cs typeface="Century Schoolbook"/>
              </a:rPr>
              <a:t>Q0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0" name="object 70"/>
          <p:cNvSpPr txBox="1"/>
          <p:nvPr/>
        </p:nvSpPr>
        <p:spPr>
          <a:xfrm>
            <a:off x="2762758" y="1844802"/>
            <a:ext cx="837183" cy="4681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2">
              <a:lnSpc>
                <a:spcPct val="100179"/>
              </a:lnSpc>
              <a:spcBef>
                <a:spcPts val="35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Q2+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9" name="object 69"/>
          <p:cNvSpPr txBox="1"/>
          <p:nvPr/>
        </p:nvSpPr>
        <p:spPr>
          <a:xfrm>
            <a:off x="3599941" y="1844802"/>
            <a:ext cx="837057" cy="4681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583">
              <a:lnSpc>
                <a:spcPct val="100179"/>
              </a:lnSpc>
              <a:spcBef>
                <a:spcPts val="35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Q1+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4436999" y="1844802"/>
            <a:ext cx="837056" cy="4681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710">
              <a:lnSpc>
                <a:spcPct val="100179"/>
              </a:lnSpc>
              <a:spcBef>
                <a:spcPts val="35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Q0+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5274056" y="1844802"/>
            <a:ext cx="837057" cy="4681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4">
              <a:lnSpc>
                <a:spcPts val="2885"/>
              </a:lnSpc>
              <a:spcBef>
                <a:spcPts val="355"/>
              </a:spcBef>
            </a:pPr>
            <a:r>
              <a:rPr sz="2400" spc="4" dirty="0" smtClean="0">
                <a:latin typeface="Century Schoolbook"/>
                <a:cs typeface="Century Schoolbook"/>
              </a:rPr>
              <a:t>Cl</a:t>
            </a:r>
            <a:r>
              <a:rPr sz="2400" spc="0" baseline="-20796" dirty="0" smtClean="0">
                <a:latin typeface="Century Schoolbook"/>
                <a:cs typeface="Century Schoolbook"/>
              </a:rPr>
              <a:t>i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6111113" y="1844802"/>
            <a:ext cx="837184" cy="4681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090">
              <a:lnSpc>
                <a:spcPts val="2885"/>
              </a:lnSpc>
              <a:spcBef>
                <a:spcPts val="35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Pr</a:t>
            </a:r>
            <a:r>
              <a:rPr sz="2400" spc="0" baseline="-20796" dirty="0" smtClean="0">
                <a:latin typeface="Century Schoolbook"/>
                <a:cs typeface="Century Schoolbook"/>
              </a:rPr>
              <a:t>i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251523" y="2312924"/>
            <a:ext cx="837095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93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1088618" y="2312924"/>
            <a:ext cx="837082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46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1925701" y="2312924"/>
            <a:ext cx="837057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075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2762758" y="2312924"/>
            <a:ext cx="837183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2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3599941" y="2312924"/>
            <a:ext cx="837057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583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4436999" y="2312924"/>
            <a:ext cx="837056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710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5274056" y="2312924"/>
            <a:ext cx="837057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4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6111113" y="2312924"/>
            <a:ext cx="837184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090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251523" y="2780919"/>
            <a:ext cx="837095" cy="4681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93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1088618" y="2780919"/>
            <a:ext cx="837082" cy="4681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46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1925701" y="2780919"/>
            <a:ext cx="837057" cy="4681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075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2762758" y="2780919"/>
            <a:ext cx="837183" cy="4681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2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3599941" y="2780919"/>
            <a:ext cx="837057" cy="4681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583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4436999" y="2780919"/>
            <a:ext cx="837056" cy="4681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710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5274056" y="2780919"/>
            <a:ext cx="837057" cy="4681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4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6111113" y="2780919"/>
            <a:ext cx="837184" cy="4681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090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251523" y="3249041"/>
            <a:ext cx="837095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93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1088618" y="3249041"/>
            <a:ext cx="837082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46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1925701" y="3249041"/>
            <a:ext cx="837057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075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2762758" y="3249041"/>
            <a:ext cx="837183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2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3599941" y="3249041"/>
            <a:ext cx="837057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583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4436999" y="3249041"/>
            <a:ext cx="837056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710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5274056" y="3249041"/>
            <a:ext cx="837057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4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6111113" y="3249041"/>
            <a:ext cx="837184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090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251523" y="3717036"/>
            <a:ext cx="837095" cy="4679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93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1088618" y="3717036"/>
            <a:ext cx="837082" cy="4679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46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925701" y="3717036"/>
            <a:ext cx="837057" cy="4679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075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2762758" y="3717036"/>
            <a:ext cx="837183" cy="4679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2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3599941" y="3717036"/>
            <a:ext cx="837057" cy="4679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583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4436999" y="3717036"/>
            <a:ext cx="837056" cy="4679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710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5274056" y="3717036"/>
            <a:ext cx="837057" cy="4679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4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6111113" y="3717036"/>
            <a:ext cx="837184" cy="4679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090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251523" y="4185030"/>
            <a:ext cx="837095" cy="4681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93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1088618" y="4185030"/>
            <a:ext cx="837082" cy="4681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46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1925701" y="4185030"/>
            <a:ext cx="837057" cy="4681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075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2762758" y="4185030"/>
            <a:ext cx="837183" cy="4681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2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3599941" y="4185030"/>
            <a:ext cx="837057" cy="4681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583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4436999" y="4185030"/>
            <a:ext cx="837056" cy="4681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710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5274056" y="4185030"/>
            <a:ext cx="837057" cy="4681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4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6111113" y="4185030"/>
            <a:ext cx="837184" cy="4681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090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51523" y="4653153"/>
            <a:ext cx="837095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93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088618" y="4653153"/>
            <a:ext cx="837082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46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925701" y="4653153"/>
            <a:ext cx="837057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075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762758" y="4653153"/>
            <a:ext cx="837183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2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599941" y="4653153"/>
            <a:ext cx="837057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583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436999" y="4653153"/>
            <a:ext cx="837056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710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274056" y="4653153"/>
            <a:ext cx="837057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4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6111113" y="4653153"/>
            <a:ext cx="837184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090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51523" y="5121148"/>
            <a:ext cx="837095" cy="46809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93">
              <a:lnSpc>
                <a:spcPct val="100179"/>
              </a:lnSpc>
              <a:spcBef>
                <a:spcPts val="365"/>
              </a:spcBef>
            </a:pPr>
            <a:r>
              <a:rPr sz="24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088618" y="5121148"/>
            <a:ext cx="837082" cy="46809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46">
              <a:lnSpc>
                <a:spcPct val="100179"/>
              </a:lnSpc>
              <a:spcBef>
                <a:spcPts val="365"/>
              </a:spcBef>
            </a:pPr>
            <a:r>
              <a:rPr sz="24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925701" y="5121148"/>
            <a:ext cx="837057" cy="46809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075">
              <a:lnSpc>
                <a:spcPct val="100179"/>
              </a:lnSpc>
              <a:spcBef>
                <a:spcPts val="365"/>
              </a:spcBef>
            </a:pPr>
            <a:r>
              <a:rPr sz="24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762758" y="5121148"/>
            <a:ext cx="837183" cy="46809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2">
              <a:lnSpc>
                <a:spcPct val="100179"/>
              </a:lnSpc>
              <a:spcBef>
                <a:spcPts val="365"/>
              </a:spcBef>
            </a:pPr>
            <a:r>
              <a:rPr sz="24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599941" y="5121148"/>
            <a:ext cx="837057" cy="46809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583">
              <a:lnSpc>
                <a:spcPct val="100179"/>
              </a:lnSpc>
              <a:spcBef>
                <a:spcPts val="365"/>
              </a:spcBef>
            </a:pPr>
            <a:r>
              <a:rPr sz="24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436999" y="5121148"/>
            <a:ext cx="837056" cy="46809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710">
              <a:lnSpc>
                <a:spcPct val="100179"/>
              </a:lnSpc>
              <a:spcBef>
                <a:spcPts val="365"/>
              </a:spcBef>
            </a:pPr>
            <a:r>
              <a:rPr sz="24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274056" y="5121148"/>
            <a:ext cx="837057" cy="46809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4">
              <a:lnSpc>
                <a:spcPct val="100179"/>
              </a:lnSpc>
              <a:spcBef>
                <a:spcPts val="365"/>
              </a:spcBef>
            </a:pPr>
            <a:r>
              <a:rPr sz="24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111113" y="5121148"/>
            <a:ext cx="837184" cy="46809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090">
              <a:lnSpc>
                <a:spcPct val="100179"/>
              </a:lnSpc>
              <a:spcBef>
                <a:spcPts val="365"/>
              </a:spcBef>
            </a:pPr>
            <a:r>
              <a:rPr sz="24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51523" y="5589244"/>
            <a:ext cx="837095" cy="46804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93">
              <a:lnSpc>
                <a:spcPct val="100179"/>
              </a:lnSpc>
              <a:spcBef>
                <a:spcPts val="370"/>
              </a:spcBef>
            </a:pPr>
            <a:r>
              <a:rPr sz="2400" b="1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088618" y="5589244"/>
            <a:ext cx="837082" cy="46804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46">
              <a:lnSpc>
                <a:spcPct val="100179"/>
              </a:lnSpc>
              <a:spcBef>
                <a:spcPts val="370"/>
              </a:spcBef>
            </a:pPr>
            <a:r>
              <a:rPr sz="2400" b="1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925701" y="5589244"/>
            <a:ext cx="837057" cy="46804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075">
              <a:lnSpc>
                <a:spcPct val="100179"/>
              </a:lnSpc>
              <a:spcBef>
                <a:spcPts val="370"/>
              </a:spcBef>
            </a:pPr>
            <a:r>
              <a:rPr sz="2400" b="1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762758" y="5589244"/>
            <a:ext cx="837183" cy="46804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2">
              <a:lnSpc>
                <a:spcPct val="100179"/>
              </a:lnSpc>
              <a:spcBef>
                <a:spcPts val="370"/>
              </a:spcBef>
            </a:pPr>
            <a:r>
              <a:rPr sz="2400" b="1" spc="0" dirty="0" smtClean="0">
                <a:latin typeface="Century Schoolbook"/>
                <a:cs typeface="Century Schoolbook"/>
              </a:rPr>
              <a:t>X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99941" y="5589244"/>
            <a:ext cx="837057" cy="46804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583">
              <a:lnSpc>
                <a:spcPct val="100179"/>
              </a:lnSpc>
              <a:spcBef>
                <a:spcPts val="370"/>
              </a:spcBef>
            </a:pPr>
            <a:r>
              <a:rPr sz="2400" b="1" spc="0" dirty="0" smtClean="0">
                <a:latin typeface="Century Schoolbook"/>
                <a:cs typeface="Century Schoolbook"/>
              </a:rPr>
              <a:t>X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436999" y="5589244"/>
            <a:ext cx="837056" cy="46804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710">
              <a:lnSpc>
                <a:spcPct val="100179"/>
              </a:lnSpc>
              <a:spcBef>
                <a:spcPts val="370"/>
              </a:spcBef>
            </a:pPr>
            <a:r>
              <a:rPr sz="2400" b="1" spc="0" dirty="0" smtClean="0">
                <a:latin typeface="Century Schoolbook"/>
                <a:cs typeface="Century Schoolbook"/>
              </a:rPr>
              <a:t>X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274056" y="5589244"/>
            <a:ext cx="837057" cy="46804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4">
              <a:lnSpc>
                <a:spcPct val="100179"/>
              </a:lnSpc>
              <a:spcBef>
                <a:spcPts val="370"/>
              </a:spcBef>
            </a:pPr>
            <a:r>
              <a:rPr sz="2400" b="1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6111113" y="5589244"/>
            <a:ext cx="837184" cy="46804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090">
              <a:lnSpc>
                <a:spcPct val="100179"/>
              </a:lnSpc>
              <a:spcBef>
                <a:spcPts val="370"/>
              </a:spcBef>
            </a:pPr>
            <a:r>
              <a:rPr sz="2400" b="1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object 46"/>
          <p:cNvSpPr/>
          <p:nvPr/>
        </p:nvSpPr>
        <p:spPr>
          <a:xfrm>
            <a:off x="87630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87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53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89154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09" y="296817"/>
                </a:lnTo>
                <a:lnTo>
                  <a:pt x="3590" y="318815"/>
                </a:lnTo>
                <a:lnTo>
                  <a:pt x="7971" y="340240"/>
                </a:lnTo>
                <a:lnTo>
                  <a:pt x="13984" y="361024"/>
                </a:lnTo>
                <a:lnTo>
                  <a:pt x="21556" y="381095"/>
                </a:lnTo>
                <a:lnTo>
                  <a:pt x="30617" y="400383"/>
                </a:lnTo>
                <a:lnTo>
                  <a:pt x="41097" y="418818"/>
                </a:lnTo>
                <a:lnTo>
                  <a:pt x="52925" y="436327"/>
                </a:lnTo>
                <a:lnTo>
                  <a:pt x="66030" y="452842"/>
                </a:lnTo>
                <a:lnTo>
                  <a:pt x="80343" y="468291"/>
                </a:lnTo>
                <a:lnTo>
                  <a:pt x="95792" y="482604"/>
                </a:lnTo>
                <a:lnTo>
                  <a:pt x="112306" y="495710"/>
                </a:lnTo>
                <a:lnTo>
                  <a:pt x="129816" y="507539"/>
                </a:lnTo>
                <a:lnTo>
                  <a:pt x="148250" y="518020"/>
                </a:lnTo>
                <a:lnTo>
                  <a:pt x="167538" y="527081"/>
                </a:lnTo>
                <a:lnTo>
                  <a:pt x="187610" y="534654"/>
                </a:lnTo>
                <a:lnTo>
                  <a:pt x="208395" y="540667"/>
                </a:lnTo>
                <a:lnTo>
                  <a:pt x="229821" y="545049"/>
                </a:lnTo>
                <a:lnTo>
                  <a:pt x="251820" y="547730"/>
                </a:lnTo>
                <a:lnTo>
                  <a:pt x="274320" y="548640"/>
                </a:lnTo>
                <a:lnTo>
                  <a:pt x="296819" y="547730"/>
                </a:lnTo>
                <a:lnTo>
                  <a:pt x="318818" y="545049"/>
                </a:lnTo>
                <a:lnTo>
                  <a:pt x="340244" y="540667"/>
                </a:lnTo>
                <a:lnTo>
                  <a:pt x="361029" y="534654"/>
                </a:lnTo>
                <a:lnTo>
                  <a:pt x="381101" y="527081"/>
                </a:lnTo>
                <a:lnTo>
                  <a:pt x="400389" y="518020"/>
                </a:lnTo>
                <a:lnTo>
                  <a:pt x="418823" y="507539"/>
                </a:lnTo>
                <a:lnTo>
                  <a:pt x="436333" y="495710"/>
                </a:lnTo>
                <a:lnTo>
                  <a:pt x="452847" y="482604"/>
                </a:lnTo>
                <a:lnTo>
                  <a:pt x="468296" y="468291"/>
                </a:lnTo>
                <a:lnTo>
                  <a:pt x="482609" y="452842"/>
                </a:lnTo>
                <a:lnTo>
                  <a:pt x="495714" y="436327"/>
                </a:lnTo>
                <a:lnTo>
                  <a:pt x="507542" y="418818"/>
                </a:lnTo>
                <a:lnTo>
                  <a:pt x="518022" y="400383"/>
                </a:lnTo>
                <a:lnTo>
                  <a:pt x="527083" y="381095"/>
                </a:lnTo>
                <a:lnTo>
                  <a:pt x="534655" y="361024"/>
                </a:lnTo>
                <a:lnTo>
                  <a:pt x="540668" y="340240"/>
                </a:lnTo>
                <a:lnTo>
                  <a:pt x="545049" y="318815"/>
                </a:lnTo>
                <a:lnTo>
                  <a:pt x="547730" y="296817"/>
                </a:lnTo>
                <a:lnTo>
                  <a:pt x="548640" y="274319"/>
                </a:lnTo>
                <a:lnTo>
                  <a:pt x="547730" y="251822"/>
                </a:lnTo>
                <a:lnTo>
                  <a:pt x="545049" y="229824"/>
                </a:lnTo>
                <a:lnTo>
                  <a:pt x="540668" y="208399"/>
                </a:lnTo>
                <a:lnTo>
                  <a:pt x="534655" y="187615"/>
                </a:lnTo>
                <a:lnTo>
                  <a:pt x="527083" y="167544"/>
                </a:lnTo>
                <a:lnTo>
                  <a:pt x="518022" y="148256"/>
                </a:lnTo>
                <a:lnTo>
                  <a:pt x="507542" y="129821"/>
                </a:lnTo>
                <a:lnTo>
                  <a:pt x="495714" y="112312"/>
                </a:lnTo>
                <a:lnTo>
                  <a:pt x="482609" y="95797"/>
                </a:lnTo>
                <a:lnTo>
                  <a:pt x="468296" y="80348"/>
                </a:lnTo>
                <a:lnTo>
                  <a:pt x="452847" y="66035"/>
                </a:lnTo>
                <a:lnTo>
                  <a:pt x="436333" y="52929"/>
                </a:lnTo>
                <a:lnTo>
                  <a:pt x="418823" y="41100"/>
                </a:lnTo>
                <a:lnTo>
                  <a:pt x="400389" y="30619"/>
                </a:lnTo>
                <a:lnTo>
                  <a:pt x="381101" y="21558"/>
                </a:lnTo>
                <a:lnTo>
                  <a:pt x="361029" y="13985"/>
                </a:lnTo>
                <a:lnTo>
                  <a:pt x="340244" y="7972"/>
                </a:lnTo>
                <a:lnTo>
                  <a:pt x="318818" y="3590"/>
                </a:lnTo>
                <a:lnTo>
                  <a:pt x="296819" y="909"/>
                </a:lnTo>
                <a:lnTo>
                  <a:pt x="274320" y="0"/>
                </a:lnTo>
                <a:lnTo>
                  <a:pt x="251820" y="909"/>
                </a:lnTo>
                <a:lnTo>
                  <a:pt x="229821" y="3590"/>
                </a:lnTo>
                <a:lnTo>
                  <a:pt x="208395" y="7972"/>
                </a:lnTo>
                <a:lnTo>
                  <a:pt x="187610" y="13985"/>
                </a:lnTo>
                <a:lnTo>
                  <a:pt x="167538" y="21558"/>
                </a:lnTo>
                <a:lnTo>
                  <a:pt x="148250" y="30619"/>
                </a:lnTo>
                <a:lnTo>
                  <a:pt x="129816" y="41100"/>
                </a:lnTo>
                <a:lnTo>
                  <a:pt x="112306" y="52929"/>
                </a:lnTo>
                <a:lnTo>
                  <a:pt x="95792" y="66035"/>
                </a:lnTo>
                <a:lnTo>
                  <a:pt x="80343" y="80348"/>
                </a:lnTo>
                <a:lnTo>
                  <a:pt x="66030" y="95797"/>
                </a:lnTo>
                <a:lnTo>
                  <a:pt x="52925" y="112312"/>
                </a:lnTo>
                <a:lnTo>
                  <a:pt x="41097" y="129821"/>
                </a:lnTo>
                <a:lnTo>
                  <a:pt x="30617" y="148256"/>
                </a:lnTo>
                <a:lnTo>
                  <a:pt x="21556" y="167544"/>
                </a:lnTo>
                <a:lnTo>
                  <a:pt x="13984" y="187615"/>
                </a:lnTo>
                <a:lnTo>
                  <a:pt x="7971" y="208399"/>
                </a:lnTo>
                <a:lnTo>
                  <a:pt x="3590" y="229824"/>
                </a:lnTo>
                <a:lnTo>
                  <a:pt x="909" y="251822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3320669" y="1268742"/>
            <a:ext cx="2592324" cy="936104"/>
          </a:xfrm>
          <a:custGeom>
            <a:avLst/>
            <a:gdLst/>
            <a:ahLst/>
            <a:cxnLst/>
            <a:rect l="l" t="t" r="r" b="b"/>
            <a:pathLst>
              <a:path w="2592324" h="936104">
                <a:moveTo>
                  <a:pt x="0" y="936104"/>
                </a:moveTo>
                <a:lnTo>
                  <a:pt x="2592324" y="936104"/>
                </a:lnTo>
                <a:lnTo>
                  <a:pt x="2592324" y="0"/>
                </a:lnTo>
                <a:lnTo>
                  <a:pt x="0" y="0"/>
                </a:lnTo>
                <a:lnTo>
                  <a:pt x="0" y="936104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2672715" y="1658365"/>
            <a:ext cx="648081" cy="103378"/>
          </a:xfrm>
          <a:custGeom>
            <a:avLst/>
            <a:gdLst/>
            <a:ahLst/>
            <a:cxnLst/>
            <a:rect l="l" t="t" r="r" b="b"/>
            <a:pathLst>
              <a:path w="648081" h="103378">
                <a:moveTo>
                  <a:pt x="632206" y="46228"/>
                </a:moveTo>
                <a:lnTo>
                  <a:pt x="622735" y="51752"/>
                </a:lnTo>
                <a:lnTo>
                  <a:pt x="632206" y="57276"/>
                </a:lnTo>
                <a:lnTo>
                  <a:pt x="632206" y="46228"/>
                </a:lnTo>
                <a:close/>
              </a:path>
              <a:path w="648081" h="103378">
                <a:moveTo>
                  <a:pt x="562483" y="101726"/>
                </a:moveTo>
                <a:lnTo>
                  <a:pt x="648081" y="51688"/>
                </a:lnTo>
                <a:lnTo>
                  <a:pt x="635381" y="45338"/>
                </a:lnTo>
                <a:lnTo>
                  <a:pt x="0" y="45338"/>
                </a:lnTo>
                <a:lnTo>
                  <a:pt x="0" y="58038"/>
                </a:lnTo>
                <a:lnTo>
                  <a:pt x="635381" y="58038"/>
                </a:lnTo>
                <a:lnTo>
                  <a:pt x="632206" y="46228"/>
                </a:lnTo>
                <a:lnTo>
                  <a:pt x="632206" y="57276"/>
                </a:lnTo>
                <a:lnTo>
                  <a:pt x="622735" y="51752"/>
                </a:lnTo>
                <a:lnTo>
                  <a:pt x="632206" y="46228"/>
                </a:lnTo>
                <a:lnTo>
                  <a:pt x="635381" y="58038"/>
                </a:lnTo>
                <a:lnTo>
                  <a:pt x="562483" y="101726"/>
                </a:lnTo>
                <a:close/>
              </a:path>
              <a:path w="648081" h="103378">
                <a:moveTo>
                  <a:pt x="555498" y="1016"/>
                </a:moveTo>
                <a:lnTo>
                  <a:pt x="553720" y="4063"/>
                </a:lnTo>
                <a:lnTo>
                  <a:pt x="551942" y="7112"/>
                </a:lnTo>
                <a:lnTo>
                  <a:pt x="552958" y="11049"/>
                </a:lnTo>
                <a:lnTo>
                  <a:pt x="556006" y="12826"/>
                </a:lnTo>
                <a:lnTo>
                  <a:pt x="611740" y="45338"/>
                </a:lnTo>
                <a:lnTo>
                  <a:pt x="635381" y="45338"/>
                </a:lnTo>
                <a:lnTo>
                  <a:pt x="648081" y="51688"/>
                </a:lnTo>
                <a:lnTo>
                  <a:pt x="562483" y="1778"/>
                </a:lnTo>
                <a:lnTo>
                  <a:pt x="559435" y="0"/>
                </a:lnTo>
                <a:lnTo>
                  <a:pt x="555498" y="1016"/>
                </a:lnTo>
                <a:close/>
              </a:path>
              <a:path w="648081" h="103378">
                <a:moveTo>
                  <a:pt x="553720" y="99441"/>
                </a:moveTo>
                <a:lnTo>
                  <a:pt x="555498" y="102362"/>
                </a:lnTo>
                <a:lnTo>
                  <a:pt x="559435" y="103378"/>
                </a:lnTo>
                <a:lnTo>
                  <a:pt x="562483" y="101726"/>
                </a:lnTo>
                <a:lnTo>
                  <a:pt x="635381" y="58038"/>
                </a:lnTo>
                <a:lnTo>
                  <a:pt x="611958" y="58039"/>
                </a:lnTo>
                <a:lnTo>
                  <a:pt x="556006" y="90678"/>
                </a:lnTo>
                <a:lnTo>
                  <a:pt x="552958" y="92456"/>
                </a:lnTo>
                <a:lnTo>
                  <a:pt x="551942" y="96393"/>
                </a:lnTo>
                <a:lnTo>
                  <a:pt x="553720" y="9944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5717286" y="2172970"/>
            <a:ext cx="103377" cy="576071"/>
          </a:xfrm>
          <a:custGeom>
            <a:avLst/>
            <a:gdLst/>
            <a:ahLst/>
            <a:cxnLst/>
            <a:rect l="l" t="t" r="r" b="b"/>
            <a:pathLst>
              <a:path w="103377" h="576071">
                <a:moveTo>
                  <a:pt x="45338" y="563499"/>
                </a:moveTo>
                <a:lnTo>
                  <a:pt x="45338" y="539949"/>
                </a:lnTo>
                <a:lnTo>
                  <a:pt x="12700" y="483996"/>
                </a:lnTo>
                <a:lnTo>
                  <a:pt x="10922" y="481075"/>
                </a:lnTo>
                <a:lnTo>
                  <a:pt x="7112" y="479932"/>
                </a:lnTo>
                <a:lnTo>
                  <a:pt x="4063" y="481710"/>
                </a:lnTo>
                <a:lnTo>
                  <a:pt x="1015" y="483488"/>
                </a:lnTo>
                <a:lnTo>
                  <a:pt x="0" y="487425"/>
                </a:lnTo>
                <a:lnTo>
                  <a:pt x="1777" y="490474"/>
                </a:lnTo>
                <a:lnTo>
                  <a:pt x="51688" y="576071"/>
                </a:lnTo>
                <a:lnTo>
                  <a:pt x="101600" y="490474"/>
                </a:lnTo>
                <a:lnTo>
                  <a:pt x="58038" y="563499"/>
                </a:lnTo>
                <a:lnTo>
                  <a:pt x="46227" y="560196"/>
                </a:lnTo>
                <a:lnTo>
                  <a:pt x="45338" y="539949"/>
                </a:lnTo>
                <a:lnTo>
                  <a:pt x="45338" y="563499"/>
                </a:lnTo>
                <a:close/>
              </a:path>
              <a:path w="103377" h="576071">
                <a:moveTo>
                  <a:pt x="92455" y="481075"/>
                </a:moveTo>
                <a:lnTo>
                  <a:pt x="90677" y="483996"/>
                </a:lnTo>
                <a:lnTo>
                  <a:pt x="58038" y="539949"/>
                </a:lnTo>
                <a:lnTo>
                  <a:pt x="57150" y="560196"/>
                </a:lnTo>
                <a:lnTo>
                  <a:pt x="51689" y="550835"/>
                </a:lnTo>
                <a:lnTo>
                  <a:pt x="45338" y="0"/>
                </a:lnTo>
                <a:lnTo>
                  <a:pt x="45338" y="539949"/>
                </a:lnTo>
                <a:lnTo>
                  <a:pt x="46227" y="560196"/>
                </a:lnTo>
                <a:lnTo>
                  <a:pt x="58038" y="563499"/>
                </a:lnTo>
                <a:lnTo>
                  <a:pt x="101600" y="490474"/>
                </a:lnTo>
                <a:lnTo>
                  <a:pt x="103377" y="487425"/>
                </a:lnTo>
                <a:lnTo>
                  <a:pt x="102362" y="483488"/>
                </a:lnTo>
                <a:lnTo>
                  <a:pt x="99313" y="481710"/>
                </a:lnTo>
                <a:lnTo>
                  <a:pt x="96392" y="479932"/>
                </a:lnTo>
                <a:lnTo>
                  <a:pt x="92455" y="481075"/>
                </a:lnTo>
                <a:close/>
              </a:path>
              <a:path w="103377" h="576071">
                <a:moveTo>
                  <a:pt x="51689" y="550835"/>
                </a:moveTo>
                <a:lnTo>
                  <a:pt x="57150" y="560196"/>
                </a:lnTo>
                <a:lnTo>
                  <a:pt x="58038" y="539949"/>
                </a:lnTo>
                <a:lnTo>
                  <a:pt x="58038" y="0"/>
                </a:lnTo>
                <a:lnTo>
                  <a:pt x="45338" y="0"/>
                </a:lnTo>
                <a:lnTo>
                  <a:pt x="51689" y="55083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5357241" y="2172970"/>
            <a:ext cx="103378" cy="576071"/>
          </a:xfrm>
          <a:custGeom>
            <a:avLst/>
            <a:gdLst/>
            <a:ahLst/>
            <a:cxnLst/>
            <a:rect l="l" t="t" r="r" b="b"/>
            <a:pathLst>
              <a:path w="103378" h="576071">
                <a:moveTo>
                  <a:pt x="45338" y="563499"/>
                </a:moveTo>
                <a:lnTo>
                  <a:pt x="45338" y="539949"/>
                </a:lnTo>
                <a:lnTo>
                  <a:pt x="12700" y="483996"/>
                </a:lnTo>
                <a:lnTo>
                  <a:pt x="11049" y="481075"/>
                </a:lnTo>
                <a:lnTo>
                  <a:pt x="7112" y="479932"/>
                </a:lnTo>
                <a:lnTo>
                  <a:pt x="4063" y="481710"/>
                </a:lnTo>
                <a:lnTo>
                  <a:pt x="1016" y="483488"/>
                </a:lnTo>
                <a:lnTo>
                  <a:pt x="0" y="487425"/>
                </a:lnTo>
                <a:lnTo>
                  <a:pt x="1778" y="490474"/>
                </a:lnTo>
                <a:lnTo>
                  <a:pt x="51688" y="576071"/>
                </a:lnTo>
                <a:lnTo>
                  <a:pt x="101600" y="490474"/>
                </a:lnTo>
                <a:lnTo>
                  <a:pt x="58038" y="563499"/>
                </a:lnTo>
                <a:lnTo>
                  <a:pt x="46228" y="560196"/>
                </a:lnTo>
                <a:lnTo>
                  <a:pt x="45338" y="539949"/>
                </a:lnTo>
                <a:lnTo>
                  <a:pt x="45338" y="563499"/>
                </a:lnTo>
                <a:close/>
              </a:path>
              <a:path w="103378" h="576071">
                <a:moveTo>
                  <a:pt x="92456" y="481075"/>
                </a:moveTo>
                <a:lnTo>
                  <a:pt x="90678" y="483996"/>
                </a:lnTo>
                <a:lnTo>
                  <a:pt x="58038" y="539949"/>
                </a:lnTo>
                <a:lnTo>
                  <a:pt x="57150" y="560196"/>
                </a:lnTo>
                <a:lnTo>
                  <a:pt x="51689" y="550835"/>
                </a:lnTo>
                <a:lnTo>
                  <a:pt x="45338" y="0"/>
                </a:lnTo>
                <a:lnTo>
                  <a:pt x="45338" y="539949"/>
                </a:lnTo>
                <a:lnTo>
                  <a:pt x="46228" y="560196"/>
                </a:lnTo>
                <a:lnTo>
                  <a:pt x="58038" y="563499"/>
                </a:lnTo>
                <a:lnTo>
                  <a:pt x="101600" y="490474"/>
                </a:lnTo>
                <a:lnTo>
                  <a:pt x="103378" y="487425"/>
                </a:lnTo>
                <a:lnTo>
                  <a:pt x="102362" y="483488"/>
                </a:lnTo>
                <a:lnTo>
                  <a:pt x="99313" y="481710"/>
                </a:lnTo>
                <a:lnTo>
                  <a:pt x="96393" y="479932"/>
                </a:lnTo>
                <a:lnTo>
                  <a:pt x="92456" y="481075"/>
                </a:lnTo>
                <a:close/>
              </a:path>
              <a:path w="103378" h="576071">
                <a:moveTo>
                  <a:pt x="51689" y="550835"/>
                </a:moveTo>
                <a:lnTo>
                  <a:pt x="57150" y="560196"/>
                </a:lnTo>
                <a:lnTo>
                  <a:pt x="58038" y="539949"/>
                </a:lnTo>
                <a:lnTo>
                  <a:pt x="58038" y="0"/>
                </a:lnTo>
                <a:lnTo>
                  <a:pt x="45338" y="0"/>
                </a:lnTo>
                <a:lnTo>
                  <a:pt x="51689" y="55083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3485007" y="2172970"/>
            <a:ext cx="103504" cy="576071"/>
          </a:xfrm>
          <a:custGeom>
            <a:avLst/>
            <a:gdLst/>
            <a:ahLst/>
            <a:cxnLst/>
            <a:rect l="l" t="t" r="r" b="b"/>
            <a:pathLst>
              <a:path w="103504" h="576071">
                <a:moveTo>
                  <a:pt x="45338" y="563499"/>
                </a:moveTo>
                <a:lnTo>
                  <a:pt x="45338" y="539731"/>
                </a:lnTo>
                <a:lnTo>
                  <a:pt x="12826" y="483996"/>
                </a:lnTo>
                <a:lnTo>
                  <a:pt x="11048" y="481075"/>
                </a:lnTo>
                <a:lnTo>
                  <a:pt x="7112" y="479932"/>
                </a:lnTo>
                <a:lnTo>
                  <a:pt x="4063" y="481710"/>
                </a:lnTo>
                <a:lnTo>
                  <a:pt x="1015" y="483488"/>
                </a:lnTo>
                <a:lnTo>
                  <a:pt x="0" y="487425"/>
                </a:lnTo>
                <a:lnTo>
                  <a:pt x="1777" y="490474"/>
                </a:lnTo>
                <a:lnTo>
                  <a:pt x="51688" y="576071"/>
                </a:lnTo>
                <a:lnTo>
                  <a:pt x="101726" y="490474"/>
                </a:lnTo>
                <a:lnTo>
                  <a:pt x="58038" y="563499"/>
                </a:lnTo>
                <a:lnTo>
                  <a:pt x="46227" y="560196"/>
                </a:lnTo>
                <a:lnTo>
                  <a:pt x="45338" y="539731"/>
                </a:lnTo>
                <a:lnTo>
                  <a:pt x="45338" y="563499"/>
                </a:lnTo>
                <a:close/>
              </a:path>
              <a:path w="103504" h="576071">
                <a:moveTo>
                  <a:pt x="92455" y="481075"/>
                </a:moveTo>
                <a:lnTo>
                  <a:pt x="90677" y="483996"/>
                </a:lnTo>
                <a:lnTo>
                  <a:pt x="58039" y="539949"/>
                </a:lnTo>
                <a:lnTo>
                  <a:pt x="57276" y="560196"/>
                </a:lnTo>
                <a:lnTo>
                  <a:pt x="51752" y="550726"/>
                </a:lnTo>
                <a:lnTo>
                  <a:pt x="45338" y="0"/>
                </a:lnTo>
                <a:lnTo>
                  <a:pt x="45338" y="539731"/>
                </a:lnTo>
                <a:lnTo>
                  <a:pt x="46227" y="560196"/>
                </a:lnTo>
                <a:lnTo>
                  <a:pt x="58038" y="563499"/>
                </a:lnTo>
                <a:lnTo>
                  <a:pt x="101726" y="490474"/>
                </a:lnTo>
                <a:lnTo>
                  <a:pt x="103504" y="487425"/>
                </a:lnTo>
                <a:lnTo>
                  <a:pt x="102362" y="483488"/>
                </a:lnTo>
                <a:lnTo>
                  <a:pt x="99440" y="481710"/>
                </a:lnTo>
                <a:lnTo>
                  <a:pt x="96392" y="479932"/>
                </a:lnTo>
                <a:lnTo>
                  <a:pt x="92455" y="481075"/>
                </a:lnTo>
                <a:close/>
              </a:path>
              <a:path w="103504" h="576071">
                <a:moveTo>
                  <a:pt x="51752" y="550726"/>
                </a:moveTo>
                <a:lnTo>
                  <a:pt x="57276" y="560196"/>
                </a:lnTo>
                <a:lnTo>
                  <a:pt x="58039" y="539949"/>
                </a:lnTo>
                <a:lnTo>
                  <a:pt x="58038" y="0"/>
                </a:lnTo>
                <a:lnTo>
                  <a:pt x="45338" y="0"/>
                </a:lnTo>
                <a:lnTo>
                  <a:pt x="51752" y="55072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2555748" y="5530342"/>
            <a:ext cx="288163" cy="117856"/>
          </a:xfrm>
          <a:custGeom>
            <a:avLst/>
            <a:gdLst/>
            <a:ahLst/>
            <a:cxnLst/>
            <a:rect l="l" t="t" r="r" b="b"/>
            <a:pathLst>
              <a:path w="288163" h="117856">
                <a:moveTo>
                  <a:pt x="175768" y="109740"/>
                </a:moveTo>
                <a:lnTo>
                  <a:pt x="179324" y="115798"/>
                </a:lnTo>
                <a:lnTo>
                  <a:pt x="187070" y="117856"/>
                </a:lnTo>
                <a:lnTo>
                  <a:pt x="193166" y="114312"/>
                </a:lnTo>
                <a:lnTo>
                  <a:pt x="288163" y="58902"/>
                </a:lnTo>
                <a:lnTo>
                  <a:pt x="193166" y="3429"/>
                </a:lnTo>
                <a:lnTo>
                  <a:pt x="187070" y="0"/>
                </a:lnTo>
                <a:lnTo>
                  <a:pt x="179324" y="2032"/>
                </a:lnTo>
                <a:lnTo>
                  <a:pt x="175768" y="8001"/>
                </a:lnTo>
                <a:lnTo>
                  <a:pt x="172212" y="14097"/>
                </a:lnTo>
                <a:lnTo>
                  <a:pt x="174244" y="21844"/>
                </a:lnTo>
                <a:lnTo>
                  <a:pt x="180339" y="25400"/>
                </a:lnTo>
                <a:lnTo>
                  <a:pt x="216034" y="46228"/>
                </a:lnTo>
                <a:lnTo>
                  <a:pt x="262889" y="46228"/>
                </a:lnTo>
                <a:lnTo>
                  <a:pt x="262889" y="71602"/>
                </a:lnTo>
                <a:lnTo>
                  <a:pt x="215917" y="71602"/>
                </a:lnTo>
                <a:lnTo>
                  <a:pt x="180339" y="92379"/>
                </a:lnTo>
                <a:lnTo>
                  <a:pt x="174244" y="95910"/>
                </a:lnTo>
                <a:lnTo>
                  <a:pt x="172212" y="103682"/>
                </a:lnTo>
                <a:lnTo>
                  <a:pt x="175768" y="109740"/>
                </a:lnTo>
                <a:close/>
              </a:path>
              <a:path w="288163" h="117856">
                <a:moveTo>
                  <a:pt x="262889" y="46228"/>
                </a:moveTo>
                <a:lnTo>
                  <a:pt x="256539" y="47879"/>
                </a:lnTo>
                <a:lnTo>
                  <a:pt x="256539" y="69862"/>
                </a:lnTo>
                <a:lnTo>
                  <a:pt x="237710" y="58875"/>
                </a:lnTo>
                <a:lnTo>
                  <a:pt x="256539" y="47879"/>
                </a:lnTo>
                <a:lnTo>
                  <a:pt x="262889" y="46228"/>
                </a:lnTo>
                <a:lnTo>
                  <a:pt x="0" y="46228"/>
                </a:lnTo>
                <a:lnTo>
                  <a:pt x="0" y="71602"/>
                </a:lnTo>
                <a:lnTo>
                  <a:pt x="262889" y="71602"/>
                </a:lnTo>
                <a:lnTo>
                  <a:pt x="262889" y="46228"/>
                </a:lnTo>
                <a:close/>
              </a:path>
              <a:path w="288163" h="117856">
                <a:moveTo>
                  <a:pt x="256539" y="47879"/>
                </a:moveTo>
                <a:lnTo>
                  <a:pt x="237710" y="58875"/>
                </a:lnTo>
                <a:lnTo>
                  <a:pt x="256539" y="69862"/>
                </a:lnTo>
                <a:lnTo>
                  <a:pt x="256539" y="4787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2555748" y="5530342"/>
            <a:ext cx="288163" cy="117856"/>
          </a:xfrm>
          <a:custGeom>
            <a:avLst/>
            <a:gdLst/>
            <a:ahLst/>
            <a:cxnLst/>
            <a:rect l="l" t="t" r="r" b="b"/>
            <a:pathLst>
              <a:path w="288163" h="117856">
                <a:moveTo>
                  <a:pt x="175768" y="109740"/>
                </a:moveTo>
                <a:lnTo>
                  <a:pt x="179324" y="115798"/>
                </a:lnTo>
                <a:lnTo>
                  <a:pt x="187070" y="117856"/>
                </a:lnTo>
                <a:lnTo>
                  <a:pt x="193166" y="114312"/>
                </a:lnTo>
                <a:lnTo>
                  <a:pt x="288163" y="58902"/>
                </a:lnTo>
                <a:lnTo>
                  <a:pt x="193166" y="3429"/>
                </a:lnTo>
                <a:lnTo>
                  <a:pt x="187070" y="0"/>
                </a:lnTo>
                <a:lnTo>
                  <a:pt x="179324" y="2032"/>
                </a:lnTo>
                <a:lnTo>
                  <a:pt x="175768" y="8001"/>
                </a:lnTo>
                <a:lnTo>
                  <a:pt x="172212" y="14097"/>
                </a:lnTo>
                <a:lnTo>
                  <a:pt x="174244" y="21844"/>
                </a:lnTo>
                <a:lnTo>
                  <a:pt x="180339" y="25400"/>
                </a:lnTo>
                <a:lnTo>
                  <a:pt x="216034" y="46228"/>
                </a:lnTo>
                <a:lnTo>
                  <a:pt x="262889" y="46228"/>
                </a:lnTo>
                <a:lnTo>
                  <a:pt x="262889" y="71602"/>
                </a:lnTo>
                <a:lnTo>
                  <a:pt x="215917" y="71602"/>
                </a:lnTo>
                <a:lnTo>
                  <a:pt x="180339" y="92379"/>
                </a:lnTo>
                <a:lnTo>
                  <a:pt x="174244" y="95910"/>
                </a:lnTo>
                <a:lnTo>
                  <a:pt x="172212" y="103682"/>
                </a:lnTo>
                <a:lnTo>
                  <a:pt x="175768" y="109740"/>
                </a:lnTo>
                <a:close/>
              </a:path>
              <a:path w="288163" h="117856">
                <a:moveTo>
                  <a:pt x="262889" y="46228"/>
                </a:moveTo>
                <a:lnTo>
                  <a:pt x="256539" y="47879"/>
                </a:lnTo>
                <a:lnTo>
                  <a:pt x="256539" y="69862"/>
                </a:lnTo>
                <a:lnTo>
                  <a:pt x="237710" y="58875"/>
                </a:lnTo>
                <a:lnTo>
                  <a:pt x="256539" y="47879"/>
                </a:lnTo>
                <a:lnTo>
                  <a:pt x="262889" y="46228"/>
                </a:lnTo>
                <a:lnTo>
                  <a:pt x="0" y="46228"/>
                </a:lnTo>
                <a:lnTo>
                  <a:pt x="0" y="71602"/>
                </a:lnTo>
                <a:lnTo>
                  <a:pt x="262889" y="71602"/>
                </a:lnTo>
                <a:lnTo>
                  <a:pt x="262889" y="46228"/>
                </a:lnTo>
                <a:close/>
              </a:path>
              <a:path w="288163" h="117856">
                <a:moveTo>
                  <a:pt x="256539" y="47879"/>
                </a:moveTo>
                <a:lnTo>
                  <a:pt x="237710" y="58875"/>
                </a:lnTo>
                <a:lnTo>
                  <a:pt x="256539" y="69862"/>
                </a:lnTo>
                <a:lnTo>
                  <a:pt x="256539" y="4787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6372225" y="5576544"/>
            <a:ext cx="360045" cy="25400"/>
          </a:xfrm>
          <a:custGeom>
            <a:avLst/>
            <a:gdLst/>
            <a:ahLst/>
            <a:cxnLst/>
            <a:rect l="l" t="t" r="r" b="b"/>
            <a:pathLst>
              <a:path w="360045" h="25400">
                <a:moveTo>
                  <a:pt x="0" y="25399"/>
                </a:moveTo>
                <a:lnTo>
                  <a:pt x="360045" y="25399"/>
                </a:lnTo>
                <a:lnTo>
                  <a:pt x="360045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6372225" y="5576544"/>
            <a:ext cx="360045" cy="25400"/>
          </a:xfrm>
          <a:custGeom>
            <a:avLst/>
            <a:gdLst/>
            <a:ahLst/>
            <a:cxnLst/>
            <a:rect l="l" t="t" r="r" b="b"/>
            <a:pathLst>
              <a:path w="360045" h="25400">
                <a:moveTo>
                  <a:pt x="0" y="25399"/>
                </a:moveTo>
                <a:lnTo>
                  <a:pt x="360045" y="25399"/>
                </a:lnTo>
                <a:lnTo>
                  <a:pt x="360045" y="0"/>
                </a:lnTo>
                <a:lnTo>
                  <a:pt x="0" y="0"/>
                </a:lnTo>
                <a:lnTo>
                  <a:pt x="0" y="2539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2555748" y="5936576"/>
            <a:ext cx="4140073" cy="25400"/>
          </a:xfrm>
          <a:custGeom>
            <a:avLst/>
            <a:gdLst/>
            <a:ahLst/>
            <a:cxnLst/>
            <a:rect l="l" t="t" r="r" b="b"/>
            <a:pathLst>
              <a:path w="4140073" h="25400">
                <a:moveTo>
                  <a:pt x="0" y="25400"/>
                </a:moveTo>
                <a:lnTo>
                  <a:pt x="4140073" y="25400"/>
                </a:lnTo>
                <a:lnTo>
                  <a:pt x="414007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2555748" y="5936576"/>
            <a:ext cx="4140073" cy="25400"/>
          </a:xfrm>
          <a:custGeom>
            <a:avLst/>
            <a:gdLst/>
            <a:ahLst/>
            <a:cxnLst/>
            <a:rect l="l" t="t" r="r" b="b"/>
            <a:pathLst>
              <a:path w="4140073" h="25400">
                <a:moveTo>
                  <a:pt x="0" y="25400"/>
                </a:moveTo>
                <a:lnTo>
                  <a:pt x="4140073" y="25400"/>
                </a:lnTo>
                <a:lnTo>
                  <a:pt x="414007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6719570" y="5589244"/>
            <a:ext cx="25400" cy="360032"/>
          </a:xfrm>
          <a:custGeom>
            <a:avLst/>
            <a:gdLst/>
            <a:ahLst/>
            <a:cxnLst/>
            <a:rect l="l" t="t" r="r" b="b"/>
            <a:pathLst>
              <a:path w="25400" h="360032">
                <a:moveTo>
                  <a:pt x="0" y="360032"/>
                </a:moveTo>
                <a:lnTo>
                  <a:pt x="25400" y="360032"/>
                </a:lnTo>
                <a:lnTo>
                  <a:pt x="25400" y="0"/>
                </a:lnTo>
                <a:lnTo>
                  <a:pt x="0" y="0"/>
                </a:lnTo>
                <a:lnTo>
                  <a:pt x="0" y="36003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6719570" y="5589244"/>
            <a:ext cx="25400" cy="360032"/>
          </a:xfrm>
          <a:custGeom>
            <a:avLst/>
            <a:gdLst/>
            <a:ahLst/>
            <a:cxnLst/>
            <a:rect l="l" t="t" r="r" b="b"/>
            <a:pathLst>
              <a:path w="25400" h="360032">
                <a:moveTo>
                  <a:pt x="0" y="360032"/>
                </a:moveTo>
                <a:lnTo>
                  <a:pt x="25400" y="360032"/>
                </a:lnTo>
                <a:lnTo>
                  <a:pt x="25400" y="0"/>
                </a:lnTo>
                <a:lnTo>
                  <a:pt x="0" y="0"/>
                </a:lnTo>
                <a:lnTo>
                  <a:pt x="0" y="36003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2543048" y="5589244"/>
            <a:ext cx="25400" cy="360032"/>
          </a:xfrm>
          <a:custGeom>
            <a:avLst/>
            <a:gdLst/>
            <a:ahLst/>
            <a:cxnLst/>
            <a:rect l="l" t="t" r="r" b="b"/>
            <a:pathLst>
              <a:path w="25400" h="360032">
                <a:moveTo>
                  <a:pt x="0" y="360032"/>
                </a:moveTo>
                <a:lnTo>
                  <a:pt x="25400" y="360032"/>
                </a:lnTo>
                <a:lnTo>
                  <a:pt x="25400" y="0"/>
                </a:lnTo>
                <a:lnTo>
                  <a:pt x="0" y="0"/>
                </a:lnTo>
                <a:lnTo>
                  <a:pt x="0" y="36003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2543048" y="5589244"/>
            <a:ext cx="25400" cy="360032"/>
          </a:xfrm>
          <a:custGeom>
            <a:avLst/>
            <a:gdLst/>
            <a:ahLst/>
            <a:cxnLst/>
            <a:rect l="l" t="t" r="r" b="b"/>
            <a:pathLst>
              <a:path w="25400" h="360032">
                <a:moveTo>
                  <a:pt x="0" y="360032"/>
                </a:moveTo>
                <a:lnTo>
                  <a:pt x="25400" y="360032"/>
                </a:lnTo>
                <a:lnTo>
                  <a:pt x="25400" y="0"/>
                </a:lnTo>
                <a:lnTo>
                  <a:pt x="0" y="0"/>
                </a:lnTo>
                <a:lnTo>
                  <a:pt x="0" y="36003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3410204" y="42516"/>
            <a:ext cx="2667677" cy="9846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algn="ctr">
              <a:lnSpc>
                <a:spcPts val="3725"/>
              </a:lnSpc>
              <a:spcBef>
                <a:spcPts val="186"/>
              </a:spcBef>
            </a:pPr>
            <a:r>
              <a:rPr sz="35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OMPT</a:t>
            </a:r>
            <a:r>
              <a:rPr sz="28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URS</a:t>
            </a:r>
            <a:endParaRPr sz="2800">
              <a:latin typeface="Century Schoolbook"/>
              <a:cs typeface="Century Schoolbook"/>
            </a:endParaRPr>
          </a:p>
          <a:p>
            <a:pPr marL="258548" marR="294827" algn="ctr">
              <a:lnSpc>
                <a:spcPts val="3600"/>
              </a:lnSpc>
              <a:spcBef>
                <a:spcPts val="423"/>
              </a:spcBef>
            </a:pPr>
            <a:r>
              <a:rPr sz="4500" spc="4" baseline="-1848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D</a:t>
            </a:r>
            <a:r>
              <a:rPr sz="3600" spc="0" baseline="-231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ÉFIN</a:t>
            </a:r>
            <a:r>
              <a:rPr sz="3600" spc="4" baseline="-231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I</a:t>
            </a:r>
            <a:r>
              <a:rPr sz="3600" spc="0" baseline="-231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TI</a:t>
            </a:r>
            <a:r>
              <a:rPr sz="3600" spc="-9" baseline="-231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</a:t>
            </a:r>
            <a:r>
              <a:rPr sz="3600" spc="0" baseline="-231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2374900" y="1558902"/>
            <a:ext cx="275396" cy="279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5"/>
              </a:lnSpc>
              <a:spcBef>
                <a:spcPts val="108"/>
              </a:spcBef>
            </a:pPr>
            <a:r>
              <a:rPr sz="2000" spc="0" dirty="0" smtClean="0">
                <a:latin typeface="Century Schoolbook"/>
                <a:cs typeface="Century Schoolbook"/>
              </a:rPr>
              <a:t>H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3316604" y="2783563"/>
            <a:ext cx="523391" cy="3255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15"/>
              </a:lnSpc>
              <a:spcBef>
                <a:spcPts val="125"/>
              </a:spcBef>
            </a:pPr>
            <a:r>
              <a:rPr sz="3000" spc="0" baseline="6932" dirty="0" smtClean="0">
                <a:latin typeface="Century Schoolbook"/>
                <a:cs typeface="Century Schoolbook"/>
              </a:rPr>
              <a:t>Q</a:t>
            </a:r>
            <a:r>
              <a:rPr sz="2025" spc="0" baseline="-8215" dirty="0" smtClean="0">
                <a:latin typeface="Century Schoolbook"/>
                <a:cs typeface="Century Schoolbook"/>
              </a:rPr>
              <a:t>n</a:t>
            </a:r>
            <a:r>
              <a:rPr sz="2025" spc="-4" baseline="-8215" dirty="0" smtClean="0">
                <a:latin typeface="Century Schoolbook"/>
                <a:cs typeface="Century Schoolbook"/>
              </a:rPr>
              <a:t>-</a:t>
            </a:r>
            <a:r>
              <a:rPr sz="2025" spc="0" baseline="-8215" dirty="0" smtClean="0">
                <a:latin typeface="Century Schoolbook"/>
                <a:cs typeface="Century Schoolbook"/>
              </a:rPr>
              <a:t>1</a:t>
            </a:r>
            <a:endParaRPr sz="1350">
              <a:latin typeface="Century Schoolbook"/>
              <a:cs typeface="Century Schoolbook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3976751" y="2783563"/>
            <a:ext cx="1191219" cy="279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5"/>
              </a:lnSpc>
              <a:spcBef>
                <a:spcPts val="108"/>
              </a:spcBef>
            </a:pPr>
            <a:r>
              <a:rPr sz="2000" spc="4" dirty="0" smtClean="0">
                <a:latin typeface="Century Schoolbook"/>
                <a:cs typeface="Century Schoolbook"/>
              </a:rPr>
              <a:t>.......</a:t>
            </a:r>
            <a:r>
              <a:rPr sz="2000" spc="-14" dirty="0" smtClean="0">
                <a:latin typeface="Century Schoolbook"/>
                <a:cs typeface="Century Schoolbook"/>
              </a:rPr>
              <a:t>.</a:t>
            </a:r>
            <a:r>
              <a:rPr sz="2000" spc="4" dirty="0" smtClean="0">
                <a:latin typeface="Century Schoolbook"/>
                <a:cs typeface="Century Schoolbook"/>
              </a:rPr>
              <a:t>.</a:t>
            </a:r>
            <a:r>
              <a:rPr sz="2000" spc="-14" dirty="0" smtClean="0">
                <a:latin typeface="Century Schoolbook"/>
                <a:cs typeface="Century Schoolbook"/>
              </a:rPr>
              <a:t>.</a:t>
            </a:r>
            <a:r>
              <a:rPr sz="2000" spc="4" dirty="0" smtClean="0">
                <a:latin typeface="Century Schoolbook"/>
                <a:cs typeface="Century Schoolbook"/>
              </a:rPr>
              <a:t>.</a:t>
            </a:r>
            <a:r>
              <a:rPr sz="2000" spc="-14" dirty="0" smtClean="0">
                <a:latin typeface="Century Schoolbook"/>
                <a:cs typeface="Century Schoolbook"/>
              </a:rPr>
              <a:t>.</a:t>
            </a:r>
            <a:r>
              <a:rPr sz="2000" spc="4" dirty="0" smtClean="0">
                <a:latin typeface="Century Schoolbook"/>
                <a:cs typeface="Century Schoolbook"/>
              </a:rPr>
              <a:t>.</a:t>
            </a:r>
            <a:r>
              <a:rPr sz="2000" spc="-14" dirty="0" smtClean="0">
                <a:latin typeface="Century Schoolbook"/>
                <a:cs typeface="Century Schoolbook"/>
              </a:rPr>
              <a:t>.</a:t>
            </a:r>
            <a:r>
              <a:rPr sz="2000" spc="4" dirty="0" smtClean="0">
                <a:latin typeface="Century Schoolbook"/>
                <a:cs typeface="Century Schoolbook"/>
              </a:rPr>
              <a:t>..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5297551" y="2783563"/>
            <a:ext cx="1946724" cy="66058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8414" marR="45767">
              <a:lnSpc>
                <a:spcPts val="2535"/>
              </a:lnSpc>
              <a:spcBef>
                <a:spcPts val="126"/>
              </a:spcBef>
            </a:pPr>
            <a:r>
              <a:rPr sz="3000" spc="4" baseline="8318" dirty="0" smtClean="0">
                <a:latin typeface="Century Schoolbook"/>
                <a:cs typeface="Century Schoolbook"/>
              </a:rPr>
              <a:t>Q</a:t>
            </a:r>
            <a:r>
              <a:rPr sz="2025" spc="0" baseline="-8215" dirty="0" smtClean="0">
                <a:latin typeface="Century Schoolbook"/>
                <a:cs typeface="Century Schoolbook"/>
              </a:rPr>
              <a:t>1 </a:t>
            </a:r>
            <a:r>
              <a:rPr sz="2025" spc="316" baseline="-8215" dirty="0" smtClean="0">
                <a:latin typeface="Century Schoolbook"/>
                <a:cs typeface="Century Schoolbook"/>
              </a:rPr>
              <a:t> </a:t>
            </a:r>
            <a:r>
              <a:rPr sz="3000" spc="0" baseline="8318" dirty="0" smtClean="0">
                <a:latin typeface="Century Schoolbook"/>
                <a:cs typeface="Century Schoolbook"/>
              </a:rPr>
              <a:t>Q</a:t>
            </a:r>
            <a:r>
              <a:rPr sz="2025" spc="0" baseline="-8215" dirty="0" smtClean="0">
                <a:latin typeface="Century Schoolbook"/>
                <a:cs typeface="Century Schoolbook"/>
              </a:rPr>
              <a:t>0</a:t>
            </a:r>
            <a:endParaRPr sz="1350">
              <a:latin typeface="Century Schoolbook"/>
              <a:cs typeface="Century Schoolbook"/>
            </a:endParaRPr>
          </a:p>
          <a:p>
            <a:pPr marL="12700">
              <a:lnSpc>
                <a:spcPts val="2655"/>
              </a:lnSpc>
              <a:spcBef>
                <a:spcPts val="6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de</a:t>
            </a:r>
            <a:r>
              <a:rPr sz="2400" spc="-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n</a:t>
            </a:r>
            <a:r>
              <a:rPr sz="2400" spc="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b</a:t>
            </a:r>
            <a:r>
              <a:rPr sz="2400" spc="4" dirty="0" smtClean="0">
                <a:latin typeface="Century Schoolbook"/>
                <a:cs typeface="Century Schoolbook"/>
              </a:rPr>
              <a:t>as</a:t>
            </a:r>
            <a:r>
              <a:rPr sz="2400" spc="0" dirty="0" smtClean="0">
                <a:latin typeface="Century Schoolbook"/>
                <a:cs typeface="Century Schoolbook"/>
              </a:rPr>
              <a:t>c</a:t>
            </a:r>
            <a:r>
              <a:rPr sz="2400" spc="-14" dirty="0" smtClean="0">
                <a:latin typeface="Century Schoolbook"/>
                <a:cs typeface="Century Schoolbook"/>
              </a:rPr>
              <a:t>u</a:t>
            </a:r>
            <a:r>
              <a:rPr sz="2400" spc="0" dirty="0" smtClean="0">
                <a:latin typeface="Century Schoolbook"/>
                <a:cs typeface="Century Schoolbook"/>
              </a:rPr>
              <a:t>les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30517" y="3113632"/>
            <a:ext cx="2691279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1650" spc="0" dirty="0" smtClean="0">
                <a:solidFill>
                  <a:srgbClr val="FD8537"/>
                </a:solidFill>
                <a:latin typeface="Wingdings"/>
                <a:cs typeface="Wingdings"/>
              </a:rPr>
              <a:t></a:t>
            </a:r>
            <a:r>
              <a:rPr sz="1650" spc="262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Un</a:t>
            </a:r>
            <a:r>
              <a:rPr sz="2400" spc="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c</a:t>
            </a:r>
            <a:r>
              <a:rPr sz="2400" spc="-4" dirty="0" smtClean="0">
                <a:latin typeface="Century Schoolbook"/>
                <a:cs typeface="Century Schoolbook"/>
              </a:rPr>
              <a:t>o</a:t>
            </a:r>
            <a:r>
              <a:rPr sz="2400" spc="0" dirty="0" smtClean="0">
                <a:latin typeface="Century Schoolbook"/>
                <a:cs typeface="Century Schoolbook"/>
              </a:rPr>
              <a:t>mp</a:t>
            </a:r>
            <a:r>
              <a:rPr sz="2400" spc="4" dirty="0" smtClean="0">
                <a:latin typeface="Century Schoolbook"/>
                <a:cs typeface="Century Schoolbook"/>
              </a:rPr>
              <a:t>t</a:t>
            </a:r>
            <a:r>
              <a:rPr sz="2400" spc="0" dirty="0" smtClean="0">
                <a:latin typeface="Century Schoolbook"/>
                <a:cs typeface="Century Schoolbook"/>
              </a:rPr>
              <a:t>e</a:t>
            </a:r>
            <a:r>
              <a:rPr sz="2400" spc="-9" dirty="0" smtClean="0">
                <a:latin typeface="Century Schoolbook"/>
                <a:cs typeface="Century Schoolbook"/>
              </a:rPr>
              <a:t>u</a:t>
            </a:r>
            <a:r>
              <a:rPr sz="2400" spc="0" dirty="0" smtClean="0">
                <a:latin typeface="Century Schoolbook"/>
                <a:cs typeface="Century Schoolbook"/>
              </a:rPr>
              <a:t>r</a:t>
            </a:r>
            <a:r>
              <a:rPr sz="2400" spc="14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est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038729" y="3113632"/>
            <a:ext cx="2242920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-9" dirty="0" smtClean="0">
                <a:latin typeface="Century Schoolbook"/>
                <a:cs typeface="Century Schoolbook"/>
              </a:rPr>
              <a:t>un</a:t>
            </a:r>
            <a:r>
              <a:rPr sz="2400" spc="0" dirty="0" smtClean="0">
                <a:latin typeface="Century Schoolbook"/>
                <a:cs typeface="Century Schoolbook"/>
              </a:rPr>
              <a:t>e</a:t>
            </a:r>
            <a:r>
              <a:rPr sz="2400" spc="14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a</a:t>
            </a:r>
            <a:r>
              <a:rPr sz="2400" spc="9" dirty="0" smtClean="0">
                <a:latin typeface="Century Schoolbook"/>
                <a:cs typeface="Century Schoolbook"/>
              </a:rPr>
              <a:t>s</a:t>
            </a: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o</a:t>
            </a:r>
            <a:r>
              <a:rPr sz="2400" spc="-4" dirty="0" smtClean="0">
                <a:latin typeface="Century Schoolbook"/>
                <a:cs typeface="Century Schoolbook"/>
              </a:rPr>
              <a:t>c</a:t>
            </a:r>
            <a:r>
              <a:rPr sz="2400" spc="0" dirty="0" smtClean="0">
                <a:latin typeface="Century Schoolbook"/>
                <a:cs typeface="Century Schoolbook"/>
              </a:rPr>
              <a:t>i</a:t>
            </a:r>
            <a:r>
              <a:rPr sz="2400" spc="4" dirty="0" smtClean="0">
                <a:latin typeface="Century Schoolbook"/>
                <a:cs typeface="Century Schoolbook"/>
              </a:rPr>
              <a:t>a</a:t>
            </a:r>
            <a:r>
              <a:rPr sz="2400" spc="0" dirty="0" smtClean="0">
                <a:latin typeface="Century Schoolbook"/>
                <a:cs typeface="Century Schoolbook"/>
              </a:rPr>
              <a:t>t</a:t>
            </a:r>
            <a:r>
              <a:rPr sz="2400" spc="4" dirty="0" smtClean="0">
                <a:latin typeface="Century Schoolbook"/>
                <a:cs typeface="Century Schoolbook"/>
              </a:rPr>
              <a:t>i</a:t>
            </a:r>
            <a:r>
              <a:rPr sz="2400" spc="0" dirty="0" smtClean="0">
                <a:latin typeface="Century Schoolbook"/>
                <a:cs typeface="Century Schoolbook"/>
              </a:rPr>
              <a:t>on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7261606" y="3113632"/>
            <a:ext cx="1670642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permett</a:t>
            </a:r>
            <a:r>
              <a:rPr sz="2400" spc="9" dirty="0" smtClean="0">
                <a:latin typeface="Century Schoolbook"/>
                <a:cs typeface="Century Schoolbook"/>
              </a:rPr>
              <a:t>a</a:t>
            </a:r>
            <a:r>
              <a:rPr sz="2400" spc="-4" dirty="0" smtClean="0">
                <a:latin typeface="Century Schoolbook"/>
                <a:cs typeface="Century Schoolbook"/>
              </a:rPr>
              <a:t>n</a:t>
            </a:r>
            <a:r>
              <a:rPr sz="2400" spc="0" dirty="0" smtClean="0">
                <a:latin typeface="Century Schoolbook"/>
                <a:cs typeface="Century Schoolbook"/>
              </a:rPr>
              <a:t>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04837" y="3845794"/>
            <a:ext cx="399151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de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189037" y="3845794"/>
            <a:ext cx="113628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déc</a:t>
            </a:r>
            <a:r>
              <a:rPr sz="2400" spc="-9" dirty="0" smtClean="0">
                <a:latin typeface="Century Schoolbook"/>
                <a:cs typeface="Century Schoolbook"/>
              </a:rPr>
              <a:t>r</a:t>
            </a:r>
            <a:r>
              <a:rPr sz="2400" spc="0" dirty="0" smtClean="0">
                <a:latin typeface="Century Schoolbook"/>
                <a:cs typeface="Century Schoolbook"/>
              </a:rPr>
              <a:t>ire,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510155" y="3845794"/>
            <a:ext cx="428241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4" dirty="0" smtClean="0">
                <a:latin typeface="Century Schoolbook"/>
                <a:cs typeface="Century Schoolbook"/>
              </a:rPr>
              <a:t>au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125216" y="3845794"/>
            <a:ext cx="1096516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r</a:t>
            </a:r>
            <a:r>
              <a:rPr sz="2400" spc="-14" dirty="0" smtClean="0">
                <a:latin typeface="Century Schoolbook"/>
                <a:cs typeface="Century Schoolbook"/>
              </a:rPr>
              <a:t>y</a:t>
            </a:r>
            <a:r>
              <a:rPr sz="2400" spc="0" dirty="0" smtClean="0">
                <a:latin typeface="Century Schoolbook"/>
                <a:cs typeface="Century Schoolbook"/>
              </a:rPr>
              <a:t>thme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408170" y="3845794"/>
            <a:ext cx="830681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d</a:t>
            </a:r>
            <a:r>
              <a:rPr sz="2400" spc="-4" dirty="0" smtClean="0">
                <a:latin typeface="Century Schoolbook"/>
                <a:cs typeface="Century Schoolbook"/>
              </a:rPr>
              <a:t>’</a:t>
            </a:r>
            <a:r>
              <a:rPr sz="2400" spc="0" dirty="0" smtClean="0">
                <a:latin typeface="Century Schoolbook"/>
                <a:cs typeface="Century Schoolbook"/>
              </a:rPr>
              <a:t>u</a:t>
            </a:r>
            <a:r>
              <a:rPr sz="2400" spc="-9" dirty="0" smtClean="0">
                <a:latin typeface="Century Schoolbook"/>
                <a:cs typeface="Century Schoolbook"/>
              </a:rPr>
              <a:t>n</a:t>
            </a:r>
            <a:r>
              <a:rPr sz="2400" spc="0" dirty="0" smtClean="0">
                <a:latin typeface="Century Schoolbook"/>
                <a:cs typeface="Century Schoolbook"/>
              </a:rPr>
              <a:t>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427091" y="3845794"/>
            <a:ext cx="1194561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9" dirty="0" smtClean="0">
                <a:latin typeface="Century Schoolbook"/>
                <a:cs typeface="Century Schoolbook"/>
              </a:rPr>
              <a:t>h</a:t>
            </a:r>
            <a:r>
              <a:rPr sz="2400" spc="0" dirty="0" smtClean="0">
                <a:latin typeface="Century Schoolbook"/>
                <a:cs typeface="Century Schoolbook"/>
              </a:rPr>
              <a:t>orlo</a:t>
            </a:r>
            <a:r>
              <a:rPr sz="2400" spc="-9" dirty="0" smtClean="0">
                <a:latin typeface="Century Schoolbook"/>
                <a:cs typeface="Century Schoolbook"/>
              </a:rPr>
              <a:t>g</a:t>
            </a:r>
            <a:r>
              <a:rPr sz="2400" spc="0" dirty="0" smtClean="0">
                <a:latin typeface="Century Schoolbook"/>
                <a:cs typeface="Century Schoolbook"/>
              </a:rPr>
              <a:t>e,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806565" y="3845794"/>
            <a:ext cx="593449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-4" dirty="0" smtClean="0">
                <a:latin typeface="Century Schoolbook"/>
                <a:cs typeface="Century Schoolbook"/>
              </a:rPr>
              <a:t>une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586726" y="3845794"/>
            <a:ext cx="1349099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é</a:t>
            </a:r>
            <a:r>
              <a:rPr sz="2400" spc="25" dirty="0" smtClean="0">
                <a:latin typeface="Century Schoolbook"/>
                <a:cs typeface="Century Schoolbook"/>
              </a:rPr>
              <a:t>q</a:t>
            </a:r>
            <a:r>
              <a:rPr sz="2400" spc="0" dirty="0" smtClean="0">
                <a:latin typeface="Century Schoolbook"/>
                <a:cs typeface="Century Schoolbook"/>
              </a:rPr>
              <a:t>ue</a:t>
            </a:r>
            <a:r>
              <a:rPr sz="2400" spc="-9" dirty="0" smtClean="0">
                <a:latin typeface="Century Schoolbook"/>
                <a:cs typeface="Century Schoolbook"/>
              </a:rPr>
              <a:t>n</a:t>
            </a:r>
            <a:r>
              <a:rPr sz="2400" spc="0" dirty="0" smtClean="0">
                <a:latin typeface="Century Schoolbook"/>
                <a:cs typeface="Century Schoolbook"/>
              </a:rPr>
              <a:t>ce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04837" y="4577568"/>
            <a:ext cx="174870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dé</a:t>
            </a:r>
            <a:r>
              <a:rPr sz="2400" spc="4" dirty="0" smtClean="0">
                <a:latin typeface="Century Schoolbook"/>
                <a:cs typeface="Century Schoolbook"/>
              </a:rPr>
              <a:t>t</a:t>
            </a:r>
            <a:r>
              <a:rPr sz="2400" spc="0" dirty="0" smtClean="0">
                <a:latin typeface="Century Schoolbook"/>
                <a:cs typeface="Century Schoolbook"/>
              </a:rPr>
              <a:t>erminé</a:t>
            </a:r>
            <a:r>
              <a:rPr sz="2400" spc="4" dirty="0" smtClean="0">
                <a:latin typeface="Century Schoolbook"/>
                <a:cs typeface="Century Schoolbook"/>
              </a:rPr>
              <a:t>e</a:t>
            </a:r>
            <a:r>
              <a:rPr sz="2400" spc="0" dirty="0" smtClean="0">
                <a:latin typeface="Century Schoolbook"/>
                <a:cs typeface="Century Schoolbook"/>
              </a:rPr>
              <a:t>: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929636" y="5385669"/>
            <a:ext cx="1368679" cy="38557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015"/>
              </a:lnSpc>
              <a:spcBef>
                <a:spcPts val="150"/>
              </a:spcBef>
            </a:pPr>
            <a:r>
              <a:rPr sz="3600" spc="9" baseline="8087" dirty="0" smtClean="0">
                <a:latin typeface="Century Schoolbook"/>
                <a:cs typeface="Century Schoolbook"/>
              </a:rPr>
              <a:t>S</a:t>
            </a:r>
            <a:r>
              <a:rPr sz="2400" spc="0" baseline="-8665" dirty="0" smtClean="0">
                <a:latin typeface="Century Schoolbook"/>
                <a:cs typeface="Century Schoolbook"/>
              </a:rPr>
              <a:t>0</a:t>
            </a:r>
            <a:r>
              <a:rPr sz="2400" spc="184" baseline="-8665" dirty="0" smtClean="0">
                <a:latin typeface="Century Schoolbook"/>
                <a:cs typeface="Century Schoolbook"/>
              </a:rPr>
              <a:t> </a:t>
            </a:r>
            <a:r>
              <a:rPr sz="3600" spc="9" baseline="8759" dirty="0" smtClean="0">
                <a:latin typeface="Wingdings"/>
                <a:cs typeface="Wingdings"/>
              </a:rPr>
              <a:t></a:t>
            </a:r>
            <a:r>
              <a:rPr sz="3600" spc="9" baseline="8087" dirty="0" smtClean="0">
                <a:latin typeface="Century Schoolbook"/>
                <a:cs typeface="Century Schoolbook"/>
              </a:rPr>
              <a:t>S</a:t>
            </a:r>
            <a:r>
              <a:rPr sz="2400" spc="-9" baseline="-8665" dirty="0" smtClean="0">
                <a:latin typeface="Century Schoolbook"/>
                <a:cs typeface="Century Schoolbook"/>
              </a:rPr>
              <a:t>1</a:t>
            </a:r>
            <a:r>
              <a:rPr sz="3600" spc="0" baseline="8759" dirty="0" smtClean="0">
                <a:latin typeface="Wingdings"/>
                <a:cs typeface="Wingdings"/>
              </a:rPr>
              <a:t></a:t>
            </a:r>
            <a:endParaRPr sz="2400">
              <a:latin typeface="Wingdings"/>
              <a:cs typeface="Wingding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301490" y="5385669"/>
            <a:ext cx="2042191" cy="38557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015"/>
              </a:lnSpc>
              <a:spcBef>
                <a:spcPts val="150"/>
              </a:spcBef>
            </a:pPr>
            <a:r>
              <a:rPr sz="3600" spc="9" baseline="8087" dirty="0" smtClean="0">
                <a:latin typeface="Century Schoolbook"/>
                <a:cs typeface="Century Schoolbook"/>
              </a:rPr>
              <a:t>S</a:t>
            </a:r>
            <a:r>
              <a:rPr sz="2400" spc="-9" baseline="-8665" dirty="0" smtClean="0">
                <a:latin typeface="Century Schoolbook"/>
                <a:cs typeface="Century Schoolbook"/>
              </a:rPr>
              <a:t>2</a:t>
            </a:r>
            <a:r>
              <a:rPr sz="3600" spc="14" baseline="8759" dirty="0" smtClean="0">
                <a:latin typeface="Wingdings"/>
                <a:cs typeface="Wingdings"/>
              </a:rPr>
              <a:t></a:t>
            </a:r>
            <a:r>
              <a:rPr sz="3600" spc="-4" baseline="8087" dirty="0" smtClean="0">
                <a:latin typeface="Century Schoolbook"/>
                <a:cs typeface="Century Schoolbook"/>
              </a:rPr>
              <a:t>......</a:t>
            </a:r>
            <a:r>
              <a:rPr sz="3600" spc="9" baseline="8759" dirty="0" smtClean="0">
                <a:latin typeface="Wingdings"/>
                <a:cs typeface="Wingdings"/>
              </a:rPr>
              <a:t></a:t>
            </a:r>
            <a:r>
              <a:rPr sz="3600" spc="9" baseline="8087" dirty="0" smtClean="0">
                <a:latin typeface="Century Schoolbook"/>
                <a:cs typeface="Century Schoolbook"/>
              </a:rPr>
              <a:t>S</a:t>
            </a:r>
            <a:r>
              <a:rPr sz="2400" spc="0" baseline="-8665" dirty="0" smtClean="0">
                <a:latin typeface="Century Schoolbook"/>
                <a:cs typeface="Century Schoolbook"/>
              </a:rPr>
              <a:t>m</a:t>
            </a:r>
            <a:r>
              <a:rPr sz="2400" spc="4" baseline="-8665" dirty="0" smtClean="0">
                <a:latin typeface="Century Schoolbook"/>
                <a:cs typeface="Century Schoolbook"/>
              </a:rPr>
              <a:t>-</a:t>
            </a:r>
            <a:r>
              <a:rPr sz="2400" spc="0" baseline="-8665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322691" y="5907012"/>
            <a:ext cx="255347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50"/>
              </a:lnSpc>
              <a:spcBef>
                <a:spcPts val="77"/>
              </a:spcBef>
            </a:pPr>
            <a:r>
              <a:rPr sz="1400" b="1" spc="-4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58</a:t>
            </a:r>
            <a:endParaRPr sz="1400">
              <a:latin typeface="Century Schoolbook"/>
              <a:cs typeface="Century Schoolboo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30517" y="6193706"/>
            <a:ext cx="6867975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1650" spc="0" dirty="0" smtClean="0">
                <a:solidFill>
                  <a:srgbClr val="FD8537"/>
                </a:solidFill>
                <a:latin typeface="Wingdings"/>
                <a:cs typeface="Wingdings"/>
              </a:rPr>
              <a:t></a:t>
            </a:r>
            <a:r>
              <a:rPr sz="1650" spc="267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Ce</a:t>
            </a:r>
            <a:r>
              <a:rPr sz="2400" spc="9" dirty="0" smtClean="0">
                <a:latin typeface="Century Schoolbook"/>
                <a:cs typeface="Century Schoolbook"/>
              </a:rPr>
              <a:t>t</a:t>
            </a:r>
            <a:r>
              <a:rPr sz="2400" spc="0" dirty="0" smtClean="0">
                <a:latin typeface="Century Schoolbook"/>
                <a:cs typeface="Century Schoolbook"/>
              </a:rPr>
              <a:t>te</a:t>
            </a:r>
            <a:r>
              <a:rPr sz="2400" spc="-19" dirty="0" smtClean="0">
                <a:latin typeface="Century Schoolbook"/>
                <a:cs typeface="Century Schoolbook"/>
              </a:rPr>
              <a:t> </a:t>
            </a: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éque</a:t>
            </a:r>
            <a:r>
              <a:rPr sz="2400" spc="-4" dirty="0" smtClean="0">
                <a:latin typeface="Century Schoolbook"/>
                <a:cs typeface="Century Schoolbook"/>
              </a:rPr>
              <a:t>n</a:t>
            </a:r>
            <a:r>
              <a:rPr sz="2400" spc="0" dirty="0" smtClean="0">
                <a:latin typeface="Century Schoolbook"/>
                <a:cs typeface="Century Schoolbook"/>
              </a:rPr>
              <a:t>ce</a:t>
            </a:r>
            <a:r>
              <a:rPr sz="2400" spc="-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e</a:t>
            </a: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t</a:t>
            </a:r>
            <a:r>
              <a:rPr sz="2400" spc="-1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a</a:t>
            </a:r>
            <a:r>
              <a:rPr sz="2400" spc="4" dirty="0" smtClean="0">
                <a:latin typeface="Century Schoolbook"/>
                <a:cs typeface="Century Schoolbook"/>
              </a:rPr>
              <a:t>p</a:t>
            </a:r>
            <a:r>
              <a:rPr sz="2400" spc="0" dirty="0" smtClean="0">
                <a:latin typeface="Century Schoolbook"/>
                <a:cs typeface="Century Schoolbook"/>
              </a:rPr>
              <a:t>pelée </a:t>
            </a:r>
            <a:r>
              <a:rPr sz="2400" b="1" spc="0" dirty="0" smtClean="0">
                <a:latin typeface="Century Schoolbook"/>
                <a:cs typeface="Century Schoolbook"/>
              </a:rPr>
              <a:t>cycle </a:t>
            </a:r>
            <a:r>
              <a:rPr sz="2400" spc="0" dirty="0" smtClean="0">
                <a:latin typeface="Century Schoolbook"/>
                <a:cs typeface="Century Schoolbook"/>
              </a:rPr>
              <a:t>du</a:t>
            </a:r>
            <a:r>
              <a:rPr sz="2400" spc="-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comp</a:t>
            </a:r>
            <a:r>
              <a:rPr sz="2400" spc="4" dirty="0" smtClean="0">
                <a:latin typeface="Century Schoolbook"/>
                <a:cs typeface="Century Schoolbook"/>
              </a:rPr>
              <a:t>t</a:t>
            </a:r>
            <a:r>
              <a:rPr sz="2400" spc="0" dirty="0" smtClean="0">
                <a:latin typeface="Century Schoolbook"/>
                <a:cs typeface="Century Schoolbook"/>
              </a:rPr>
              <a:t>eur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555748" y="5589244"/>
            <a:ext cx="4140073" cy="36003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6372225" y="5589244"/>
            <a:ext cx="360045" cy="36003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3320669" y="1268742"/>
            <a:ext cx="2592324" cy="9361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590930">
              <a:lnSpc>
                <a:spcPct val="100179"/>
              </a:lnSpc>
              <a:spcBef>
                <a:spcPts val="1242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Co</a:t>
            </a:r>
            <a:r>
              <a:rPr sz="2400" spc="9" dirty="0" smtClean="0">
                <a:latin typeface="Century Schoolbook"/>
                <a:cs typeface="Century Schoolbook"/>
              </a:rPr>
              <a:t>m</a:t>
            </a:r>
            <a:r>
              <a:rPr sz="2400" spc="0" dirty="0" smtClean="0">
                <a:latin typeface="Century Schoolbook"/>
                <a:cs typeface="Century Schoolbook"/>
              </a:rPr>
              <a:t>p</a:t>
            </a:r>
            <a:r>
              <a:rPr sz="2400" spc="4" dirty="0" smtClean="0">
                <a:latin typeface="Century Schoolbook"/>
                <a:cs typeface="Century Schoolbook"/>
              </a:rPr>
              <a:t>t</a:t>
            </a:r>
            <a:r>
              <a:rPr sz="2400" spc="0" dirty="0" smtClean="0">
                <a:latin typeface="Century Schoolbook"/>
                <a:cs typeface="Century Schoolbook"/>
              </a:rPr>
              <a:t>eur</a:t>
            </a:r>
            <a:endParaRPr sz="240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object 66"/>
          <p:cNvSpPr/>
          <p:nvPr/>
        </p:nvSpPr>
        <p:spPr>
          <a:xfrm>
            <a:off x="87630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683628" y="1724152"/>
            <a:ext cx="503999" cy="25400"/>
          </a:xfrm>
          <a:custGeom>
            <a:avLst/>
            <a:gdLst/>
            <a:ahLst/>
            <a:cxnLst/>
            <a:rect l="l" t="t" r="r" b="b"/>
            <a:pathLst>
              <a:path w="503999" h="25400">
                <a:moveTo>
                  <a:pt x="0" y="25400"/>
                </a:moveTo>
                <a:lnTo>
                  <a:pt x="503999" y="25400"/>
                </a:lnTo>
                <a:lnTo>
                  <a:pt x="50399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683628" y="1724152"/>
            <a:ext cx="503999" cy="25400"/>
          </a:xfrm>
          <a:custGeom>
            <a:avLst/>
            <a:gdLst/>
            <a:ahLst/>
            <a:cxnLst/>
            <a:rect l="l" t="t" r="r" b="b"/>
            <a:pathLst>
              <a:path w="503999" h="25400">
                <a:moveTo>
                  <a:pt x="0" y="25400"/>
                </a:moveTo>
                <a:lnTo>
                  <a:pt x="503999" y="25400"/>
                </a:lnTo>
                <a:lnTo>
                  <a:pt x="50399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1174927" y="1232915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1174927" y="1232915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1187627" y="1215326"/>
            <a:ext cx="504012" cy="34925"/>
          </a:xfrm>
          <a:custGeom>
            <a:avLst/>
            <a:gdLst/>
            <a:ahLst/>
            <a:cxnLst/>
            <a:rect l="l" t="t" r="r" b="b"/>
            <a:pathLst>
              <a:path w="504012" h="34925">
                <a:moveTo>
                  <a:pt x="0" y="34925"/>
                </a:moveTo>
                <a:lnTo>
                  <a:pt x="504012" y="34925"/>
                </a:lnTo>
                <a:lnTo>
                  <a:pt x="504012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1187627" y="1215326"/>
            <a:ext cx="504012" cy="34925"/>
          </a:xfrm>
          <a:custGeom>
            <a:avLst/>
            <a:gdLst/>
            <a:ahLst/>
            <a:cxnLst/>
            <a:rect l="l" t="t" r="r" b="b"/>
            <a:pathLst>
              <a:path w="504012" h="34925">
                <a:moveTo>
                  <a:pt x="0" y="34925"/>
                </a:moveTo>
                <a:lnTo>
                  <a:pt x="504012" y="34925"/>
                </a:lnTo>
                <a:lnTo>
                  <a:pt x="504012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1632712" y="1232789"/>
            <a:ext cx="117982" cy="504063"/>
          </a:xfrm>
          <a:custGeom>
            <a:avLst/>
            <a:gdLst/>
            <a:ahLst/>
            <a:cxnLst/>
            <a:rect l="l" t="t" r="r" b="b"/>
            <a:pathLst>
              <a:path w="117982" h="504063">
                <a:moveTo>
                  <a:pt x="46227" y="478916"/>
                </a:moveTo>
                <a:lnTo>
                  <a:pt x="46227" y="431854"/>
                </a:lnTo>
                <a:lnTo>
                  <a:pt x="25526" y="396366"/>
                </a:lnTo>
                <a:lnTo>
                  <a:pt x="21970" y="390271"/>
                </a:lnTo>
                <a:lnTo>
                  <a:pt x="14224" y="388238"/>
                </a:lnTo>
                <a:lnTo>
                  <a:pt x="8127" y="391795"/>
                </a:lnTo>
                <a:lnTo>
                  <a:pt x="2031" y="395224"/>
                </a:lnTo>
                <a:lnTo>
                  <a:pt x="0" y="403098"/>
                </a:lnTo>
                <a:lnTo>
                  <a:pt x="3556" y="409066"/>
                </a:lnTo>
                <a:lnTo>
                  <a:pt x="58927" y="504063"/>
                </a:lnTo>
                <a:lnTo>
                  <a:pt x="114426" y="409066"/>
                </a:lnTo>
                <a:lnTo>
                  <a:pt x="71627" y="478916"/>
                </a:lnTo>
                <a:lnTo>
                  <a:pt x="48006" y="472566"/>
                </a:lnTo>
                <a:lnTo>
                  <a:pt x="46227" y="431854"/>
                </a:lnTo>
                <a:lnTo>
                  <a:pt x="46227" y="478916"/>
                </a:lnTo>
                <a:close/>
              </a:path>
              <a:path w="117982" h="504063">
                <a:moveTo>
                  <a:pt x="96012" y="390271"/>
                </a:moveTo>
                <a:lnTo>
                  <a:pt x="92456" y="396366"/>
                </a:lnTo>
                <a:lnTo>
                  <a:pt x="71627" y="432072"/>
                </a:lnTo>
                <a:lnTo>
                  <a:pt x="69976" y="472566"/>
                </a:lnTo>
                <a:lnTo>
                  <a:pt x="58991" y="453734"/>
                </a:lnTo>
                <a:lnTo>
                  <a:pt x="46227" y="0"/>
                </a:lnTo>
                <a:lnTo>
                  <a:pt x="46227" y="431854"/>
                </a:lnTo>
                <a:lnTo>
                  <a:pt x="48006" y="472566"/>
                </a:lnTo>
                <a:lnTo>
                  <a:pt x="71627" y="478916"/>
                </a:lnTo>
                <a:lnTo>
                  <a:pt x="114426" y="409066"/>
                </a:lnTo>
                <a:lnTo>
                  <a:pt x="117982" y="403098"/>
                </a:lnTo>
                <a:lnTo>
                  <a:pt x="115824" y="395224"/>
                </a:lnTo>
                <a:lnTo>
                  <a:pt x="109855" y="391795"/>
                </a:lnTo>
                <a:lnTo>
                  <a:pt x="103758" y="388238"/>
                </a:lnTo>
                <a:lnTo>
                  <a:pt x="96012" y="390271"/>
                </a:lnTo>
                <a:close/>
              </a:path>
              <a:path w="117982" h="504063">
                <a:moveTo>
                  <a:pt x="58991" y="453734"/>
                </a:moveTo>
                <a:lnTo>
                  <a:pt x="69976" y="472566"/>
                </a:lnTo>
                <a:lnTo>
                  <a:pt x="71627" y="432072"/>
                </a:lnTo>
                <a:lnTo>
                  <a:pt x="71627" y="0"/>
                </a:lnTo>
                <a:lnTo>
                  <a:pt x="46227" y="0"/>
                </a:lnTo>
                <a:lnTo>
                  <a:pt x="58991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1632712" y="1232789"/>
            <a:ext cx="117982" cy="504063"/>
          </a:xfrm>
          <a:custGeom>
            <a:avLst/>
            <a:gdLst/>
            <a:ahLst/>
            <a:cxnLst/>
            <a:rect l="l" t="t" r="r" b="b"/>
            <a:pathLst>
              <a:path w="117982" h="504063">
                <a:moveTo>
                  <a:pt x="46227" y="478916"/>
                </a:moveTo>
                <a:lnTo>
                  <a:pt x="46227" y="431854"/>
                </a:lnTo>
                <a:lnTo>
                  <a:pt x="25526" y="396366"/>
                </a:lnTo>
                <a:lnTo>
                  <a:pt x="21970" y="390271"/>
                </a:lnTo>
                <a:lnTo>
                  <a:pt x="14224" y="388238"/>
                </a:lnTo>
                <a:lnTo>
                  <a:pt x="8127" y="391795"/>
                </a:lnTo>
                <a:lnTo>
                  <a:pt x="2031" y="395224"/>
                </a:lnTo>
                <a:lnTo>
                  <a:pt x="0" y="403098"/>
                </a:lnTo>
                <a:lnTo>
                  <a:pt x="3556" y="409066"/>
                </a:lnTo>
                <a:lnTo>
                  <a:pt x="58927" y="504063"/>
                </a:lnTo>
                <a:lnTo>
                  <a:pt x="114426" y="409066"/>
                </a:lnTo>
                <a:lnTo>
                  <a:pt x="71627" y="478916"/>
                </a:lnTo>
                <a:lnTo>
                  <a:pt x="48006" y="472566"/>
                </a:lnTo>
                <a:lnTo>
                  <a:pt x="46227" y="431854"/>
                </a:lnTo>
                <a:lnTo>
                  <a:pt x="46227" y="478916"/>
                </a:lnTo>
                <a:close/>
              </a:path>
              <a:path w="117982" h="504063">
                <a:moveTo>
                  <a:pt x="96012" y="390271"/>
                </a:moveTo>
                <a:lnTo>
                  <a:pt x="92456" y="396366"/>
                </a:lnTo>
                <a:lnTo>
                  <a:pt x="71627" y="432072"/>
                </a:lnTo>
                <a:lnTo>
                  <a:pt x="69976" y="472566"/>
                </a:lnTo>
                <a:lnTo>
                  <a:pt x="58991" y="453734"/>
                </a:lnTo>
                <a:lnTo>
                  <a:pt x="46227" y="0"/>
                </a:lnTo>
                <a:lnTo>
                  <a:pt x="46227" y="431854"/>
                </a:lnTo>
                <a:lnTo>
                  <a:pt x="48006" y="472566"/>
                </a:lnTo>
                <a:lnTo>
                  <a:pt x="71627" y="478916"/>
                </a:lnTo>
                <a:lnTo>
                  <a:pt x="114426" y="409066"/>
                </a:lnTo>
                <a:lnTo>
                  <a:pt x="117982" y="403098"/>
                </a:lnTo>
                <a:lnTo>
                  <a:pt x="115824" y="395224"/>
                </a:lnTo>
                <a:lnTo>
                  <a:pt x="109855" y="391795"/>
                </a:lnTo>
                <a:lnTo>
                  <a:pt x="103758" y="388238"/>
                </a:lnTo>
                <a:lnTo>
                  <a:pt x="96012" y="390271"/>
                </a:lnTo>
                <a:close/>
              </a:path>
              <a:path w="117982" h="504063">
                <a:moveTo>
                  <a:pt x="58991" y="453734"/>
                </a:moveTo>
                <a:lnTo>
                  <a:pt x="69976" y="472566"/>
                </a:lnTo>
                <a:lnTo>
                  <a:pt x="71627" y="432072"/>
                </a:lnTo>
                <a:lnTo>
                  <a:pt x="71627" y="0"/>
                </a:lnTo>
                <a:lnTo>
                  <a:pt x="46227" y="0"/>
                </a:lnTo>
                <a:lnTo>
                  <a:pt x="58991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1691767" y="1724152"/>
            <a:ext cx="503935" cy="25400"/>
          </a:xfrm>
          <a:custGeom>
            <a:avLst/>
            <a:gdLst/>
            <a:ahLst/>
            <a:cxnLst/>
            <a:rect l="l" t="t" r="r" b="b"/>
            <a:pathLst>
              <a:path w="503935" h="25400">
                <a:moveTo>
                  <a:pt x="0" y="25400"/>
                </a:moveTo>
                <a:lnTo>
                  <a:pt x="503935" y="25400"/>
                </a:lnTo>
                <a:lnTo>
                  <a:pt x="503935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1691767" y="1724152"/>
            <a:ext cx="503935" cy="25400"/>
          </a:xfrm>
          <a:custGeom>
            <a:avLst/>
            <a:gdLst/>
            <a:ahLst/>
            <a:cxnLst/>
            <a:rect l="l" t="t" r="r" b="b"/>
            <a:pathLst>
              <a:path w="503935" h="25400">
                <a:moveTo>
                  <a:pt x="0" y="25400"/>
                </a:moveTo>
                <a:lnTo>
                  <a:pt x="503935" y="25400"/>
                </a:lnTo>
                <a:lnTo>
                  <a:pt x="503935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2183003" y="1232915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2183003" y="1232915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2195703" y="1215326"/>
            <a:ext cx="504063" cy="34925"/>
          </a:xfrm>
          <a:custGeom>
            <a:avLst/>
            <a:gdLst/>
            <a:ahLst/>
            <a:cxnLst/>
            <a:rect l="l" t="t" r="r" b="b"/>
            <a:pathLst>
              <a:path w="504063" h="34925">
                <a:moveTo>
                  <a:pt x="0" y="34925"/>
                </a:moveTo>
                <a:lnTo>
                  <a:pt x="504063" y="34925"/>
                </a:lnTo>
                <a:lnTo>
                  <a:pt x="504063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2195703" y="1215326"/>
            <a:ext cx="504063" cy="34925"/>
          </a:xfrm>
          <a:custGeom>
            <a:avLst/>
            <a:gdLst/>
            <a:ahLst/>
            <a:cxnLst/>
            <a:rect l="l" t="t" r="r" b="b"/>
            <a:pathLst>
              <a:path w="504063" h="34925">
                <a:moveTo>
                  <a:pt x="0" y="34925"/>
                </a:moveTo>
                <a:lnTo>
                  <a:pt x="504063" y="34925"/>
                </a:lnTo>
                <a:lnTo>
                  <a:pt x="504063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2640838" y="1232789"/>
            <a:ext cx="117856" cy="504063"/>
          </a:xfrm>
          <a:custGeom>
            <a:avLst/>
            <a:gdLst/>
            <a:ahLst/>
            <a:cxnLst/>
            <a:rect l="l" t="t" r="r" b="b"/>
            <a:pathLst>
              <a:path w="117856" h="504063">
                <a:moveTo>
                  <a:pt x="46228" y="478916"/>
                </a:moveTo>
                <a:lnTo>
                  <a:pt x="46227" y="431854"/>
                </a:lnTo>
                <a:lnTo>
                  <a:pt x="25526" y="396366"/>
                </a:lnTo>
                <a:lnTo>
                  <a:pt x="21970" y="390271"/>
                </a:lnTo>
                <a:lnTo>
                  <a:pt x="14224" y="388238"/>
                </a:lnTo>
                <a:lnTo>
                  <a:pt x="8128" y="391795"/>
                </a:lnTo>
                <a:lnTo>
                  <a:pt x="2031" y="395224"/>
                </a:lnTo>
                <a:lnTo>
                  <a:pt x="0" y="403098"/>
                </a:lnTo>
                <a:lnTo>
                  <a:pt x="3556" y="409066"/>
                </a:lnTo>
                <a:lnTo>
                  <a:pt x="58928" y="504063"/>
                </a:lnTo>
                <a:lnTo>
                  <a:pt x="114426" y="409066"/>
                </a:lnTo>
                <a:lnTo>
                  <a:pt x="71628" y="478916"/>
                </a:lnTo>
                <a:lnTo>
                  <a:pt x="48006" y="472566"/>
                </a:lnTo>
                <a:lnTo>
                  <a:pt x="46227" y="431854"/>
                </a:lnTo>
                <a:lnTo>
                  <a:pt x="46228" y="478916"/>
                </a:lnTo>
                <a:close/>
              </a:path>
              <a:path w="117856" h="504063">
                <a:moveTo>
                  <a:pt x="96012" y="390271"/>
                </a:moveTo>
                <a:lnTo>
                  <a:pt x="92456" y="396366"/>
                </a:lnTo>
                <a:lnTo>
                  <a:pt x="71627" y="432072"/>
                </a:lnTo>
                <a:lnTo>
                  <a:pt x="69976" y="472566"/>
                </a:lnTo>
                <a:lnTo>
                  <a:pt x="58991" y="453734"/>
                </a:lnTo>
                <a:lnTo>
                  <a:pt x="46228" y="0"/>
                </a:lnTo>
                <a:lnTo>
                  <a:pt x="46227" y="431854"/>
                </a:lnTo>
                <a:lnTo>
                  <a:pt x="48006" y="472566"/>
                </a:lnTo>
                <a:lnTo>
                  <a:pt x="71628" y="478916"/>
                </a:lnTo>
                <a:lnTo>
                  <a:pt x="114426" y="409066"/>
                </a:lnTo>
                <a:lnTo>
                  <a:pt x="117856" y="403098"/>
                </a:lnTo>
                <a:lnTo>
                  <a:pt x="115824" y="395224"/>
                </a:lnTo>
                <a:lnTo>
                  <a:pt x="109855" y="391795"/>
                </a:lnTo>
                <a:lnTo>
                  <a:pt x="103759" y="388238"/>
                </a:lnTo>
                <a:lnTo>
                  <a:pt x="96012" y="390271"/>
                </a:lnTo>
                <a:close/>
              </a:path>
              <a:path w="117856" h="504063">
                <a:moveTo>
                  <a:pt x="58991" y="453734"/>
                </a:moveTo>
                <a:lnTo>
                  <a:pt x="69976" y="472566"/>
                </a:lnTo>
                <a:lnTo>
                  <a:pt x="71627" y="432072"/>
                </a:lnTo>
                <a:lnTo>
                  <a:pt x="71628" y="0"/>
                </a:lnTo>
                <a:lnTo>
                  <a:pt x="46228" y="0"/>
                </a:lnTo>
                <a:lnTo>
                  <a:pt x="58991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2640838" y="1232789"/>
            <a:ext cx="117856" cy="504063"/>
          </a:xfrm>
          <a:custGeom>
            <a:avLst/>
            <a:gdLst/>
            <a:ahLst/>
            <a:cxnLst/>
            <a:rect l="l" t="t" r="r" b="b"/>
            <a:pathLst>
              <a:path w="117856" h="504063">
                <a:moveTo>
                  <a:pt x="46228" y="478916"/>
                </a:moveTo>
                <a:lnTo>
                  <a:pt x="46227" y="431854"/>
                </a:lnTo>
                <a:lnTo>
                  <a:pt x="25526" y="396366"/>
                </a:lnTo>
                <a:lnTo>
                  <a:pt x="21970" y="390271"/>
                </a:lnTo>
                <a:lnTo>
                  <a:pt x="14224" y="388238"/>
                </a:lnTo>
                <a:lnTo>
                  <a:pt x="8128" y="391795"/>
                </a:lnTo>
                <a:lnTo>
                  <a:pt x="2031" y="395224"/>
                </a:lnTo>
                <a:lnTo>
                  <a:pt x="0" y="403098"/>
                </a:lnTo>
                <a:lnTo>
                  <a:pt x="3556" y="409066"/>
                </a:lnTo>
                <a:lnTo>
                  <a:pt x="58928" y="504063"/>
                </a:lnTo>
                <a:lnTo>
                  <a:pt x="114426" y="409066"/>
                </a:lnTo>
                <a:lnTo>
                  <a:pt x="71628" y="478916"/>
                </a:lnTo>
                <a:lnTo>
                  <a:pt x="48006" y="472566"/>
                </a:lnTo>
                <a:lnTo>
                  <a:pt x="46227" y="431854"/>
                </a:lnTo>
                <a:lnTo>
                  <a:pt x="46228" y="478916"/>
                </a:lnTo>
                <a:close/>
              </a:path>
              <a:path w="117856" h="504063">
                <a:moveTo>
                  <a:pt x="96012" y="390271"/>
                </a:moveTo>
                <a:lnTo>
                  <a:pt x="92456" y="396366"/>
                </a:lnTo>
                <a:lnTo>
                  <a:pt x="71627" y="432072"/>
                </a:lnTo>
                <a:lnTo>
                  <a:pt x="69976" y="472566"/>
                </a:lnTo>
                <a:lnTo>
                  <a:pt x="58991" y="453734"/>
                </a:lnTo>
                <a:lnTo>
                  <a:pt x="46228" y="0"/>
                </a:lnTo>
                <a:lnTo>
                  <a:pt x="46227" y="431854"/>
                </a:lnTo>
                <a:lnTo>
                  <a:pt x="48006" y="472566"/>
                </a:lnTo>
                <a:lnTo>
                  <a:pt x="71628" y="478916"/>
                </a:lnTo>
                <a:lnTo>
                  <a:pt x="114426" y="409066"/>
                </a:lnTo>
                <a:lnTo>
                  <a:pt x="117856" y="403098"/>
                </a:lnTo>
                <a:lnTo>
                  <a:pt x="115824" y="395224"/>
                </a:lnTo>
                <a:lnTo>
                  <a:pt x="109855" y="391795"/>
                </a:lnTo>
                <a:lnTo>
                  <a:pt x="103759" y="388238"/>
                </a:lnTo>
                <a:lnTo>
                  <a:pt x="96012" y="390271"/>
                </a:lnTo>
                <a:close/>
              </a:path>
              <a:path w="117856" h="504063">
                <a:moveTo>
                  <a:pt x="58991" y="453734"/>
                </a:moveTo>
                <a:lnTo>
                  <a:pt x="69976" y="472566"/>
                </a:lnTo>
                <a:lnTo>
                  <a:pt x="71627" y="432072"/>
                </a:lnTo>
                <a:lnTo>
                  <a:pt x="71628" y="0"/>
                </a:lnTo>
                <a:lnTo>
                  <a:pt x="46228" y="0"/>
                </a:lnTo>
                <a:lnTo>
                  <a:pt x="58991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2699766" y="1724152"/>
            <a:ext cx="504063" cy="25400"/>
          </a:xfrm>
          <a:custGeom>
            <a:avLst/>
            <a:gdLst/>
            <a:ahLst/>
            <a:cxnLst/>
            <a:rect l="l" t="t" r="r" b="b"/>
            <a:pathLst>
              <a:path w="504063" h="25400">
                <a:moveTo>
                  <a:pt x="0" y="25400"/>
                </a:moveTo>
                <a:lnTo>
                  <a:pt x="504063" y="25400"/>
                </a:lnTo>
                <a:lnTo>
                  <a:pt x="50406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2699766" y="1724152"/>
            <a:ext cx="504063" cy="25400"/>
          </a:xfrm>
          <a:custGeom>
            <a:avLst/>
            <a:gdLst/>
            <a:ahLst/>
            <a:cxnLst/>
            <a:rect l="l" t="t" r="r" b="b"/>
            <a:pathLst>
              <a:path w="504063" h="25400">
                <a:moveTo>
                  <a:pt x="0" y="25400"/>
                </a:moveTo>
                <a:lnTo>
                  <a:pt x="504063" y="25400"/>
                </a:lnTo>
                <a:lnTo>
                  <a:pt x="50406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3191129" y="1232915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3191129" y="1232915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3203829" y="1215326"/>
            <a:ext cx="503935" cy="34925"/>
          </a:xfrm>
          <a:custGeom>
            <a:avLst/>
            <a:gdLst/>
            <a:ahLst/>
            <a:cxnLst/>
            <a:rect l="l" t="t" r="r" b="b"/>
            <a:pathLst>
              <a:path w="503935" h="34925">
                <a:moveTo>
                  <a:pt x="0" y="34925"/>
                </a:moveTo>
                <a:lnTo>
                  <a:pt x="503935" y="34925"/>
                </a:lnTo>
                <a:lnTo>
                  <a:pt x="503935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3203829" y="1215326"/>
            <a:ext cx="503935" cy="34925"/>
          </a:xfrm>
          <a:custGeom>
            <a:avLst/>
            <a:gdLst/>
            <a:ahLst/>
            <a:cxnLst/>
            <a:rect l="l" t="t" r="r" b="b"/>
            <a:pathLst>
              <a:path w="503935" h="34925">
                <a:moveTo>
                  <a:pt x="0" y="34925"/>
                </a:moveTo>
                <a:lnTo>
                  <a:pt x="503935" y="34925"/>
                </a:lnTo>
                <a:lnTo>
                  <a:pt x="503935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3648837" y="1232789"/>
            <a:ext cx="117983" cy="504063"/>
          </a:xfrm>
          <a:custGeom>
            <a:avLst/>
            <a:gdLst/>
            <a:ahLst/>
            <a:cxnLst/>
            <a:rect l="l" t="t" r="r" b="b"/>
            <a:pathLst>
              <a:path w="117983" h="504063">
                <a:moveTo>
                  <a:pt x="46354" y="478916"/>
                </a:moveTo>
                <a:lnTo>
                  <a:pt x="46354" y="432072"/>
                </a:lnTo>
                <a:lnTo>
                  <a:pt x="25526" y="396366"/>
                </a:lnTo>
                <a:lnTo>
                  <a:pt x="21971" y="390271"/>
                </a:lnTo>
                <a:lnTo>
                  <a:pt x="14224" y="388238"/>
                </a:lnTo>
                <a:lnTo>
                  <a:pt x="8127" y="391795"/>
                </a:lnTo>
                <a:lnTo>
                  <a:pt x="2159" y="395224"/>
                </a:lnTo>
                <a:lnTo>
                  <a:pt x="0" y="403098"/>
                </a:lnTo>
                <a:lnTo>
                  <a:pt x="3555" y="409066"/>
                </a:lnTo>
                <a:lnTo>
                  <a:pt x="59054" y="504063"/>
                </a:lnTo>
                <a:lnTo>
                  <a:pt x="114426" y="409066"/>
                </a:lnTo>
                <a:lnTo>
                  <a:pt x="71754" y="478916"/>
                </a:lnTo>
                <a:lnTo>
                  <a:pt x="48005" y="472566"/>
                </a:lnTo>
                <a:lnTo>
                  <a:pt x="46354" y="432072"/>
                </a:lnTo>
                <a:lnTo>
                  <a:pt x="46354" y="478916"/>
                </a:lnTo>
                <a:close/>
              </a:path>
              <a:path w="117983" h="504063">
                <a:moveTo>
                  <a:pt x="96012" y="390271"/>
                </a:moveTo>
                <a:lnTo>
                  <a:pt x="92455" y="396366"/>
                </a:lnTo>
                <a:lnTo>
                  <a:pt x="71755" y="431854"/>
                </a:lnTo>
                <a:lnTo>
                  <a:pt x="69976" y="472566"/>
                </a:lnTo>
                <a:lnTo>
                  <a:pt x="58991" y="453734"/>
                </a:lnTo>
                <a:lnTo>
                  <a:pt x="46354" y="0"/>
                </a:lnTo>
                <a:lnTo>
                  <a:pt x="46354" y="432072"/>
                </a:lnTo>
                <a:lnTo>
                  <a:pt x="48005" y="472566"/>
                </a:lnTo>
                <a:lnTo>
                  <a:pt x="71754" y="478916"/>
                </a:lnTo>
                <a:lnTo>
                  <a:pt x="114426" y="409066"/>
                </a:lnTo>
                <a:lnTo>
                  <a:pt x="117983" y="403098"/>
                </a:lnTo>
                <a:lnTo>
                  <a:pt x="115950" y="395224"/>
                </a:lnTo>
                <a:lnTo>
                  <a:pt x="109854" y="391795"/>
                </a:lnTo>
                <a:lnTo>
                  <a:pt x="103759" y="388238"/>
                </a:lnTo>
                <a:lnTo>
                  <a:pt x="96012" y="390271"/>
                </a:lnTo>
                <a:close/>
              </a:path>
              <a:path w="117983" h="504063">
                <a:moveTo>
                  <a:pt x="58991" y="453734"/>
                </a:moveTo>
                <a:lnTo>
                  <a:pt x="69976" y="472566"/>
                </a:lnTo>
                <a:lnTo>
                  <a:pt x="71755" y="431854"/>
                </a:lnTo>
                <a:lnTo>
                  <a:pt x="71754" y="0"/>
                </a:lnTo>
                <a:lnTo>
                  <a:pt x="46354" y="0"/>
                </a:lnTo>
                <a:lnTo>
                  <a:pt x="58991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3648837" y="1232789"/>
            <a:ext cx="117983" cy="504063"/>
          </a:xfrm>
          <a:custGeom>
            <a:avLst/>
            <a:gdLst/>
            <a:ahLst/>
            <a:cxnLst/>
            <a:rect l="l" t="t" r="r" b="b"/>
            <a:pathLst>
              <a:path w="117983" h="504063">
                <a:moveTo>
                  <a:pt x="46354" y="478916"/>
                </a:moveTo>
                <a:lnTo>
                  <a:pt x="46354" y="432072"/>
                </a:lnTo>
                <a:lnTo>
                  <a:pt x="25526" y="396366"/>
                </a:lnTo>
                <a:lnTo>
                  <a:pt x="21971" y="390271"/>
                </a:lnTo>
                <a:lnTo>
                  <a:pt x="14224" y="388238"/>
                </a:lnTo>
                <a:lnTo>
                  <a:pt x="8127" y="391795"/>
                </a:lnTo>
                <a:lnTo>
                  <a:pt x="2159" y="395224"/>
                </a:lnTo>
                <a:lnTo>
                  <a:pt x="0" y="403098"/>
                </a:lnTo>
                <a:lnTo>
                  <a:pt x="3555" y="409066"/>
                </a:lnTo>
                <a:lnTo>
                  <a:pt x="59054" y="504063"/>
                </a:lnTo>
                <a:lnTo>
                  <a:pt x="114426" y="409066"/>
                </a:lnTo>
                <a:lnTo>
                  <a:pt x="71754" y="478916"/>
                </a:lnTo>
                <a:lnTo>
                  <a:pt x="48005" y="472566"/>
                </a:lnTo>
                <a:lnTo>
                  <a:pt x="46354" y="432072"/>
                </a:lnTo>
                <a:lnTo>
                  <a:pt x="46354" y="478916"/>
                </a:lnTo>
                <a:close/>
              </a:path>
              <a:path w="117983" h="504063">
                <a:moveTo>
                  <a:pt x="96012" y="390271"/>
                </a:moveTo>
                <a:lnTo>
                  <a:pt x="92455" y="396366"/>
                </a:lnTo>
                <a:lnTo>
                  <a:pt x="71755" y="431854"/>
                </a:lnTo>
                <a:lnTo>
                  <a:pt x="69976" y="472566"/>
                </a:lnTo>
                <a:lnTo>
                  <a:pt x="58991" y="453734"/>
                </a:lnTo>
                <a:lnTo>
                  <a:pt x="46354" y="0"/>
                </a:lnTo>
                <a:lnTo>
                  <a:pt x="46354" y="432072"/>
                </a:lnTo>
                <a:lnTo>
                  <a:pt x="48005" y="472566"/>
                </a:lnTo>
                <a:lnTo>
                  <a:pt x="71754" y="478916"/>
                </a:lnTo>
                <a:lnTo>
                  <a:pt x="114426" y="409066"/>
                </a:lnTo>
                <a:lnTo>
                  <a:pt x="117983" y="403098"/>
                </a:lnTo>
                <a:lnTo>
                  <a:pt x="115950" y="395224"/>
                </a:lnTo>
                <a:lnTo>
                  <a:pt x="109854" y="391795"/>
                </a:lnTo>
                <a:lnTo>
                  <a:pt x="103759" y="388238"/>
                </a:lnTo>
                <a:lnTo>
                  <a:pt x="96012" y="390271"/>
                </a:lnTo>
                <a:close/>
              </a:path>
              <a:path w="117983" h="504063">
                <a:moveTo>
                  <a:pt x="58991" y="453734"/>
                </a:moveTo>
                <a:lnTo>
                  <a:pt x="69976" y="472566"/>
                </a:lnTo>
                <a:lnTo>
                  <a:pt x="71755" y="431854"/>
                </a:lnTo>
                <a:lnTo>
                  <a:pt x="71754" y="0"/>
                </a:lnTo>
                <a:lnTo>
                  <a:pt x="46354" y="0"/>
                </a:lnTo>
                <a:lnTo>
                  <a:pt x="58991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3708019" y="1724152"/>
            <a:ext cx="503935" cy="25400"/>
          </a:xfrm>
          <a:custGeom>
            <a:avLst/>
            <a:gdLst/>
            <a:ahLst/>
            <a:cxnLst/>
            <a:rect l="l" t="t" r="r" b="b"/>
            <a:pathLst>
              <a:path w="503935" h="25400">
                <a:moveTo>
                  <a:pt x="0" y="25400"/>
                </a:moveTo>
                <a:lnTo>
                  <a:pt x="503935" y="25400"/>
                </a:lnTo>
                <a:lnTo>
                  <a:pt x="503935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3708019" y="1724152"/>
            <a:ext cx="503935" cy="25400"/>
          </a:xfrm>
          <a:custGeom>
            <a:avLst/>
            <a:gdLst/>
            <a:ahLst/>
            <a:cxnLst/>
            <a:rect l="l" t="t" r="r" b="b"/>
            <a:pathLst>
              <a:path w="503935" h="25400">
                <a:moveTo>
                  <a:pt x="0" y="25400"/>
                </a:moveTo>
                <a:lnTo>
                  <a:pt x="503935" y="25400"/>
                </a:lnTo>
                <a:lnTo>
                  <a:pt x="503935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4199255" y="1232915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4199255" y="1232915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4211955" y="1215326"/>
            <a:ext cx="504063" cy="34925"/>
          </a:xfrm>
          <a:custGeom>
            <a:avLst/>
            <a:gdLst/>
            <a:ahLst/>
            <a:cxnLst/>
            <a:rect l="l" t="t" r="r" b="b"/>
            <a:pathLst>
              <a:path w="504063" h="34925">
                <a:moveTo>
                  <a:pt x="0" y="34925"/>
                </a:moveTo>
                <a:lnTo>
                  <a:pt x="504063" y="34925"/>
                </a:lnTo>
                <a:lnTo>
                  <a:pt x="504063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4211955" y="1215326"/>
            <a:ext cx="504063" cy="34925"/>
          </a:xfrm>
          <a:custGeom>
            <a:avLst/>
            <a:gdLst/>
            <a:ahLst/>
            <a:cxnLst/>
            <a:rect l="l" t="t" r="r" b="b"/>
            <a:pathLst>
              <a:path w="504063" h="34925">
                <a:moveTo>
                  <a:pt x="0" y="34925"/>
                </a:moveTo>
                <a:lnTo>
                  <a:pt x="504063" y="34925"/>
                </a:lnTo>
                <a:lnTo>
                  <a:pt x="504063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4657090" y="1232789"/>
            <a:ext cx="117856" cy="504063"/>
          </a:xfrm>
          <a:custGeom>
            <a:avLst/>
            <a:gdLst/>
            <a:ahLst/>
            <a:cxnLst/>
            <a:rect l="l" t="t" r="r" b="b"/>
            <a:pathLst>
              <a:path w="117856" h="504063">
                <a:moveTo>
                  <a:pt x="46227" y="478916"/>
                </a:moveTo>
                <a:lnTo>
                  <a:pt x="46227" y="432072"/>
                </a:lnTo>
                <a:lnTo>
                  <a:pt x="25400" y="396366"/>
                </a:lnTo>
                <a:lnTo>
                  <a:pt x="21971" y="390271"/>
                </a:lnTo>
                <a:lnTo>
                  <a:pt x="14097" y="388238"/>
                </a:lnTo>
                <a:lnTo>
                  <a:pt x="8127" y="391795"/>
                </a:lnTo>
                <a:lnTo>
                  <a:pt x="2032" y="395224"/>
                </a:lnTo>
                <a:lnTo>
                  <a:pt x="0" y="403098"/>
                </a:lnTo>
                <a:lnTo>
                  <a:pt x="3556" y="409066"/>
                </a:lnTo>
                <a:lnTo>
                  <a:pt x="58927" y="504063"/>
                </a:lnTo>
                <a:lnTo>
                  <a:pt x="114300" y="409066"/>
                </a:lnTo>
                <a:lnTo>
                  <a:pt x="71627" y="478916"/>
                </a:lnTo>
                <a:lnTo>
                  <a:pt x="48006" y="472566"/>
                </a:lnTo>
                <a:lnTo>
                  <a:pt x="46227" y="432072"/>
                </a:lnTo>
                <a:lnTo>
                  <a:pt x="46227" y="478916"/>
                </a:lnTo>
                <a:close/>
              </a:path>
              <a:path w="117856" h="504063">
                <a:moveTo>
                  <a:pt x="95885" y="390271"/>
                </a:moveTo>
                <a:lnTo>
                  <a:pt x="92456" y="396366"/>
                </a:lnTo>
                <a:lnTo>
                  <a:pt x="71628" y="432072"/>
                </a:lnTo>
                <a:lnTo>
                  <a:pt x="69850" y="472566"/>
                </a:lnTo>
                <a:lnTo>
                  <a:pt x="58928" y="453843"/>
                </a:lnTo>
                <a:lnTo>
                  <a:pt x="46227" y="0"/>
                </a:lnTo>
                <a:lnTo>
                  <a:pt x="46227" y="432072"/>
                </a:lnTo>
                <a:lnTo>
                  <a:pt x="48006" y="472566"/>
                </a:lnTo>
                <a:lnTo>
                  <a:pt x="71627" y="478916"/>
                </a:lnTo>
                <a:lnTo>
                  <a:pt x="114300" y="409066"/>
                </a:lnTo>
                <a:lnTo>
                  <a:pt x="117856" y="403098"/>
                </a:lnTo>
                <a:lnTo>
                  <a:pt x="115824" y="395224"/>
                </a:lnTo>
                <a:lnTo>
                  <a:pt x="109727" y="391795"/>
                </a:lnTo>
                <a:lnTo>
                  <a:pt x="103759" y="388238"/>
                </a:lnTo>
                <a:lnTo>
                  <a:pt x="95885" y="390271"/>
                </a:lnTo>
                <a:close/>
              </a:path>
              <a:path w="117856" h="504063">
                <a:moveTo>
                  <a:pt x="58928" y="453843"/>
                </a:moveTo>
                <a:lnTo>
                  <a:pt x="69850" y="472566"/>
                </a:lnTo>
                <a:lnTo>
                  <a:pt x="71628" y="432072"/>
                </a:lnTo>
                <a:lnTo>
                  <a:pt x="71627" y="0"/>
                </a:lnTo>
                <a:lnTo>
                  <a:pt x="46227" y="0"/>
                </a:lnTo>
                <a:lnTo>
                  <a:pt x="58928" y="45384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4657090" y="1232789"/>
            <a:ext cx="117856" cy="504063"/>
          </a:xfrm>
          <a:custGeom>
            <a:avLst/>
            <a:gdLst/>
            <a:ahLst/>
            <a:cxnLst/>
            <a:rect l="l" t="t" r="r" b="b"/>
            <a:pathLst>
              <a:path w="117856" h="504063">
                <a:moveTo>
                  <a:pt x="46227" y="478916"/>
                </a:moveTo>
                <a:lnTo>
                  <a:pt x="46227" y="432072"/>
                </a:lnTo>
                <a:lnTo>
                  <a:pt x="25400" y="396366"/>
                </a:lnTo>
                <a:lnTo>
                  <a:pt x="21971" y="390271"/>
                </a:lnTo>
                <a:lnTo>
                  <a:pt x="14097" y="388238"/>
                </a:lnTo>
                <a:lnTo>
                  <a:pt x="8127" y="391795"/>
                </a:lnTo>
                <a:lnTo>
                  <a:pt x="2032" y="395224"/>
                </a:lnTo>
                <a:lnTo>
                  <a:pt x="0" y="403098"/>
                </a:lnTo>
                <a:lnTo>
                  <a:pt x="3556" y="409066"/>
                </a:lnTo>
                <a:lnTo>
                  <a:pt x="58927" y="504063"/>
                </a:lnTo>
                <a:lnTo>
                  <a:pt x="114300" y="409066"/>
                </a:lnTo>
                <a:lnTo>
                  <a:pt x="71627" y="478916"/>
                </a:lnTo>
                <a:lnTo>
                  <a:pt x="48006" y="472566"/>
                </a:lnTo>
                <a:lnTo>
                  <a:pt x="46227" y="432072"/>
                </a:lnTo>
                <a:lnTo>
                  <a:pt x="46227" y="478916"/>
                </a:lnTo>
                <a:close/>
              </a:path>
              <a:path w="117856" h="504063">
                <a:moveTo>
                  <a:pt x="95885" y="390271"/>
                </a:moveTo>
                <a:lnTo>
                  <a:pt x="92456" y="396366"/>
                </a:lnTo>
                <a:lnTo>
                  <a:pt x="71628" y="432072"/>
                </a:lnTo>
                <a:lnTo>
                  <a:pt x="69850" y="472566"/>
                </a:lnTo>
                <a:lnTo>
                  <a:pt x="58928" y="453843"/>
                </a:lnTo>
                <a:lnTo>
                  <a:pt x="46227" y="0"/>
                </a:lnTo>
                <a:lnTo>
                  <a:pt x="46227" y="432072"/>
                </a:lnTo>
                <a:lnTo>
                  <a:pt x="48006" y="472566"/>
                </a:lnTo>
                <a:lnTo>
                  <a:pt x="71627" y="478916"/>
                </a:lnTo>
                <a:lnTo>
                  <a:pt x="114300" y="409066"/>
                </a:lnTo>
                <a:lnTo>
                  <a:pt x="117856" y="403098"/>
                </a:lnTo>
                <a:lnTo>
                  <a:pt x="115824" y="395224"/>
                </a:lnTo>
                <a:lnTo>
                  <a:pt x="109727" y="391795"/>
                </a:lnTo>
                <a:lnTo>
                  <a:pt x="103759" y="388238"/>
                </a:lnTo>
                <a:lnTo>
                  <a:pt x="95885" y="390271"/>
                </a:lnTo>
                <a:close/>
              </a:path>
              <a:path w="117856" h="504063">
                <a:moveTo>
                  <a:pt x="58928" y="453843"/>
                </a:moveTo>
                <a:lnTo>
                  <a:pt x="69850" y="472566"/>
                </a:lnTo>
                <a:lnTo>
                  <a:pt x="71628" y="432072"/>
                </a:lnTo>
                <a:lnTo>
                  <a:pt x="71627" y="0"/>
                </a:lnTo>
                <a:lnTo>
                  <a:pt x="46227" y="0"/>
                </a:lnTo>
                <a:lnTo>
                  <a:pt x="58928" y="45384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4716018" y="1724152"/>
            <a:ext cx="504063" cy="25400"/>
          </a:xfrm>
          <a:custGeom>
            <a:avLst/>
            <a:gdLst/>
            <a:ahLst/>
            <a:cxnLst/>
            <a:rect l="l" t="t" r="r" b="b"/>
            <a:pathLst>
              <a:path w="504063" h="25400">
                <a:moveTo>
                  <a:pt x="0" y="25400"/>
                </a:moveTo>
                <a:lnTo>
                  <a:pt x="504063" y="25400"/>
                </a:lnTo>
                <a:lnTo>
                  <a:pt x="50406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4716018" y="1724152"/>
            <a:ext cx="504063" cy="25400"/>
          </a:xfrm>
          <a:custGeom>
            <a:avLst/>
            <a:gdLst/>
            <a:ahLst/>
            <a:cxnLst/>
            <a:rect l="l" t="t" r="r" b="b"/>
            <a:pathLst>
              <a:path w="504063" h="25400">
                <a:moveTo>
                  <a:pt x="0" y="25400"/>
                </a:moveTo>
                <a:lnTo>
                  <a:pt x="504063" y="25400"/>
                </a:lnTo>
                <a:lnTo>
                  <a:pt x="50406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5207381" y="1232915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5207381" y="1232915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5220081" y="1215326"/>
            <a:ext cx="503936" cy="34925"/>
          </a:xfrm>
          <a:custGeom>
            <a:avLst/>
            <a:gdLst/>
            <a:ahLst/>
            <a:cxnLst/>
            <a:rect l="l" t="t" r="r" b="b"/>
            <a:pathLst>
              <a:path w="503936" h="34925">
                <a:moveTo>
                  <a:pt x="0" y="34925"/>
                </a:moveTo>
                <a:lnTo>
                  <a:pt x="503936" y="34925"/>
                </a:lnTo>
                <a:lnTo>
                  <a:pt x="503936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5220081" y="1215326"/>
            <a:ext cx="503936" cy="34925"/>
          </a:xfrm>
          <a:custGeom>
            <a:avLst/>
            <a:gdLst/>
            <a:ahLst/>
            <a:cxnLst/>
            <a:rect l="l" t="t" r="r" b="b"/>
            <a:pathLst>
              <a:path w="503936" h="34925">
                <a:moveTo>
                  <a:pt x="0" y="34925"/>
                </a:moveTo>
                <a:lnTo>
                  <a:pt x="503936" y="34925"/>
                </a:lnTo>
                <a:lnTo>
                  <a:pt x="503936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5665216" y="1232789"/>
            <a:ext cx="117856" cy="504063"/>
          </a:xfrm>
          <a:custGeom>
            <a:avLst/>
            <a:gdLst/>
            <a:ahLst/>
            <a:cxnLst/>
            <a:rect l="l" t="t" r="r" b="b"/>
            <a:pathLst>
              <a:path w="117856" h="504063">
                <a:moveTo>
                  <a:pt x="46228" y="478916"/>
                </a:moveTo>
                <a:lnTo>
                  <a:pt x="46227" y="432072"/>
                </a:lnTo>
                <a:lnTo>
                  <a:pt x="25400" y="396366"/>
                </a:lnTo>
                <a:lnTo>
                  <a:pt x="21844" y="390271"/>
                </a:lnTo>
                <a:lnTo>
                  <a:pt x="14097" y="388238"/>
                </a:lnTo>
                <a:lnTo>
                  <a:pt x="8000" y="391795"/>
                </a:lnTo>
                <a:lnTo>
                  <a:pt x="2032" y="395224"/>
                </a:lnTo>
                <a:lnTo>
                  <a:pt x="0" y="403098"/>
                </a:lnTo>
                <a:lnTo>
                  <a:pt x="3429" y="409066"/>
                </a:lnTo>
                <a:lnTo>
                  <a:pt x="58928" y="504063"/>
                </a:lnTo>
                <a:lnTo>
                  <a:pt x="114300" y="409066"/>
                </a:lnTo>
                <a:lnTo>
                  <a:pt x="71628" y="478916"/>
                </a:lnTo>
                <a:lnTo>
                  <a:pt x="47879" y="472566"/>
                </a:lnTo>
                <a:lnTo>
                  <a:pt x="46227" y="432072"/>
                </a:lnTo>
                <a:lnTo>
                  <a:pt x="46228" y="478916"/>
                </a:lnTo>
                <a:close/>
              </a:path>
              <a:path w="117856" h="504063">
                <a:moveTo>
                  <a:pt x="95885" y="390271"/>
                </a:moveTo>
                <a:lnTo>
                  <a:pt x="92329" y="396366"/>
                </a:lnTo>
                <a:lnTo>
                  <a:pt x="71628" y="431854"/>
                </a:lnTo>
                <a:lnTo>
                  <a:pt x="69850" y="472566"/>
                </a:lnTo>
                <a:lnTo>
                  <a:pt x="58864" y="453734"/>
                </a:lnTo>
                <a:lnTo>
                  <a:pt x="46228" y="0"/>
                </a:lnTo>
                <a:lnTo>
                  <a:pt x="46227" y="432072"/>
                </a:lnTo>
                <a:lnTo>
                  <a:pt x="47879" y="472566"/>
                </a:lnTo>
                <a:lnTo>
                  <a:pt x="71628" y="478916"/>
                </a:lnTo>
                <a:lnTo>
                  <a:pt x="114300" y="409066"/>
                </a:lnTo>
                <a:lnTo>
                  <a:pt x="117856" y="403098"/>
                </a:lnTo>
                <a:lnTo>
                  <a:pt x="115824" y="395224"/>
                </a:lnTo>
                <a:lnTo>
                  <a:pt x="109728" y="391795"/>
                </a:lnTo>
                <a:lnTo>
                  <a:pt x="103759" y="388238"/>
                </a:lnTo>
                <a:lnTo>
                  <a:pt x="95885" y="390271"/>
                </a:lnTo>
                <a:close/>
              </a:path>
              <a:path w="117856" h="504063">
                <a:moveTo>
                  <a:pt x="58864" y="453734"/>
                </a:moveTo>
                <a:lnTo>
                  <a:pt x="69850" y="472566"/>
                </a:lnTo>
                <a:lnTo>
                  <a:pt x="71628" y="431854"/>
                </a:lnTo>
                <a:lnTo>
                  <a:pt x="71628" y="0"/>
                </a:lnTo>
                <a:lnTo>
                  <a:pt x="46228" y="0"/>
                </a:lnTo>
                <a:lnTo>
                  <a:pt x="58864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5665216" y="1232789"/>
            <a:ext cx="117856" cy="504063"/>
          </a:xfrm>
          <a:custGeom>
            <a:avLst/>
            <a:gdLst/>
            <a:ahLst/>
            <a:cxnLst/>
            <a:rect l="l" t="t" r="r" b="b"/>
            <a:pathLst>
              <a:path w="117856" h="504063">
                <a:moveTo>
                  <a:pt x="46228" y="478916"/>
                </a:moveTo>
                <a:lnTo>
                  <a:pt x="46227" y="432072"/>
                </a:lnTo>
                <a:lnTo>
                  <a:pt x="25400" y="396366"/>
                </a:lnTo>
                <a:lnTo>
                  <a:pt x="21844" y="390271"/>
                </a:lnTo>
                <a:lnTo>
                  <a:pt x="14097" y="388238"/>
                </a:lnTo>
                <a:lnTo>
                  <a:pt x="8000" y="391795"/>
                </a:lnTo>
                <a:lnTo>
                  <a:pt x="2032" y="395224"/>
                </a:lnTo>
                <a:lnTo>
                  <a:pt x="0" y="403098"/>
                </a:lnTo>
                <a:lnTo>
                  <a:pt x="3429" y="409066"/>
                </a:lnTo>
                <a:lnTo>
                  <a:pt x="58928" y="504063"/>
                </a:lnTo>
                <a:lnTo>
                  <a:pt x="114300" y="409066"/>
                </a:lnTo>
                <a:lnTo>
                  <a:pt x="71628" y="478916"/>
                </a:lnTo>
                <a:lnTo>
                  <a:pt x="47879" y="472566"/>
                </a:lnTo>
                <a:lnTo>
                  <a:pt x="46227" y="432072"/>
                </a:lnTo>
                <a:lnTo>
                  <a:pt x="46228" y="478916"/>
                </a:lnTo>
                <a:close/>
              </a:path>
              <a:path w="117856" h="504063">
                <a:moveTo>
                  <a:pt x="95885" y="390271"/>
                </a:moveTo>
                <a:lnTo>
                  <a:pt x="92329" y="396366"/>
                </a:lnTo>
                <a:lnTo>
                  <a:pt x="71628" y="431854"/>
                </a:lnTo>
                <a:lnTo>
                  <a:pt x="69850" y="472566"/>
                </a:lnTo>
                <a:lnTo>
                  <a:pt x="58864" y="453734"/>
                </a:lnTo>
                <a:lnTo>
                  <a:pt x="46228" y="0"/>
                </a:lnTo>
                <a:lnTo>
                  <a:pt x="46227" y="432072"/>
                </a:lnTo>
                <a:lnTo>
                  <a:pt x="47879" y="472566"/>
                </a:lnTo>
                <a:lnTo>
                  <a:pt x="71628" y="478916"/>
                </a:lnTo>
                <a:lnTo>
                  <a:pt x="114300" y="409066"/>
                </a:lnTo>
                <a:lnTo>
                  <a:pt x="117856" y="403098"/>
                </a:lnTo>
                <a:lnTo>
                  <a:pt x="115824" y="395224"/>
                </a:lnTo>
                <a:lnTo>
                  <a:pt x="109728" y="391795"/>
                </a:lnTo>
                <a:lnTo>
                  <a:pt x="103759" y="388238"/>
                </a:lnTo>
                <a:lnTo>
                  <a:pt x="95885" y="390271"/>
                </a:lnTo>
                <a:close/>
              </a:path>
              <a:path w="117856" h="504063">
                <a:moveTo>
                  <a:pt x="58864" y="453734"/>
                </a:moveTo>
                <a:lnTo>
                  <a:pt x="69850" y="472566"/>
                </a:lnTo>
                <a:lnTo>
                  <a:pt x="71628" y="431854"/>
                </a:lnTo>
                <a:lnTo>
                  <a:pt x="71628" y="0"/>
                </a:lnTo>
                <a:lnTo>
                  <a:pt x="46228" y="0"/>
                </a:lnTo>
                <a:lnTo>
                  <a:pt x="58864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5724144" y="1724152"/>
            <a:ext cx="503935" cy="25400"/>
          </a:xfrm>
          <a:custGeom>
            <a:avLst/>
            <a:gdLst/>
            <a:ahLst/>
            <a:cxnLst/>
            <a:rect l="l" t="t" r="r" b="b"/>
            <a:pathLst>
              <a:path w="503935" h="25400">
                <a:moveTo>
                  <a:pt x="0" y="25400"/>
                </a:moveTo>
                <a:lnTo>
                  <a:pt x="503935" y="25400"/>
                </a:lnTo>
                <a:lnTo>
                  <a:pt x="503935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5724144" y="1724152"/>
            <a:ext cx="503935" cy="25400"/>
          </a:xfrm>
          <a:custGeom>
            <a:avLst/>
            <a:gdLst/>
            <a:ahLst/>
            <a:cxnLst/>
            <a:rect l="l" t="t" r="r" b="b"/>
            <a:pathLst>
              <a:path w="503935" h="25400">
                <a:moveTo>
                  <a:pt x="0" y="25400"/>
                </a:moveTo>
                <a:lnTo>
                  <a:pt x="503935" y="25400"/>
                </a:lnTo>
                <a:lnTo>
                  <a:pt x="503935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6215380" y="1232915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6215380" y="1232915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6228080" y="1215326"/>
            <a:ext cx="504063" cy="34925"/>
          </a:xfrm>
          <a:custGeom>
            <a:avLst/>
            <a:gdLst/>
            <a:ahLst/>
            <a:cxnLst/>
            <a:rect l="l" t="t" r="r" b="b"/>
            <a:pathLst>
              <a:path w="504063" h="34925">
                <a:moveTo>
                  <a:pt x="0" y="34925"/>
                </a:moveTo>
                <a:lnTo>
                  <a:pt x="504063" y="34925"/>
                </a:lnTo>
                <a:lnTo>
                  <a:pt x="504063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6228080" y="1215326"/>
            <a:ext cx="504063" cy="34925"/>
          </a:xfrm>
          <a:custGeom>
            <a:avLst/>
            <a:gdLst/>
            <a:ahLst/>
            <a:cxnLst/>
            <a:rect l="l" t="t" r="r" b="b"/>
            <a:pathLst>
              <a:path w="504063" h="34925">
                <a:moveTo>
                  <a:pt x="0" y="34925"/>
                </a:moveTo>
                <a:lnTo>
                  <a:pt x="504063" y="34925"/>
                </a:lnTo>
                <a:lnTo>
                  <a:pt x="504063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6673215" y="1232789"/>
            <a:ext cx="117982" cy="504063"/>
          </a:xfrm>
          <a:custGeom>
            <a:avLst/>
            <a:gdLst/>
            <a:ahLst/>
            <a:cxnLst/>
            <a:rect l="l" t="t" r="r" b="b"/>
            <a:pathLst>
              <a:path w="117982" h="504063">
                <a:moveTo>
                  <a:pt x="46227" y="478916"/>
                </a:moveTo>
                <a:lnTo>
                  <a:pt x="46227" y="431854"/>
                </a:lnTo>
                <a:lnTo>
                  <a:pt x="25526" y="396366"/>
                </a:lnTo>
                <a:lnTo>
                  <a:pt x="21970" y="390271"/>
                </a:lnTo>
                <a:lnTo>
                  <a:pt x="14224" y="388238"/>
                </a:lnTo>
                <a:lnTo>
                  <a:pt x="8127" y="391795"/>
                </a:lnTo>
                <a:lnTo>
                  <a:pt x="2031" y="395224"/>
                </a:lnTo>
                <a:lnTo>
                  <a:pt x="0" y="403098"/>
                </a:lnTo>
                <a:lnTo>
                  <a:pt x="3555" y="409066"/>
                </a:lnTo>
                <a:lnTo>
                  <a:pt x="58927" y="504063"/>
                </a:lnTo>
                <a:lnTo>
                  <a:pt x="114426" y="409066"/>
                </a:lnTo>
                <a:lnTo>
                  <a:pt x="71627" y="478916"/>
                </a:lnTo>
                <a:lnTo>
                  <a:pt x="48005" y="472566"/>
                </a:lnTo>
                <a:lnTo>
                  <a:pt x="46227" y="431854"/>
                </a:lnTo>
                <a:lnTo>
                  <a:pt x="46227" y="478916"/>
                </a:lnTo>
                <a:close/>
              </a:path>
              <a:path w="117982" h="504063">
                <a:moveTo>
                  <a:pt x="96011" y="390271"/>
                </a:moveTo>
                <a:lnTo>
                  <a:pt x="92455" y="396366"/>
                </a:lnTo>
                <a:lnTo>
                  <a:pt x="71627" y="432072"/>
                </a:lnTo>
                <a:lnTo>
                  <a:pt x="69976" y="472566"/>
                </a:lnTo>
                <a:lnTo>
                  <a:pt x="58991" y="453734"/>
                </a:lnTo>
                <a:lnTo>
                  <a:pt x="46227" y="0"/>
                </a:lnTo>
                <a:lnTo>
                  <a:pt x="46227" y="431854"/>
                </a:lnTo>
                <a:lnTo>
                  <a:pt x="48005" y="472566"/>
                </a:lnTo>
                <a:lnTo>
                  <a:pt x="71627" y="478916"/>
                </a:lnTo>
                <a:lnTo>
                  <a:pt x="114426" y="409066"/>
                </a:lnTo>
                <a:lnTo>
                  <a:pt x="117982" y="403098"/>
                </a:lnTo>
                <a:lnTo>
                  <a:pt x="115824" y="395224"/>
                </a:lnTo>
                <a:lnTo>
                  <a:pt x="109854" y="391795"/>
                </a:lnTo>
                <a:lnTo>
                  <a:pt x="103758" y="388238"/>
                </a:lnTo>
                <a:lnTo>
                  <a:pt x="96011" y="390271"/>
                </a:lnTo>
                <a:close/>
              </a:path>
              <a:path w="117982" h="504063">
                <a:moveTo>
                  <a:pt x="58991" y="453734"/>
                </a:moveTo>
                <a:lnTo>
                  <a:pt x="69976" y="472566"/>
                </a:lnTo>
                <a:lnTo>
                  <a:pt x="71627" y="432072"/>
                </a:lnTo>
                <a:lnTo>
                  <a:pt x="71627" y="0"/>
                </a:lnTo>
                <a:lnTo>
                  <a:pt x="46227" y="0"/>
                </a:lnTo>
                <a:lnTo>
                  <a:pt x="58991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6673215" y="1232789"/>
            <a:ext cx="117982" cy="504063"/>
          </a:xfrm>
          <a:custGeom>
            <a:avLst/>
            <a:gdLst/>
            <a:ahLst/>
            <a:cxnLst/>
            <a:rect l="l" t="t" r="r" b="b"/>
            <a:pathLst>
              <a:path w="117982" h="504063">
                <a:moveTo>
                  <a:pt x="46227" y="478916"/>
                </a:moveTo>
                <a:lnTo>
                  <a:pt x="46227" y="431854"/>
                </a:lnTo>
                <a:lnTo>
                  <a:pt x="25526" y="396366"/>
                </a:lnTo>
                <a:lnTo>
                  <a:pt x="21970" y="390271"/>
                </a:lnTo>
                <a:lnTo>
                  <a:pt x="14224" y="388238"/>
                </a:lnTo>
                <a:lnTo>
                  <a:pt x="8127" y="391795"/>
                </a:lnTo>
                <a:lnTo>
                  <a:pt x="2031" y="395224"/>
                </a:lnTo>
                <a:lnTo>
                  <a:pt x="0" y="403098"/>
                </a:lnTo>
                <a:lnTo>
                  <a:pt x="3555" y="409066"/>
                </a:lnTo>
                <a:lnTo>
                  <a:pt x="58927" y="504063"/>
                </a:lnTo>
                <a:lnTo>
                  <a:pt x="114426" y="409066"/>
                </a:lnTo>
                <a:lnTo>
                  <a:pt x="71627" y="478916"/>
                </a:lnTo>
                <a:lnTo>
                  <a:pt x="48005" y="472566"/>
                </a:lnTo>
                <a:lnTo>
                  <a:pt x="46227" y="431854"/>
                </a:lnTo>
                <a:lnTo>
                  <a:pt x="46227" y="478916"/>
                </a:lnTo>
                <a:close/>
              </a:path>
              <a:path w="117982" h="504063">
                <a:moveTo>
                  <a:pt x="96011" y="390271"/>
                </a:moveTo>
                <a:lnTo>
                  <a:pt x="92455" y="396366"/>
                </a:lnTo>
                <a:lnTo>
                  <a:pt x="71627" y="432072"/>
                </a:lnTo>
                <a:lnTo>
                  <a:pt x="69976" y="472566"/>
                </a:lnTo>
                <a:lnTo>
                  <a:pt x="58991" y="453734"/>
                </a:lnTo>
                <a:lnTo>
                  <a:pt x="46227" y="0"/>
                </a:lnTo>
                <a:lnTo>
                  <a:pt x="46227" y="431854"/>
                </a:lnTo>
                <a:lnTo>
                  <a:pt x="48005" y="472566"/>
                </a:lnTo>
                <a:lnTo>
                  <a:pt x="71627" y="478916"/>
                </a:lnTo>
                <a:lnTo>
                  <a:pt x="114426" y="409066"/>
                </a:lnTo>
                <a:lnTo>
                  <a:pt x="117982" y="403098"/>
                </a:lnTo>
                <a:lnTo>
                  <a:pt x="115824" y="395224"/>
                </a:lnTo>
                <a:lnTo>
                  <a:pt x="109854" y="391795"/>
                </a:lnTo>
                <a:lnTo>
                  <a:pt x="103758" y="388238"/>
                </a:lnTo>
                <a:lnTo>
                  <a:pt x="96011" y="390271"/>
                </a:lnTo>
                <a:close/>
              </a:path>
              <a:path w="117982" h="504063">
                <a:moveTo>
                  <a:pt x="58991" y="453734"/>
                </a:moveTo>
                <a:lnTo>
                  <a:pt x="69976" y="472566"/>
                </a:lnTo>
                <a:lnTo>
                  <a:pt x="71627" y="432072"/>
                </a:lnTo>
                <a:lnTo>
                  <a:pt x="71627" y="0"/>
                </a:lnTo>
                <a:lnTo>
                  <a:pt x="46227" y="0"/>
                </a:lnTo>
                <a:lnTo>
                  <a:pt x="58991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6732270" y="1724152"/>
            <a:ext cx="504062" cy="25400"/>
          </a:xfrm>
          <a:custGeom>
            <a:avLst/>
            <a:gdLst/>
            <a:ahLst/>
            <a:cxnLst/>
            <a:rect l="l" t="t" r="r" b="b"/>
            <a:pathLst>
              <a:path w="504062" h="25400">
                <a:moveTo>
                  <a:pt x="0" y="25400"/>
                </a:moveTo>
                <a:lnTo>
                  <a:pt x="504062" y="25400"/>
                </a:lnTo>
                <a:lnTo>
                  <a:pt x="504062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6732270" y="1724152"/>
            <a:ext cx="504062" cy="25400"/>
          </a:xfrm>
          <a:custGeom>
            <a:avLst/>
            <a:gdLst/>
            <a:ahLst/>
            <a:cxnLst/>
            <a:rect l="l" t="t" r="r" b="b"/>
            <a:pathLst>
              <a:path w="504062" h="25400">
                <a:moveTo>
                  <a:pt x="0" y="25400"/>
                </a:moveTo>
                <a:lnTo>
                  <a:pt x="504062" y="25400"/>
                </a:lnTo>
                <a:lnTo>
                  <a:pt x="504062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7223633" y="1232915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7223633" y="1232915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7236333" y="1215326"/>
            <a:ext cx="503936" cy="34925"/>
          </a:xfrm>
          <a:custGeom>
            <a:avLst/>
            <a:gdLst/>
            <a:ahLst/>
            <a:cxnLst/>
            <a:rect l="l" t="t" r="r" b="b"/>
            <a:pathLst>
              <a:path w="503936" h="34925">
                <a:moveTo>
                  <a:pt x="0" y="34925"/>
                </a:moveTo>
                <a:lnTo>
                  <a:pt x="503936" y="34925"/>
                </a:lnTo>
                <a:lnTo>
                  <a:pt x="503936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7236333" y="1215326"/>
            <a:ext cx="503936" cy="34925"/>
          </a:xfrm>
          <a:custGeom>
            <a:avLst/>
            <a:gdLst/>
            <a:ahLst/>
            <a:cxnLst/>
            <a:rect l="l" t="t" r="r" b="b"/>
            <a:pathLst>
              <a:path w="503936" h="34925">
                <a:moveTo>
                  <a:pt x="0" y="34925"/>
                </a:moveTo>
                <a:lnTo>
                  <a:pt x="503936" y="34925"/>
                </a:lnTo>
                <a:lnTo>
                  <a:pt x="503936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7681341" y="1232789"/>
            <a:ext cx="117982" cy="504063"/>
          </a:xfrm>
          <a:custGeom>
            <a:avLst/>
            <a:gdLst/>
            <a:ahLst/>
            <a:cxnLst/>
            <a:rect l="l" t="t" r="r" b="b"/>
            <a:pathLst>
              <a:path w="117982" h="504063">
                <a:moveTo>
                  <a:pt x="46354" y="478916"/>
                </a:moveTo>
                <a:lnTo>
                  <a:pt x="46354" y="432072"/>
                </a:lnTo>
                <a:lnTo>
                  <a:pt x="25526" y="396366"/>
                </a:lnTo>
                <a:lnTo>
                  <a:pt x="21970" y="390271"/>
                </a:lnTo>
                <a:lnTo>
                  <a:pt x="14224" y="388238"/>
                </a:lnTo>
                <a:lnTo>
                  <a:pt x="8127" y="391795"/>
                </a:lnTo>
                <a:lnTo>
                  <a:pt x="2158" y="395224"/>
                </a:lnTo>
                <a:lnTo>
                  <a:pt x="0" y="403098"/>
                </a:lnTo>
                <a:lnTo>
                  <a:pt x="3555" y="409066"/>
                </a:lnTo>
                <a:lnTo>
                  <a:pt x="59054" y="504063"/>
                </a:lnTo>
                <a:lnTo>
                  <a:pt x="114426" y="409066"/>
                </a:lnTo>
                <a:lnTo>
                  <a:pt x="71754" y="478916"/>
                </a:lnTo>
                <a:lnTo>
                  <a:pt x="48005" y="472566"/>
                </a:lnTo>
                <a:lnTo>
                  <a:pt x="46354" y="432072"/>
                </a:lnTo>
                <a:lnTo>
                  <a:pt x="46354" y="478916"/>
                </a:lnTo>
                <a:close/>
              </a:path>
              <a:path w="117982" h="504063">
                <a:moveTo>
                  <a:pt x="96011" y="390271"/>
                </a:moveTo>
                <a:lnTo>
                  <a:pt x="92455" y="396366"/>
                </a:lnTo>
                <a:lnTo>
                  <a:pt x="71755" y="431854"/>
                </a:lnTo>
                <a:lnTo>
                  <a:pt x="69976" y="472566"/>
                </a:lnTo>
                <a:lnTo>
                  <a:pt x="58991" y="453734"/>
                </a:lnTo>
                <a:lnTo>
                  <a:pt x="46354" y="0"/>
                </a:lnTo>
                <a:lnTo>
                  <a:pt x="46354" y="432072"/>
                </a:lnTo>
                <a:lnTo>
                  <a:pt x="48005" y="472566"/>
                </a:lnTo>
                <a:lnTo>
                  <a:pt x="71754" y="478916"/>
                </a:lnTo>
                <a:lnTo>
                  <a:pt x="114426" y="409066"/>
                </a:lnTo>
                <a:lnTo>
                  <a:pt x="117982" y="403098"/>
                </a:lnTo>
                <a:lnTo>
                  <a:pt x="115950" y="395224"/>
                </a:lnTo>
                <a:lnTo>
                  <a:pt x="109854" y="391795"/>
                </a:lnTo>
                <a:lnTo>
                  <a:pt x="103758" y="388238"/>
                </a:lnTo>
                <a:lnTo>
                  <a:pt x="96011" y="390271"/>
                </a:lnTo>
                <a:close/>
              </a:path>
              <a:path w="117982" h="504063">
                <a:moveTo>
                  <a:pt x="58991" y="453734"/>
                </a:moveTo>
                <a:lnTo>
                  <a:pt x="69976" y="472566"/>
                </a:lnTo>
                <a:lnTo>
                  <a:pt x="71755" y="431854"/>
                </a:lnTo>
                <a:lnTo>
                  <a:pt x="71754" y="0"/>
                </a:lnTo>
                <a:lnTo>
                  <a:pt x="46354" y="0"/>
                </a:lnTo>
                <a:lnTo>
                  <a:pt x="58991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7681341" y="1232789"/>
            <a:ext cx="117982" cy="504063"/>
          </a:xfrm>
          <a:custGeom>
            <a:avLst/>
            <a:gdLst/>
            <a:ahLst/>
            <a:cxnLst/>
            <a:rect l="l" t="t" r="r" b="b"/>
            <a:pathLst>
              <a:path w="117982" h="504063">
                <a:moveTo>
                  <a:pt x="46354" y="478916"/>
                </a:moveTo>
                <a:lnTo>
                  <a:pt x="46354" y="432072"/>
                </a:lnTo>
                <a:lnTo>
                  <a:pt x="25526" y="396366"/>
                </a:lnTo>
                <a:lnTo>
                  <a:pt x="21970" y="390271"/>
                </a:lnTo>
                <a:lnTo>
                  <a:pt x="14224" y="388238"/>
                </a:lnTo>
                <a:lnTo>
                  <a:pt x="8127" y="391795"/>
                </a:lnTo>
                <a:lnTo>
                  <a:pt x="2158" y="395224"/>
                </a:lnTo>
                <a:lnTo>
                  <a:pt x="0" y="403098"/>
                </a:lnTo>
                <a:lnTo>
                  <a:pt x="3555" y="409066"/>
                </a:lnTo>
                <a:lnTo>
                  <a:pt x="59054" y="504063"/>
                </a:lnTo>
                <a:lnTo>
                  <a:pt x="114426" y="409066"/>
                </a:lnTo>
                <a:lnTo>
                  <a:pt x="71754" y="478916"/>
                </a:lnTo>
                <a:lnTo>
                  <a:pt x="48005" y="472566"/>
                </a:lnTo>
                <a:lnTo>
                  <a:pt x="46354" y="432072"/>
                </a:lnTo>
                <a:lnTo>
                  <a:pt x="46354" y="478916"/>
                </a:lnTo>
                <a:close/>
              </a:path>
              <a:path w="117982" h="504063">
                <a:moveTo>
                  <a:pt x="96011" y="390271"/>
                </a:moveTo>
                <a:lnTo>
                  <a:pt x="92455" y="396366"/>
                </a:lnTo>
                <a:lnTo>
                  <a:pt x="71755" y="431854"/>
                </a:lnTo>
                <a:lnTo>
                  <a:pt x="69976" y="472566"/>
                </a:lnTo>
                <a:lnTo>
                  <a:pt x="58991" y="453734"/>
                </a:lnTo>
                <a:lnTo>
                  <a:pt x="46354" y="0"/>
                </a:lnTo>
                <a:lnTo>
                  <a:pt x="46354" y="432072"/>
                </a:lnTo>
                <a:lnTo>
                  <a:pt x="48005" y="472566"/>
                </a:lnTo>
                <a:lnTo>
                  <a:pt x="71754" y="478916"/>
                </a:lnTo>
                <a:lnTo>
                  <a:pt x="114426" y="409066"/>
                </a:lnTo>
                <a:lnTo>
                  <a:pt x="117982" y="403098"/>
                </a:lnTo>
                <a:lnTo>
                  <a:pt x="115950" y="395224"/>
                </a:lnTo>
                <a:lnTo>
                  <a:pt x="109854" y="391795"/>
                </a:lnTo>
                <a:lnTo>
                  <a:pt x="103758" y="388238"/>
                </a:lnTo>
                <a:lnTo>
                  <a:pt x="96011" y="390271"/>
                </a:lnTo>
                <a:close/>
              </a:path>
              <a:path w="117982" h="504063">
                <a:moveTo>
                  <a:pt x="58991" y="453734"/>
                </a:moveTo>
                <a:lnTo>
                  <a:pt x="69976" y="472566"/>
                </a:lnTo>
                <a:lnTo>
                  <a:pt x="71755" y="431854"/>
                </a:lnTo>
                <a:lnTo>
                  <a:pt x="71754" y="0"/>
                </a:lnTo>
                <a:lnTo>
                  <a:pt x="46354" y="0"/>
                </a:lnTo>
                <a:lnTo>
                  <a:pt x="58991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7740396" y="1724152"/>
            <a:ext cx="504062" cy="25400"/>
          </a:xfrm>
          <a:custGeom>
            <a:avLst/>
            <a:gdLst/>
            <a:ahLst/>
            <a:cxnLst/>
            <a:rect l="l" t="t" r="r" b="b"/>
            <a:pathLst>
              <a:path w="504062" h="25400">
                <a:moveTo>
                  <a:pt x="0" y="25400"/>
                </a:moveTo>
                <a:lnTo>
                  <a:pt x="504062" y="25400"/>
                </a:lnTo>
                <a:lnTo>
                  <a:pt x="504062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7740396" y="1724152"/>
            <a:ext cx="504062" cy="25400"/>
          </a:xfrm>
          <a:custGeom>
            <a:avLst/>
            <a:gdLst/>
            <a:ahLst/>
            <a:cxnLst/>
            <a:rect l="l" t="t" r="r" b="b"/>
            <a:pathLst>
              <a:path w="504062" h="25400">
                <a:moveTo>
                  <a:pt x="0" y="25400"/>
                </a:moveTo>
                <a:lnTo>
                  <a:pt x="504062" y="25400"/>
                </a:lnTo>
                <a:lnTo>
                  <a:pt x="504062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8231758" y="1232915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8231758" y="1232915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8244458" y="1215326"/>
            <a:ext cx="503936" cy="34925"/>
          </a:xfrm>
          <a:custGeom>
            <a:avLst/>
            <a:gdLst/>
            <a:ahLst/>
            <a:cxnLst/>
            <a:rect l="l" t="t" r="r" b="b"/>
            <a:pathLst>
              <a:path w="503936" h="34925">
                <a:moveTo>
                  <a:pt x="0" y="34925"/>
                </a:moveTo>
                <a:lnTo>
                  <a:pt x="503936" y="34925"/>
                </a:lnTo>
                <a:lnTo>
                  <a:pt x="503936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8244458" y="1215326"/>
            <a:ext cx="503936" cy="34925"/>
          </a:xfrm>
          <a:custGeom>
            <a:avLst/>
            <a:gdLst/>
            <a:ahLst/>
            <a:cxnLst/>
            <a:rect l="l" t="t" r="r" b="b"/>
            <a:pathLst>
              <a:path w="503936" h="34925">
                <a:moveTo>
                  <a:pt x="0" y="34925"/>
                </a:moveTo>
                <a:lnTo>
                  <a:pt x="503936" y="34925"/>
                </a:lnTo>
                <a:lnTo>
                  <a:pt x="503936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89154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8689467" y="1232789"/>
            <a:ext cx="117982" cy="504063"/>
          </a:xfrm>
          <a:custGeom>
            <a:avLst/>
            <a:gdLst/>
            <a:ahLst/>
            <a:cxnLst/>
            <a:rect l="l" t="t" r="r" b="b"/>
            <a:pathLst>
              <a:path w="117982" h="504063">
                <a:moveTo>
                  <a:pt x="46354" y="478916"/>
                </a:moveTo>
                <a:lnTo>
                  <a:pt x="46354" y="432072"/>
                </a:lnTo>
                <a:lnTo>
                  <a:pt x="25526" y="396366"/>
                </a:lnTo>
                <a:lnTo>
                  <a:pt x="21971" y="390271"/>
                </a:lnTo>
                <a:lnTo>
                  <a:pt x="14224" y="388238"/>
                </a:lnTo>
                <a:lnTo>
                  <a:pt x="8127" y="391795"/>
                </a:lnTo>
                <a:lnTo>
                  <a:pt x="2031" y="395224"/>
                </a:lnTo>
                <a:lnTo>
                  <a:pt x="0" y="403098"/>
                </a:lnTo>
                <a:lnTo>
                  <a:pt x="3555" y="409066"/>
                </a:lnTo>
                <a:lnTo>
                  <a:pt x="59054" y="504063"/>
                </a:lnTo>
                <a:lnTo>
                  <a:pt x="114426" y="409066"/>
                </a:lnTo>
                <a:lnTo>
                  <a:pt x="71754" y="478916"/>
                </a:lnTo>
                <a:lnTo>
                  <a:pt x="48005" y="472566"/>
                </a:lnTo>
                <a:lnTo>
                  <a:pt x="46354" y="432072"/>
                </a:lnTo>
                <a:lnTo>
                  <a:pt x="46354" y="478916"/>
                </a:lnTo>
                <a:close/>
              </a:path>
              <a:path w="117982" h="504063">
                <a:moveTo>
                  <a:pt x="96011" y="390271"/>
                </a:moveTo>
                <a:lnTo>
                  <a:pt x="92455" y="396366"/>
                </a:lnTo>
                <a:lnTo>
                  <a:pt x="71755" y="431854"/>
                </a:lnTo>
                <a:lnTo>
                  <a:pt x="69976" y="472566"/>
                </a:lnTo>
                <a:lnTo>
                  <a:pt x="58991" y="453734"/>
                </a:lnTo>
                <a:lnTo>
                  <a:pt x="46354" y="0"/>
                </a:lnTo>
                <a:lnTo>
                  <a:pt x="46354" y="432072"/>
                </a:lnTo>
                <a:lnTo>
                  <a:pt x="48005" y="472566"/>
                </a:lnTo>
                <a:lnTo>
                  <a:pt x="71754" y="478916"/>
                </a:lnTo>
                <a:lnTo>
                  <a:pt x="114426" y="409066"/>
                </a:lnTo>
                <a:lnTo>
                  <a:pt x="117982" y="403098"/>
                </a:lnTo>
                <a:lnTo>
                  <a:pt x="115950" y="395224"/>
                </a:lnTo>
                <a:lnTo>
                  <a:pt x="109854" y="391795"/>
                </a:lnTo>
                <a:lnTo>
                  <a:pt x="103758" y="388238"/>
                </a:lnTo>
                <a:lnTo>
                  <a:pt x="96011" y="390271"/>
                </a:lnTo>
                <a:close/>
              </a:path>
              <a:path w="117982" h="504063">
                <a:moveTo>
                  <a:pt x="58991" y="453734"/>
                </a:moveTo>
                <a:lnTo>
                  <a:pt x="69976" y="472566"/>
                </a:lnTo>
                <a:lnTo>
                  <a:pt x="71755" y="431854"/>
                </a:lnTo>
                <a:lnTo>
                  <a:pt x="71754" y="0"/>
                </a:lnTo>
                <a:lnTo>
                  <a:pt x="46354" y="0"/>
                </a:lnTo>
                <a:lnTo>
                  <a:pt x="58991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8689467" y="1232789"/>
            <a:ext cx="117982" cy="504063"/>
          </a:xfrm>
          <a:custGeom>
            <a:avLst/>
            <a:gdLst/>
            <a:ahLst/>
            <a:cxnLst/>
            <a:rect l="l" t="t" r="r" b="b"/>
            <a:pathLst>
              <a:path w="117982" h="504063">
                <a:moveTo>
                  <a:pt x="46354" y="478916"/>
                </a:moveTo>
                <a:lnTo>
                  <a:pt x="46354" y="432072"/>
                </a:lnTo>
                <a:lnTo>
                  <a:pt x="25526" y="396366"/>
                </a:lnTo>
                <a:lnTo>
                  <a:pt x="21971" y="390271"/>
                </a:lnTo>
                <a:lnTo>
                  <a:pt x="14224" y="388238"/>
                </a:lnTo>
                <a:lnTo>
                  <a:pt x="8127" y="391795"/>
                </a:lnTo>
                <a:lnTo>
                  <a:pt x="2031" y="395224"/>
                </a:lnTo>
                <a:lnTo>
                  <a:pt x="0" y="403098"/>
                </a:lnTo>
                <a:lnTo>
                  <a:pt x="3555" y="409066"/>
                </a:lnTo>
                <a:lnTo>
                  <a:pt x="59054" y="504063"/>
                </a:lnTo>
                <a:lnTo>
                  <a:pt x="114426" y="409066"/>
                </a:lnTo>
                <a:lnTo>
                  <a:pt x="71754" y="478916"/>
                </a:lnTo>
                <a:lnTo>
                  <a:pt x="48005" y="472566"/>
                </a:lnTo>
                <a:lnTo>
                  <a:pt x="46354" y="432072"/>
                </a:lnTo>
                <a:lnTo>
                  <a:pt x="46354" y="478916"/>
                </a:lnTo>
                <a:close/>
              </a:path>
              <a:path w="117982" h="504063">
                <a:moveTo>
                  <a:pt x="96011" y="390271"/>
                </a:moveTo>
                <a:lnTo>
                  <a:pt x="92455" y="396366"/>
                </a:lnTo>
                <a:lnTo>
                  <a:pt x="71755" y="431854"/>
                </a:lnTo>
                <a:lnTo>
                  <a:pt x="69976" y="472566"/>
                </a:lnTo>
                <a:lnTo>
                  <a:pt x="58991" y="453734"/>
                </a:lnTo>
                <a:lnTo>
                  <a:pt x="46354" y="0"/>
                </a:lnTo>
                <a:lnTo>
                  <a:pt x="46354" y="432072"/>
                </a:lnTo>
                <a:lnTo>
                  <a:pt x="48005" y="472566"/>
                </a:lnTo>
                <a:lnTo>
                  <a:pt x="71754" y="478916"/>
                </a:lnTo>
                <a:lnTo>
                  <a:pt x="114426" y="409066"/>
                </a:lnTo>
                <a:lnTo>
                  <a:pt x="117982" y="403098"/>
                </a:lnTo>
                <a:lnTo>
                  <a:pt x="115950" y="395224"/>
                </a:lnTo>
                <a:lnTo>
                  <a:pt x="109854" y="391795"/>
                </a:lnTo>
                <a:lnTo>
                  <a:pt x="103758" y="388238"/>
                </a:lnTo>
                <a:lnTo>
                  <a:pt x="96011" y="390271"/>
                </a:lnTo>
                <a:close/>
              </a:path>
              <a:path w="117982" h="504063">
                <a:moveTo>
                  <a:pt x="58991" y="453734"/>
                </a:moveTo>
                <a:lnTo>
                  <a:pt x="69976" y="472566"/>
                </a:lnTo>
                <a:lnTo>
                  <a:pt x="71755" y="431854"/>
                </a:lnTo>
                <a:lnTo>
                  <a:pt x="71754" y="0"/>
                </a:lnTo>
                <a:lnTo>
                  <a:pt x="46354" y="0"/>
                </a:lnTo>
                <a:lnTo>
                  <a:pt x="58991" y="45373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611555" y="5013198"/>
            <a:ext cx="4103954" cy="0"/>
          </a:xfrm>
          <a:custGeom>
            <a:avLst/>
            <a:gdLst/>
            <a:ahLst/>
            <a:cxnLst/>
            <a:rect l="l" t="t" r="r" b="b"/>
            <a:pathLst>
              <a:path w="4103954">
                <a:moveTo>
                  <a:pt x="0" y="0"/>
                </a:moveTo>
                <a:lnTo>
                  <a:pt x="4103954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4716145" y="4509135"/>
            <a:ext cx="0" cy="504063"/>
          </a:xfrm>
          <a:custGeom>
            <a:avLst/>
            <a:gdLst/>
            <a:ahLst/>
            <a:cxnLst/>
            <a:rect l="l" t="t" r="r" b="b"/>
            <a:pathLst>
              <a:path h="504063">
                <a:moveTo>
                  <a:pt x="0" y="0"/>
                </a:moveTo>
                <a:lnTo>
                  <a:pt x="0" y="504063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6516243" y="2060828"/>
            <a:ext cx="720089" cy="2952369"/>
          </a:xfrm>
          <a:custGeom>
            <a:avLst/>
            <a:gdLst/>
            <a:ahLst/>
            <a:cxnLst/>
            <a:rect l="l" t="t" r="r" b="b"/>
            <a:pathLst>
              <a:path w="720089" h="2952369">
                <a:moveTo>
                  <a:pt x="0" y="1476121"/>
                </a:moveTo>
                <a:lnTo>
                  <a:pt x="1193" y="1355059"/>
                </a:lnTo>
                <a:lnTo>
                  <a:pt x="4711" y="1236692"/>
                </a:lnTo>
                <a:lnTo>
                  <a:pt x="10461" y="1121400"/>
                </a:lnTo>
                <a:lnTo>
                  <a:pt x="18352" y="1009562"/>
                </a:lnTo>
                <a:lnTo>
                  <a:pt x="28289" y="901559"/>
                </a:lnTo>
                <a:lnTo>
                  <a:pt x="40181" y="797769"/>
                </a:lnTo>
                <a:lnTo>
                  <a:pt x="53934" y="698575"/>
                </a:lnTo>
                <a:lnTo>
                  <a:pt x="69457" y="604354"/>
                </a:lnTo>
                <a:lnTo>
                  <a:pt x="86657" y="515487"/>
                </a:lnTo>
                <a:lnTo>
                  <a:pt x="105441" y="432355"/>
                </a:lnTo>
                <a:lnTo>
                  <a:pt x="125717" y="355337"/>
                </a:lnTo>
                <a:lnTo>
                  <a:pt x="147392" y="284813"/>
                </a:lnTo>
                <a:lnTo>
                  <a:pt x="170373" y="221163"/>
                </a:lnTo>
                <a:lnTo>
                  <a:pt x="194568" y="164766"/>
                </a:lnTo>
                <a:lnTo>
                  <a:pt x="219884" y="116004"/>
                </a:lnTo>
                <a:lnTo>
                  <a:pt x="246229" y="75256"/>
                </a:lnTo>
                <a:lnTo>
                  <a:pt x="273510" y="42901"/>
                </a:lnTo>
                <a:lnTo>
                  <a:pt x="330511" y="4893"/>
                </a:lnTo>
                <a:lnTo>
                  <a:pt x="360045" y="0"/>
                </a:lnTo>
                <a:lnTo>
                  <a:pt x="389561" y="4893"/>
                </a:lnTo>
                <a:lnTo>
                  <a:pt x="418423" y="19320"/>
                </a:lnTo>
                <a:lnTo>
                  <a:pt x="473811" y="75256"/>
                </a:lnTo>
                <a:lnTo>
                  <a:pt x="500151" y="116004"/>
                </a:lnTo>
                <a:lnTo>
                  <a:pt x="525465" y="164766"/>
                </a:lnTo>
                <a:lnTo>
                  <a:pt x="549660" y="221163"/>
                </a:lnTo>
                <a:lnTo>
                  <a:pt x="572643" y="284813"/>
                </a:lnTo>
                <a:lnTo>
                  <a:pt x="594320" y="355337"/>
                </a:lnTo>
                <a:lnTo>
                  <a:pt x="614600" y="432355"/>
                </a:lnTo>
                <a:lnTo>
                  <a:pt x="633389" y="515487"/>
                </a:lnTo>
                <a:lnTo>
                  <a:pt x="650595" y="604354"/>
                </a:lnTo>
                <a:lnTo>
                  <a:pt x="666124" y="698575"/>
                </a:lnTo>
                <a:lnTo>
                  <a:pt x="679884" y="797769"/>
                </a:lnTo>
                <a:lnTo>
                  <a:pt x="691782" y="901559"/>
                </a:lnTo>
                <a:lnTo>
                  <a:pt x="701725" y="1009562"/>
                </a:lnTo>
                <a:lnTo>
                  <a:pt x="709620" y="1121400"/>
                </a:lnTo>
                <a:lnTo>
                  <a:pt x="715375" y="1236692"/>
                </a:lnTo>
                <a:lnTo>
                  <a:pt x="718895" y="1355059"/>
                </a:lnTo>
                <a:lnTo>
                  <a:pt x="720089" y="1476121"/>
                </a:lnTo>
                <a:lnTo>
                  <a:pt x="718895" y="1597200"/>
                </a:lnTo>
                <a:lnTo>
                  <a:pt x="715375" y="1715583"/>
                </a:lnTo>
                <a:lnTo>
                  <a:pt x="709620" y="1830890"/>
                </a:lnTo>
                <a:lnTo>
                  <a:pt x="701725" y="1942741"/>
                </a:lnTo>
                <a:lnTo>
                  <a:pt x="691782" y="2050756"/>
                </a:lnTo>
                <a:lnTo>
                  <a:pt x="679884" y="2154555"/>
                </a:lnTo>
                <a:lnTo>
                  <a:pt x="666124" y="2253759"/>
                </a:lnTo>
                <a:lnTo>
                  <a:pt x="650595" y="2347987"/>
                </a:lnTo>
                <a:lnTo>
                  <a:pt x="633389" y="2436859"/>
                </a:lnTo>
                <a:lnTo>
                  <a:pt x="614600" y="2519997"/>
                </a:lnTo>
                <a:lnTo>
                  <a:pt x="594320" y="2597020"/>
                </a:lnTo>
                <a:lnTo>
                  <a:pt x="572643" y="2667547"/>
                </a:lnTo>
                <a:lnTo>
                  <a:pt x="549660" y="2731200"/>
                </a:lnTo>
                <a:lnTo>
                  <a:pt x="525465" y="2787598"/>
                </a:lnTo>
                <a:lnTo>
                  <a:pt x="500151" y="2836362"/>
                </a:lnTo>
                <a:lnTo>
                  <a:pt x="473811" y="2877111"/>
                </a:lnTo>
                <a:lnTo>
                  <a:pt x="446537" y="2909467"/>
                </a:lnTo>
                <a:lnTo>
                  <a:pt x="389561" y="2947475"/>
                </a:lnTo>
                <a:lnTo>
                  <a:pt x="360045" y="2952369"/>
                </a:lnTo>
                <a:lnTo>
                  <a:pt x="330511" y="2947475"/>
                </a:lnTo>
                <a:lnTo>
                  <a:pt x="301635" y="2933048"/>
                </a:lnTo>
                <a:lnTo>
                  <a:pt x="246229" y="2877111"/>
                </a:lnTo>
                <a:lnTo>
                  <a:pt x="219884" y="2836362"/>
                </a:lnTo>
                <a:lnTo>
                  <a:pt x="194568" y="2787598"/>
                </a:lnTo>
                <a:lnTo>
                  <a:pt x="170373" y="2731200"/>
                </a:lnTo>
                <a:lnTo>
                  <a:pt x="147392" y="2667547"/>
                </a:lnTo>
                <a:lnTo>
                  <a:pt x="125717" y="2597020"/>
                </a:lnTo>
                <a:lnTo>
                  <a:pt x="105441" y="2519997"/>
                </a:lnTo>
                <a:lnTo>
                  <a:pt x="86657" y="2436859"/>
                </a:lnTo>
                <a:lnTo>
                  <a:pt x="69457" y="2347987"/>
                </a:lnTo>
                <a:lnTo>
                  <a:pt x="53934" y="2253759"/>
                </a:lnTo>
                <a:lnTo>
                  <a:pt x="40181" y="2154555"/>
                </a:lnTo>
                <a:lnTo>
                  <a:pt x="28289" y="2050756"/>
                </a:lnTo>
                <a:lnTo>
                  <a:pt x="18352" y="1942741"/>
                </a:lnTo>
                <a:lnTo>
                  <a:pt x="10461" y="1830890"/>
                </a:lnTo>
                <a:lnTo>
                  <a:pt x="4711" y="1715583"/>
                </a:lnTo>
                <a:lnTo>
                  <a:pt x="1193" y="1597200"/>
                </a:lnTo>
                <a:lnTo>
                  <a:pt x="0" y="1476121"/>
                </a:lnTo>
                <a:close/>
              </a:path>
            </a:pathLst>
          </a:custGeom>
          <a:ln w="38100">
            <a:solidFill>
              <a:srgbClr val="ADB9D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6707378" y="2204834"/>
            <a:ext cx="312902" cy="36932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6707378" y="2204834"/>
            <a:ext cx="312902" cy="369328"/>
          </a:xfrm>
          <a:custGeom>
            <a:avLst/>
            <a:gdLst/>
            <a:ahLst/>
            <a:cxnLst/>
            <a:rect l="l" t="t" r="r" b="b"/>
            <a:pathLst>
              <a:path w="312902" h="369328">
                <a:moveTo>
                  <a:pt x="312902" y="0"/>
                </a:moveTo>
                <a:lnTo>
                  <a:pt x="0" y="0"/>
                </a:lnTo>
                <a:lnTo>
                  <a:pt x="312902" y="12"/>
                </a:lnTo>
              </a:path>
            </a:pathLst>
          </a:custGeom>
          <a:ln w="12700">
            <a:solidFill>
              <a:srgbClr val="8B9BB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6707378" y="2204834"/>
            <a:ext cx="312902" cy="36932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6707378" y="2204834"/>
            <a:ext cx="312902" cy="369328"/>
          </a:xfrm>
          <a:custGeom>
            <a:avLst/>
            <a:gdLst/>
            <a:ahLst/>
            <a:cxnLst/>
            <a:rect l="l" t="t" r="r" b="b"/>
            <a:pathLst>
              <a:path w="312902" h="369328">
                <a:moveTo>
                  <a:pt x="0" y="369328"/>
                </a:moveTo>
                <a:lnTo>
                  <a:pt x="312902" y="369328"/>
                </a:lnTo>
                <a:lnTo>
                  <a:pt x="312902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ln w="12700">
            <a:solidFill>
              <a:srgbClr val="8B9BB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6707378" y="2996933"/>
            <a:ext cx="312902" cy="36932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6707378" y="2996933"/>
            <a:ext cx="312902" cy="369328"/>
          </a:xfrm>
          <a:custGeom>
            <a:avLst/>
            <a:gdLst/>
            <a:ahLst/>
            <a:cxnLst/>
            <a:rect l="l" t="t" r="r" b="b"/>
            <a:pathLst>
              <a:path w="312902" h="369328">
                <a:moveTo>
                  <a:pt x="312902" y="0"/>
                </a:moveTo>
                <a:lnTo>
                  <a:pt x="0" y="0"/>
                </a:lnTo>
                <a:lnTo>
                  <a:pt x="312902" y="12"/>
                </a:lnTo>
              </a:path>
            </a:pathLst>
          </a:custGeom>
          <a:ln w="12700">
            <a:solidFill>
              <a:srgbClr val="8B9BB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6707378" y="2996933"/>
            <a:ext cx="312902" cy="36932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6707378" y="2996933"/>
            <a:ext cx="312902" cy="369328"/>
          </a:xfrm>
          <a:custGeom>
            <a:avLst/>
            <a:gdLst/>
            <a:ahLst/>
            <a:cxnLst/>
            <a:rect l="l" t="t" r="r" b="b"/>
            <a:pathLst>
              <a:path w="312902" h="369328">
                <a:moveTo>
                  <a:pt x="0" y="369328"/>
                </a:moveTo>
                <a:lnTo>
                  <a:pt x="312902" y="369328"/>
                </a:lnTo>
                <a:lnTo>
                  <a:pt x="312902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ln w="12700">
            <a:solidFill>
              <a:srgbClr val="8B9BB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6707378" y="4149077"/>
            <a:ext cx="312902" cy="36932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6707378" y="4149077"/>
            <a:ext cx="312902" cy="369328"/>
          </a:xfrm>
          <a:custGeom>
            <a:avLst/>
            <a:gdLst/>
            <a:ahLst/>
            <a:cxnLst/>
            <a:rect l="l" t="t" r="r" b="b"/>
            <a:pathLst>
              <a:path w="312902" h="369328">
                <a:moveTo>
                  <a:pt x="312902" y="0"/>
                </a:moveTo>
                <a:lnTo>
                  <a:pt x="0" y="0"/>
                </a:lnTo>
                <a:lnTo>
                  <a:pt x="312902" y="12"/>
                </a:lnTo>
              </a:path>
            </a:pathLst>
          </a:custGeom>
          <a:ln w="12700">
            <a:solidFill>
              <a:srgbClr val="8B9BB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6707378" y="4149077"/>
            <a:ext cx="312902" cy="36932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6707378" y="4149077"/>
            <a:ext cx="312902" cy="369328"/>
          </a:xfrm>
          <a:custGeom>
            <a:avLst/>
            <a:gdLst/>
            <a:ahLst/>
            <a:cxnLst/>
            <a:rect l="l" t="t" r="r" b="b"/>
            <a:pathLst>
              <a:path w="312902" h="369328">
                <a:moveTo>
                  <a:pt x="0" y="369328"/>
                </a:moveTo>
                <a:lnTo>
                  <a:pt x="312902" y="369328"/>
                </a:lnTo>
                <a:lnTo>
                  <a:pt x="312902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ln w="12700">
            <a:solidFill>
              <a:srgbClr val="8B9BB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7020306" y="4509135"/>
            <a:ext cx="0" cy="503935"/>
          </a:xfrm>
          <a:custGeom>
            <a:avLst/>
            <a:gdLst/>
            <a:ahLst/>
            <a:cxnLst/>
            <a:rect l="l" t="t" r="r" b="b"/>
            <a:pathLst>
              <a:path h="503936">
                <a:moveTo>
                  <a:pt x="0" y="0"/>
                </a:moveTo>
                <a:lnTo>
                  <a:pt x="0" y="503935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87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0" name="object 150"/>
          <p:cNvSpPr/>
          <p:nvPr/>
        </p:nvSpPr>
        <p:spPr>
          <a:xfrm>
            <a:off x="53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116165" y="1376921"/>
            <a:ext cx="377024" cy="369328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116165" y="1376921"/>
            <a:ext cx="377024" cy="369328"/>
          </a:xfrm>
          <a:custGeom>
            <a:avLst/>
            <a:gdLst/>
            <a:ahLst/>
            <a:cxnLst/>
            <a:rect l="l" t="t" r="r" b="b"/>
            <a:pathLst>
              <a:path w="377024" h="369328">
                <a:moveTo>
                  <a:pt x="0" y="369328"/>
                </a:moveTo>
                <a:lnTo>
                  <a:pt x="377024" y="369328"/>
                </a:lnTo>
                <a:lnTo>
                  <a:pt x="377024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ln w="12700">
            <a:solidFill>
              <a:srgbClr val="FF690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611555" y="2732278"/>
            <a:ext cx="1044016" cy="25400"/>
          </a:xfrm>
          <a:custGeom>
            <a:avLst/>
            <a:gdLst/>
            <a:ahLst/>
            <a:cxnLst/>
            <a:rect l="l" t="t" r="r" b="b"/>
            <a:pathLst>
              <a:path w="1044016" h="25400">
                <a:moveTo>
                  <a:pt x="0" y="25400"/>
                </a:moveTo>
                <a:lnTo>
                  <a:pt x="1044016" y="25400"/>
                </a:lnTo>
                <a:lnTo>
                  <a:pt x="104401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611555" y="2732278"/>
            <a:ext cx="1044016" cy="25400"/>
          </a:xfrm>
          <a:custGeom>
            <a:avLst/>
            <a:gdLst/>
            <a:ahLst/>
            <a:cxnLst/>
            <a:rect l="l" t="t" r="r" b="b"/>
            <a:pathLst>
              <a:path w="1044016" h="25400">
                <a:moveTo>
                  <a:pt x="0" y="25400"/>
                </a:moveTo>
                <a:lnTo>
                  <a:pt x="1044016" y="25400"/>
                </a:lnTo>
                <a:lnTo>
                  <a:pt x="104401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1678939" y="2276983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1678939" y="2276983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7" name="object 157"/>
          <p:cNvSpPr/>
          <p:nvPr/>
        </p:nvSpPr>
        <p:spPr>
          <a:xfrm>
            <a:off x="2687066" y="2240915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8" name="object 158"/>
          <p:cNvSpPr/>
          <p:nvPr/>
        </p:nvSpPr>
        <p:spPr>
          <a:xfrm>
            <a:off x="2687066" y="2240915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9" name="object 159"/>
          <p:cNvSpPr/>
          <p:nvPr/>
        </p:nvSpPr>
        <p:spPr>
          <a:xfrm>
            <a:off x="1691639" y="2264155"/>
            <a:ext cx="1007999" cy="25400"/>
          </a:xfrm>
          <a:custGeom>
            <a:avLst/>
            <a:gdLst/>
            <a:ahLst/>
            <a:cxnLst/>
            <a:rect l="l" t="t" r="r" b="b"/>
            <a:pathLst>
              <a:path w="1007999" h="25400">
                <a:moveTo>
                  <a:pt x="0" y="25400"/>
                </a:moveTo>
                <a:lnTo>
                  <a:pt x="1007999" y="25400"/>
                </a:lnTo>
                <a:lnTo>
                  <a:pt x="100799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1691639" y="2264155"/>
            <a:ext cx="1007999" cy="25400"/>
          </a:xfrm>
          <a:custGeom>
            <a:avLst/>
            <a:gdLst/>
            <a:ahLst/>
            <a:cxnLst/>
            <a:rect l="l" t="t" r="r" b="b"/>
            <a:pathLst>
              <a:path w="1007999" h="25400">
                <a:moveTo>
                  <a:pt x="0" y="25400"/>
                </a:moveTo>
                <a:lnTo>
                  <a:pt x="1007999" y="25400"/>
                </a:lnTo>
                <a:lnTo>
                  <a:pt x="100799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1" name="object 161"/>
          <p:cNvSpPr/>
          <p:nvPr/>
        </p:nvSpPr>
        <p:spPr>
          <a:xfrm>
            <a:off x="107504" y="2375649"/>
            <a:ext cx="492442" cy="36932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2" name="object 162"/>
          <p:cNvSpPr/>
          <p:nvPr/>
        </p:nvSpPr>
        <p:spPr>
          <a:xfrm>
            <a:off x="107504" y="2375649"/>
            <a:ext cx="492442" cy="369328"/>
          </a:xfrm>
          <a:custGeom>
            <a:avLst/>
            <a:gdLst/>
            <a:ahLst/>
            <a:cxnLst/>
            <a:rect l="l" t="t" r="r" b="b"/>
            <a:pathLst>
              <a:path w="492442" h="369328">
                <a:moveTo>
                  <a:pt x="492442" y="0"/>
                </a:moveTo>
                <a:lnTo>
                  <a:pt x="0" y="0"/>
                </a:lnTo>
                <a:lnTo>
                  <a:pt x="492442" y="12"/>
                </a:lnTo>
              </a:path>
            </a:pathLst>
          </a:custGeom>
          <a:ln w="12700">
            <a:solidFill>
              <a:srgbClr val="4D7AC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3" name="object 163"/>
          <p:cNvSpPr/>
          <p:nvPr/>
        </p:nvSpPr>
        <p:spPr>
          <a:xfrm>
            <a:off x="107504" y="2375649"/>
            <a:ext cx="492442" cy="369328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4" name="object 164"/>
          <p:cNvSpPr/>
          <p:nvPr/>
        </p:nvSpPr>
        <p:spPr>
          <a:xfrm>
            <a:off x="107504" y="2375649"/>
            <a:ext cx="492442" cy="369328"/>
          </a:xfrm>
          <a:custGeom>
            <a:avLst/>
            <a:gdLst/>
            <a:ahLst/>
            <a:cxnLst/>
            <a:rect l="l" t="t" r="r" b="b"/>
            <a:pathLst>
              <a:path w="492442" h="369328">
                <a:moveTo>
                  <a:pt x="0" y="369328"/>
                </a:moveTo>
                <a:lnTo>
                  <a:pt x="492442" y="369328"/>
                </a:lnTo>
                <a:lnTo>
                  <a:pt x="492442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ln w="12700">
            <a:solidFill>
              <a:srgbClr val="4D7AC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5" name="object 165"/>
          <p:cNvSpPr/>
          <p:nvPr/>
        </p:nvSpPr>
        <p:spPr>
          <a:xfrm>
            <a:off x="107504" y="4715878"/>
            <a:ext cx="492442" cy="36932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6" name="object 166"/>
          <p:cNvSpPr/>
          <p:nvPr/>
        </p:nvSpPr>
        <p:spPr>
          <a:xfrm>
            <a:off x="107504" y="4715878"/>
            <a:ext cx="492442" cy="369328"/>
          </a:xfrm>
          <a:custGeom>
            <a:avLst/>
            <a:gdLst/>
            <a:ahLst/>
            <a:cxnLst/>
            <a:rect l="l" t="t" r="r" b="b"/>
            <a:pathLst>
              <a:path w="492442" h="369328">
                <a:moveTo>
                  <a:pt x="492442" y="0"/>
                </a:moveTo>
                <a:lnTo>
                  <a:pt x="0" y="0"/>
                </a:lnTo>
                <a:lnTo>
                  <a:pt x="492442" y="12"/>
                </a:lnTo>
              </a:path>
            </a:pathLst>
          </a:custGeom>
          <a:ln w="12700">
            <a:solidFill>
              <a:srgbClr val="61687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7" name="object 167"/>
          <p:cNvSpPr/>
          <p:nvPr/>
        </p:nvSpPr>
        <p:spPr>
          <a:xfrm>
            <a:off x="107504" y="4715878"/>
            <a:ext cx="492442" cy="369328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8" name="object 168"/>
          <p:cNvSpPr/>
          <p:nvPr/>
        </p:nvSpPr>
        <p:spPr>
          <a:xfrm>
            <a:off x="107504" y="4715878"/>
            <a:ext cx="492442" cy="369328"/>
          </a:xfrm>
          <a:custGeom>
            <a:avLst/>
            <a:gdLst/>
            <a:ahLst/>
            <a:cxnLst/>
            <a:rect l="l" t="t" r="r" b="b"/>
            <a:pathLst>
              <a:path w="492442" h="369328">
                <a:moveTo>
                  <a:pt x="0" y="369328"/>
                </a:moveTo>
                <a:lnTo>
                  <a:pt x="492442" y="369328"/>
                </a:lnTo>
                <a:lnTo>
                  <a:pt x="492442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ln w="12700">
            <a:solidFill>
              <a:srgbClr val="61687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9" name="object 169"/>
          <p:cNvSpPr/>
          <p:nvPr/>
        </p:nvSpPr>
        <p:spPr>
          <a:xfrm>
            <a:off x="4716272" y="4509135"/>
            <a:ext cx="2304033" cy="0"/>
          </a:xfrm>
          <a:custGeom>
            <a:avLst/>
            <a:gdLst/>
            <a:ahLst/>
            <a:cxnLst/>
            <a:rect l="l" t="t" r="r" b="b"/>
            <a:pathLst>
              <a:path w="2304033">
                <a:moveTo>
                  <a:pt x="2304033" y="0"/>
                </a:moveTo>
                <a:lnTo>
                  <a:pt x="0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0" name="object 170"/>
          <p:cNvSpPr/>
          <p:nvPr/>
        </p:nvSpPr>
        <p:spPr>
          <a:xfrm>
            <a:off x="2735961" y="2732278"/>
            <a:ext cx="972058" cy="25400"/>
          </a:xfrm>
          <a:custGeom>
            <a:avLst/>
            <a:gdLst/>
            <a:ahLst/>
            <a:cxnLst/>
            <a:rect l="l" t="t" r="r" b="b"/>
            <a:pathLst>
              <a:path w="972058" h="25400">
                <a:moveTo>
                  <a:pt x="0" y="25400"/>
                </a:moveTo>
                <a:lnTo>
                  <a:pt x="972058" y="25400"/>
                </a:lnTo>
                <a:lnTo>
                  <a:pt x="972058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1" name="object 171"/>
          <p:cNvSpPr/>
          <p:nvPr/>
        </p:nvSpPr>
        <p:spPr>
          <a:xfrm>
            <a:off x="2735961" y="2732278"/>
            <a:ext cx="972058" cy="25400"/>
          </a:xfrm>
          <a:custGeom>
            <a:avLst/>
            <a:gdLst/>
            <a:ahLst/>
            <a:cxnLst/>
            <a:rect l="l" t="t" r="r" b="b"/>
            <a:pathLst>
              <a:path w="972058" h="25400">
                <a:moveTo>
                  <a:pt x="0" y="25400"/>
                </a:moveTo>
                <a:lnTo>
                  <a:pt x="972058" y="25400"/>
                </a:lnTo>
                <a:lnTo>
                  <a:pt x="972058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2" name="object 172"/>
          <p:cNvSpPr/>
          <p:nvPr/>
        </p:nvSpPr>
        <p:spPr>
          <a:xfrm>
            <a:off x="611555" y="3848354"/>
            <a:ext cx="2087956" cy="25400"/>
          </a:xfrm>
          <a:custGeom>
            <a:avLst/>
            <a:gdLst/>
            <a:ahLst/>
            <a:cxnLst/>
            <a:rect l="l" t="t" r="r" b="b"/>
            <a:pathLst>
              <a:path w="2087956" h="25400">
                <a:moveTo>
                  <a:pt x="0" y="25400"/>
                </a:moveTo>
                <a:lnTo>
                  <a:pt x="2087956" y="25400"/>
                </a:lnTo>
                <a:lnTo>
                  <a:pt x="208795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3" name="object 173"/>
          <p:cNvSpPr/>
          <p:nvPr/>
        </p:nvSpPr>
        <p:spPr>
          <a:xfrm>
            <a:off x="611555" y="3848354"/>
            <a:ext cx="2087956" cy="25400"/>
          </a:xfrm>
          <a:custGeom>
            <a:avLst/>
            <a:gdLst/>
            <a:ahLst/>
            <a:cxnLst/>
            <a:rect l="l" t="t" r="r" b="b"/>
            <a:pathLst>
              <a:path w="2087956" h="25400">
                <a:moveTo>
                  <a:pt x="0" y="25400"/>
                </a:moveTo>
                <a:lnTo>
                  <a:pt x="2087956" y="25400"/>
                </a:lnTo>
                <a:lnTo>
                  <a:pt x="208795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4" name="object 174"/>
          <p:cNvSpPr/>
          <p:nvPr/>
        </p:nvSpPr>
        <p:spPr>
          <a:xfrm>
            <a:off x="107504" y="3491725"/>
            <a:ext cx="492442" cy="369328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5" name="object 175"/>
          <p:cNvSpPr/>
          <p:nvPr/>
        </p:nvSpPr>
        <p:spPr>
          <a:xfrm>
            <a:off x="107504" y="3491725"/>
            <a:ext cx="492442" cy="369328"/>
          </a:xfrm>
          <a:custGeom>
            <a:avLst/>
            <a:gdLst/>
            <a:ahLst/>
            <a:cxnLst/>
            <a:rect l="l" t="t" r="r" b="b"/>
            <a:pathLst>
              <a:path w="492442" h="369328">
                <a:moveTo>
                  <a:pt x="492442" y="0"/>
                </a:moveTo>
                <a:lnTo>
                  <a:pt x="0" y="0"/>
                </a:lnTo>
                <a:lnTo>
                  <a:pt x="492442" y="12"/>
                </a:lnTo>
              </a:path>
            </a:pathLst>
          </a:custGeom>
          <a:ln w="12700">
            <a:solidFill>
              <a:srgbClr val="B90C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6" name="object 176"/>
          <p:cNvSpPr/>
          <p:nvPr/>
        </p:nvSpPr>
        <p:spPr>
          <a:xfrm>
            <a:off x="107504" y="3491725"/>
            <a:ext cx="492442" cy="369328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7" name="object 177"/>
          <p:cNvSpPr/>
          <p:nvPr/>
        </p:nvSpPr>
        <p:spPr>
          <a:xfrm>
            <a:off x="107504" y="3491725"/>
            <a:ext cx="492442" cy="369328"/>
          </a:xfrm>
          <a:custGeom>
            <a:avLst/>
            <a:gdLst/>
            <a:ahLst/>
            <a:cxnLst/>
            <a:rect l="l" t="t" r="r" b="b"/>
            <a:pathLst>
              <a:path w="492442" h="369328">
                <a:moveTo>
                  <a:pt x="0" y="369328"/>
                </a:moveTo>
                <a:lnTo>
                  <a:pt x="492442" y="369328"/>
                </a:lnTo>
                <a:lnTo>
                  <a:pt x="492442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ln w="12700">
            <a:solidFill>
              <a:srgbClr val="B90C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8" name="object 178"/>
          <p:cNvSpPr/>
          <p:nvPr/>
        </p:nvSpPr>
        <p:spPr>
          <a:xfrm>
            <a:off x="2687066" y="3356991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9" name="object 179"/>
          <p:cNvSpPr/>
          <p:nvPr/>
        </p:nvSpPr>
        <p:spPr>
          <a:xfrm>
            <a:off x="2687066" y="3356991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0" name="object 180"/>
          <p:cNvSpPr/>
          <p:nvPr/>
        </p:nvSpPr>
        <p:spPr>
          <a:xfrm>
            <a:off x="2735961" y="3344291"/>
            <a:ext cx="1980056" cy="25400"/>
          </a:xfrm>
          <a:custGeom>
            <a:avLst/>
            <a:gdLst/>
            <a:ahLst/>
            <a:cxnLst/>
            <a:rect l="l" t="t" r="r" b="b"/>
            <a:pathLst>
              <a:path w="1980056" h="25400">
                <a:moveTo>
                  <a:pt x="0" y="25400"/>
                </a:moveTo>
                <a:lnTo>
                  <a:pt x="1980056" y="25400"/>
                </a:lnTo>
                <a:lnTo>
                  <a:pt x="198005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1" name="object 181"/>
          <p:cNvSpPr/>
          <p:nvPr/>
        </p:nvSpPr>
        <p:spPr>
          <a:xfrm>
            <a:off x="2735961" y="3344291"/>
            <a:ext cx="1980056" cy="25400"/>
          </a:xfrm>
          <a:custGeom>
            <a:avLst/>
            <a:gdLst/>
            <a:ahLst/>
            <a:cxnLst/>
            <a:rect l="l" t="t" r="r" b="b"/>
            <a:pathLst>
              <a:path w="1980056" h="25400">
                <a:moveTo>
                  <a:pt x="0" y="25400"/>
                </a:moveTo>
                <a:lnTo>
                  <a:pt x="1980056" y="25400"/>
                </a:lnTo>
                <a:lnTo>
                  <a:pt x="198005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2" name="object 182"/>
          <p:cNvSpPr/>
          <p:nvPr/>
        </p:nvSpPr>
        <p:spPr>
          <a:xfrm>
            <a:off x="4703318" y="3356991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3" name="object 183"/>
          <p:cNvSpPr/>
          <p:nvPr/>
        </p:nvSpPr>
        <p:spPr>
          <a:xfrm>
            <a:off x="4703318" y="3356991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4" name="object 184"/>
          <p:cNvSpPr/>
          <p:nvPr/>
        </p:nvSpPr>
        <p:spPr>
          <a:xfrm>
            <a:off x="3695191" y="2204974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5" name="object 185"/>
          <p:cNvSpPr/>
          <p:nvPr/>
        </p:nvSpPr>
        <p:spPr>
          <a:xfrm>
            <a:off x="3695191" y="2204974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6" name="object 186"/>
          <p:cNvSpPr/>
          <p:nvPr/>
        </p:nvSpPr>
        <p:spPr>
          <a:xfrm>
            <a:off x="4703318" y="2168905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7" name="object 187"/>
          <p:cNvSpPr/>
          <p:nvPr/>
        </p:nvSpPr>
        <p:spPr>
          <a:xfrm>
            <a:off x="4703318" y="2168905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8" name="object 188"/>
          <p:cNvSpPr/>
          <p:nvPr/>
        </p:nvSpPr>
        <p:spPr>
          <a:xfrm>
            <a:off x="3707891" y="2192147"/>
            <a:ext cx="1007999" cy="25400"/>
          </a:xfrm>
          <a:custGeom>
            <a:avLst/>
            <a:gdLst/>
            <a:ahLst/>
            <a:cxnLst/>
            <a:rect l="l" t="t" r="r" b="b"/>
            <a:pathLst>
              <a:path w="1007999" h="25400">
                <a:moveTo>
                  <a:pt x="0" y="25400"/>
                </a:moveTo>
                <a:lnTo>
                  <a:pt x="1007999" y="25400"/>
                </a:lnTo>
                <a:lnTo>
                  <a:pt x="100799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9" name="object 189"/>
          <p:cNvSpPr/>
          <p:nvPr/>
        </p:nvSpPr>
        <p:spPr>
          <a:xfrm>
            <a:off x="3707891" y="2192147"/>
            <a:ext cx="1007999" cy="25400"/>
          </a:xfrm>
          <a:custGeom>
            <a:avLst/>
            <a:gdLst/>
            <a:ahLst/>
            <a:cxnLst/>
            <a:rect l="l" t="t" r="r" b="b"/>
            <a:pathLst>
              <a:path w="1007999" h="25400">
                <a:moveTo>
                  <a:pt x="0" y="25400"/>
                </a:moveTo>
                <a:lnTo>
                  <a:pt x="1007999" y="25400"/>
                </a:lnTo>
                <a:lnTo>
                  <a:pt x="100799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0" name="object 190"/>
          <p:cNvSpPr/>
          <p:nvPr/>
        </p:nvSpPr>
        <p:spPr>
          <a:xfrm>
            <a:off x="4752086" y="2660269"/>
            <a:ext cx="972058" cy="25400"/>
          </a:xfrm>
          <a:custGeom>
            <a:avLst/>
            <a:gdLst/>
            <a:ahLst/>
            <a:cxnLst/>
            <a:rect l="l" t="t" r="r" b="b"/>
            <a:pathLst>
              <a:path w="972058" h="25400">
                <a:moveTo>
                  <a:pt x="0" y="25400"/>
                </a:moveTo>
                <a:lnTo>
                  <a:pt x="972058" y="25400"/>
                </a:lnTo>
                <a:lnTo>
                  <a:pt x="972058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1" name="object 191"/>
          <p:cNvSpPr/>
          <p:nvPr/>
        </p:nvSpPr>
        <p:spPr>
          <a:xfrm>
            <a:off x="4752086" y="2660269"/>
            <a:ext cx="972058" cy="25400"/>
          </a:xfrm>
          <a:custGeom>
            <a:avLst/>
            <a:gdLst/>
            <a:ahLst/>
            <a:cxnLst/>
            <a:rect l="l" t="t" r="r" b="b"/>
            <a:pathLst>
              <a:path w="972058" h="25400">
                <a:moveTo>
                  <a:pt x="0" y="25400"/>
                </a:moveTo>
                <a:lnTo>
                  <a:pt x="972058" y="25400"/>
                </a:lnTo>
                <a:lnTo>
                  <a:pt x="972058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2" name="object 192"/>
          <p:cNvSpPr/>
          <p:nvPr/>
        </p:nvSpPr>
        <p:spPr>
          <a:xfrm>
            <a:off x="5711444" y="2132965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3" name="object 193"/>
          <p:cNvSpPr/>
          <p:nvPr/>
        </p:nvSpPr>
        <p:spPr>
          <a:xfrm>
            <a:off x="5711444" y="2132965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4" name="object 194"/>
          <p:cNvSpPr/>
          <p:nvPr/>
        </p:nvSpPr>
        <p:spPr>
          <a:xfrm>
            <a:off x="6719570" y="2096897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5" name="object 195"/>
          <p:cNvSpPr/>
          <p:nvPr/>
        </p:nvSpPr>
        <p:spPr>
          <a:xfrm>
            <a:off x="6719570" y="2096897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6" name="object 196"/>
          <p:cNvSpPr/>
          <p:nvPr/>
        </p:nvSpPr>
        <p:spPr>
          <a:xfrm>
            <a:off x="5724144" y="2120138"/>
            <a:ext cx="1007999" cy="25400"/>
          </a:xfrm>
          <a:custGeom>
            <a:avLst/>
            <a:gdLst/>
            <a:ahLst/>
            <a:cxnLst/>
            <a:rect l="l" t="t" r="r" b="b"/>
            <a:pathLst>
              <a:path w="1007999" h="25400">
                <a:moveTo>
                  <a:pt x="0" y="25400"/>
                </a:moveTo>
                <a:lnTo>
                  <a:pt x="1007999" y="25400"/>
                </a:lnTo>
                <a:lnTo>
                  <a:pt x="100799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7" name="object 197"/>
          <p:cNvSpPr/>
          <p:nvPr/>
        </p:nvSpPr>
        <p:spPr>
          <a:xfrm>
            <a:off x="5724144" y="2120138"/>
            <a:ext cx="1007999" cy="25400"/>
          </a:xfrm>
          <a:custGeom>
            <a:avLst/>
            <a:gdLst/>
            <a:ahLst/>
            <a:cxnLst/>
            <a:rect l="l" t="t" r="r" b="b"/>
            <a:pathLst>
              <a:path w="1007999" h="25400">
                <a:moveTo>
                  <a:pt x="0" y="25400"/>
                </a:moveTo>
                <a:lnTo>
                  <a:pt x="1007999" y="25400"/>
                </a:lnTo>
                <a:lnTo>
                  <a:pt x="100799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8" name="object 198"/>
          <p:cNvSpPr/>
          <p:nvPr/>
        </p:nvSpPr>
        <p:spPr>
          <a:xfrm>
            <a:off x="6768465" y="2588260"/>
            <a:ext cx="251967" cy="25400"/>
          </a:xfrm>
          <a:custGeom>
            <a:avLst/>
            <a:gdLst/>
            <a:ahLst/>
            <a:cxnLst/>
            <a:rect l="l" t="t" r="r" b="b"/>
            <a:pathLst>
              <a:path w="251967" h="25400">
                <a:moveTo>
                  <a:pt x="0" y="25400"/>
                </a:moveTo>
                <a:lnTo>
                  <a:pt x="251967" y="25400"/>
                </a:lnTo>
                <a:lnTo>
                  <a:pt x="251967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9" name="object 199"/>
          <p:cNvSpPr/>
          <p:nvPr/>
        </p:nvSpPr>
        <p:spPr>
          <a:xfrm>
            <a:off x="6768465" y="2588260"/>
            <a:ext cx="251967" cy="25400"/>
          </a:xfrm>
          <a:custGeom>
            <a:avLst/>
            <a:gdLst/>
            <a:ahLst/>
            <a:cxnLst/>
            <a:rect l="l" t="t" r="r" b="b"/>
            <a:pathLst>
              <a:path w="251967" h="25400">
                <a:moveTo>
                  <a:pt x="0" y="25400"/>
                </a:moveTo>
                <a:lnTo>
                  <a:pt x="251967" y="25400"/>
                </a:lnTo>
                <a:lnTo>
                  <a:pt x="251967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0" name="object 200"/>
          <p:cNvSpPr/>
          <p:nvPr/>
        </p:nvSpPr>
        <p:spPr>
          <a:xfrm>
            <a:off x="7727696" y="2132965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1" name="object 201"/>
          <p:cNvSpPr/>
          <p:nvPr/>
        </p:nvSpPr>
        <p:spPr>
          <a:xfrm>
            <a:off x="7727696" y="2132965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2" name="object 202"/>
          <p:cNvSpPr/>
          <p:nvPr/>
        </p:nvSpPr>
        <p:spPr>
          <a:xfrm>
            <a:off x="8735822" y="2096897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3" name="object 203"/>
          <p:cNvSpPr/>
          <p:nvPr/>
        </p:nvSpPr>
        <p:spPr>
          <a:xfrm>
            <a:off x="8735822" y="2096897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4" name="object 204"/>
          <p:cNvSpPr/>
          <p:nvPr/>
        </p:nvSpPr>
        <p:spPr>
          <a:xfrm>
            <a:off x="7740396" y="2120138"/>
            <a:ext cx="1007999" cy="25400"/>
          </a:xfrm>
          <a:custGeom>
            <a:avLst/>
            <a:gdLst/>
            <a:ahLst/>
            <a:cxnLst/>
            <a:rect l="l" t="t" r="r" b="b"/>
            <a:pathLst>
              <a:path w="1007999" h="25400">
                <a:moveTo>
                  <a:pt x="0" y="25400"/>
                </a:moveTo>
                <a:lnTo>
                  <a:pt x="1007999" y="25400"/>
                </a:lnTo>
                <a:lnTo>
                  <a:pt x="100799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5" name="object 205"/>
          <p:cNvSpPr/>
          <p:nvPr/>
        </p:nvSpPr>
        <p:spPr>
          <a:xfrm>
            <a:off x="7740396" y="2120138"/>
            <a:ext cx="1007999" cy="25400"/>
          </a:xfrm>
          <a:custGeom>
            <a:avLst/>
            <a:gdLst/>
            <a:ahLst/>
            <a:cxnLst/>
            <a:rect l="l" t="t" r="r" b="b"/>
            <a:pathLst>
              <a:path w="1007999" h="25400">
                <a:moveTo>
                  <a:pt x="0" y="25400"/>
                </a:moveTo>
                <a:lnTo>
                  <a:pt x="1007999" y="25400"/>
                </a:lnTo>
                <a:lnTo>
                  <a:pt x="100799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6" name="object 206"/>
          <p:cNvSpPr/>
          <p:nvPr/>
        </p:nvSpPr>
        <p:spPr>
          <a:xfrm>
            <a:off x="4716272" y="3848354"/>
            <a:ext cx="2015998" cy="25400"/>
          </a:xfrm>
          <a:custGeom>
            <a:avLst/>
            <a:gdLst/>
            <a:ahLst/>
            <a:cxnLst/>
            <a:rect l="l" t="t" r="r" b="b"/>
            <a:pathLst>
              <a:path w="2015998" h="25400">
                <a:moveTo>
                  <a:pt x="0" y="25400"/>
                </a:moveTo>
                <a:lnTo>
                  <a:pt x="2015998" y="25400"/>
                </a:lnTo>
                <a:lnTo>
                  <a:pt x="2015998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7" name="object 207"/>
          <p:cNvSpPr/>
          <p:nvPr/>
        </p:nvSpPr>
        <p:spPr>
          <a:xfrm>
            <a:off x="4716272" y="3848354"/>
            <a:ext cx="2015998" cy="25400"/>
          </a:xfrm>
          <a:custGeom>
            <a:avLst/>
            <a:gdLst/>
            <a:ahLst/>
            <a:cxnLst/>
            <a:rect l="l" t="t" r="r" b="b"/>
            <a:pathLst>
              <a:path w="2015998" h="25400">
                <a:moveTo>
                  <a:pt x="0" y="25400"/>
                </a:moveTo>
                <a:lnTo>
                  <a:pt x="2015998" y="25400"/>
                </a:lnTo>
                <a:lnTo>
                  <a:pt x="2015998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8" name="object 208"/>
          <p:cNvSpPr/>
          <p:nvPr/>
        </p:nvSpPr>
        <p:spPr>
          <a:xfrm>
            <a:off x="6719570" y="3356991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9" name="object 209"/>
          <p:cNvSpPr/>
          <p:nvPr/>
        </p:nvSpPr>
        <p:spPr>
          <a:xfrm>
            <a:off x="6719570" y="3356991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0" name="object 210"/>
          <p:cNvSpPr/>
          <p:nvPr/>
        </p:nvSpPr>
        <p:spPr>
          <a:xfrm>
            <a:off x="6732270" y="3344291"/>
            <a:ext cx="287908" cy="25400"/>
          </a:xfrm>
          <a:custGeom>
            <a:avLst/>
            <a:gdLst/>
            <a:ahLst/>
            <a:cxnLst/>
            <a:rect l="l" t="t" r="r" b="b"/>
            <a:pathLst>
              <a:path w="287908" h="25400">
                <a:moveTo>
                  <a:pt x="0" y="25400"/>
                </a:moveTo>
                <a:lnTo>
                  <a:pt x="287908" y="25400"/>
                </a:lnTo>
                <a:lnTo>
                  <a:pt x="287908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1" name="object 211"/>
          <p:cNvSpPr/>
          <p:nvPr/>
        </p:nvSpPr>
        <p:spPr>
          <a:xfrm>
            <a:off x="6732270" y="3344291"/>
            <a:ext cx="287908" cy="25400"/>
          </a:xfrm>
          <a:custGeom>
            <a:avLst/>
            <a:gdLst/>
            <a:ahLst/>
            <a:cxnLst/>
            <a:rect l="l" t="t" r="r" b="b"/>
            <a:pathLst>
              <a:path w="287908" h="25400">
                <a:moveTo>
                  <a:pt x="0" y="25400"/>
                </a:moveTo>
                <a:lnTo>
                  <a:pt x="287908" y="25400"/>
                </a:lnTo>
                <a:lnTo>
                  <a:pt x="287908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2" name="object 212"/>
          <p:cNvSpPr/>
          <p:nvPr/>
        </p:nvSpPr>
        <p:spPr>
          <a:xfrm>
            <a:off x="7007606" y="3356991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3" name="object 213"/>
          <p:cNvSpPr/>
          <p:nvPr/>
        </p:nvSpPr>
        <p:spPr>
          <a:xfrm>
            <a:off x="7007606" y="3356991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4" name="object 214"/>
          <p:cNvSpPr/>
          <p:nvPr/>
        </p:nvSpPr>
        <p:spPr>
          <a:xfrm>
            <a:off x="7020306" y="2636901"/>
            <a:ext cx="0" cy="3312007"/>
          </a:xfrm>
          <a:custGeom>
            <a:avLst/>
            <a:gdLst/>
            <a:ahLst/>
            <a:cxnLst/>
            <a:rect l="l" t="t" r="r" b="b"/>
            <a:pathLst>
              <a:path h="3312007">
                <a:moveTo>
                  <a:pt x="0" y="0"/>
                </a:moveTo>
                <a:lnTo>
                  <a:pt x="0" y="3312007"/>
                </a:lnTo>
              </a:path>
            </a:pathLst>
          </a:custGeom>
          <a:ln w="12700">
            <a:solidFill>
              <a:srgbClr val="8B9BBD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5" name="object 215"/>
          <p:cNvSpPr/>
          <p:nvPr/>
        </p:nvSpPr>
        <p:spPr>
          <a:xfrm>
            <a:off x="2640838" y="2276983"/>
            <a:ext cx="117856" cy="504063"/>
          </a:xfrm>
          <a:custGeom>
            <a:avLst/>
            <a:gdLst/>
            <a:ahLst/>
            <a:cxnLst/>
            <a:rect l="l" t="t" r="r" b="b"/>
            <a:pathLst>
              <a:path w="117856" h="504063">
                <a:moveTo>
                  <a:pt x="46228" y="478789"/>
                </a:moveTo>
                <a:lnTo>
                  <a:pt x="46228" y="431727"/>
                </a:lnTo>
                <a:lnTo>
                  <a:pt x="25526" y="396239"/>
                </a:lnTo>
                <a:lnTo>
                  <a:pt x="21970" y="390143"/>
                </a:lnTo>
                <a:lnTo>
                  <a:pt x="14224" y="388112"/>
                </a:lnTo>
                <a:lnTo>
                  <a:pt x="8128" y="391667"/>
                </a:lnTo>
                <a:lnTo>
                  <a:pt x="2031" y="395224"/>
                </a:lnTo>
                <a:lnTo>
                  <a:pt x="0" y="402970"/>
                </a:lnTo>
                <a:lnTo>
                  <a:pt x="3556" y="408939"/>
                </a:lnTo>
                <a:lnTo>
                  <a:pt x="58928" y="504063"/>
                </a:lnTo>
                <a:lnTo>
                  <a:pt x="114426" y="408939"/>
                </a:lnTo>
                <a:lnTo>
                  <a:pt x="71628" y="478789"/>
                </a:lnTo>
                <a:lnTo>
                  <a:pt x="48006" y="472439"/>
                </a:lnTo>
                <a:lnTo>
                  <a:pt x="46228" y="431727"/>
                </a:lnTo>
                <a:lnTo>
                  <a:pt x="46228" y="478789"/>
                </a:lnTo>
                <a:close/>
              </a:path>
              <a:path w="117856" h="504063">
                <a:moveTo>
                  <a:pt x="96012" y="390143"/>
                </a:moveTo>
                <a:lnTo>
                  <a:pt x="92456" y="396239"/>
                </a:lnTo>
                <a:lnTo>
                  <a:pt x="71627" y="431945"/>
                </a:lnTo>
                <a:lnTo>
                  <a:pt x="69976" y="472439"/>
                </a:lnTo>
                <a:lnTo>
                  <a:pt x="58991" y="453607"/>
                </a:lnTo>
                <a:lnTo>
                  <a:pt x="46228" y="0"/>
                </a:lnTo>
                <a:lnTo>
                  <a:pt x="46228" y="431727"/>
                </a:lnTo>
                <a:lnTo>
                  <a:pt x="48006" y="472439"/>
                </a:lnTo>
                <a:lnTo>
                  <a:pt x="71628" y="478789"/>
                </a:lnTo>
                <a:lnTo>
                  <a:pt x="114426" y="408939"/>
                </a:lnTo>
                <a:lnTo>
                  <a:pt x="117856" y="402970"/>
                </a:lnTo>
                <a:lnTo>
                  <a:pt x="115824" y="395224"/>
                </a:lnTo>
                <a:lnTo>
                  <a:pt x="109855" y="391667"/>
                </a:lnTo>
                <a:lnTo>
                  <a:pt x="103759" y="388112"/>
                </a:lnTo>
                <a:lnTo>
                  <a:pt x="96012" y="390143"/>
                </a:lnTo>
                <a:close/>
              </a:path>
              <a:path w="117856" h="504063">
                <a:moveTo>
                  <a:pt x="58991" y="453607"/>
                </a:moveTo>
                <a:lnTo>
                  <a:pt x="69976" y="472439"/>
                </a:lnTo>
                <a:lnTo>
                  <a:pt x="71627" y="431945"/>
                </a:lnTo>
                <a:lnTo>
                  <a:pt x="71628" y="0"/>
                </a:lnTo>
                <a:lnTo>
                  <a:pt x="46228" y="0"/>
                </a:lnTo>
                <a:lnTo>
                  <a:pt x="58991" y="453607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6" name="object 216"/>
          <p:cNvSpPr/>
          <p:nvPr/>
        </p:nvSpPr>
        <p:spPr>
          <a:xfrm>
            <a:off x="2640838" y="2276983"/>
            <a:ext cx="117856" cy="504063"/>
          </a:xfrm>
          <a:custGeom>
            <a:avLst/>
            <a:gdLst/>
            <a:ahLst/>
            <a:cxnLst/>
            <a:rect l="l" t="t" r="r" b="b"/>
            <a:pathLst>
              <a:path w="117856" h="504063">
                <a:moveTo>
                  <a:pt x="46228" y="478789"/>
                </a:moveTo>
                <a:lnTo>
                  <a:pt x="46228" y="431727"/>
                </a:lnTo>
                <a:lnTo>
                  <a:pt x="25526" y="396239"/>
                </a:lnTo>
                <a:lnTo>
                  <a:pt x="21970" y="390143"/>
                </a:lnTo>
                <a:lnTo>
                  <a:pt x="14224" y="388112"/>
                </a:lnTo>
                <a:lnTo>
                  <a:pt x="8128" y="391667"/>
                </a:lnTo>
                <a:lnTo>
                  <a:pt x="2031" y="395224"/>
                </a:lnTo>
                <a:lnTo>
                  <a:pt x="0" y="402970"/>
                </a:lnTo>
                <a:lnTo>
                  <a:pt x="3556" y="408939"/>
                </a:lnTo>
                <a:lnTo>
                  <a:pt x="58928" y="504063"/>
                </a:lnTo>
                <a:lnTo>
                  <a:pt x="114426" y="408939"/>
                </a:lnTo>
                <a:lnTo>
                  <a:pt x="71628" y="478789"/>
                </a:lnTo>
                <a:lnTo>
                  <a:pt x="48006" y="472439"/>
                </a:lnTo>
                <a:lnTo>
                  <a:pt x="46228" y="431727"/>
                </a:lnTo>
                <a:lnTo>
                  <a:pt x="46228" y="478789"/>
                </a:lnTo>
                <a:close/>
              </a:path>
              <a:path w="117856" h="504063">
                <a:moveTo>
                  <a:pt x="96012" y="390143"/>
                </a:moveTo>
                <a:lnTo>
                  <a:pt x="92456" y="396239"/>
                </a:lnTo>
                <a:lnTo>
                  <a:pt x="71627" y="431945"/>
                </a:lnTo>
                <a:lnTo>
                  <a:pt x="69976" y="472439"/>
                </a:lnTo>
                <a:lnTo>
                  <a:pt x="58991" y="453607"/>
                </a:lnTo>
                <a:lnTo>
                  <a:pt x="46228" y="0"/>
                </a:lnTo>
                <a:lnTo>
                  <a:pt x="46228" y="431727"/>
                </a:lnTo>
                <a:lnTo>
                  <a:pt x="48006" y="472439"/>
                </a:lnTo>
                <a:lnTo>
                  <a:pt x="71628" y="478789"/>
                </a:lnTo>
                <a:lnTo>
                  <a:pt x="114426" y="408939"/>
                </a:lnTo>
                <a:lnTo>
                  <a:pt x="117856" y="402970"/>
                </a:lnTo>
                <a:lnTo>
                  <a:pt x="115824" y="395224"/>
                </a:lnTo>
                <a:lnTo>
                  <a:pt x="109855" y="391667"/>
                </a:lnTo>
                <a:lnTo>
                  <a:pt x="103759" y="388112"/>
                </a:lnTo>
                <a:lnTo>
                  <a:pt x="96012" y="390143"/>
                </a:lnTo>
                <a:close/>
              </a:path>
              <a:path w="117856" h="504063">
                <a:moveTo>
                  <a:pt x="58991" y="453607"/>
                </a:moveTo>
                <a:lnTo>
                  <a:pt x="69976" y="472439"/>
                </a:lnTo>
                <a:lnTo>
                  <a:pt x="71627" y="431945"/>
                </a:lnTo>
                <a:lnTo>
                  <a:pt x="71628" y="0"/>
                </a:lnTo>
                <a:lnTo>
                  <a:pt x="46228" y="0"/>
                </a:lnTo>
                <a:lnTo>
                  <a:pt x="58991" y="453607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7" name="object 217"/>
          <p:cNvSpPr/>
          <p:nvPr/>
        </p:nvSpPr>
        <p:spPr>
          <a:xfrm>
            <a:off x="4657090" y="2276855"/>
            <a:ext cx="117856" cy="504063"/>
          </a:xfrm>
          <a:custGeom>
            <a:avLst/>
            <a:gdLst/>
            <a:ahLst/>
            <a:cxnLst/>
            <a:rect l="l" t="t" r="r" b="b"/>
            <a:pathLst>
              <a:path w="117856" h="504063">
                <a:moveTo>
                  <a:pt x="46227" y="478917"/>
                </a:moveTo>
                <a:lnTo>
                  <a:pt x="46227" y="431945"/>
                </a:lnTo>
                <a:lnTo>
                  <a:pt x="25400" y="396240"/>
                </a:lnTo>
                <a:lnTo>
                  <a:pt x="21971" y="390271"/>
                </a:lnTo>
                <a:lnTo>
                  <a:pt x="14097" y="388112"/>
                </a:lnTo>
                <a:lnTo>
                  <a:pt x="8127" y="391668"/>
                </a:lnTo>
                <a:lnTo>
                  <a:pt x="2032" y="395224"/>
                </a:lnTo>
                <a:lnTo>
                  <a:pt x="0" y="402971"/>
                </a:lnTo>
                <a:lnTo>
                  <a:pt x="3556" y="409067"/>
                </a:lnTo>
                <a:lnTo>
                  <a:pt x="58927" y="504063"/>
                </a:lnTo>
                <a:lnTo>
                  <a:pt x="114300" y="409067"/>
                </a:lnTo>
                <a:lnTo>
                  <a:pt x="71627" y="478917"/>
                </a:lnTo>
                <a:lnTo>
                  <a:pt x="48006" y="472440"/>
                </a:lnTo>
                <a:lnTo>
                  <a:pt x="46227" y="431945"/>
                </a:lnTo>
                <a:lnTo>
                  <a:pt x="46227" y="478917"/>
                </a:lnTo>
                <a:close/>
              </a:path>
              <a:path w="117856" h="504063">
                <a:moveTo>
                  <a:pt x="95885" y="390271"/>
                </a:moveTo>
                <a:lnTo>
                  <a:pt x="92456" y="396240"/>
                </a:lnTo>
                <a:lnTo>
                  <a:pt x="71628" y="431945"/>
                </a:lnTo>
                <a:lnTo>
                  <a:pt x="69850" y="472440"/>
                </a:lnTo>
                <a:lnTo>
                  <a:pt x="58928" y="453716"/>
                </a:lnTo>
                <a:lnTo>
                  <a:pt x="46227" y="0"/>
                </a:lnTo>
                <a:lnTo>
                  <a:pt x="46227" y="431945"/>
                </a:lnTo>
                <a:lnTo>
                  <a:pt x="48006" y="472440"/>
                </a:lnTo>
                <a:lnTo>
                  <a:pt x="71627" y="478917"/>
                </a:lnTo>
                <a:lnTo>
                  <a:pt x="114300" y="409067"/>
                </a:lnTo>
                <a:lnTo>
                  <a:pt x="117856" y="402971"/>
                </a:lnTo>
                <a:lnTo>
                  <a:pt x="115824" y="395224"/>
                </a:lnTo>
                <a:lnTo>
                  <a:pt x="109727" y="391668"/>
                </a:lnTo>
                <a:lnTo>
                  <a:pt x="103759" y="388112"/>
                </a:lnTo>
                <a:lnTo>
                  <a:pt x="95885" y="390271"/>
                </a:lnTo>
                <a:close/>
              </a:path>
              <a:path w="117856" h="504063">
                <a:moveTo>
                  <a:pt x="58928" y="453716"/>
                </a:moveTo>
                <a:lnTo>
                  <a:pt x="69850" y="472440"/>
                </a:lnTo>
                <a:lnTo>
                  <a:pt x="71628" y="431945"/>
                </a:lnTo>
                <a:lnTo>
                  <a:pt x="71627" y="0"/>
                </a:lnTo>
                <a:lnTo>
                  <a:pt x="46227" y="0"/>
                </a:lnTo>
                <a:lnTo>
                  <a:pt x="58928" y="453716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8" name="object 218"/>
          <p:cNvSpPr/>
          <p:nvPr/>
        </p:nvSpPr>
        <p:spPr>
          <a:xfrm>
            <a:off x="4657090" y="2276855"/>
            <a:ext cx="117856" cy="504063"/>
          </a:xfrm>
          <a:custGeom>
            <a:avLst/>
            <a:gdLst/>
            <a:ahLst/>
            <a:cxnLst/>
            <a:rect l="l" t="t" r="r" b="b"/>
            <a:pathLst>
              <a:path w="117856" h="504063">
                <a:moveTo>
                  <a:pt x="46227" y="478917"/>
                </a:moveTo>
                <a:lnTo>
                  <a:pt x="46227" y="431945"/>
                </a:lnTo>
                <a:lnTo>
                  <a:pt x="25400" y="396240"/>
                </a:lnTo>
                <a:lnTo>
                  <a:pt x="21971" y="390271"/>
                </a:lnTo>
                <a:lnTo>
                  <a:pt x="14097" y="388112"/>
                </a:lnTo>
                <a:lnTo>
                  <a:pt x="8127" y="391668"/>
                </a:lnTo>
                <a:lnTo>
                  <a:pt x="2032" y="395224"/>
                </a:lnTo>
                <a:lnTo>
                  <a:pt x="0" y="402971"/>
                </a:lnTo>
                <a:lnTo>
                  <a:pt x="3556" y="409067"/>
                </a:lnTo>
                <a:lnTo>
                  <a:pt x="58927" y="504063"/>
                </a:lnTo>
                <a:lnTo>
                  <a:pt x="114300" y="409067"/>
                </a:lnTo>
                <a:lnTo>
                  <a:pt x="71627" y="478917"/>
                </a:lnTo>
                <a:lnTo>
                  <a:pt x="48006" y="472440"/>
                </a:lnTo>
                <a:lnTo>
                  <a:pt x="46227" y="431945"/>
                </a:lnTo>
                <a:lnTo>
                  <a:pt x="46227" y="478917"/>
                </a:lnTo>
                <a:close/>
              </a:path>
              <a:path w="117856" h="504063">
                <a:moveTo>
                  <a:pt x="95885" y="390271"/>
                </a:moveTo>
                <a:lnTo>
                  <a:pt x="92456" y="396240"/>
                </a:lnTo>
                <a:lnTo>
                  <a:pt x="71628" y="431945"/>
                </a:lnTo>
                <a:lnTo>
                  <a:pt x="69850" y="472440"/>
                </a:lnTo>
                <a:lnTo>
                  <a:pt x="58928" y="453716"/>
                </a:lnTo>
                <a:lnTo>
                  <a:pt x="46227" y="0"/>
                </a:lnTo>
                <a:lnTo>
                  <a:pt x="46227" y="431945"/>
                </a:lnTo>
                <a:lnTo>
                  <a:pt x="48006" y="472440"/>
                </a:lnTo>
                <a:lnTo>
                  <a:pt x="71627" y="478917"/>
                </a:lnTo>
                <a:lnTo>
                  <a:pt x="114300" y="409067"/>
                </a:lnTo>
                <a:lnTo>
                  <a:pt x="117856" y="402971"/>
                </a:lnTo>
                <a:lnTo>
                  <a:pt x="115824" y="395224"/>
                </a:lnTo>
                <a:lnTo>
                  <a:pt x="109727" y="391668"/>
                </a:lnTo>
                <a:lnTo>
                  <a:pt x="103759" y="388112"/>
                </a:lnTo>
                <a:lnTo>
                  <a:pt x="95885" y="390271"/>
                </a:lnTo>
                <a:close/>
              </a:path>
              <a:path w="117856" h="504063">
                <a:moveTo>
                  <a:pt x="58928" y="453716"/>
                </a:moveTo>
                <a:lnTo>
                  <a:pt x="69850" y="472440"/>
                </a:lnTo>
                <a:lnTo>
                  <a:pt x="71628" y="431945"/>
                </a:lnTo>
                <a:lnTo>
                  <a:pt x="71627" y="0"/>
                </a:lnTo>
                <a:lnTo>
                  <a:pt x="46227" y="0"/>
                </a:lnTo>
                <a:lnTo>
                  <a:pt x="58928" y="453716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9" name="object 219"/>
          <p:cNvSpPr/>
          <p:nvPr/>
        </p:nvSpPr>
        <p:spPr>
          <a:xfrm>
            <a:off x="6673342" y="2204847"/>
            <a:ext cx="117855" cy="504063"/>
          </a:xfrm>
          <a:custGeom>
            <a:avLst/>
            <a:gdLst/>
            <a:ahLst/>
            <a:cxnLst/>
            <a:rect l="l" t="t" r="r" b="b"/>
            <a:pathLst>
              <a:path w="117855" h="504063">
                <a:moveTo>
                  <a:pt x="46227" y="478916"/>
                </a:moveTo>
                <a:lnTo>
                  <a:pt x="46227" y="431945"/>
                </a:lnTo>
                <a:lnTo>
                  <a:pt x="25400" y="396239"/>
                </a:lnTo>
                <a:lnTo>
                  <a:pt x="21843" y="390270"/>
                </a:lnTo>
                <a:lnTo>
                  <a:pt x="14097" y="388112"/>
                </a:lnTo>
                <a:lnTo>
                  <a:pt x="8000" y="391667"/>
                </a:lnTo>
                <a:lnTo>
                  <a:pt x="2031" y="395224"/>
                </a:lnTo>
                <a:lnTo>
                  <a:pt x="0" y="402970"/>
                </a:lnTo>
                <a:lnTo>
                  <a:pt x="3428" y="409066"/>
                </a:lnTo>
                <a:lnTo>
                  <a:pt x="58927" y="504063"/>
                </a:lnTo>
                <a:lnTo>
                  <a:pt x="114300" y="409066"/>
                </a:lnTo>
                <a:lnTo>
                  <a:pt x="71627" y="478916"/>
                </a:lnTo>
                <a:lnTo>
                  <a:pt x="47878" y="472439"/>
                </a:lnTo>
                <a:lnTo>
                  <a:pt x="46227" y="431945"/>
                </a:lnTo>
                <a:lnTo>
                  <a:pt x="46227" y="478916"/>
                </a:lnTo>
                <a:close/>
              </a:path>
              <a:path w="117855" h="504063">
                <a:moveTo>
                  <a:pt x="95884" y="390270"/>
                </a:moveTo>
                <a:lnTo>
                  <a:pt x="92328" y="396239"/>
                </a:lnTo>
                <a:lnTo>
                  <a:pt x="71628" y="431727"/>
                </a:lnTo>
                <a:lnTo>
                  <a:pt x="69850" y="472439"/>
                </a:lnTo>
                <a:lnTo>
                  <a:pt x="58864" y="453607"/>
                </a:lnTo>
                <a:lnTo>
                  <a:pt x="46227" y="0"/>
                </a:lnTo>
                <a:lnTo>
                  <a:pt x="46227" y="431945"/>
                </a:lnTo>
                <a:lnTo>
                  <a:pt x="47878" y="472439"/>
                </a:lnTo>
                <a:lnTo>
                  <a:pt x="71627" y="478916"/>
                </a:lnTo>
                <a:lnTo>
                  <a:pt x="114300" y="409066"/>
                </a:lnTo>
                <a:lnTo>
                  <a:pt x="117855" y="402970"/>
                </a:lnTo>
                <a:lnTo>
                  <a:pt x="115824" y="395224"/>
                </a:lnTo>
                <a:lnTo>
                  <a:pt x="109727" y="391667"/>
                </a:lnTo>
                <a:lnTo>
                  <a:pt x="103631" y="388112"/>
                </a:lnTo>
                <a:lnTo>
                  <a:pt x="95884" y="390270"/>
                </a:lnTo>
                <a:close/>
              </a:path>
              <a:path w="117855" h="504063">
                <a:moveTo>
                  <a:pt x="58864" y="453607"/>
                </a:moveTo>
                <a:lnTo>
                  <a:pt x="69850" y="472439"/>
                </a:lnTo>
                <a:lnTo>
                  <a:pt x="71628" y="431727"/>
                </a:lnTo>
                <a:lnTo>
                  <a:pt x="71627" y="0"/>
                </a:lnTo>
                <a:lnTo>
                  <a:pt x="46227" y="0"/>
                </a:lnTo>
                <a:lnTo>
                  <a:pt x="58864" y="453607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0" name="object 220"/>
          <p:cNvSpPr/>
          <p:nvPr/>
        </p:nvSpPr>
        <p:spPr>
          <a:xfrm>
            <a:off x="6673342" y="2204847"/>
            <a:ext cx="117855" cy="504063"/>
          </a:xfrm>
          <a:custGeom>
            <a:avLst/>
            <a:gdLst/>
            <a:ahLst/>
            <a:cxnLst/>
            <a:rect l="l" t="t" r="r" b="b"/>
            <a:pathLst>
              <a:path w="117855" h="504063">
                <a:moveTo>
                  <a:pt x="46227" y="478916"/>
                </a:moveTo>
                <a:lnTo>
                  <a:pt x="46227" y="431945"/>
                </a:lnTo>
                <a:lnTo>
                  <a:pt x="25400" y="396239"/>
                </a:lnTo>
                <a:lnTo>
                  <a:pt x="21843" y="390270"/>
                </a:lnTo>
                <a:lnTo>
                  <a:pt x="14097" y="388112"/>
                </a:lnTo>
                <a:lnTo>
                  <a:pt x="8000" y="391667"/>
                </a:lnTo>
                <a:lnTo>
                  <a:pt x="2031" y="395224"/>
                </a:lnTo>
                <a:lnTo>
                  <a:pt x="0" y="402970"/>
                </a:lnTo>
                <a:lnTo>
                  <a:pt x="3428" y="409066"/>
                </a:lnTo>
                <a:lnTo>
                  <a:pt x="58927" y="504063"/>
                </a:lnTo>
                <a:lnTo>
                  <a:pt x="114300" y="409066"/>
                </a:lnTo>
                <a:lnTo>
                  <a:pt x="71627" y="478916"/>
                </a:lnTo>
                <a:lnTo>
                  <a:pt x="47878" y="472439"/>
                </a:lnTo>
                <a:lnTo>
                  <a:pt x="46227" y="431945"/>
                </a:lnTo>
                <a:lnTo>
                  <a:pt x="46227" y="478916"/>
                </a:lnTo>
                <a:close/>
              </a:path>
              <a:path w="117855" h="504063">
                <a:moveTo>
                  <a:pt x="95884" y="390270"/>
                </a:moveTo>
                <a:lnTo>
                  <a:pt x="92328" y="396239"/>
                </a:lnTo>
                <a:lnTo>
                  <a:pt x="71628" y="431727"/>
                </a:lnTo>
                <a:lnTo>
                  <a:pt x="69850" y="472439"/>
                </a:lnTo>
                <a:lnTo>
                  <a:pt x="58864" y="453607"/>
                </a:lnTo>
                <a:lnTo>
                  <a:pt x="46227" y="0"/>
                </a:lnTo>
                <a:lnTo>
                  <a:pt x="46227" y="431945"/>
                </a:lnTo>
                <a:lnTo>
                  <a:pt x="47878" y="472439"/>
                </a:lnTo>
                <a:lnTo>
                  <a:pt x="71627" y="478916"/>
                </a:lnTo>
                <a:lnTo>
                  <a:pt x="114300" y="409066"/>
                </a:lnTo>
                <a:lnTo>
                  <a:pt x="117855" y="402970"/>
                </a:lnTo>
                <a:lnTo>
                  <a:pt x="115824" y="395224"/>
                </a:lnTo>
                <a:lnTo>
                  <a:pt x="109727" y="391667"/>
                </a:lnTo>
                <a:lnTo>
                  <a:pt x="103631" y="388112"/>
                </a:lnTo>
                <a:lnTo>
                  <a:pt x="95884" y="390270"/>
                </a:lnTo>
                <a:close/>
              </a:path>
              <a:path w="117855" h="504063">
                <a:moveTo>
                  <a:pt x="58864" y="453607"/>
                </a:moveTo>
                <a:lnTo>
                  <a:pt x="69850" y="472439"/>
                </a:lnTo>
                <a:lnTo>
                  <a:pt x="71628" y="431727"/>
                </a:lnTo>
                <a:lnTo>
                  <a:pt x="71627" y="0"/>
                </a:lnTo>
                <a:lnTo>
                  <a:pt x="46227" y="0"/>
                </a:lnTo>
                <a:lnTo>
                  <a:pt x="58864" y="453607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1" name="object 221"/>
          <p:cNvSpPr/>
          <p:nvPr/>
        </p:nvSpPr>
        <p:spPr>
          <a:xfrm>
            <a:off x="4657090" y="3429000"/>
            <a:ext cx="117856" cy="504063"/>
          </a:xfrm>
          <a:custGeom>
            <a:avLst/>
            <a:gdLst/>
            <a:ahLst/>
            <a:cxnLst/>
            <a:rect l="l" t="t" r="r" b="b"/>
            <a:pathLst>
              <a:path w="117856" h="504063">
                <a:moveTo>
                  <a:pt x="46227" y="478917"/>
                </a:moveTo>
                <a:lnTo>
                  <a:pt x="46227" y="432072"/>
                </a:lnTo>
                <a:lnTo>
                  <a:pt x="25400" y="396367"/>
                </a:lnTo>
                <a:lnTo>
                  <a:pt x="21971" y="390270"/>
                </a:lnTo>
                <a:lnTo>
                  <a:pt x="14097" y="388238"/>
                </a:lnTo>
                <a:lnTo>
                  <a:pt x="8127" y="391794"/>
                </a:lnTo>
                <a:lnTo>
                  <a:pt x="2032" y="395224"/>
                </a:lnTo>
                <a:lnTo>
                  <a:pt x="0" y="403098"/>
                </a:lnTo>
                <a:lnTo>
                  <a:pt x="3556" y="409067"/>
                </a:lnTo>
                <a:lnTo>
                  <a:pt x="58927" y="504063"/>
                </a:lnTo>
                <a:lnTo>
                  <a:pt x="114300" y="409067"/>
                </a:lnTo>
                <a:lnTo>
                  <a:pt x="71627" y="478917"/>
                </a:lnTo>
                <a:lnTo>
                  <a:pt x="48006" y="472567"/>
                </a:lnTo>
                <a:lnTo>
                  <a:pt x="46227" y="432072"/>
                </a:lnTo>
                <a:lnTo>
                  <a:pt x="46227" y="478917"/>
                </a:lnTo>
                <a:close/>
              </a:path>
              <a:path w="117856" h="504063">
                <a:moveTo>
                  <a:pt x="95885" y="390270"/>
                </a:moveTo>
                <a:lnTo>
                  <a:pt x="92456" y="396367"/>
                </a:lnTo>
                <a:lnTo>
                  <a:pt x="71628" y="432072"/>
                </a:lnTo>
                <a:lnTo>
                  <a:pt x="69850" y="472567"/>
                </a:lnTo>
                <a:lnTo>
                  <a:pt x="58928" y="453843"/>
                </a:lnTo>
                <a:lnTo>
                  <a:pt x="46227" y="0"/>
                </a:lnTo>
                <a:lnTo>
                  <a:pt x="46227" y="432072"/>
                </a:lnTo>
                <a:lnTo>
                  <a:pt x="48006" y="472567"/>
                </a:lnTo>
                <a:lnTo>
                  <a:pt x="71627" y="478917"/>
                </a:lnTo>
                <a:lnTo>
                  <a:pt x="114300" y="409067"/>
                </a:lnTo>
                <a:lnTo>
                  <a:pt x="117856" y="403098"/>
                </a:lnTo>
                <a:lnTo>
                  <a:pt x="115824" y="395224"/>
                </a:lnTo>
                <a:lnTo>
                  <a:pt x="109727" y="391794"/>
                </a:lnTo>
                <a:lnTo>
                  <a:pt x="103759" y="388238"/>
                </a:lnTo>
                <a:lnTo>
                  <a:pt x="95885" y="390270"/>
                </a:lnTo>
                <a:close/>
              </a:path>
              <a:path w="117856" h="504063">
                <a:moveTo>
                  <a:pt x="58928" y="453843"/>
                </a:moveTo>
                <a:lnTo>
                  <a:pt x="69850" y="472567"/>
                </a:lnTo>
                <a:lnTo>
                  <a:pt x="71628" y="432072"/>
                </a:lnTo>
                <a:lnTo>
                  <a:pt x="71627" y="0"/>
                </a:lnTo>
                <a:lnTo>
                  <a:pt x="46227" y="0"/>
                </a:lnTo>
                <a:lnTo>
                  <a:pt x="58928" y="453843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2" name="object 222"/>
          <p:cNvSpPr/>
          <p:nvPr/>
        </p:nvSpPr>
        <p:spPr>
          <a:xfrm>
            <a:off x="4657090" y="3429000"/>
            <a:ext cx="117856" cy="504063"/>
          </a:xfrm>
          <a:custGeom>
            <a:avLst/>
            <a:gdLst/>
            <a:ahLst/>
            <a:cxnLst/>
            <a:rect l="l" t="t" r="r" b="b"/>
            <a:pathLst>
              <a:path w="117856" h="504063">
                <a:moveTo>
                  <a:pt x="46227" y="478917"/>
                </a:moveTo>
                <a:lnTo>
                  <a:pt x="46227" y="432072"/>
                </a:lnTo>
                <a:lnTo>
                  <a:pt x="25400" y="396367"/>
                </a:lnTo>
                <a:lnTo>
                  <a:pt x="21971" y="390270"/>
                </a:lnTo>
                <a:lnTo>
                  <a:pt x="14097" y="388238"/>
                </a:lnTo>
                <a:lnTo>
                  <a:pt x="8127" y="391794"/>
                </a:lnTo>
                <a:lnTo>
                  <a:pt x="2032" y="395224"/>
                </a:lnTo>
                <a:lnTo>
                  <a:pt x="0" y="403098"/>
                </a:lnTo>
                <a:lnTo>
                  <a:pt x="3556" y="409067"/>
                </a:lnTo>
                <a:lnTo>
                  <a:pt x="58927" y="504063"/>
                </a:lnTo>
                <a:lnTo>
                  <a:pt x="114300" y="409067"/>
                </a:lnTo>
                <a:lnTo>
                  <a:pt x="71627" y="478917"/>
                </a:lnTo>
                <a:lnTo>
                  <a:pt x="48006" y="472567"/>
                </a:lnTo>
                <a:lnTo>
                  <a:pt x="46227" y="432072"/>
                </a:lnTo>
                <a:lnTo>
                  <a:pt x="46227" y="478917"/>
                </a:lnTo>
                <a:close/>
              </a:path>
              <a:path w="117856" h="504063">
                <a:moveTo>
                  <a:pt x="95885" y="390270"/>
                </a:moveTo>
                <a:lnTo>
                  <a:pt x="92456" y="396367"/>
                </a:lnTo>
                <a:lnTo>
                  <a:pt x="71628" y="432072"/>
                </a:lnTo>
                <a:lnTo>
                  <a:pt x="69850" y="472567"/>
                </a:lnTo>
                <a:lnTo>
                  <a:pt x="58928" y="453843"/>
                </a:lnTo>
                <a:lnTo>
                  <a:pt x="46227" y="0"/>
                </a:lnTo>
                <a:lnTo>
                  <a:pt x="46227" y="432072"/>
                </a:lnTo>
                <a:lnTo>
                  <a:pt x="48006" y="472567"/>
                </a:lnTo>
                <a:lnTo>
                  <a:pt x="71627" y="478917"/>
                </a:lnTo>
                <a:lnTo>
                  <a:pt x="114300" y="409067"/>
                </a:lnTo>
                <a:lnTo>
                  <a:pt x="117856" y="403098"/>
                </a:lnTo>
                <a:lnTo>
                  <a:pt x="115824" y="395224"/>
                </a:lnTo>
                <a:lnTo>
                  <a:pt x="109727" y="391794"/>
                </a:lnTo>
                <a:lnTo>
                  <a:pt x="103759" y="388238"/>
                </a:lnTo>
                <a:lnTo>
                  <a:pt x="95885" y="390270"/>
                </a:lnTo>
                <a:close/>
              </a:path>
              <a:path w="117856" h="504063">
                <a:moveTo>
                  <a:pt x="58928" y="453843"/>
                </a:moveTo>
                <a:lnTo>
                  <a:pt x="69850" y="472567"/>
                </a:lnTo>
                <a:lnTo>
                  <a:pt x="71628" y="432072"/>
                </a:lnTo>
                <a:lnTo>
                  <a:pt x="71627" y="0"/>
                </a:lnTo>
                <a:lnTo>
                  <a:pt x="46227" y="0"/>
                </a:lnTo>
                <a:lnTo>
                  <a:pt x="58928" y="453843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3" name="object 223"/>
          <p:cNvSpPr/>
          <p:nvPr/>
        </p:nvSpPr>
        <p:spPr>
          <a:xfrm>
            <a:off x="8748522" y="1232915"/>
            <a:ext cx="0" cy="971931"/>
          </a:xfrm>
          <a:custGeom>
            <a:avLst/>
            <a:gdLst/>
            <a:ahLst/>
            <a:cxnLst/>
            <a:rect l="l" t="t" r="r" b="b"/>
            <a:pathLst>
              <a:path h="971931">
                <a:moveTo>
                  <a:pt x="0" y="0"/>
                </a:moveTo>
                <a:lnTo>
                  <a:pt x="0" y="971931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4" name="object 224"/>
          <p:cNvSpPr/>
          <p:nvPr/>
        </p:nvSpPr>
        <p:spPr>
          <a:xfrm>
            <a:off x="611555" y="5941110"/>
            <a:ext cx="6119952" cy="34925"/>
          </a:xfrm>
          <a:custGeom>
            <a:avLst/>
            <a:gdLst/>
            <a:ahLst/>
            <a:cxnLst/>
            <a:rect l="l" t="t" r="r" b="b"/>
            <a:pathLst>
              <a:path w="6119952" h="34925">
                <a:moveTo>
                  <a:pt x="0" y="34925"/>
                </a:moveTo>
                <a:lnTo>
                  <a:pt x="6119952" y="34925"/>
                </a:lnTo>
                <a:lnTo>
                  <a:pt x="6119952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ADB9D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5" name="object 225"/>
          <p:cNvSpPr/>
          <p:nvPr/>
        </p:nvSpPr>
        <p:spPr>
          <a:xfrm>
            <a:off x="611555" y="5941110"/>
            <a:ext cx="6119952" cy="34925"/>
          </a:xfrm>
          <a:custGeom>
            <a:avLst/>
            <a:gdLst/>
            <a:ahLst/>
            <a:cxnLst/>
            <a:rect l="l" t="t" r="r" b="b"/>
            <a:pathLst>
              <a:path w="6119952" h="34925">
                <a:moveTo>
                  <a:pt x="0" y="34925"/>
                </a:moveTo>
                <a:lnTo>
                  <a:pt x="6119952" y="34925"/>
                </a:lnTo>
                <a:lnTo>
                  <a:pt x="6119952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ADB9D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6" name="object 226"/>
          <p:cNvSpPr/>
          <p:nvPr/>
        </p:nvSpPr>
        <p:spPr>
          <a:xfrm>
            <a:off x="107504" y="5661253"/>
            <a:ext cx="513283" cy="369328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7" name="object 227"/>
          <p:cNvSpPr/>
          <p:nvPr/>
        </p:nvSpPr>
        <p:spPr>
          <a:xfrm>
            <a:off x="107504" y="5661253"/>
            <a:ext cx="513283" cy="369328"/>
          </a:xfrm>
          <a:custGeom>
            <a:avLst/>
            <a:gdLst/>
            <a:ahLst/>
            <a:cxnLst/>
            <a:rect l="l" t="t" r="r" b="b"/>
            <a:pathLst>
              <a:path w="513283" h="369328">
                <a:moveTo>
                  <a:pt x="0" y="369328"/>
                </a:moveTo>
                <a:lnTo>
                  <a:pt x="513283" y="369328"/>
                </a:lnTo>
                <a:lnTo>
                  <a:pt x="513283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ln w="12700">
            <a:solidFill>
              <a:srgbClr val="8B9BB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8" name="object 228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09" y="296817"/>
                </a:lnTo>
                <a:lnTo>
                  <a:pt x="3590" y="318815"/>
                </a:lnTo>
                <a:lnTo>
                  <a:pt x="7971" y="340240"/>
                </a:lnTo>
                <a:lnTo>
                  <a:pt x="13984" y="361024"/>
                </a:lnTo>
                <a:lnTo>
                  <a:pt x="21556" y="381095"/>
                </a:lnTo>
                <a:lnTo>
                  <a:pt x="30617" y="400383"/>
                </a:lnTo>
                <a:lnTo>
                  <a:pt x="41097" y="418818"/>
                </a:lnTo>
                <a:lnTo>
                  <a:pt x="52925" y="436327"/>
                </a:lnTo>
                <a:lnTo>
                  <a:pt x="66030" y="452842"/>
                </a:lnTo>
                <a:lnTo>
                  <a:pt x="80343" y="468291"/>
                </a:lnTo>
                <a:lnTo>
                  <a:pt x="95792" y="482604"/>
                </a:lnTo>
                <a:lnTo>
                  <a:pt x="112306" y="495710"/>
                </a:lnTo>
                <a:lnTo>
                  <a:pt x="129816" y="507539"/>
                </a:lnTo>
                <a:lnTo>
                  <a:pt x="148250" y="518020"/>
                </a:lnTo>
                <a:lnTo>
                  <a:pt x="167538" y="527081"/>
                </a:lnTo>
                <a:lnTo>
                  <a:pt x="187610" y="534654"/>
                </a:lnTo>
                <a:lnTo>
                  <a:pt x="208395" y="540667"/>
                </a:lnTo>
                <a:lnTo>
                  <a:pt x="229821" y="545049"/>
                </a:lnTo>
                <a:lnTo>
                  <a:pt x="251820" y="547730"/>
                </a:lnTo>
                <a:lnTo>
                  <a:pt x="274320" y="548640"/>
                </a:lnTo>
                <a:lnTo>
                  <a:pt x="296819" y="547730"/>
                </a:lnTo>
                <a:lnTo>
                  <a:pt x="318818" y="545049"/>
                </a:lnTo>
                <a:lnTo>
                  <a:pt x="340244" y="540667"/>
                </a:lnTo>
                <a:lnTo>
                  <a:pt x="361029" y="534654"/>
                </a:lnTo>
                <a:lnTo>
                  <a:pt x="381101" y="527081"/>
                </a:lnTo>
                <a:lnTo>
                  <a:pt x="400389" y="518020"/>
                </a:lnTo>
                <a:lnTo>
                  <a:pt x="418823" y="507539"/>
                </a:lnTo>
                <a:lnTo>
                  <a:pt x="436333" y="495710"/>
                </a:lnTo>
                <a:lnTo>
                  <a:pt x="452847" y="482604"/>
                </a:lnTo>
                <a:lnTo>
                  <a:pt x="468296" y="468291"/>
                </a:lnTo>
                <a:lnTo>
                  <a:pt x="482609" y="452842"/>
                </a:lnTo>
                <a:lnTo>
                  <a:pt x="495714" y="436327"/>
                </a:lnTo>
                <a:lnTo>
                  <a:pt x="507542" y="418818"/>
                </a:lnTo>
                <a:lnTo>
                  <a:pt x="518022" y="400383"/>
                </a:lnTo>
                <a:lnTo>
                  <a:pt x="527083" y="381095"/>
                </a:lnTo>
                <a:lnTo>
                  <a:pt x="534655" y="361024"/>
                </a:lnTo>
                <a:lnTo>
                  <a:pt x="540668" y="340240"/>
                </a:lnTo>
                <a:lnTo>
                  <a:pt x="545049" y="318815"/>
                </a:lnTo>
                <a:lnTo>
                  <a:pt x="547730" y="296817"/>
                </a:lnTo>
                <a:lnTo>
                  <a:pt x="548640" y="274319"/>
                </a:lnTo>
                <a:lnTo>
                  <a:pt x="547730" y="251822"/>
                </a:lnTo>
                <a:lnTo>
                  <a:pt x="545049" y="229824"/>
                </a:lnTo>
                <a:lnTo>
                  <a:pt x="540668" y="208399"/>
                </a:lnTo>
                <a:lnTo>
                  <a:pt x="534655" y="187615"/>
                </a:lnTo>
                <a:lnTo>
                  <a:pt x="527083" y="167544"/>
                </a:lnTo>
                <a:lnTo>
                  <a:pt x="518022" y="148256"/>
                </a:lnTo>
                <a:lnTo>
                  <a:pt x="507542" y="129821"/>
                </a:lnTo>
                <a:lnTo>
                  <a:pt x="495714" y="112312"/>
                </a:lnTo>
                <a:lnTo>
                  <a:pt x="482609" y="95797"/>
                </a:lnTo>
                <a:lnTo>
                  <a:pt x="468296" y="80348"/>
                </a:lnTo>
                <a:lnTo>
                  <a:pt x="452847" y="66035"/>
                </a:lnTo>
                <a:lnTo>
                  <a:pt x="436333" y="52929"/>
                </a:lnTo>
                <a:lnTo>
                  <a:pt x="418823" y="41100"/>
                </a:lnTo>
                <a:lnTo>
                  <a:pt x="400389" y="30619"/>
                </a:lnTo>
                <a:lnTo>
                  <a:pt x="381101" y="21558"/>
                </a:lnTo>
                <a:lnTo>
                  <a:pt x="361029" y="13985"/>
                </a:lnTo>
                <a:lnTo>
                  <a:pt x="340244" y="7972"/>
                </a:lnTo>
                <a:lnTo>
                  <a:pt x="318818" y="3590"/>
                </a:lnTo>
                <a:lnTo>
                  <a:pt x="296819" y="909"/>
                </a:lnTo>
                <a:lnTo>
                  <a:pt x="274320" y="0"/>
                </a:lnTo>
                <a:lnTo>
                  <a:pt x="251820" y="909"/>
                </a:lnTo>
                <a:lnTo>
                  <a:pt x="229821" y="3590"/>
                </a:lnTo>
                <a:lnTo>
                  <a:pt x="208395" y="7972"/>
                </a:lnTo>
                <a:lnTo>
                  <a:pt x="187610" y="13985"/>
                </a:lnTo>
                <a:lnTo>
                  <a:pt x="167538" y="21558"/>
                </a:lnTo>
                <a:lnTo>
                  <a:pt x="148250" y="30619"/>
                </a:lnTo>
                <a:lnTo>
                  <a:pt x="129816" y="41100"/>
                </a:lnTo>
                <a:lnTo>
                  <a:pt x="112306" y="52929"/>
                </a:lnTo>
                <a:lnTo>
                  <a:pt x="95792" y="66035"/>
                </a:lnTo>
                <a:lnTo>
                  <a:pt x="80343" y="80348"/>
                </a:lnTo>
                <a:lnTo>
                  <a:pt x="66030" y="95797"/>
                </a:lnTo>
                <a:lnTo>
                  <a:pt x="52925" y="112312"/>
                </a:lnTo>
                <a:lnTo>
                  <a:pt x="41097" y="129821"/>
                </a:lnTo>
                <a:lnTo>
                  <a:pt x="30617" y="148256"/>
                </a:lnTo>
                <a:lnTo>
                  <a:pt x="21556" y="167544"/>
                </a:lnTo>
                <a:lnTo>
                  <a:pt x="13984" y="187615"/>
                </a:lnTo>
                <a:lnTo>
                  <a:pt x="7971" y="208399"/>
                </a:lnTo>
                <a:lnTo>
                  <a:pt x="3590" y="229824"/>
                </a:lnTo>
                <a:lnTo>
                  <a:pt x="909" y="251822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9" name="object 229"/>
          <p:cNvSpPr/>
          <p:nvPr/>
        </p:nvSpPr>
        <p:spPr>
          <a:xfrm>
            <a:off x="7020941" y="5931814"/>
            <a:ext cx="1799970" cy="34925"/>
          </a:xfrm>
          <a:custGeom>
            <a:avLst/>
            <a:gdLst/>
            <a:ahLst/>
            <a:cxnLst/>
            <a:rect l="l" t="t" r="r" b="b"/>
            <a:pathLst>
              <a:path w="1799970" h="34925">
                <a:moveTo>
                  <a:pt x="0" y="34925"/>
                </a:moveTo>
                <a:lnTo>
                  <a:pt x="1799970" y="34925"/>
                </a:lnTo>
                <a:lnTo>
                  <a:pt x="1799970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ADB9D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0" name="object 230"/>
          <p:cNvSpPr/>
          <p:nvPr/>
        </p:nvSpPr>
        <p:spPr>
          <a:xfrm>
            <a:off x="7020941" y="5931814"/>
            <a:ext cx="1799970" cy="34925"/>
          </a:xfrm>
          <a:custGeom>
            <a:avLst/>
            <a:gdLst/>
            <a:ahLst/>
            <a:cxnLst/>
            <a:rect l="l" t="t" r="r" b="b"/>
            <a:pathLst>
              <a:path w="1799970" h="34925">
                <a:moveTo>
                  <a:pt x="0" y="34925"/>
                </a:moveTo>
                <a:lnTo>
                  <a:pt x="1799970" y="34925"/>
                </a:lnTo>
                <a:lnTo>
                  <a:pt x="1799970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ADB9D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1" name="object 231"/>
          <p:cNvSpPr/>
          <p:nvPr/>
        </p:nvSpPr>
        <p:spPr>
          <a:xfrm>
            <a:off x="6714807" y="5949340"/>
            <a:ext cx="34925" cy="503999"/>
          </a:xfrm>
          <a:custGeom>
            <a:avLst/>
            <a:gdLst/>
            <a:ahLst/>
            <a:cxnLst/>
            <a:rect l="l" t="t" r="r" b="b"/>
            <a:pathLst>
              <a:path w="34925" h="503999">
                <a:moveTo>
                  <a:pt x="0" y="503999"/>
                </a:moveTo>
                <a:lnTo>
                  <a:pt x="34925" y="503999"/>
                </a:lnTo>
                <a:lnTo>
                  <a:pt x="34925" y="0"/>
                </a:lnTo>
                <a:lnTo>
                  <a:pt x="0" y="0"/>
                </a:lnTo>
                <a:lnTo>
                  <a:pt x="0" y="503999"/>
                </a:lnTo>
                <a:close/>
              </a:path>
            </a:pathLst>
          </a:custGeom>
          <a:solidFill>
            <a:srgbClr val="ADB9D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2" name="object 232"/>
          <p:cNvSpPr/>
          <p:nvPr/>
        </p:nvSpPr>
        <p:spPr>
          <a:xfrm>
            <a:off x="6714807" y="5949340"/>
            <a:ext cx="34925" cy="503999"/>
          </a:xfrm>
          <a:custGeom>
            <a:avLst/>
            <a:gdLst/>
            <a:ahLst/>
            <a:cxnLst/>
            <a:rect l="l" t="t" r="r" b="b"/>
            <a:pathLst>
              <a:path w="34925" h="503999">
                <a:moveTo>
                  <a:pt x="0" y="503999"/>
                </a:moveTo>
                <a:lnTo>
                  <a:pt x="34925" y="503999"/>
                </a:lnTo>
                <a:lnTo>
                  <a:pt x="34925" y="0"/>
                </a:lnTo>
                <a:lnTo>
                  <a:pt x="0" y="0"/>
                </a:lnTo>
                <a:lnTo>
                  <a:pt x="0" y="503999"/>
                </a:lnTo>
                <a:close/>
              </a:path>
            </a:pathLst>
          </a:custGeom>
          <a:solidFill>
            <a:srgbClr val="ADB9D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3" name="object 233"/>
          <p:cNvSpPr/>
          <p:nvPr/>
        </p:nvSpPr>
        <p:spPr>
          <a:xfrm>
            <a:off x="7002843" y="5949276"/>
            <a:ext cx="34925" cy="503999"/>
          </a:xfrm>
          <a:custGeom>
            <a:avLst/>
            <a:gdLst/>
            <a:ahLst/>
            <a:cxnLst/>
            <a:rect l="l" t="t" r="r" b="b"/>
            <a:pathLst>
              <a:path w="34925" h="503999">
                <a:moveTo>
                  <a:pt x="0" y="503999"/>
                </a:moveTo>
                <a:lnTo>
                  <a:pt x="34925" y="503999"/>
                </a:lnTo>
                <a:lnTo>
                  <a:pt x="34925" y="0"/>
                </a:lnTo>
                <a:lnTo>
                  <a:pt x="0" y="0"/>
                </a:lnTo>
                <a:lnTo>
                  <a:pt x="0" y="503999"/>
                </a:lnTo>
                <a:close/>
              </a:path>
            </a:pathLst>
          </a:custGeom>
          <a:solidFill>
            <a:srgbClr val="ADB9D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4" name="object 234"/>
          <p:cNvSpPr/>
          <p:nvPr/>
        </p:nvSpPr>
        <p:spPr>
          <a:xfrm>
            <a:off x="7002843" y="5949276"/>
            <a:ext cx="34925" cy="503999"/>
          </a:xfrm>
          <a:custGeom>
            <a:avLst/>
            <a:gdLst/>
            <a:ahLst/>
            <a:cxnLst/>
            <a:rect l="l" t="t" r="r" b="b"/>
            <a:pathLst>
              <a:path w="34925" h="503999">
                <a:moveTo>
                  <a:pt x="0" y="503999"/>
                </a:moveTo>
                <a:lnTo>
                  <a:pt x="34925" y="503999"/>
                </a:lnTo>
                <a:lnTo>
                  <a:pt x="34925" y="0"/>
                </a:lnTo>
                <a:lnTo>
                  <a:pt x="0" y="0"/>
                </a:lnTo>
                <a:lnTo>
                  <a:pt x="0" y="503999"/>
                </a:lnTo>
                <a:close/>
              </a:path>
            </a:pathLst>
          </a:custGeom>
          <a:solidFill>
            <a:srgbClr val="ADB9D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5" name="object 235"/>
          <p:cNvSpPr/>
          <p:nvPr/>
        </p:nvSpPr>
        <p:spPr>
          <a:xfrm>
            <a:off x="6732270" y="6435877"/>
            <a:ext cx="288035" cy="34925"/>
          </a:xfrm>
          <a:custGeom>
            <a:avLst/>
            <a:gdLst/>
            <a:ahLst/>
            <a:cxnLst/>
            <a:rect l="l" t="t" r="r" b="b"/>
            <a:pathLst>
              <a:path w="288035" h="34925">
                <a:moveTo>
                  <a:pt x="0" y="34925"/>
                </a:moveTo>
                <a:lnTo>
                  <a:pt x="288035" y="34925"/>
                </a:lnTo>
                <a:lnTo>
                  <a:pt x="288035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ADB9D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6" name="object 236"/>
          <p:cNvSpPr/>
          <p:nvPr/>
        </p:nvSpPr>
        <p:spPr>
          <a:xfrm>
            <a:off x="6732270" y="6435877"/>
            <a:ext cx="288035" cy="34925"/>
          </a:xfrm>
          <a:custGeom>
            <a:avLst/>
            <a:gdLst/>
            <a:ahLst/>
            <a:cxnLst/>
            <a:rect l="l" t="t" r="r" b="b"/>
            <a:pathLst>
              <a:path w="288035" h="34925">
                <a:moveTo>
                  <a:pt x="0" y="34925"/>
                </a:moveTo>
                <a:lnTo>
                  <a:pt x="288035" y="34925"/>
                </a:lnTo>
                <a:lnTo>
                  <a:pt x="288035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ADB9D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7" name="object 237"/>
          <p:cNvSpPr/>
          <p:nvPr/>
        </p:nvSpPr>
        <p:spPr>
          <a:xfrm>
            <a:off x="6732270" y="2636901"/>
            <a:ext cx="0" cy="972057"/>
          </a:xfrm>
          <a:custGeom>
            <a:avLst/>
            <a:gdLst/>
            <a:ahLst/>
            <a:cxnLst/>
            <a:rect l="l" t="t" r="r" b="b"/>
            <a:pathLst>
              <a:path h="972057">
                <a:moveTo>
                  <a:pt x="0" y="0"/>
                </a:moveTo>
                <a:lnTo>
                  <a:pt x="0" y="972057"/>
                </a:lnTo>
              </a:path>
            </a:pathLst>
          </a:custGeom>
          <a:ln w="12700">
            <a:solidFill>
              <a:srgbClr val="4D7ACF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8" name="object 238"/>
          <p:cNvSpPr/>
          <p:nvPr/>
        </p:nvSpPr>
        <p:spPr>
          <a:xfrm>
            <a:off x="7020306" y="5013198"/>
            <a:ext cx="1727962" cy="0"/>
          </a:xfrm>
          <a:custGeom>
            <a:avLst/>
            <a:gdLst/>
            <a:ahLst/>
            <a:cxnLst/>
            <a:rect l="l" t="t" r="r" b="b"/>
            <a:pathLst>
              <a:path w="1727962">
                <a:moveTo>
                  <a:pt x="0" y="0"/>
                </a:moveTo>
                <a:lnTo>
                  <a:pt x="1727962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9" name="object 239"/>
          <p:cNvSpPr/>
          <p:nvPr/>
        </p:nvSpPr>
        <p:spPr>
          <a:xfrm>
            <a:off x="7020306" y="3848354"/>
            <a:ext cx="1799971" cy="25400"/>
          </a:xfrm>
          <a:custGeom>
            <a:avLst/>
            <a:gdLst/>
            <a:ahLst/>
            <a:cxnLst/>
            <a:rect l="l" t="t" r="r" b="b"/>
            <a:pathLst>
              <a:path w="1799971" h="25400">
                <a:moveTo>
                  <a:pt x="0" y="25400"/>
                </a:moveTo>
                <a:lnTo>
                  <a:pt x="1799971" y="25400"/>
                </a:lnTo>
                <a:lnTo>
                  <a:pt x="1799971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0" name="object 240"/>
          <p:cNvSpPr/>
          <p:nvPr/>
        </p:nvSpPr>
        <p:spPr>
          <a:xfrm>
            <a:off x="7020306" y="3848354"/>
            <a:ext cx="1799971" cy="25400"/>
          </a:xfrm>
          <a:custGeom>
            <a:avLst/>
            <a:gdLst/>
            <a:ahLst/>
            <a:cxnLst/>
            <a:rect l="l" t="t" r="r" b="b"/>
            <a:pathLst>
              <a:path w="1799971" h="25400">
                <a:moveTo>
                  <a:pt x="0" y="25400"/>
                </a:moveTo>
                <a:lnTo>
                  <a:pt x="1799971" y="25400"/>
                </a:lnTo>
                <a:lnTo>
                  <a:pt x="1799971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1" name="object 241"/>
          <p:cNvSpPr/>
          <p:nvPr/>
        </p:nvSpPr>
        <p:spPr>
          <a:xfrm>
            <a:off x="6732270" y="2708910"/>
            <a:ext cx="0" cy="3312007"/>
          </a:xfrm>
          <a:custGeom>
            <a:avLst/>
            <a:gdLst/>
            <a:ahLst/>
            <a:cxnLst/>
            <a:rect l="l" t="t" r="r" b="b"/>
            <a:pathLst>
              <a:path h="3312007">
                <a:moveTo>
                  <a:pt x="0" y="0"/>
                </a:moveTo>
                <a:lnTo>
                  <a:pt x="0" y="3312007"/>
                </a:lnTo>
              </a:path>
            </a:pathLst>
          </a:custGeom>
          <a:ln w="12700">
            <a:solidFill>
              <a:srgbClr val="8B9BBD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2" name="object 242"/>
          <p:cNvSpPr/>
          <p:nvPr/>
        </p:nvSpPr>
        <p:spPr>
          <a:xfrm>
            <a:off x="3563874" y="5158930"/>
            <a:ext cx="3024378" cy="646328"/>
          </a:xfrm>
          <a:custGeom>
            <a:avLst/>
            <a:gdLst/>
            <a:ahLst/>
            <a:cxnLst/>
            <a:rect l="l" t="t" r="r" b="b"/>
            <a:pathLst>
              <a:path w="3024378" h="646328">
                <a:moveTo>
                  <a:pt x="0" y="646328"/>
                </a:moveTo>
                <a:lnTo>
                  <a:pt x="3024378" y="646328"/>
                </a:lnTo>
                <a:lnTo>
                  <a:pt x="3024378" y="0"/>
                </a:lnTo>
                <a:lnTo>
                  <a:pt x="0" y="0"/>
                </a:lnTo>
                <a:lnTo>
                  <a:pt x="0" y="646328"/>
                </a:lnTo>
                <a:close/>
              </a:path>
            </a:pathLst>
          </a:custGeom>
          <a:ln w="25400">
            <a:solidFill>
              <a:srgbClr val="ADB9D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3" name="object 243"/>
          <p:cNvSpPr/>
          <p:nvPr/>
        </p:nvSpPr>
        <p:spPr>
          <a:xfrm>
            <a:off x="5073777" y="4563491"/>
            <a:ext cx="1547876" cy="601344"/>
          </a:xfrm>
          <a:custGeom>
            <a:avLst/>
            <a:gdLst/>
            <a:ahLst/>
            <a:cxnLst/>
            <a:rect l="l" t="t" r="r" b="b"/>
            <a:pathLst>
              <a:path w="1547876" h="601345">
                <a:moveTo>
                  <a:pt x="0" y="589533"/>
                </a:moveTo>
                <a:lnTo>
                  <a:pt x="4445" y="601344"/>
                </a:lnTo>
                <a:lnTo>
                  <a:pt x="1516284" y="35938"/>
                </a:lnTo>
                <a:lnTo>
                  <a:pt x="1535049" y="27939"/>
                </a:lnTo>
                <a:lnTo>
                  <a:pt x="1533905" y="15747"/>
                </a:lnTo>
                <a:lnTo>
                  <a:pt x="1547876" y="17271"/>
                </a:lnTo>
                <a:lnTo>
                  <a:pt x="1450213" y="507"/>
                </a:lnTo>
                <a:lnTo>
                  <a:pt x="1446783" y="0"/>
                </a:lnTo>
                <a:lnTo>
                  <a:pt x="1443481" y="2285"/>
                </a:lnTo>
                <a:lnTo>
                  <a:pt x="1442974" y="5714"/>
                </a:lnTo>
                <a:lnTo>
                  <a:pt x="1442339" y="9143"/>
                </a:lnTo>
                <a:lnTo>
                  <a:pt x="1444625" y="12445"/>
                </a:lnTo>
                <a:lnTo>
                  <a:pt x="1448053" y="13080"/>
                </a:lnTo>
                <a:lnTo>
                  <a:pt x="1511888" y="23984"/>
                </a:lnTo>
                <a:lnTo>
                  <a:pt x="1531239" y="17652"/>
                </a:lnTo>
                <a:lnTo>
                  <a:pt x="1524323" y="26108"/>
                </a:lnTo>
                <a:lnTo>
                  <a:pt x="1511888" y="23984"/>
                </a:lnTo>
                <a:lnTo>
                  <a:pt x="0" y="589533"/>
                </a:lnTo>
                <a:close/>
              </a:path>
              <a:path w="1547876" h="601345">
                <a:moveTo>
                  <a:pt x="1475358" y="85978"/>
                </a:moveTo>
                <a:lnTo>
                  <a:pt x="1473200" y="88772"/>
                </a:lnTo>
                <a:lnTo>
                  <a:pt x="1473580" y="92709"/>
                </a:lnTo>
                <a:lnTo>
                  <a:pt x="1476248" y="94995"/>
                </a:lnTo>
                <a:lnTo>
                  <a:pt x="1479042" y="97154"/>
                </a:lnTo>
                <a:lnTo>
                  <a:pt x="1482978" y="96773"/>
                </a:lnTo>
                <a:lnTo>
                  <a:pt x="1485265" y="94106"/>
                </a:lnTo>
                <a:lnTo>
                  <a:pt x="1547876" y="17271"/>
                </a:lnTo>
                <a:lnTo>
                  <a:pt x="1533905" y="15747"/>
                </a:lnTo>
                <a:lnTo>
                  <a:pt x="1538351" y="27685"/>
                </a:lnTo>
                <a:lnTo>
                  <a:pt x="1533905" y="15747"/>
                </a:lnTo>
                <a:lnTo>
                  <a:pt x="1535049" y="27939"/>
                </a:lnTo>
                <a:lnTo>
                  <a:pt x="1516284" y="35938"/>
                </a:lnTo>
                <a:lnTo>
                  <a:pt x="1475358" y="85978"/>
                </a:lnTo>
                <a:close/>
              </a:path>
              <a:path w="1547876" h="601345">
                <a:moveTo>
                  <a:pt x="1531239" y="17652"/>
                </a:moveTo>
                <a:lnTo>
                  <a:pt x="1511888" y="23984"/>
                </a:lnTo>
                <a:lnTo>
                  <a:pt x="1524323" y="26108"/>
                </a:lnTo>
                <a:lnTo>
                  <a:pt x="1531239" y="17652"/>
                </a:lnTo>
                <a:close/>
              </a:path>
            </a:pathLst>
          </a:custGeom>
          <a:solidFill>
            <a:srgbClr val="8B9BB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4" name="object 244"/>
          <p:cNvSpPr/>
          <p:nvPr/>
        </p:nvSpPr>
        <p:spPr>
          <a:xfrm>
            <a:off x="7020306" y="2552191"/>
            <a:ext cx="719963" cy="25400"/>
          </a:xfrm>
          <a:custGeom>
            <a:avLst/>
            <a:gdLst/>
            <a:ahLst/>
            <a:cxnLst/>
            <a:rect l="l" t="t" r="r" b="b"/>
            <a:pathLst>
              <a:path w="719963" h="25400">
                <a:moveTo>
                  <a:pt x="0" y="25400"/>
                </a:moveTo>
                <a:lnTo>
                  <a:pt x="719963" y="25400"/>
                </a:lnTo>
                <a:lnTo>
                  <a:pt x="71996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5" name="object 245"/>
          <p:cNvSpPr/>
          <p:nvPr/>
        </p:nvSpPr>
        <p:spPr>
          <a:xfrm>
            <a:off x="7020306" y="2552191"/>
            <a:ext cx="719963" cy="25400"/>
          </a:xfrm>
          <a:custGeom>
            <a:avLst/>
            <a:gdLst/>
            <a:ahLst/>
            <a:cxnLst/>
            <a:rect l="l" t="t" r="r" b="b"/>
            <a:pathLst>
              <a:path w="719963" h="25400">
                <a:moveTo>
                  <a:pt x="0" y="25400"/>
                </a:moveTo>
                <a:lnTo>
                  <a:pt x="719963" y="25400"/>
                </a:lnTo>
                <a:lnTo>
                  <a:pt x="71996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" name="object 65"/>
          <p:cNvSpPr txBox="1"/>
          <p:nvPr/>
        </p:nvSpPr>
        <p:spPr>
          <a:xfrm>
            <a:off x="3563874" y="5158930"/>
            <a:ext cx="3024378" cy="6463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500"/>
              </a:lnSpc>
              <a:spcBef>
                <a:spcPts val="40"/>
              </a:spcBef>
            </a:pPr>
            <a:endParaRPr sz="500"/>
          </a:p>
          <a:p>
            <a:pPr marL="92455">
              <a:lnSpc>
                <a:spcPct val="100179"/>
              </a:lnSpc>
              <a:spcBef>
                <a:spcPts val="200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rem</a:t>
            </a:r>
            <a:r>
              <a:rPr sz="1800" spc="-4" dirty="0" smtClean="0">
                <a:latin typeface="Century Schoolbook"/>
                <a:cs typeface="Century Schoolbook"/>
              </a:rPr>
              <a:t>i</a:t>
            </a:r>
            <a:r>
              <a:rPr sz="1800" spc="4" dirty="0" smtClean="0">
                <a:latin typeface="Century Schoolbook"/>
                <a:cs typeface="Century Schoolbook"/>
              </a:rPr>
              <a:t>s</a:t>
            </a:r>
            <a:r>
              <a:rPr sz="1800" spc="0" dirty="0" smtClean="0">
                <a:latin typeface="Century Schoolbook"/>
                <a:cs typeface="Century Schoolbook"/>
              </a:rPr>
              <a:t>e</a:t>
            </a:r>
            <a:r>
              <a:rPr sz="1800" spc="-19" dirty="0" smtClean="0">
                <a:latin typeface="Century Schoolbook"/>
                <a:cs typeface="Century Schoolbook"/>
              </a:rPr>
              <a:t> </a:t>
            </a:r>
            <a:r>
              <a:rPr sz="1800" spc="0" dirty="0" smtClean="0">
                <a:latin typeface="Century Schoolbook"/>
                <a:cs typeface="Century Schoolbook"/>
              </a:rPr>
              <a:t>à </a:t>
            </a:r>
            <a:r>
              <a:rPr sz="1800" spc="-4" dirty="0" smtClean="0">
                <a:latin typeface="Century Schoolbook"/>
                <a:cs typeface="Century Schoolbook"/>
              </a:rPr>
              <a:t>z</a:t>
            </a:r>
            <a:r>
              <a:rPr sz="1800" spc="0" dirty="0" smtClean="0">
                <a:latin typeface="Century Schoolbook"/>
                <a:cs typeface="Century Schoolbook"/>
              </a:rPr>
              <a:t>éro a</a:t>
            </a:r>
            <a:r>
              <a:rPr sz="1800" spc="4" dirty="0" smtClean="0">
                <a:latin typeface="Century Schoolbook"/>
                <a:cs typeface="Century Schoolbook"/>
              </a:rPr>
              <a:t>s</a:t>
            </a:r>
            <a:r>
              <a:rPr sz="1800" spc="-4" dirty="0" smtClean="0">
                <a:latin typeface="Century Schoolbook"/>
                <a:cs typeface="Century Schoolbook"/>
              </a:rPr>
              <a:t>y</a:t>
            </a:r>
            <a:r>
              <a:rPr sz="1800" spc="0" dirty="0" smtClean="0">
                <a:latin typeface="Century Schoolbook"/>
                <a:cs typeface="Century Schoolbook"/>
              </a:rPr>
              <a:t>nchrone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1691639" y="2276855"/>
            <a:ext cx="1008126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3" name="object 63"/>
          <p:cNvSpPr txBox="1"/>
          <p:nvPr/>
        </p:nvSpPr>
        <p:spPr>
          <a:xfrm>
            <a:off x="3707891" y="2204847"/>
            <a:ext cx="1008126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2" name="object 62"/>
          <p:cNvSpPr txBox="1"/>
          <p:nvPr/>
        </p:nvSpPr>
        <p:spPr>
          <a:xfrm>
            <a:off x="116165" y="1376921"/>
            <a:ext cx="377024" cy="3693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1" name="object 61"/>
          <p:cNvSpPr txBox="1"/>
          <p:nvPr/>
        </p:nvSpPr>
        <p:spPr>
          <a:xfrm>
            <a:off x="76200" y="0"/>
            <a:ext cx="1579372" cy="237564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131445">
              <a:lnSpc>
                <a:spcPct val="100179"/>
              </a:lnSpc>
              <a:spcBef>
                <a:spcPts val="10211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H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1655572" y="0"/>
            <a:ext cx="6084824" cy="21328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51"/>
              </a:spcBef>
            </a:pPr>
            <a:endParaRPr sz="1200"/>
          </a:p>
          <a:p>
            <a:pPr marL="103036" marR="45197" algn="ctr">
              <a:lnSpc>
                <a:spcPct val="100179"/>
              </a:lnSpc>
            </a:pPr>
            <a:r>
              <a:rPr sz="350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OM</a:t>
            </a:r>
            <a:r>
              <a:rPr sz="28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P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</a:t>
            </a:r>
            <a:r>
              <a:rPr sz="28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URS</a:t>
            </a:r>
            <a:r>
              <a:rPr sz="2800" b="1" spc="21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35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</a:t>
            </a:r>
            <a:r>
              <a:rPr sz="28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YNCHRO</a:t>
            </a:r>
            <a:r>
              <a:rPr sz="2800" b="1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ES</a:t>
            </a:r>
            <a:endParaRPr sz="2800">
              <a:latin typeface="Century Schoolbook"/>
              <a:cs typeface="Century Schoolbook"/>
            </a:endParaRPr>
          </a:p>
          <a:p>
            <a:pPr marL="456438">
              <a:lnSpc>
                <a:spcPct val="100179"/>
              </a:lnSpc>
              <a:spcBef>
                <a:spcPts val="425"/>
              </a:spcBef>
            </a:pPr>
            <a:r>
              <a:rPr sz="28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2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XE</a:t>
            </a:r>
            <a:r>
              <a:rPr sz="2200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M</a:t>
            </a:r>
            <a:r>
              <a:rPr sz="22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P</a:t>
            </a:r>
            <a:r>
              <a:rPr sz="2200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LE</a:t>
            </a:r>
            <a:r>
              <a:rPr sz="28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:</a:t>
            </a:r>
            <a:r>
              <a:rPr sz="2800" spc="42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8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22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OM</a:t>
            </a:r>
            <a:r>
              <a:rPr sz="2200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P</a:t>
            </a:r>
            <a:r>
              <a:rPr sz="22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</a:t>
            </a:r>
            <a:r>
              <a:rPr sz="2200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2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UR</a:t>
            </a:r>
            <a:r>
              <a:rPr sz="2200" spc="271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2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MODULO</a:t>
            </a:r>
            <a:r>
              <a:rPr sz="2200" spc="27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8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6</a:t>
            </a:r>
            <a:endParaRPr sz="2800">
              <a:latin typeface="Century Schoolbook"/>
              <a:cs typeface="Century Schoolbook"/>
            </a:endParaRPr>
          </a:p>
          <a:p>
            <a:pPr marL="488188">
              <a:lnSpc>
                <a:spcPts val="2465"/>
              </a:lnSpc>
              <a:spcBef>
                <a:spcPts val="5203"/>
              </a:spcBef>
            </a:pPr>
            <a:r>
              <a:rPr sz="2700" spc="0" baseline="-29268" dirty="0" smtClean="0">
                <a:latin typeface="Century Schoolbook"/>
                <a:cs typeface="Century Schoolbook"/>
              </a:rPr>
              <a:t>1                            </a:t>
            </a:r>
            <a:r>
              <a:rPr sz="2700" spc="418" baseline="-29268" dirty="0" smtClean="0">
                <a:latin typeface="Century Schoolbook"/>
                <a:cs typeface="Century Schoolbook"/>
              </a:rPr>
              <a:t> </a:t>
            </a:r>
            <a:r>
              <a:rPr sz="2700" spc="0" baseline="-10783" dirty="0" smtClean="0">
                <a:latin typeface="Century Schoolbook"/>
                <a:cs typeface="Century Schoolbook"/>
              </a:rPr>
              <a:t>1                            </a:t>
            </a:r>
            <a:r>
              <a:rPr sz="2700" spc="418" baseline="-10783" dirty="0" smtClean="0">
                <a:latin typeface="Century Schoolbook"/>
                <a:cs typeface="Century Schoolbook"/>
              </a:rPr>
              <a:t> </a:t>
            </a:r>
            <a:r>
              <a:rPr sz="2700" spc="0" baseline="6161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7740396" y="0"/>
            <a:ext cx="1022603" cy="123278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8" name="object 58"/>
          <p:cNvSpPr txBox="1"/>
          <p:nvPr/>
        </p:nvSpPr>
        <p:spPr>
          <a:xfrm>
            <a:off x="8763000" y="0"/>
            <a:ext cx="57911" cy="386105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7" name="object 57"/>
          <p:cNvSpPr txBox="1"/>
          <p:nvPr/>
        </p:nvSpPr>
        <p:spPr>
          <a:xfrm>
            <a:off x="7740396" y="1232789"/>
            <a:ext cx="504062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6" name="object 56"/>
          <p:cNvSpPr txBox="1"/>
          <p:nvPr/>
        </p:nvSpPr>
        <p:spPr>
          <a:xfrm>
            <a:off x="8244458" y="1232789"/>
            <a:ext cx="518541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5" name="object 55"/>
          <p:cNvSpPr txBox="1"/>
          <p:nvPr/>
        </p:nvSpPr>
        <p:spPr>
          <a:xfrm>
            <a:off x="7740396" y="1736852"/>
            <a:ext cx="1022603" cy="39598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650"/>
              </a:lnSpc>
              <a:spcBef>
                <a:spcPts val="3"/>
              </a:spcBef>
            </a:pPr>
            <a:endParaRPr sz="650"/>
          </a:p>
          <a:p>
            <a:pPr marL="412988" marR="401167" algn="ctr">
              <a:lnSpc>
                <a:spcPct val="100179"/>
              </a:lnSpc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1655572" y="2132838"/>
            <a:ext cx="4068572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500"/>
              </a:lnSpc>
              <a:spcBef>
                <a:spcPts val="5"/>
              </a:spcBef>
            </a:pPr>
            <a:endParaRPr sz="500"/>
          </a:p>
          <a:p>
            <a:pPr marR="428107" algn="r">
              <a:lnSpc>
                <a:spcPts val="1515"/>
              </a:lnSpc>
              <a:spcBef>
                <a:spcPts val="1075"/>
              </a:spcBef>
            </a:pPr>
            <a:r>
              <a:rPr sz="2700" spc="0" baseline="-16944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  <a:p>
            <a:pPr marL="1466722" marR="2415022" algn="ctr">
              <a:lnSpc>
                <a:spcPts val="950"/>
              </a:lnSpc>
            </a:pPr>
            <a:r>
              <a:rPr sz="2700" spc="0" baseline="-154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5724144" y="2132838"/>
            <a:ext cx="1008126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2" name="object 52"/>
          <p:cNvSpPr txBox="1"/>
          <p:nvPr/>
        </p:nvSpPr>
        <p:spPr>
          <a:xfrm>
            <a:off x="6732270" y="2132838"/>
            <a:ext cx="1008126" cy="7199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550"/>
              </a:lnSpc>
              <a:spcBef>
                <a:spcPts val="16"/>
              </a:spcBef>
            </a:pPr>
            <a:endParaRPr sz="550"/>
          </a:p>
        </p:txBody>
      </p:sp>
      <p:sp>
        <p:nvSpPr>
          <p:cNvPr id="51" name="object 51"/>
          <p:cNvSpPr txBox="1"/>
          <p:nvPr/>
        </p:nvSpPr>
        <p:spPr>
          <a:xfrm>
            <a:off x="7740396" y="2132838"/>
            <a:ext cx="1022603" cy="43205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0" name="object 50"/>
          <p:cNvSpPr txBox="1"/>
          <p:nvPr/>
        </p:nvSpPr>
        <p:spPr>
          <a:xfrm>
            <a:off x="6732270" y="2204834"/>
            <a:ext cx="288035" cy="36005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68579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7020306" y="2204834"/>
            <a:ext cx="720090" cy="36005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49488" marR="272973" algn="ctr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76200" y="2375649"/>
            <a:ext cx="523746" cy="3693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2872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599946" y="2375649"/>
            <a:ext cx="1055625" cy="3693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582423">
              <a:lnSpc>
                <a:spcPct val="100179"/>
              </a:lnSpc>
              <a:spcBef>
                <a:spcPts val="16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6732270" y="2564891"/>
            <a:ext cx="288035" cy="43204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5" name="object 45"/>
          <p:cNvSpPr txBox="1"/>
          <p:nvPr/>
        </p:nvSpPr>
        <p:spPr>
          <a:xfrm>
            <a:off x="7020306" y="2564891"/>
            <a:ext cx="720090" cy="129616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600"/>
              </a:lnSpc>
              <a:spcBef>
                <a:spcPts val="1"/>
              </a:spcBef>
            </a:pPr>
            <a:endParaRPr sz="600"/>
          </a:p>
          <a:p>
            <a:pPr marL="254889" marR="278374" algn="ctr">
              <a:lnSpc>
                <a:spcPct val="100179"/>
              </a:lnSpc>
              <a:spcBef>
                <a:spcPts val="700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7740396" y="2564891"/>
            <a:ext cx="1022603" cy="129616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650"/>
              </a:lnSpc>
              <a:spcBef>
                <a:spcPts val="23"/>
              </a:spcBef>
            </a:pPr>
            <a:endParaRPr sz="650"/>
          </a:p>
          <a:p>
            <a:pPr marL="471042" marR="364734" algn="ctr">
              <a:lnSpc>
                <a:spcPct val="100179"/>
              </a:lnSpc>
              <a:spcBef>
                <a:spcPts val="700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1655572" y="2636901"/>
            <a:ext cx="5076698" cy="72008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1471802">
              <a:lnSpc>
                <a:spcPts val="2213"/>
              </a:lnSpc>
              <a:spcBef>
                <a:spcPts val="2159"/>
              </a:spcBef>
            </a:pPr>
            <a:r>
              <a:rPr sz="2700" spc="0" baseline="1540" dirty="0" smtClean="0">
                <a:latin typeface="Century Schoolbook"/>
                <a:cs typeface="Century Schoolbook"/>
              </a:rPr>
              <a:t>1            </a:t>
            </a:r>
            <a:r>
              <a:rPr sz="2700" spc="458" baseline="1540" dirty="0" smtClean="0">
                <a:latin typeface="Century Schoolbook"/>
                <a:cs typeface="Century Schoolbook"/>
              </a:rPr>
              <a:t> </a:t>
            </a: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76200" y="2744978"/>
            <a:ext cx="1579372" cy="74674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1" name="object 41"/>
          <p:cNvSpPr txBox="1"/>
          <p:nvPr/>
        </p:nvSpPr>
        <p:spPr>
          <a:xfrm>
            <a:off x="6732270" y="2996933"/>
            <a:ext cx="288035" cy="36005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68579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1655572" y="3356991"/>
            <a:ext cx="1044194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400"/>
              </a:lnSpc>
              <a:spcBef>
                <a:spcPts val="36"/>
              </a:spcBef>
            </a:pPr>
            <a:endParaRPr sz="1400"/>
          </a:p>
          <a:p>
            <a:pPr marL="433577" marR="423789" algn="ctr">
              <a:lnSpc>
                <a:spcPct val="100179"/>
              </a:lnSpc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2699766" y="3356991"/>
            <a:ext cx="2016251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8" name="object 38"/>
          <p:cNvSpPr txBox="1"/>
          <p:nvPr/>
        </p:nvSpPr>
        <p:spPr>
          <a:xfrm>
            <a:off x="4716018" y="3356991"/>
            <a:ext cx="2016252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400"/>
              </a:lnSpc>
              <a:spcBef>
                <a:spcPts val="36"/>
              </a:spcBef>
            </a:pPr>
            <a:endParaRPr sz="1400"/>
          </a:p>
          <a:p>
            <a:pPr marL="500253">
              <a:lnSpc>
                <a:spcPct val="100179"/>
              </a:lnSpc>
            </a:pPr>
            <a:r>
              <a:rPr sz="1800" spc="0" dirty="0" smtClean="0">
                <a:latin typeface="Century Schoolbook"/>
                <a:cs typeface="Century Schoolbook"/>
              </a:rPr>
              <a:t>0           </a:t>
            </a:r>
            <a:r>
              <a:rPr sz="1800" spc="388" dirty="0" smtClean="0">
                <a:latin typeface="Century Schoolbook"/>
                <a:cs typeface="Century Schoolbook"/>
              </a:rPr>
              <a:t> </a:t>
            </a: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6732270" y="3356991"/>
            <a:ext cx="288035" cy="79208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6" name="object 36"/>
          <p:cNvSpPr txBox="1"/>
          <p:nvPr/>
        </p:nvSpPr>
        <p:spPr>
          <a:xfrm>
            <a:off x="76200" y="3491725"/>
            <a:ext cx="523746" cy="3693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2872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599946" y="3491725"/>
            <a:ext cx="1055625" cy="3693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582423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76200" y="3861054"/>
            <a:ext cx="6656070" cy="64808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550"/>
              </a:lnSpc>
              <a:spcBef>
                <a:spcPts val="45"/>
              </a:spcBef>
            </a:pPr>
            <a:endParaRPr sz="550"/>
          </a:p>
          <a:p>
            <a:pPr marR="452618" algn="r">
              <a:lnSpc>
                <a:spcPts val="2213"/>
              </a:lnSpc>
              <a:spcBef>
                <a:spcPts val="2000"/>
              </a:spcBef>
            </a:pPr>
            <a:r>
              <a:rPr sz="2700" spc="0" baseline="1540" dirty="0" smtClean="0">
                <a:latin typeface="Century Schoolbook"/>
                <a:cs typeface="Century Schoolbook"/>
              </a:rPr>
              <a:t>1           </a:t>
            </a:r>
            <a:r>
              <a:rPr sz="2700" spc="388" baseline="1540" dirty="0" smtClean="0">
                <a:latin typeface="Century Schoolbook"/>
                <a:cs typeface="Century Schoolbook"/>
              </a:rPr>
              <a:t> </a:t>
            </a: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7020306" y="3861054"/>
            <a:ext cx="1742694" cy="115214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950"/>
              </a:lnSpc>
              <a:spcBef>
                <a:spcPts val="24"/>
              </a:spcBef>
            </a:pPr>
            <a:endParaRPr sz="950"/>
          </a:p>
          <a:p>
            <a:pPr marL="237363">
              <a:lnSpc>
                <a:spcPts val="2163"/>
              </a:lnSpc>
              <a:spcBef>
                <a:spcPts val="5000"/>
              </a:spcBef>
            </a:pPr>
            <a:r>
              <a:rPr sz="2700" spc="0" baseline="-16944" dirty="0" smtClean="0">
                <a:latin typeface="Century Schoolbook"/>
                <a:cs typeface="Century Schoolbook"/>
              </a:rPr>
              <a:t>0           </a:t>
            </a:r>
            <a:r>
              <a:rPr sz="2700" spc="388" baseline="-16944" dirty="0" smtClean="0">
                <a:latin typeface="Century Schoolbook"/>
                <a:cs typeface="Century Schoolbook"/>
              </a:rPr>
              <a:t> </a:t>
            </a: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8763000" y="3861054"/>
            <a:ext cx="57276" cy="20882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1" name="object 31"/>
          <p:cNvSpPr txBox="1"/>
          <p:nvPr/>
        </p:nvSpPr>
        <p:spPr>
          <a:xfrm>
            <a:off x="6732270" y="4149077"/>
            <a:ext cx="288035" cy="36005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68579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76200" y="4509135"/>
            <a:ext cx="4639945" cy="20674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9" name="object 29"/>
          <p:cNvSpPr txBox="1"/>
          <p:nvPr/>
        </p:nvSpPr>
        <p:spPr>
          <a:xfrm>
            <a:off x="4716145" y="4509135"/>
            <a:ext cx="2016125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8" name="object 28"/>
          <p:cNvSpPr txBox="1"/>
          <p:nvPr/>
        </p:nvSpPr>
        <p:spPr>
          <a:xfrm>
            <a:off x="6732270" y="4509135"/>
            <a:ext cx="288035" cy="19442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7" name="object 27"/>
          <p:cNvSpPr txBox="1"/>
          <p:nvPr/>
        </p:nvSpPr>
        <p:spPr>
          <a:xfrm>
            <a:off x="76200" y="4715878"/>
            <a:ext cx="523746" cy="3693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2872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Q2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599946" y="4715878"/>
            <a:ext cx="4116198" cy="29731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582423">
              <a:lnSpc>
                <a:spcPts val="2050"/>
              </a:lnSpc>
              <a:spcBef>
                <a:spcPts val="102"/>
              </a:spcBef>
            </a:pPr>
            <a:r>
              <a:rPr sz="2700" spc="0" baseline="1540" dirty="0" smtClean="0">
                <a:latin typeface="Century Schoolbook"/>
                <a:cs typeface="Century Schoolbook"/>
              </a:rPr>
              <a:t>0           </a:t>
            </a:r>
            <a:r>
              <a:rPr sz="2700" spc="19" baseline="1540" dirty="0" smtClean="0">
                <a:latin typeface="Century Schoolbook"/>
                <a:cs typeface="Century Schoolbook"/>
              </a:rPr>
              <a:t> </a:t>
            </a:r>
            <a:r>
              <a:rPr sz="1800" spc="0" dirty="0" smtClean="0">
                <a:latin typeface="Century Schoolbook"/>
                <a:cs typeface="Century Schoolbook"/>
              </a:rPr>
              <a:t>0             </a:t>
            </a:r>
            <a:r>
              <a:rPr sz="1800" spc="328" dirty="0" smtClean="0">
                <a:latin typeface="Century Schoolbook"/>
                <a:cs typeface="Century Schoolbook"/>
              </a:rPr>
              <a:t> </a:t>
            </a:r>
            <a:r>
              <a:rPr sz="1800" spc="0" dirty="0" smtClean="0">
                <a:latin typeface="Century Schoolbook"/>
                <a:cs typeface="Century Schoolbook"/>
              </a:rPr>
              <a:t>0             </a:t>
            </a:r>
            <a:r>
              <a:rPr sz="1800" spc="154" dirty="0" smtClean="0">
                <a:latin typeface="Century Schoolbook"/>
                <a:cs typeface="Century Schoolbook"/>
              </a:rPr>
              <a:t> </a:t>
            </a: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599946" y="5013198"/>
            <a:ext cx="6132323" cy="720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550"/>
              </a:lnSpc>
              <a:spcBef>
                <a:spcPts val="16"/>
              </a:spcBef>
            </a:pPr>
            <a:endParaRPr sz="550"/>
          </a:p>
        </p:txBody>
      </p:sp>
      <p:sp>
        <p:nvSpPr>
          <p:cNvPr id="24" name="object 24"/>
          <p:cNvSpPr txBox="1"/>
          <p:nvPr/>
        </p:nvSpPr>
        <p:spPr>
          <a:xfrm>
            <a:off x="7020306" y="5013198"/>
            <a:ext cx="1742694" cy="93607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3" name="object 23"/>
          <p:cNvSpPr txBox="1"/>
          <p:nvPr/>
        </p:nvSpPr>
        <p:spPr>
          <a:xfrm>
            <a:off x="76200" y="5085207"/>
            <a:ext cx="6656070" cy="57604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950"/>
              </a:lnSpc>
              <a:spcBef>
                <a:spcPts val="10"/>
              </a:spcBef>
            </a:pPr>
            <a:endParaRPr sz="950"/>
          </a:p>
          <a:p>
            <a:pPr marL="3580129">
              <a:lnSpc>
                <a:spcPct val="100179"/>
              </a:lnSpc>
            </a:pPr>
            <a:r>
              <a:rPr sz="1800" spc="0" dirty="0" smtClean="0">
                <a:latin typeface="Century Schoolbook"/>
                <a:cs typeface="Century Schoolbook"/>
              </a:rPr>
              <a:t>Détect</a:t>
            </a:r>
            <a:r>
              <a:rPr sz="1800" spc="-4" dirty="0" smtClean="0">
                <a:latin typeface="Century Schoolbook"/>
                <a:cs typeface="Century Schoolbook"/>
              </a:rPr>
              <a:t>i</a:t>
            </a:r>
            <a:r>
              <a:rPr sz="1800" spc="0" dirty="0" smtClean="0">
                <a:latin typeface="Century Schoolbook"/>
                <a:cs typeface="Century Schoolbook"/>
              </a:rPr>
              <a:t>on</a:t>
            </a:r>
            <a:r>
              <a:rPr sz="1800" spc="-19" dirty="0" smtClean="0">
                <a:latin typeface="Century Schoolbook"/>
                <a:cs typeface="Century Schoolbook"/>
              </a:rPr>
              <a:t> </a:t>
            </a:r>
            <a:r>
              <a:rPr sz="1800" spc="4" dirty="0" smtClean="0">
                <a:latin typeface="Century Schoolbook"/>
                <a:cs typeface="Century Schoolbook"/>
              </a:rPr>
              <a:t>d</a:t>
            </a:r>
            <a:r>
              <a:rPr sz="1800" spc="0" dirty="0" smtClean="0">
                <a:latin typeface="Century Schoolbook"/>
                <a:cs typeface="Century Schoolbook"/>
              </a:rPr>
              <a:t>e </a:t>
            </a:r>
            <a:r>
              <a:rPr sz="1800" spc="-4" dirty="0" smtClean="0">
                <a:latin typeface="Century Schoolbook"/>
                <a:cs typeface="Century Schoolbook"/>
              </a:rPr>
              <a:t>l’</a:t>
            </a:r>
            <a:r>
              <a:rPr sz="1800" spc="0" dirty="0" smtClean="0">
                <a:latin typeface="Century Schoolbook"/>
                <a:cs typeface="Century Schoolbook"/>
              </a:rPr>
              <a:t>état 110 et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76200" y="5661253"/>
            <a:ext cx="544587" cy="3693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2872">
              <a:lnSpc>
                <a:spcPct val="100179"/>
              </a:lnSpc>
              <a:spcBef>
                <a:spcPts val="38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Pri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20787" y="5661253"/>
            <a:ext cx="6111482" cy="29731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0" name="object 20"/>
          <p:cNvSpPr txBox="1"/>
          <p:nvPr/>
        </p:nvSpPr>
        <p:spPr>
          <a:xfrm>
            <a:off x="620787" y="5958573"/>
            <a:ext cx="6111482" cy="7200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550"/>
              </a:lnSpc>
              <a:spcBef>
                <a:spcPts val="17"/>
              </a:spcBef>
            </a:pPr>
            <a:endParaRPr sz="550"/>
          </a:p>
        </p:txBody>
      </p:sp>
      <p:sp>
        <p:nvSpPr>
          <p:cNvPr id="19" name="object 19"/>
          <p:cNvSpPr txBox="1"/>
          <p:nvPr/>
        </p:nvSpPr>
        <p:spPr>
          <a:xfrm>
            <a:off x="7020306" y="5949276"/>
            <a:ext cx="1742694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R="224331" algn="r">
              <a:lnSpc>
                <a:spcPts val="1215"/>
              </a:lnSpc>
              <a:spcBef>
                <a:spcPts val="60"/>
              </a:spcBef>
            </a:pPr>
            <a:r>
              <a:rPr sz="2100" b="1" spc="-4" baseline="1980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76</a:t>
            </a:r>
            <a:endParaRPr sz="1400">
              <a:latin typeface="Century Schoolbook"/>
              <a:cs typeface="Century Schoolbook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8763000" y="5949276"/>
            <a:ext cx="57911" cy="9087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7" name="object 17"/>
          <p:cNvSpPr txBox="1"/>
          <p:nvPr/>
        </p:nvSpPr>
        <p:spPr>
          <a:xfrm>
            <a:off x="76200" y="6030582"/>
            <a:ext cx="6656070" cy="42275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6" name="object 16"/>
          <p:cNvSpPr txBox="1"/>
          <p:nvPr/>
        </p:nvSpPr>
        <p:spPr>
          <a:xfrm>
            <a:off x="76200" y="6453339"/>
            <a:ext cx="8686800" cy="40465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5" name="object 15"/>
          <p:cNvSpPr txBox="1"/>
          <p:nvPr/>
        </p:nvSpPr>
        <p:spPr>
          <a:xfrm>
            <a:off x="4716018" y="1232789"/>
            <a:ext cx="504063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4" name="object 14"/>
          <p:cNvSpPr txBox="1"/>
          <p:nvPr/>
        </p:nvSpPr>
        <p:spPr>
          <a:xfrm>
            <a:off x="5220081" y="1232789"/>
            <a:ext cx="503936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3" name="object 13"/>
          <p:cNvSpPr txBox="1"/>
          <p:nvPr/>
        </p:nvSpPr>
        <p:spPr>
          <a:xfrm>
            <a:off x="5724144" y="1232789"/>
            <a:ext cx="503935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2" name="object 12"/>
          <p:cNvSpPr txBox="1"/>
          <p:nvPr/>
        </p:nvSpPr>
        <p:spPr>
          <a:xfrm>
            <a:off x="6228080" y="1232789"/>
            <a:ext cx="504063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1" name="object 11"/>
          <p:cNvSpPr txBox="1"/>
          <p:nvPr/>
        </p:nvSpPr>
        <p:spPr>
          <a:xfrm>
            <a:off x="6732270" y="1232789"/>
            <a:ext cx="504062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" name="object 10"/>
          <p:cNvSpPr txBox="1"/>
          <p:nvPr/>
        </p:nvSpPr>
        <p:spPr>
          <a:xfrm>
            <a:off x="7236333" y="1232789"/>
            <a:ext cx="503936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" name="object 9"/>
          <p:cNvSpPr txBox="1"/>
          <p:nvPr/>
        </p:nvSpPr>
        <p:spPr>
          <a:xfrm>
            <a:off x="2699766" y="1232789"/>
            <a:ext cx="504063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" name="object 8"/>
          <p:cNvSpPr txBox="1"/>
          <p:nvPr/>
        </p:nvSpPr>
        <p:spPr>
          <a:xfrm>
            <a:off x="3203829" y="1232789"/>
            <a:ext cx="503935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" name="object 7"/>
          <p:cNvSpPr txBox="1"/>
          <p:nvPr/>
        </p:nvSpPr>
        <p:spPr>
          <a:xfrm>
            <a:off x="3708019" y="1232789"/>
            <a:ext cx="503935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" name="object 6"/>
          <p:cNvSpPr txBox="1"/>
          <p:nvPr/>
        </p:nvSpPr>
        <p:spPr>
          <a:xfrm>
            <a:off x="4211955" y="1232789"/>
            <a:ext cx="504063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" name="object 5"/>
          <p:cNvSpPr txBox="1"/>
          <p:nvPr/>
        </p:nvSpPr>
        <p:spPr>
          <a:xfrm>
            <a:off x="1270000000" y="1232915"/>
            <a:ext cx="0" cy="50393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" name="object 4"/>
          <p:cNvSpPr txBox="1"/>
          <p:nvPr/>
        </p:nvSpPr>
        <p:spPr>
          <a:xfrm>
            <a:off x="1187627" y="1232789"/>
            <a:ext cx="504012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1691767" y="1232789"/>
            <a:ext cx="503935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2195703" y="1232789"/>
            <a:ext cx="504063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object 58"/>
          <p:cNvSpPr/>
          <p:nvPr/>
        </p:nvSpPr>
        <p:spPr>
          <a:xfrm>
            <a:off x="87630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89154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6969633" y="2744990"/>
            <a:ext cx="1270634" cy="1152131"/>
          </a:xfrm>
          <a:custGeom>
            <a:avLst/>
            <a:gdLst/>
            <a:ahLst/>
            <a:cxnLst/>
            <a:rect l="l" t="t" r="r" b="b"/>
            <a:pathLst>
              <a:path w="1270634" h="1152131">
                <a:moveTo>
                  <a:pt x="0" y="1152131"/>
                </a:moveTo>
                <a:lnTo>
                  <a:pt x="1270634" y="1152131"/>
                </a:lnTo>
                <a:lnTo>
                  <a:pt x="1270634" y="0"/>
                </a:lnTo>
                <a:lnTo>
                  <a:pt x="0" y="0"/>
                </a:lnTo>
                <a:lnTo>
                  <a:pt x="0" y="115213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6300216" y="2966339"/>
            <a:ext cx="648081" cy="25400"/>
          </a:xfrm>
          <a:custGeom>
            <a:avLst/>
            <a:gdLst/>
            <a:ahLst/>
            <a:cxnLst/>
            <a:rect l="l" t="t" r="r" b="b"/>
            <a:pathLst>
              <a:path w="648081" h="25400">
                <a:moveTo>
                  <a:pt x="0" y="25400"/>
                </a:moveTo>
                <a:lnTo>
                  <a:pt x="648081" y="25400"/>
                </a:lnTo>
                <a:lnTo>
                  <a:pt x="648081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6300216" y="2966339"/>
            <a:ext cx="648081" cy="25400"/>
          </a:xfrm>
          <a:custGeom>
            <a:avLst/>
            <a:gdLst/>
            <a:ahLst/>
            <a:cxnLst/>
            <a:rect l="l" t="t" r="r" b="b"/>
            <a:pathLst>
              <a:path w="648081" h="25400">
                <a:moveTo>
                  <a:pt x="0" y="25400"/>
                </a:moveTo>
                <a:lnTo>
                  <a:pt x="648081" y="25400"/>
                </a:lnTo>
                <a:lnTo>
                  <a:pt x="648081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8208391" y="2919984"/>
            <a:ext cx="396112" cy="117982"/>
          </a:xfrm>
          <a:custGeom>
            <a:avLst/>
            <a:gdLst/>
            <a:ahLst/>
            <a:cxnLst/>
            <a:rect l="l" t="t" r="r" b="b"/>
            <a:pathLst>
              <a:path w="396112" h="117982">
                <a:moveTo>
                  <a:pt x="31623" y="69976"/>
                </a:moveTo>
                <a:lnTo>
                  <a:pt x="72335" y="71754"/>
                </a:lnTo>
                <a:lnTo>
                  <a:pt x="396112" y="71754"/>
                </a:lnTo>
                <a:lnTo>
                  <a:pt x="396112" y="46354"/>
                </a:lnTo>
                <a:lnTo>
                  <a:pt x="25145" y="46354"/>
                </a:lnTo>
                <a:lnTo>
                  <a:pt x="25145" y="71754"/>
                </a:lnTo>
                <a:lnTo>
                  <a:pt x="94995" y="114426"/>
                </a:lnTo>
                <a:lnTo>
                  <a:pt x="101091" y="117982"/>
                </a:lnTo>
                <a:lnTo>
                  <a:pt x="108838" y="115950"/>
                </a:lnTo>
                <a:lnTo>
                  <a:pt x="112394" y="109854"/>
                </a:lnTo>
                <a:lnTo>
                  <a:pt x="115950" y="103758"/>
                </a:lnTo>
                <a:lnTo>
                  <a:pt x="113918" y="96012"/>
                </a:lnTo>
                <a:lnTo>
                  <a:pt x="107823" y="92455"/>
                </a:lnTo>
                <a:lnTo>
                  <a:pt x="72335" y="71754"/>
                </a:lnTo>
                <a:lnTo>
                  <a:pt x="31623" y="69976"/>
                </a:lnTo>
                <a:lnTo>
                  <a:pt x="31623" y="48005"/>
                </a:lnTo>
                <a:lnTo>
                  <a:pt x="50455" y="58991"/>
                </a:lnTo>
                <a:lnTo>
                  <a:pt x="31623" y="69976"/>
                </a:lnTo>
                <a:close/>
              </a:path>
              <a:path w="396112" h="117982">
                <a:moveTo>
                  <a:pt x="115950" y="14224"/>
                </a:moveTo>
                <a:lnTo>
                  <a:pt x="112394" y="8127"/>
                </a:lnTo>
                <a:lnTo>
                  <a:pt x="108838" y="2158"/>
                </a:lnTo>
                <a:lnTo>
                  <a:pt x="101091" y="0"/>
                </a:lnTo>
                <a:lnTo>
                  <a:pt x="94995" y="3555"/>
                </a:lnTo>
                <a:lnTo>
                  <a:pt x="0" y="59054"/>
                </a:lnTo>
                <a:lnTo>
                  <a:pt x="94995" y="114426"/>
                </a:lnTo>
                <a:lnTo>
                  <a:pt x="25145" y="71754"/>
                </a:lnTo>
                <a:lnTo>
                  <a:pt x="25145" y="46354"/>
                </a:lnTo>
                <a:lnTo>
                  <a:pt x="72117" y="46355"/>
                </a:lnTo>
                <a:lnTo>
                  <a:pt x="107823" y="25526"/>
                </a:lnTo>
                <a:lnTo>
                  <a:pt x="113918" y="21970"/>
                </a:lnTo>
                <a:lnTo>
                  <a:pt x="115950" y="14224"/>
                </a:lnTo>
                <a:close/>
              </a:path>
              <a:path w="396112" h="117982">
                <a:moveTo>
                  <a:pt x="50455" y="58991"/>
                </a:moveTo>
                <a:lnTo>
                  <a:pt x="31623" y="48005"/>
                </a:lnTo>
                <a:lnTo>
                  <a:pt x="31623" y="69976"/>
                </a:lnTo>
                <a:lnTo>
                  <a:pt x="50455" y="589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8208391" y="2919984"/>
            <a:ext cx="396112" cy="117982"/>
          </a:xfrm>
          <a:custGeom>
            <a:avLst/>
            <a:gdLst/>
            <a:ahLst/>
            <a:cxnLst/>
            <a:rect l="l" t="t" r="r" b="b"/>
            <a:pathLst>
              <a:path w="396112" h="117982">
                <a:moveTo>
                  <a:pt x="31623" y="69976"/>
                </a:moveTo>
                <a:lnTo>
                  <a:pt x="72335" y="71754"/>
                </a:lnTo>
                <a:lnTo>
                  <a:pt x="396112" y="71754"/>
                </a:lnTo>
                <a:lnTo>
                  <a:pt x="396112" y="46354"/>
                </a:lnTo>
                <a:lnTo>
                  <a:pt x="25145" y="46354"/>
                </a:lnTo>
                <a:lnTo>
                  <a:pt x="25145" y="71754"/>
                </a:lnTo>
                <a:lnTo>
                  <a:pt x="94995" y="114426"/>
                </a:lnTo>
                <a:lnTo>
                  <a:pt x="101091" y="117982"/>
                </a:lnTo>
                <a:lnTo>
                  <a:pt x="108838" y="115950"/>
                </a:lnTo>
                <a:lnTo>
                  <a:pt x="112394" y="109854"/>
                </a:lnTo>
                <a:lnTo>
                  <a:pt x="115950" y="103758"/>
                </a:lnTo>
                <a:lnTo>
                  <a:pt x="113918" y="96012"/>
                </a:lnTo>
                <a:lnTo>
                  <a:pt x="107823" y="92455"/>
                </a:lnTo>
                <a:lnTo>
                  <a:pt x="72335" y="71754"/>
                </a:lnTo>
                <a:lnTo>
                  <a:pt x="31623" y="69976"/>
                </a:lnTo>
                <a:lnTo>
                  <a:pt x="31623" y="48005"/>
                </a:lnTo>
                <a:lnTo>
                  <a:pt x="50455" y="58991"/>
                </a:lnTo>
                <a:lnTo>
                  <a:pt x="31623" y="69976"/>
                </a:lnTo>
                <a:close/>
              </a:path>
              <a:path w="396112" h="117982">
                <a:moveTo>
                  <a:pt x="115950" y="14224"/>
                </a:moveTo>
                <a:lnTo>
                  <a:pt x="112394" y="8127"/>
                </a:lnTo>
                <a:lnTo>
                  <a:pt x="108838" y="2158"/>
                </a:lnTo>
                <a:lnTo>
                  <a:pt x="101091" y="0"/>
                </a:lnTo>
                <a:lnTo>
                  <a:pt x="94995" y="3555"/>
                </a:lnTo>
                <a:lnTo>
                  <a:pt x="0" y="59054"/>
                </a:lnTo>
                <a:lnTo>
                  <a:pt x="94995" y="114426"/>
                </a:lnTo>
                <a:lnTo>
                  <a:pt x="25145" y="71754"/>
                </a:lnTo>
                <a:lnTo>
                  <a:pt x="25145" y="46354"/>
                </a:lnTo>
                <a:lnTo>
                  <a:pt x="72117" y="46355"/>
                </a:lnTo>
                <a:lnTo>
                  <a:pt x="107823" y="25526"/>
                </a:lnTo>
                <a:lnTo>
                  <a:pt x="113918" y="21970"/>
                </a:lnTo>
                <a:lnTo>
                  <a:pt x="115950" y="14224"/>
                </a:lnTo>
                <a:close/>
              </a:path>
              <a:path w="396112" h="117982">
                <a:moveTo>
                  <a:pt x="50455" y="58991"/>
                </a:moveTo>
                <a:lnTo>
                  <a:pt x="31623" y="48005"/>
                </a:lnTo>
                <a:lnTo>
                  <a:pt x="31623" y="69976"/>
                </a:lnTo>
                <a:lnTo>
                  <a:pt x="50455" y="589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8244332" y="3640074"/>
            <a:ext cx="648208" cy="117982"/>
          </a:xfrm>
          <a:custGeom>
            <a:avLst/>
            <a:gdLst/>
            <a:ahLst/>
            <a:cxnLst/>
            <a:rect l="l" t="t" r="r" b="b"/>
            <a:pathLst>
              <a:path w="648208" h="117982">
                <a:moveTo>
                  <a:pt x="31623" y="69976"/>
                </a:moveTo>
                <a:lnTo>
                  <a:pt x="72335" y="71754"/>
                </a:lnTo>
                <a:lnTo>
                  <a:pt x="648208" y="71755"/>
                </a:lnTo>
                <a:lnTo>
                  <a:pt x="648208" y="46355"/>
                </a:lnTo>
                <a:lnTo>
                  <a:pt x="25273" y="46355"/>
                </a:lnTo>
                <a:lnTo>
                  <a:pt x="25273" y="71755"/>
                </a:lnTo>
                <a:lnTo>
                  <a:pt x="94996" y="114426"/>
                </a:lnTo>
                <a:lnTo>
                  <a:pt x="101092" y="117982"/>
                </a:lnTo>
                <a:lnTo>
                  <a:pt x="108839" y="115950"/>
                </a:lnTo>
                <a:lnTo>
                  <a:pt x="112395" y="109855"/>
                </a:lnTo>
                <a:lnTo>
                  <a:pt x="115950" y="103758"/>
                </a:lnTo>
                <a:lnTo>
                  <a:pt x="113919" y="96012"/>
                </a:lnTo>
                <a:lnTo>
                  <a:pt x="107823" y="92456"/>
                </a:lnTo>
                <a:lnTo>
                  <a:pt x="72335" y="71754"/>
                </a:lnTo>
                <a:lnTo>
                  <a:pt x="31623" y="69976"/>
                </a:lnTo>
                <a:lnTo>
                  <a:pt x="31623" y="48006"/>
                </a:lnTo>
                <a:lnTo>
                  <a:pt x="50455" y="58991"/>
                </a:lnTo>
                <a:lnTo>
                  <a:pt x="31623" y="69976"/>
                </a:lnTo>
                <a:close/>
              </a:path>
              <a:path w="648208" h="117982">
                <a:moveTo>
                  <a:pt x="115950" y="14224"/>
                </a:moveTo>
                <a:lnTo>
                  <a:pt x="112395" y="8127"/>
                </a:lnTo>
                <a:lnTo>
                  <a:pt x="108839" y="2031"/>
                </a:lnTo>
                <a:lnTo>
                  <a:pt x="101092" y="0"/>
                </a:lnTo>
                <a:lnTo>
                  <a:pt x="94996" y="3556"/>
                </a:lnTo>
                <a:lnTo>
                  <a:pt x="0" y="59055"/>
                </a:lnTo>
                <a:lnTo>
                  <a:pt x="94996" y="114426"/>
                </a:lnTo>
                <a:lnTo>
                  <a:pt x="25273" y="71755"/>
                </a:lnTo>
                <a:lnTo>
                  <a:pt x="25273" y="46355"/>
                </a:lnTo>
                <a:lnTo>
                  <a:pt x="72117" y="46355"/>
                </a:lnTo>
                <a:lnTo>
                  <a:pt x="107823" y="25526"/>
                </a:lnTo>
                <a:lnTo>
                  <a:pt x="113919" y="21970"/>
                </a:lnTo>
                <a:lnTo>
                  <a:pt x="115950" y="14224"/>
                </a:lnTo>
                <a:close/>
              </a:path>
              <a:path w="648208" h="117982">
                <a:moveTo>
                  <a:pt x="50455" y="58991"/>
                </a:moveTo>
                <a:lnTo>
                  <a:pt x="31623" y="48006"/>
                </a:lnTo>
                <a:lnTo>
                  <a:pt x="31623" y="69976"/>
                </a:lnTo>
                <a:lnTo>
                  <a:pt x="50455" y="58991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8244332" y="3640074"/>
            <a:ext cx="648208" cy="117982"/>
          </a:xfrm>
          <a:custGeom>
            <a:avLst/>
            <a:gdLst/>
            <a:ahLst/>
            <a:cxnLst/>
            <a:rect l="l" t="t" r="r" b="b"/>
            <a:pathLst>
              <a:path w="648208" h="117982">
                <a:moveTo>
                  <a:pt x="31623" y="69976"/>
                </a:moveTo>
                <a:lnTo>
                  <a:pt x="72335" y="71754"/>
                </a:lnTo>
                <a:lnTo>
                  <a:pt x="648208" y="71755"/>
                </a:lnTo>
                <a:lnTo>
                  <a:pt x="648208" y="46355"/>
                </a:lnTo>
                <a:lnTo>
                  <a:pt x="25273" y="46355"/>
                </a:lnTo>
                <a:lnTo>
                  <a:pt x="25273" y="71755"/>
                </a:lnTo>
                <a:lnTo>
                  <a:pt x="94996" y="114426"/>
                </a:lnTo>
                <a:lnTo>
                  <a:pt x="101092" y="117982"/>
                </a:lnTo>
                <a:lnTo>
                  <a:pt x="108839" y="115950"/>
                </a:lnTo>
                <a:lnTo>
                  <a:pt x="112395" y="109855"/>
                </a:lnTo>
                <a:lnTo>
                  <a:pt x="115950" y="103758"/>
                </a:lnTo>
                <a:lnTo>
                  <a:pt x="113919" y="96012"/>
                </a:lnTo>
                <a:lnTo>
                  <a:pt x="107823" y="92456"/>
                </a:lnTo>
                <a:lnTo>
                  <a:pt x="72335" y="71754"/>
                </a:lnTo>
                <a:lnTo>
                  <a:pt x="31623" y="69976"/>
                </a:lnTo>
                <a:lnTo>
                  <a:pt x="31623" y="48006"/>
                </a:lnTo>
                <a:lnTo>
                  <a:pt x="50455" y="58991"/>
                </a:lnTo>
                <a:lnTo>
                  <a:pt x="31623" y="69976"/>
                </a:lnTo>
                <a:close/>
              </a:path>
              <a:path w="648208" h="117982">
                <a:moveTo>
                  <a:pt x="115950" y="14224"/>
                </a:moveTo>
                <a:lnTo>
                  <a:pt x="112395" y="8127"/>
                </a:lnTo>
                <a:lnTo>
                  <a:pt x="108839" y="2031"/>
                </a:lnTo>
                <a:lnTo>
                  <a:pt x="101092" y="0"/>
                </a:lnTo>
                <a:lnTo>
                  <a:pt x="94996" y="3556"/>
                </a:lnTo>
                <a:lnTo>
                  <a:pt x="0" y="59055"/>
                </a:lnTo>
                <a:lnTo>
                  <a:pt x="94996" y="114426"/>
                </a:lnTo>
                <a:lnTo>
                  <a:pt x="25273" y="71755"/>
                </a:lnTo>
                <a:lnTo>
                  <a:pt x="25273" y="46355"/>
                </a:lnTo>
                <a:lnTo>
                  <a:pt x="72117" y="46355"/>
                </a:lnTo>
                <a:lnTo>
                  <a:pt x="107823" y="25526"/>
                </a:lnTo>
                <a:lnTo>
                  <a:pt x="113919" y="21970"/>
                </a:lnTo>
                <a:lnTo>
                  <a:pt x="115950" y="14224"/>
                </a:lnTo>
                <a:close/>
              </a:path>
              <a:path w="648208" h="117982">
                <a:moveTo>
                  <a:pt x="50455" y="58991"/>
                </a:moveTo>
                <a:lnTo>
                  <a:pt x="31623" y="48006"/>
                </a:lnTo>
                <a:lnTo>
                  <a:pt x="31623" y="69976"/>
                </a:lnTo>
                <a:lnTo>
                  <a:pt x="50455" y="58991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8244458" y="3640074"/>
            <a:ext cx="144018" cy="122300"/>
          </a:xfrm>
          <a:custGeom>
            <a:avLst/>
            <a:gdLst/>
            <a:ahLst/>
            <a:cxnLst/>
            <a:rect l="l" t="t" r="r" b="b"/>
            <a:pathLst>
              <a:path w="144018" h="122300">
                <a:moveTo>
                  <a:pt x="72009" y="122300"/>
                </a:moveTo>
                <a:lnTo>
                  <a:pt x="78909" y="122024"/>
                </a:lnTo>
                <a:lnTo>
                  <a:pt x="94014" y="119398"/>
                </a:lnTo>
                <a:lnTo>
                  <a:pt x="107787" y="114244"/>
                </a:lnTo>
                <a:lnTo>
                  <a:pt x="119866" y="106868"/>
                </a:lnTo>
                <a:lnTo>
                  <a:pt x="129890" y="97573"/>
                </a:lnTo>
                <a:lnTo>
                  <a:pt x="137498" y="86663"/>
                </a:lnTo>
                <a:lnTo>
                  <a:pt x="142327" y="74442"/>
                </a:lnTo>
                <a:lnTo>
                  <a:pt x="144018" y="61213"/>
                </a:lnTo>
                <a:lnTo>
                  <a:pt x="143682" y="55268"/>
                </a:lnTo>
                <a:lnTo>
                  <a:pt x="140565" y="42446"/>
                </a:lnTo>
                <a:lnTo>
                  <a:pt x="134473" y="30755"/>
                </a:lnTo>
                <a:lnTo>
                  <a:pt x="125767" y="20502"/>
                </a:lnTo>
                <a:lnTo>
                  <a:pt x="114807" y="11992"/>
                </a:lnTo>
                <a:lnTo>
                  <a:pt x="101953" y="5534"/>
                </a:lnTo>
                <a:lnTo>
                  <a:pt x="87567" y="1434"/>
                </a:lnTo>
                <a:lnTo>
                  <a:pt x="72009" y="0"/>
                </a:lnTo>
                <a:lnTo>
                  <a:pt x="64992" y="285"/>
                </a:lnTo>
                <a:lnTo>
                  <a:pt x="49879" y="2935"/>
                </a:lnTo>
                <a:lnTo>
                  <a:pt x="36117" y="8115"/>
                </a:lnTo>
                <a:lnTo>
                  <a:pt x="24062" y="15517"/>
                </a:lnTo>
                <a:lnTo>
                  <a:pt x="14067" y="24835"/>
                </a:lnTo>
                <a:lnTo>
                  <a:pt x="6488" y="35762"/>
                </a:lnTo>
                <a:lnTo>
                  <a:pt x="1681" y="47990"/>
                </a:lnTo>
                <a:lnTo>
                  <a:pt x="0" y="61213"/>
                </a:lnTo>
                <a:lnTo>
                  <a:pt x="325" y="67077"/>
                </a:lnTo>
                <a:lnTo>
                  <a:pt x="3416" y="79904"/>
                </a:lnTo>
                <a:lnTo>
                  <a:pt x="9484" y="91592"/>
                </a:lnTo>
                <a:lnTo>
                  <a:pt x="18172" y="101836"/>
                </a:lnTo>
                <a:lnTo>
                  <a:pt x="29124" y="110333"/>
                </a:lnTo>
                <a:lnTo>
                  <a:pt x="41985" y="116779"/>
                </a:lnTo>
                <a:lnTo>
                  <a:pt x="56398" y="120869"/>
                </a:lnTo>
                <a:lnTo>
                  <a:pt x="72009" y="1223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8244458" y="3640074"/>
            <a:ext cx="144018" cy="122300"/>
          </a:xfrm>
          <a:custGeom>
            <a:avLst/>
            <a:gdLst/>
            <a:ahLst/>
            <a:cxnLst/>
            <a:rect l="l" t="t" r="r" b="b"/>
            <a:pathLst>
              <a:path w="144018" h="122300">
                <a:moveTo>
                  <a:pt x="72009" y="122300"/>
                </a:moveTo>
                <a:lnTo>
                  <a:pt x="56398" y="120869"/>
                </a:lnTo>
                <a:lnTo>
                  <a:pt x="41985" y="116779"/>
                </a:lnTo>
                <a:lnTo>
                  <a:pt x="29124" y="110333"/>
                </a:lnTo>
                <a:lnTo>
                  <a:pt x="18172" y="101836"/>
                </a:lnTo>
                <a:lnTo>
                  <a:pt x="9484" y="91592"/>
                </a:lnTo>
                <a:lnTo>
                  <a:pt x="3416" y="79904"/>
                </a:lnTo>
                <a:lnTo>
                  <a:pt x="325" y="67077"/>
                </a:lnTo>
                <a:lnTo>
                  <a:pt x="0" y="61213"/>
                </a:lnTo>
                <a:lnTo>
                  <a:pt x="1681" y="47990"/>
                </a:lnTo>
                <a:lnTo>
                  <a:pt x="6488" y="35762"/>
                </a:lnTo>
                <a:lnTo>
                  <a:pt x="14067" y="24835"/>
                </a:lnTo>
                <a:lnTo>
                  <a:pt x="24062" y="15517"/>
                </a:lnTo>
                <a:lnTo>
                  <a:pt x="36117" y="8115"/>
                </a:lnTo>
                <a:lnTo>
                  <a:pt x="49879" y="2935"/>
                </a:lnTo>
                <a:lnTo>
                  <a:pt x="64992" y="285"/>
                </a:lnTo>
                <a:lnTo>
                  <a:pt x="72009" y="0"/>
                </a:lnTo>
                <a:lnTo>
                  <a:pt x="87567" y="1434"/>
                </a:lnTo>
                <a:lnTo>
                  <a:pt x="101953" y="5534"/>
                </a:lnTo>
                <a:lnTo>
                  <a:pt x="114807" y="11992"/>
                </a:lnTo>
                <a:lnTo>
                  <a:pt x="125767" y="20502"/>
                </a:lnTo>
                <a:lnTo>
                  <a:pt x="134473" y="30755"/>
                </a:lnTo>
                <a:lnTo>
                  <a:pt x="140565" y="42446"/>
                </a:lnTo>
                <a:lnTo>
                  <a:pt x="143682" y="55268"/>
                </a:lnTo>
                <a:lnTo>
                  <a:pt x="144018" y="61213"/>
                </a:lnTo>
                <a:lnTo>
                  <a:pt x="142327" y="74442"/>
                </a:lnTo>
                <a:lnTo>
                  <a:pt x="137498" y="86663"/>
                </a:lnTo>
                <a:lnTo>
                  <a:pt x="129890" y="97573"/>
                </a:lnTo>
                <a:lnTo>
                  <a:pt x="119866" y="106868"/>
                </a:lnTo>
                <a:lnTo>
                  <a:pt x="107787" y="114244"/>
                </a:lnTo>
                <a:lnTo>
                  <a:pt x="94014" y="119398"/>
                </a:lnTo>
                <a:lnTo>
                  <a:pt x="78909" y="122024"/>
                </a:lnTo>
                <a:lnTo>
                  <a:pt x="72009" y="122300"/>
                </a:lnTo>
                <a:close/>
              </a:path>
            </a:pathLst>
          </a:custGeom>
          <a:ln w="25400">
            <a:solidFill>
              <a:srgbClr val="BA602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7533258" y="2394330"/>
            <a:ext cx="117856" cy="360045"/>
          </a:xfrm>
          <a:custGeom>
            <a:avLst/>
            <a:gdLst/>
            <a:ahLst/>
            <a:cxnLst/>
            <a:rect l="l" t="t" r="r" b="b"/>
            <a:pathLst>
              <a:path w="117856" h="360045">
                <a:moveTo>
                  <a:pt x="46227" y="334899"/>
                </a:moveTo>
                <a:lnTo>
                  <a:pt x="46228" y="287927"/>
                </a:lnTo>
                <a:lnTo>
                  <a:pt x="25400" y="252222"/>
                </a:lnTo>
                <a:lnTo>
                  <a:pt x="21844" y="246126"/>
                </a:lnTo>
                <a:lnTo>
                  <a:pt x="14097" y="244094"/>
                </a:lnTo>
                <a:lnTo>
                  <a:pt x="8000" y="247650"/>
                </a:lnTo>
                <a:lnTo>
                  <a:pt x="2032" y="251206"/>
                </a:lnTo>
                <a:lnTo>
                  <a:pt x="0" y="258953"/>
                </a:lnTo>
                <a:lnTo>
                  <a:pt x="3556" y="265049"/>
                </a:lnTo>
                <a:lnTo>
                  <a:pt x="58927" y="360045"/>
                </a:lnTo>
                <a:lnTo>
                  <a:pt x="114300" y="265049"/>
                </a:lnTo>
                <a:lnTo>
                  <a:pt x="71627" y="334899"/>
                </a:lnTo>
                <a:lnTo>
                  <a:pt x="48006" y="328422"/>
                </a:lnTo>
                <a:lnTo>
                  <a:pt x="46228" y="287927"/>
                </a:lnTo>
                <a:lnTo>
                  <a:pt x="46227" y="334899"/>
                </a:lnTo>
                <a:close/>
              </a:path>
              <a:path w="117856" h="360045">
                <a:moveTo>
                  <a:pt x="95885" y="246126"/>
                </a:moveTo>
                <a:lnTo>
                  <a:pt x="92456" y="252222"/>
                </a:lnTo>
                <a:lnTo>
                  <a:pt x="71628" y="287927"/>
                </a:lnTo>
                <a:lnTo>
                  <a:pt x="69850" y="328422"/>
                </a:lnTo>
                <a:lnTo>
                  <a:pt x="58928" y="309698"/>
                </a:lnTo>
                <a:lnTo>
                  <a:pt x="46227" y="0"/>
                </a:lnTo>
                <a:lnTo>
                  <a:pt x="46228" y="287927"/>
                </a:lnTo>
                <a:lnTo>
                  <a:pt x="48006" y="328422"/>
                </a:lnTo>
                <a:lnTo>
                  <a:pt x="71627" y="334899"/>
                </a:lnTo>
                <a:lnTo>
                  <a:pt x="114300" y="265049"/>
                </a:lnTo>
                <a:lnTo>
                  <a:pt x="117856" y="258953"/>
                </a:lnTo>
                <a:lnTo>
                  <a:pt x="115824" y="251206"/>
                </a:lnTo>
                <a:lnTo>
                  <a:pt x="109727" y="247650"/>
                </a:lnTo>
                <a:lnTo>
                  <a:pt x="103759" y="244094"/>
                </a:lnTo>
                <a:lnTo>
                  <a:pt x="95885" y="246126"/>
                </a:lnTo>
                <a:close/>
              </a:path>
              <a:path w="117856" h="360045">
                <a:moveTo>
                  <a:pt x="58928" y="309698"/>
                </a:moveTo>
                <a:lnTo>
                  <a:pt x="69850" y="328422"/>
                </a:lnTo>
                <a:lnTo>
                  <a:pt x="71628" y="287927"/>
                </a:lnTo>
                <a:lnTo>
                  <a:pt x="71627" y="0"/>
                </a:lnTo>
                <a:lnTo>
                  <a:pt x="46227" y="0"/>
                </a:lnTo>
                <a:lnTo>
                  <a:pt x="58928" y="30969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7533258" y="2394330"/>
            <a:ext cx="117856" cy="360045"/>
          </a:xfrm>
          <a:custGeom>
            <a:avLst/>
            <a:gdLst/>
            <a:ahLst/>
            <a:cxnLst/>
            <a:rect l="l" t="t" r="r" b="b"/>
            <a:pathLst>
              <a:path w="117856" h="360045">
                <a:moveTo>
                  <a:pt x="46227" y="334899"/>
                </a:moveTo>
                <a:lnTo>
                  <a:pt x="46228" y="287927"/>
                </a:lnTo>
                <a:lnTo>
                  <a:pt x="25400" y="252222"/>
                </a:lnTo>
                <a:lnTo>
                  <a:pt x="21844" y="246126"/>
                </a:lnTo>
                <a:lnTo>
                  <a:pt x="14097" y="244094"/>
                </a:lnTo>
                <a:lnTo>
                  <a:pt x="8000" y="247650"/>
                </a:lnTo>
                <a:lnTo>
                  <a:pt x="2032" y="251206"/>
                </a:lnTo>
                <a:lnTo>
                  <a:pt x="0" y="258953"/>
                </a:lnTo>
                <a:lnTo>
                  <a:pt x="3556" y="265049"/>
                </a:lnTo>
                <a:lnTo>
                  <a:pt x="58927" y="360045"/>
                </a:lnTo>
                <a:lnTo>
                  <a:pt x="114300" y="265049"/>
                </a:lnTo>
                <a:lnTo>
                  <a:pt x="71627" y="334899"/>
                </a:lnTo>
                <a:lnTo>
                  <a:pt x="48006" y="328422"/>
                </a:lnTo>
                <a:lnTo>
                  <a:pt x="46228" y="287927"/>
                </a:lnTo>
                <a:lnTo>
                  <a:pt x="46227" y="334899"/>
                </a:lnTo>
                <a:close/>
              </a:path>
              <a:path w="117856" h="360045">
                <a:moveTo>
                  <a:pt x="95885" y="246126"/>
                </a:moveTo>
                <a:lnTo>
                  <a:pt x="92456" y="252222"/>
                </a:lnTo>
                <a:lnTo>
                  <a:pt x="71628" y="287927"/>
                </a:lnTo>
                <a:lnTo>
                  <a:pt x="69850" y="328422"/>
                </a:lnTo>
                <a:lnTo>
                  <a:pt x="58928" y="309698"/>
                </a:lnTo>
                <a:lnTo>
                  <a:pt x="46227" y="0"/>
                </a:lnTo>
                <a:lnTo>
                  <a:pt x="46228" y="287927"/>
                </a:lnTo>
                <a:lnTo>
                  <a:pt x="48006" y="328422"/>
                </a:lnTo>
                <a:lnTo>
                  <a:pt x="71627" y="334899"/>
                </a:lnTo>
                <a:lnTo>
                  <a:pt x="114300" y="265049"/>
                </a:lnTo>
                <a:lnTo>
                  <a:pt x="117856" y="258953"/>
                </a:lnTo>
                <a:lnTo>
                  <a:pt x="115824" y="251206"/>
                </a:lnTo>
                <a:lnTo>
                  <a:pt x="109727" y="247650"/>
                </a:lnTo>
                <a:lnTo>
                  <a:pt x="103759" y="244094"/>
                </a:lnTo>
                <a:lnTo>
                  <a:pt x="95885" y="246126"/>
                </a:lnTo>
                <a:close/>
              </a:path>
              <a:path w="117856" h="360045">
                <a:moveTo>
                  <a:pt x="58928" y="309698"/>
                </a:moveTo>
                <a:lnTo>
                  <a:pt x="69850" y="328422"/>
                </a:lnTo>
                <a:lnTo>
                  <a:pt x="71628" y="287927"/>
                </a:lnTo>
                <a:lnTo>
                  <a:pt x="71627" y="0"/>
                </a:lnTo>
                <a:lnTo>
                  <a:pt x="46227" y="0"/>
                </a:lnTo>
                <a:lnTo>
                  <a:pt x="58928" y="30969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7520178" y="2631948"/>
            <a:ext cx="144018" cy="122427"/>
          </a:xfrm>
          <a:custGeom>
            <a:avLst/>
            <a:gdLst/>
            <a:ahLst/>
            <a:cxnLst/>
            <a:rect l="l" t="t" r="r" b="b"/>
            <a:pathLst>
              <a:path w="144018" h="122427">
                <a:moveTo>
                  <a:pt x="72008" y="122427"/>
                </a:moveTo>
                <a:lnTo>
                  <a:pt x="79005" y="122142"/>
                </a:lnTo>
                <a:lnTo>
                  <a:pt x="94090" y="119492"/>
                </a:lnTo>
                <a:lnTo>
                  <a:pt x="107843" y="114312"/>
                </a:lnTo>
                <a:lnTo>
                  <a:pt x="119905" y="106910"/>
                </a:lnTo>
                <a:lnTo>
                  <a:pt x="129913" y="97592"/>
                </a:lnTo>
                <a:lnTo>
                  <a:pt x="137509" y="86665"/>
                </a:lnTo>
                <a:lnTo>
                  <a:pt x="142330" y="74437"/>
                </a:lnTo>
                <a:lnTo>
                  <a:pt x="144018" y="61213"/>
                </a:lnTo>
                <a:lnTo>
                  <a:pt x="143682" y="55268"/>
                </a:lnTo>
                <a:lnTo>
                  <a:pt x="140565" y="42446"/>
                </a:lnTo>
                <a:lnTo>
                  <a:pt x="134473" y="30755"/>
                </a:lnTo>
                <a:lnTo>
                  <a:pt x="125767" y="20502"/>
                </a:lnTo>
                <a:lnTo>
                  <a:pt x="114807" y="11992"/>
                </a:lnTo>
                <a:lnTo>
                  <a:pt x="101953" y="5534"/>
                </a:lnTo>
                <a:lnTo>
                  <a:pt x="87567" y="1434"/>
                </a:lnTo>
                <a:lnTo>
                  <a:pt x="72008" y="0"/>
                </a:lnTo>
                <a:lnTo>
                  <a:pt x="65012" y="285"/>
                </a:lnTo>
                <a:lnTo>
                  <a:pt x="49927" y="2935"/>
                </a:lnTo>
                <a:lnTo>
                  <a:pt x="36174" y="8115"/>
                </a:lnTo>
                <a:lnTo>
                  <a:pt x="24112" y="15517"/>
                </a:lnTo>
                <a:lnTo>
                  <a:pt x="14104" y="24835"/>
                </a:lnTo>
                <a:lnTo>
                  <a:pt x="6508" y="35762"/>
                </a:lnTo>
                <a:lnTo>
                  <a:pt x="1687" y="47990"/>
                </a:lnTo>
                <a:lnTo>
                  <a:pt x="0" y="61213"/>
                </a:lnTo>
                <a:lnTo>
                  <a:pt x="335" y="67159"/>
                </a:lnTo>
                <a:lnTo>
                  <a:pt x="3452" y="79981"/>
                </a:lnTo>
                <a:lnTo>
                  <a:pt x="9544" y="91672"/>
                </a:lnTo>
                <a:lnTo>
                  <a:pt x="18250" y="101925"/>
                </a:lnTo>
                <a:lnTo>
                  <a:pt x="29210" y="110435"/>
                </a:lnTo>
                <a:lnTo>
                  <a:pt x="42064" y="116893"/>
                </a:lnTo>
                <a:lnTo>
                  <a:pt x="56450" y="120993"/>
                </a:lnTo>
                <a:lnTo>
                  <a:pt x="72008" y="12242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7520178" y="2631948"/>
            <a:ext cx="144018" cy="122427"/>
          </a:xfrm>
          <a:custGeom>
            <a:avLst/>
            <a:gdLst/>
            <a:ahLst/>
            <a:cxnLst/>
            <a:rect l="l" t="t" r="r" b="b"/>
            <a:pathLst>
              <a:path w="144018" h="122427">
                <a:moveTo>
                  <a:pt x="72008" y="122427"/>
                </a:moveTo>
                <a:lnTo>
                  <a:pt x="56450" y="120993"/>
                </a:lnTo>
                <a:lnTo>
                  <a:pt x="42064" y="116893"/>
                </a:lnTo>
                <a:lnTo>
                  <a:pt x="29210" y="110435"/>
                </a:lnTo>
                <a:lnTo>
                  <a:pt x="18250" y="101925"/>
                </a:lnTo>
                <a:lnTo>
                  <a:pt x="9544" y="91672"/>
                </a:lnTo>
                <a:lnTo>
                  <a:pt x="3452" y="79981"/>
                </a:lnTo>
                <a:lnTo>
                  <a:pt x="335" y="67159"/>
                </a:lnTo>
                <a:lnTo>
                  <a:pt x="0" y="61213"/>
                </a:lnTo>
                <a:lnTo>
                  <a:pt x="1687" y="47990"/>
                </a:lnTo>
                <a:lnTo>
                  <a:pt x="6508" y="35762"/>
                </a:lnTo>
                <a:lnTo>
                  <a:pt x="14104" y="24835"/>
                </a:lnTo>
                <a:lnTo>
                  <a:pt x="24112" y="15517"/>
                </a:lnTo>
                <a:lnTo>
                  <a:pt x="36174" y="8115"/>
                </a:lnTo>
                <a:lnTo>
                  <a:pt x="49927" y="2935"/>
                </a:lnTo>
                <a:lnTo>
                  <a:pt x="65012" y="285"/>
                </a:lnTo>
                <a:lnTo>
                  <a:pt x="72008" y="0"/>
                </a:lnTo>
                <a:lnTo>
                  <a:pt x="87567" y="1434"/>
                </a:lnTo>
                <a:lnTo>
                  <a:pt x="101953" y="5534"/>
                </a:lnTo>
                <a:lnTo>
                  <a:pt x="114807" y="11992"/>
                </a:lnTo>
                <a:lnTo>
                  <a:pt x="125767" y="20502"/>
                </a:lnTo>
                <a:lnTo>
                  <a:pt x="134473" y="30755"/>
                </a:lnTo>
                <a:lnTo>
                  <a:pt x="140565" y="42446"/>
                </a:lnTo>
                <a:lnTo>
                  <a:pt x="143682" y="55268"/>
                </a:lnTo>
                <a:lnTo>
                  <a:pt x="144018" y="61213"/>
                </a:lnTo>
                <a:lnTo>
                  <a:pt x="142330" y="74437"/>
                </a:lnTo>
                <a:lnTo>
                  <a:pt x="137509" y="86665"/>
                </a:lnTo>
                <a:lnTo>
                  <a:pt x="129913" y="97592"/>
                </a:lnTo>
                <a:lnTo>
                  <a:pt x="119905" y="106910"/>
                </a:lnTo>
                <a:lnTo>
                  <a:pt x="107843" y="114312"/>
                </a:lnTo>
                <a:lnTo>
                  <a:pt x="94090" y="119492"/>
                </a:lnTo>
                <a:lnTo>
                  <a:pt x="79005" y="122142"/>
                </a:lnTo>
                <a:lnTo>
                  <a:pt x="72008" y="122427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7566659" y="3834383"/>
            <a:ext cx="117856" cy="360045"/>
          </a:xfrm>
          <a:custGeom>
            <a:avLst/>
            <a:gdLst/>
            <a:ahLst/>
            <a:cxnLst/>
            <a:rect l="l" t="t" r="r" b="b"/>
            <a:pathLst>
              <a:path w="117856" h="360045">
                <a:moveTo>
                  <a:pt x="21844" y="113792"/>
                </a:moveTo>
                <a:lnTo>
                  <a:pt x="25400" y="107823"/>
                </a:lnTo>
                <a:lnTo>
                  <a:pt x="46228" y="72117"/>
                </a:lnTo>
                <a:lnTo>
                  <a:pt x="58928" y="50346"/>
                </a:lnTo>
                <a:lnTo>
                  <a:pt x="71628" y="72117"/>
                </a:lnTo>
                <a:lnTo>
                  <a:pt x="92456" y="107823"/>
                </a:lnTo>
                <a:lnTo>
                  <a:pt x="95885" y="113792"/>
                </a:lnTo>
                <a:lnTo>
                  <a:pt x="103759" y="115951"/>
                </a:lnTo>
                <a:lnTo>
                  <a:pt x="109728" y="112395"/>
                </a:lnTo>
                <a:lnTo>
                  <a:pt x="115824" y="108839"/>
                </a:lnTo>
                <a:lnTo>
                  <a:pt x="117856" y="101092"/>
                </a:lnTo>
                <a:lnTo>
                  <a:pt x="114300" y="94996"/>
                </a:lnTo>
                <a:lnTo>
                  <a:pt x="71628" y="25146"/>
                </a:lnTo>
                <a:lnTo>
                  <a:pt x="69850" y="31623"/>
                </a:lnTo>
                <a:lnTo>
                  <a:pt x="48006" y="31623"/>
                </a:lnTo>
                <a:lnTo>
                  <a:pt x="46228" y="25146"/>
                </a:lnTo>
                <a:lnTo>
                  <a:pt x="3556" y="94996"/>
                </a:lnTo>
                <a:lnTo>
                  <a:pt x="0" y="101092"/>
                </a:lnTo>
                <a:lnTo>
                  <a:pt x="2032" y="108839"/>
                </a:lnTo>
                <a:lnTo>
                  <a:pt x="8128" y="112395"/>
                </a:lnTo>
                <a:lnTo>
                  <a:pt x="14097" y="115951"/>
                </a:lnTo>
                <a:lnTo>
                  <a:pt x="21844" y="113792"/>
                </a:lnTo>
                <a:close/>
              </a:path>
              <a:path w="117856" h="360045">
                <a:moveTo>
                  <a:pt x="71628" y="25146"/>
                </a:moveTo>
                <a:lnTo>
                  <a:pt x="114300" y="94996"/>
                </a:lnTo>
                <a:lnTo>
                  <a:pt x="58928" y="0"/>
                </a:lnTo>
                <a:lnTo>
                  <a:pt x="3556" y="94996"/>
                </a:lnTo>
                <a:lnTo>
                  <a:pt x="46228" y="25146"/>
                </a:lnTo>
                <a:lnTo>
                  <a:pt x="48006" y="31623"/>
                </a:lnTo>
                <a:lnTo>
                  <a:pt x="69850" y="31623"/>
                </a:lnTo>
                <a:lnTo>
                  <a:pt x="71628" y="25146"/>
                </a:lnTo>
                <a:close/>
              </a:path>
              <a:path w="117856" h="360045">
                <a:moveTo>
                  <a:pt x="71628" y="360045"/>
                </a:moveTo>
                <a:lnTo>
                  <a:pt x="71628" y="72117"/>
                </a:lnTo>
                <a:lnTo>
                  <a:pt x="58928" y="50346"/>
                </a:lnTo>
                <a:lnTo>
                  <a:pt x="46228" y="72117"/>
                </a:lnTo>
                <a:lnTo>
                  <a:pt x="46228" y="360045"/>
                </a:lnTo>
                <a:lnTo>
                  <a:pt x="71628" y="36004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7566659" y="3834383"/>
            <a:ext cx="117856" cy="360045"/>
          </a:xfrm>
          <a:custGeom>
            <a:avLst/>
            <a:gdLst/>
            <a:ahLst/>
            <a:cxnLst/>
            <a:rect l="l" t="t" r="r" b="b"/>
            <a:pathLst>
              <a:path w="117856" h="360045">
                <a:moveTo>
                  <a:pt x="21844" y="113792"/>
                </a:moveTo>
                <a:lnTo>
                  <a:pt x="25400" y="107823"/>
                </a:lnTo>
                <a:lnTo>
                  <a:pt x="46228" y="72117"/>
                </a:lnTo>
                <a:lnTo>
                  <a:pt x="58928" y="50346"/>
                </a:lnTo>
                <a:lnTo>
                  <a:pt x="71628" y="72117"/>
                </a:lnTo>
                <a:lnTo>
                  <a:pt x="92456" y="107823"/>
                </a:lnTo>
                <a:lnTo>
                  <a:pt x="95885" y="113792"/>
                </a:lnTo>
                <a:lnTo>
                  <a:pt x="103759" y="115951"/>
                </a:lnTo>
                <a:lnTo>
                  <a:pt x="109728" y="112395"/>
                </a:lnTo>
                <a:lnTo>
                  <a:pt x="115824" y="108839"/>
                </a:lnTo>
                <a:lnTo>
                  <a:pt x="117856" y="101092"/>
                </a:lnTo>
                <a:lnTo>
                  <a:pt x="114300" y="94996"/>
                </a:lnTo>
                <a:lnTo>
                  <a:pt x="71628" y="25146"/>
                </a:lnTo>
                <a:lnTo>
                  <a:pt x="69850" y="31623"/>
                </a:lnTo>
                <a:lnTo>
                  <a:pt x="48006" y="31623"/>
                </a:lnTo>
                <a:lnTo>
                  <a:pt x="46228" y="25146"/>
                </a:lnTo>
                <a:lnTo>
                  <a:pt x="3556" y="94996"/>
                </a:lnTo>
                <a:lnTo>
                  <a:pt x="0" y="101092"/>
                </a:lnTo>
                <a:lnTo>
                  <a:pt x="2032" y="108839"/>
                </a:lnTo>
                <a:lnTo>
                  <a:pt x="8128" y="112395"/>
                </a:lnTo>
                <a:lnTo>
                  <a:pt x="14097" y="115951"/>
                </a:lnTo>
                <a:lnTo>
                  <a:pt x="21844" y="113792"/>
                </a:lnTo>
                <a:close/>
              </a:path>
              <a:path w="117856" h="360045">
                <a:moveTo>
                  <a:pt x="71628" y="25146"/>
                </a:moveTo>
                <a:lnTo>
                  <a:pt x="114300" y="94996"/>
                </a:lnTo>
                <a:lnTo>
                  <a:pt x="58928" y="0"/>
                </a:lnTo>
                <a:lnTo>
                  <a:pt x="3556" y="94996"/>
                </a:lnTo>
                <a:lnTo>
                  <a:pt x="46228" y="25146"/>
                </a:lnTo>
                <a:lnTo>
                  <a:pt x="48006" y="31623"/>
                </a:lnTo>
                <a:lnTo>
                  <a:pt x="69850" y="31623"/>
                </a:lnTo>
                <a:lnTo>
                  <a:pt x="71628" y="25146"/>
                </a:lnTo>
                <a:close/>
              </a:path>
              <a:path w="117856" h="360045">
                <a:moveTo>
                  <a:pt x="71628" y="360045"/>
                </a:moveTo>
                <a:lnTo>
                  <a:pt x="71628" y="72117"/>
                </a:lnTo>
                <a:lnTo>
                  <a:pt x="58928" y="50346"/>
                </a:lnTo>
                <a:lnTo>
                  <a:pt x="46228" y="72117"/>
                </a:lnTo>
                <a:lnTo>
                  <a:pt x="46228" y="360045"/>
                </a:lnTo>
                <a:lnTo>
                  <a:pt x="71628" y="36004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7553579" y="3834383"/>
            <a:ext cx="144018" cy="12230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7553579" y="3834383"/>
            <a:ext cx="144018" cy="122301"/>
          </a:xfrm>
          <a:custGeom>
            <a:avLst/>
            <a:gdLst/>
            <a:ahLst/>
            <a:cxnLst/>
            <a:rect l="l" t="t" r="r" b="b"/>
            <a:pathLst>
              <a:path w="144018" h="122300">
                <a:moveTo>
                  <a:pt x="78909" y="122024"/>
                </a:moveTo>
                <a:lnTo>
                  <a:pt x="83271" y="121266"/>
                </a:lnTo>
              </a:path>
              <a:path w="144018" h="122300">
                <a:moveTo>
                  <a:pt x="72009" y="122301"/>
                </a:moveTo>
                <a:lnTo>
                  <a:pt x="78909" y="122024"/>
                </a:lnTo>
              </a:path>
              <a:path w="144018" h="122300">
                <a:moveTo>
                  <a:pt x="53233" y="119959"/>
                </a:moveTo>
                <a:lnTo>
                  <a:pt x="56437" y="120869"/>
                </a:lnTo>
                <a:lnTo>
                  <a:pt x="60746" y="121266"/>
                </a:lnTo>
              </a:path>
              <a:path w="144018" h="122300">
                <a:moveTo>
                  <a:pt x="94014" y="119398"/>
                </a:moveTo>
                <a:lnTo>
                  <a:pt x="97968" y="117918"/>
                </a:lnTo>
              </a:path>
              <a:path w="144018" h="122300">
                <a:moveTo>
                  <a:pt x="90784" y="119959"/>
                </a:moveTo>
                <a:lnTo>
                  <a:pt x="94014" y="119398"/>
                </a:lnTo>
              </a:path>
              <a:path w="144018" h="122300">
                <a:moveTo>
                  <a:pt x="39197" y="115355"/>
                </a:moveTo>
                <a:lnTo>
                  <a:pt x="42040" y="116779"/>
                </a:lnTo>
                <a:lnTo>
                  <a:pt x="46049" y="117918"/>
                </a:lnTo>
              </a:path>
              <a:path w="144018" h="122300">
                <a:moveTo>
                  <a:pt x="107787" y="114244"/>
                </a:moveTo>
                <a:lnTo>
                  <a:pt x="111230" y="112142"/>
                </a:lnTo>
              </a:path>
              <a:path w="144018" h="122300">
                <a:moveTo>
                  <a:pt x="104820" y="115355"/>
                </a:moveTo>
                <a:lnTo>
                  <a:pt x="107787" y="114244"/>
                </a:lnTo>
              </a:path>
              <a:path w="144018" h="122300">
                <a:moveTo>
                  <a:pt x="26776" y="108471"/>
                </a:moveTo>
                <a:lnTo>
                  <a:pt x="29179" y="110333"/>
                </a:lnTo>
                <a:lnTo>
                  <a:pt x="32787" y="112142"/>
                </a:lnTo>
              </a:path>
              <a:path w="144018" h="122300">
                <a:moveTo>
                  <a:pt x="119866" y="106868"/>
                </a:moveTo>
                <a:lnTo>
                  <a:pt x="122700" y="104240"/>
                </a:lnTo>
              </a:path>
              <a:path w="144018" h="122300">
                <a:moveTo>
                  <a:pt x="117241" y="108471"/>
                </a:moveTo>
                <a:lnTo>
                  <a:pt x="119866" y="106868"/>
                </a:lnTo>
              </a:path>
              <a:path w="144018" h="122300">
                <a:moveTo>
                  <a:pt x="16325" y="99611"/>
                </a:moveTo>
                <a:lnTo>
                  <a:pt x="18216" y="101836"/>
                </a:lnTo>
                <a:lnTo>
                  <a:pt x="21317" y="104240"/>
                </a:lnTo>
              </a:path>
              <a:path w="144018" h="122300">
                <a:moveTo>
                  <a:pt x="129890" y="97573"/>
                </a:moveTo>
                <a:lnTo>
                  <a:pt x="132024" y="94513"/>
                </a:lnTo>
              </a:path>
              <a:path w="144018" h="122300">
                <a:moveTo>
                  <a:pt x="127692" y="99611"/>
                </a:moveTo>
                <a:lnTo>
                  <a:pt x="129890" y="97573"/>
                </a:lnTo>
              </a:path>
              <a:path w="144018" h="122300">
                <a:moveTo>
                  <a:pt x="8201" y="89075"/>
                </a:moveTo>
                <a:lnTo>
                  <a:pt x="9511" y="91592"/>
                </a:lnTo>
                <a:lnTo>
                  <a:pt x="11993" y="94513"/>
                </a:lnTo>
              </a:path>
              <a:path w="144018" h="122300">
                <a:moveTo>
                  <a:pt x="137498" y="86663"/>
                </a:moveTo>
                <a:lnTo>
                  <a:pt x="138842" y="83260"/>
                </a:lnTo>
              </a:path>
              <a:path w="144018" h="122300">
                <a:moveTo>
                  <a:pt x="135816" y="89075"/>
                </a:moveTo>
                <a:lnTo>
                  <a:pt x="137498" y="86663"/>
                </a:lnTo>
              </a:path>
              <a:path w="144018" h="122300">
                <a:moveTo>
                  <a:pt x="2765" y="77162"/>
                </a:moveTo>
                <a:lnTo>
                  <a:pt x="3428" y="79904"/>
                </a:lnTo>
                <a:lnTo>
                  <a:pt x="5175" y="83260"/>
                </a:lnTo>
              </a:path>
              <a:path w="144018" h="122300">
                <a:moveTo>
                  <a:pt x="142327" y="74442"/>
                </a:moveTo>
                <a:lnTo>
                  <a:pt x="142795" y="70781"/>
                </a:lnTo>
              </a:path>
              <a:path w="144018" h="122300">
                <a:moveTo>
                  <a:pt x="141252" y="77162"/>
                </a:moveTo>
                <a:lnTo>
                  <a:pt x="142327" y="74442"/>
                </a:lnTo>
              </a:path>
              <a:path w="144018" h="122300">
                <a:moveTo>
                  <a:pt x="0" y="61214"/>
                </a:moveTo>
                <a:lnTo>
                  <a:pt x="326" y="67077"/>
                </a:lnTo>
                <a:lnTo>
                  <a:pt x="1222" y="70781"/>
                </a:lnTo>
              </a:path>
              <a:path w="144018" h="122300">
                <a:moveTo>
                  <a:pt x="143682" y="55268"/>
                </a:moveTo>
                <a:lnTo>
                  <a:pt x="142792" y="51607"/>
                </a:lnTo>
              </a:path>
              <a:path w="144018" h="122300">
                <a:moveTo>
                  <a:pt x="144018" y="61214"/>
                </a:moveTo>
                <a:lnTo>
                  <a:pt x="143682" y="55268"/>
                </a:lnTo>
              </a:path>
              <a:path w="144018" h="122300">
                <a:moveTo>
                  <a:pt x="2776" y="45228"/>
                </a:moveTo>
                <a:lnTo>
                  <a:pt x="1687" y="47990"/>
                </a:lnTo>
                <a:lnTo>
                  <a:pt x="1225" y="51607"/>
                </a:lnTo>
              </a:path>
              <a:path w="144018" h="122300">
                <a:moveTo>
                  <a:pt x="140565" y="42446"/>
                </a:moveTo>
                <a:lnTo>
                  <a:pt x="138836" y="39128"/>
                </a:lnTo>
              </a:path>
              <a:path w="144018" h="122300">
                <a:moveTo>
                  <a:pt x="141241" y="45228"/>
                </a:moveTo>
                <a:lnTo>
                  <a:pt x="140565" y="42446"/>
                </a:lnTo>
              </a:path>
              <a:path w="144018" h="122300">
                <a:moveTo>
                  <a:pt x="8212" y="33311"/>
                </a:moveTo>
                <a:lnTo>
                  <a:pt x="6508" y="35762"/>
                </a:lnTo>
                <a:lnTo>
                  <a:pt x="5181" y="39128"/>
                </a:lnTo>
              </a:path>
              <a:path w="144018" h="122300">
                <a:moveTo>
                  <a:pt x="134473" y="30755"/>
                </a:moveTo>
                <a:lnTo>
                  <a:pt x="132019" y="27865"/>
                </a:lnTo>
              </a:path>
              <a:path w="144018" h="122300">
                <a:moveTo>
                  <a:pt x="135805" y="33311"/>
                </a:moveTo>
                <a:lnTo>
                  <a:pt x="134473" y="30755"/>
                </a:lnTo>
              </a:path>
              <a:path w="144018" h="122300">
                <a:moveTo>
                  <a:pt x="16330" y="22763"/>
                </a:moveTo>
                <a:lnTo>
                  <a:pt x="14104" y="24835"/>
                </a:lnTo>
                <a:lnTo>
                  <a:pt x="11998" y="27865"/>
                </a:lnTo>
              </a:path>
              <a:path w="144018" h="122300">
                <a:moveTo>
                  <a:pt x="125767" y="20502"/>
                </a:moveTo>
                <a:lnTo>
                  <a:pt x="122703" y="18123"/>
                </a:lnTo>
              </a:path>
              <a:path w="144018" h="122300">
                <a:moveTo>
                  <a:pt x="127687" y="22763"/>
                </a:moveTo>
                <a:lnTo>
                  <a:pt x="125767" y="20502"/>
                </a:lnTo>
              </a:path>
              <a:path w="144018" h="122300">
                <a:moveTo>
                  <a:pt x="26772" y="13885"/>
                </a:moveTo>
                <a:lnTo>
                  <a:pt x="24112" y="15517"/>
                </a:lnTo>
                <a:lnTo>
                  <a:pt x="21314" y="18123"/>
                </a:lnTo>
              </a:path>
              <a:path w="144018" h="122300">
                <a:moveTo>
                  <a:pt x="114807" y="11992"/>
                </a:moveTo>
                <a:lnTo>
                  <a:pt x="111243" y="10201"/>
                </a:lnTo>
              </a:path>
              <a:path w="144018" h="122300">
                <a:moveTo>
                  <a:pt x="117245" y="13885"/>
                </a:moveTo>
                <a:lnTo>
                  <a:pt x="114807" y="11992"/>
                </a:lnTo>
              </a:path>
              <a:path w="144018" h="122300">
                <a:moveTo>
                  <a:pt x="39180" y="6983"/>
                </a:moveTo>
                <a:lnTo>
                  <a:pt x="36174" y="8115"/>
                </a:lnTo>
                <a:lnTo>
                  <a:pt x="32774" y="10201"/>
                </a:lnTo>
              </a:path>
              <a:path w="144018" h="122300">
                <a:moveTo>
                  <a:pt x="101953" y="5534"/>
                </a:moveTo>
                <a:lnTo>
                  <a:pt x="97994" y="4406"/>
                </a:lnTo>
              </a:path>
              <a:path w="144018" h="122300">
                <a:moveTo>
                  <a:pt x="104837" y="6983"/>
                </a:moveTo>
                <a:lnTo>
                  <a:pt x="101953" y="5534"/>
                </a:lnTo>
              </a:path>
              <a:path w="144018" h="122300">
                <a:moveTo>
                  <a:pt x="53200" y="2360"/>
                </a:moveTo>
                <a:lnTo>
                  <a:pt x="49927" y="2935"/>
                </a:lnTo>
                <a:lnTo>
                  <a:pt x="46023" y="4406"/>
                </a:lnTo>
              </a:path>
              <a:path w="144018" h="122300">
                <a:moveTo>
                  <a:pt x="87567" y="1434"/>
                </a:moveTo>
                <a:lnTo>
                  <a:pt x="83312" y="1042"/>
                </a:lnTo>
              </a:path>
              <a:path w="144018" h="122300">
                <a:moveTo>
                  <a:pt x="90817" y="2360"/>
                </a:moveTo>
                <a:lnTo>
                  <a:pt x="87567" y="1434"/>
                </a:lnTo>
              </a:path>
              <a:path w="144018" h="122300">
                <a:moveTo>
                  <a:pt x="72009" y="0"/>
                </a:moveTo>
                <a:lnTo>
                  <a:pt x="65012" y="285"/>
                </a:lnTo>
                <a:lnTo>
                  <a:pt x="60705" y="1042"/>
                </a:lnTo>
              </a:path>
            </a:pathLst>
          </a:custGeom>
          <a:ln w="12700">
            <a:solidFill>
              <a:srgbClr val="4D7AC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7553579" y="3834383"/>
            <a:ext cx="144018" cy="12230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7553579" y="3834383"/>
            <a:ext cx="144018" cy="122301"/>
          </a:xfrm>
          <a:custGeom>
            <a:avLst/>
            <a:gdLst/>
            <a:ahLst/>
            <a:cxnLst/>
            <a:rect l="l" t="t" r="r" b="b"/>
            <a:pathLst>
              <a:path w="144018" h="122300">
                <a:moveTo>
                  <a:pt x="72009" y="122301"/>
                </a:moveTo>
                <a:lnTo>
                  <a:pt x="56437" y="120869"/>
                </a:lnTo>
                <a:lnTo>
                  <a:pt x="42040" y="116779"/>
                </a:lnTo>
                <a:lnTo>
                  <a:pt x="29179" y="110333"/>
                </a:lnTo>
                <a:lnTo>
                  <a:pt x="18216" y="101836"/>
                </a:lnTo>
                <a:lnTo>
                  <a:pt x="9511" y="91592"/>
                </a:lnTo>
                <a:lnTo>
                  <a:pt x="3428" y="79904"/>
                </a:lnTo>
                <a:lnTo>
                  <a:pt x="326" y="67077"/>
                </a:lnTo>
                <a:lnTo>
                  <a:pt x="0" y="61214"/>
                </a:lnTo>
                <a:lnTo>
                  <a:pt x="1687" y="47990"/>
                </a:lnTo>
                <a:lnTo>
                  <a:pt x="6508" y="35762"/>
                </a:lnTo>
                <a:lnTo>
                  <a:pt x="14104" y="24835"/>
                </a:lnTo>
                <a:lnTo>
                  <a:pt x="24112" y="15517"/>
                </a:lnTo>
                <a:lnTo>
                  <a:pt x="36174" y="8115"/>
                </a:lnTo>
                <a:lnTo>
                  <a:pt x="49927" y="2935"/>
                </a:lnTo>
                <a:lnTo>
                  <a:pt x="65012" y="285"/>
                </a:lnTo>
                <a:lnTo>
                  <a:pt x="72009" y="0"/>
                </a:lnTo>
                <a:lnTo>
                  <a:pt x="87567" y="1434"/>
                </a:lnTo>
                <a:lnTo>
                  <a:pt x="101953" y="5534"/>
                </a:lnTo>
                <a:lnTo>
                  <a:pt x="114807" y="11992"/>
                </a:lnTo>
                <a:lnTo>
                  <a:pt x="125767" y="20502"/>
                </a:lnTo>
                <a:lnTo>
                  <a:pt x="134473" y="30755"/>
                </a:lnTo>
                <a:lnTo>
                  <a:pt x="140565" y="42446"/>
                </a:lnTo>
                <a:lnTo>
                  <a:pt x="143682" y="55268"/>
                </a:lnTo>
                <a:lnTo>
                  <a:pt x="144018" y="61214"/>
                </a:lnTo>
                <a:lnTo>
                  <a:pt x="142327" y="74442"/>
                </a:lnTo>
                <a:lnTo>
                  <a:pt x="137498" y="86663"/>
                </a:lnTo>
                <a:lnTo>
                  <a:pt x="129890" y="97573"/>
                </a:lnTo>
                <a:lnTo>
                  <a:pt x="119866" y="106868"/>
                </a:lnTo>
                <a:lnTo>
                  <a:pt x="107787" y="114244"/>
                </a:lnTo>
                <a:lnTo>
                  <a:pt x="94014" y="119398"/>
                </a:lnTo>
                <a:lnTo>
                  <a:pt x="78909" y="122024"/>
                </a:lnTo>
                <a:lnTo>
                  <a:pt x="72009" y="122301"/>
                </a:lnTo>
                <a:close/>
              </a:path>
            </a:pathLst>
          </a:custGeom>
          <a:ln w="12700">
            <a:solidFill>
              <a:srgbClr val="4D7AC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4089273" y="2726448"/>
            <a:ext cx="1270635" cy="1152131"/>
          </a:xfrm>
          <a:custGeom>
            <a:avLst/>
            <a:gdLst/>
            <a:ahLst/>
            <a:cxnLst/>
            <a:rect l="l" t="t" r="r" b="b"/>
            <a:pathLst>
              <a:path w="1270635" h="1152131">
                <a:moveTo>
                  <a:pt x="0" y="1152131"/>
                </a:moveTo>
                <a:lnTo>
                  <a:pt x="1270635" y="1152131"/>
                </a:lnTo>
                <a:lnTo>
                  <a:pt x="1270635" y="0"/>
                </a:lnTo>
                <a:lnTo>
                  <a:pt x="0" y="0"/>
                </a:lnTo>
                <a:lnTo>
                  <a:pt x="0" y="115213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3419855" y="2947670"/>
            <a:ext cx="648081" cy="25400"/>
          </a:xfrm>
          <a:custGeom>
            <a:avLst/>
            <a:gdLst/>
            <a:ahLst/>
            <a:cxnLst/>
            <a:rect l="l" t="t" r="r" b="b"/>
            <a:pathLst>
              <a:path w="648081" h="25400">
                <a:moveTo>
                  <a:pt x="0" y="25400"/>
                </a:moveTo>
                <a:lnTo>
                  <a:pt x="648081" y="25400"/>
                </a:lnTo>
                <a:lnTo>
                  <a:pt x="648081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3419855" y="2947670"/>
            <a:ext cx="648081" cy="25400"/>
          </a:xfrm>
          <a:custGeom>
            <a:avLst/>
            <a:gdLst/>
            <a:ahLst/>
            <a:cxnLst/>
            <a:rect l="l" t="t" r="r" b="b"/>
            <a:pathLst>
              <a:path w="648081" h="25400">
                <a:moveTo>
                  <a:pt x="0" y="25400"/>
                </a:moveTo>
                <a:lnTo>
                  <a:pt x="648081" y="25400"/>
                </a:lnTo>
                <a:lnTo>
                  <a:pt x="648081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5328031" y="2901441"/>
            <a:ext cx="396113" cy="117983"/>
          </a:xfrm>
          <a:custGeom>
            <a:avLst/>
            <a:gdLst/>
            <a:ahLst/>
            <a:cxnLst/>
            <a:rect l="l" t="t" r="r" b="b"/>
            <a:pathLst>
              <a:path w="396113" h="117983">
                <a:moveTo>
                  <a:pt x="31623" y="69977"/>
                </a:moveTo>
                <a:lnTo>
                  <a:pt x="72117" y="71628"/>
                </a:lnTo>
                <a:lnTo>
                  <a:pt x="396113" y="71628"/>
                </a:lnTo>
                <a:lnTo>
                  <a:pt x="396113" y="46228"/>
                </a:lnTo>
                <a:lnTo>
                  <a:pt x="25273" y="46228"/>
                </a:lnTo>
                <a:lnTo>
                  <a:pt x="25273" y="71628"/>
                </a:lnTo>
                <a:lnTo>
                  <a:pt x="94996" y="114427"/>
                </a:lnTo>
                <a:lnTo>
                  <a:pt x="101092" y="117983"/>
                </a:lnTo>
                <a:lnTo>
                  <a:pt x="108839" y="115824"/>
                </a:lnTo>
                <a:lnTo>
                  <a:pt x="115951" y="103759"/>
                </a:lnTo>
                <a:lnTo>
                  <a:pt x="107823" y="92456"/>
                </a:lnTo>
                <a:lnTo>
                  <a:pt x="72117" y="71628"/>
                </a:lnTo>
                <a:lnTo>
                  <a:pt x="31623" y="69977"/>
                </a:lnTo>
                <a:lnTo>
                  <a:pt x="31623" y="48006"/>
                </a:lnTo>
                <a:lnTo>
                  <a:pt x="50455" y="58991"/>
                </a:lnTo>
                <a:lnTo>
                  <a:pt x="31623" y="69977"/>
                </a:lnTo>
                <a:close/>
              </a:path>
              <a:path w="396113" h="117983">
                <a:moveTo>
                  <a:pt x="94996" y="114427"/>
                </a:moveTo>
                <a:lnTo>
                  <a:pt x="25273" y="71628"/>
                </a:lnTo>
                <a:lnTo>
                  <a:pt x="25273" y="46228"/>
                </a:lnTo>
                <a:lnTo>
                  <a:pt x="72335" y="46227"/>
                </a:lnTo>
                <a:lnTo>
                  <a:pt x="107823" y="25527"/>
                </a:lnTo>
                <a:lnTo>
                  <a:pt x="113919" y="21971"/>
                </a:lnTo>
                <a:lnTo>
                  <a:pt x="115951" y="14224"/>
                </a:lnTo>
                <a:lnTo>
                  <a:pt x="112395" y="8128"/>
                </a:lnTo>
                <a:lnTo>
                  <a:pt x="108839" y="2032"/>
                </a:lnTo>
                <a:lnTo>
                  <a:pt x="101092" y="0"/>
                </a:lnTo>
                <a:lnTo>
                  <a:pt x="94996" y="3556"/>
                </a:lnTo>
                <a:lnTo>
                  <a:pt x="0" y="58928"/>
                </a:lnTo>
                <a:lnTo>
                  <a:pt x="94996" y="114427"/>
                </a:lnTo>
                <a:close/>
              </a:path>
              <a:path w="396113" h="117983">
                <a:moveTo>
                  <a:pt x="50455" y="58991"/>
                </a:moveTo>
                <a:lnTo>
                  <a:pt x="31623" y="48006"/>
                </a:lnTo>
                <a:lnTo>
                  <a:pt x="31623" y="69977"/>
                </a:lnTo>
                <a:lnTo>
                  <a:pt x="50455" y="589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5328031" y="2901441"/>
            <a:ext cx="396113" cy="117983"/>
          </a:xfrm>
          <a:custGeom>
            <a:avLst/>
            <a:gdLst/>
            <a:ahLst/>
            <a:cxnLst/>
            <a:rect l="l" t="t" r="r" b="b"/>
            <a:pathLst>
              <a:path w="396113" h="117983">
                <a:moveTo>
                  <a:pt x="31623" y="69977"/>
                </a:moveTo>
                <a:lnTo>
                  <a:pt x="72117" y="71628"/>
                </a:lnTo>
                <a:lnTo>
                  <a:pt x="396113" y="71628"/>
                </a:lnTo>
                <a:lnTo>
                  <a:pt x="396113" y="46228"/>
                </a:lnTo>
                <a:lnTo>
                  <a:pt x="25273" y="46228"/>
                </a:lnTo>
                <a:lnTo>
                  <a:pt x="25273" y="71628"/>
                </a:lnTo>
                <a:lnTo>
                  <a:pt x="94996" y="114427"/>
                </a:lnTo>
                <a:lnTo>
                  <a:pt x="101092" y="117983"/>
                </a:lnTo>
                <a:lnTo>
                  <a:pt x="108839" y="115824"/>
                </a:lnTo>
                <a:lnTo>
                  <a:pt x="115951" y="103759"/>
                </a:lnTo>
                <a:lnTo>
                  <a:pt x="107823" y="92456"/>
                </a:lnTo>
                <a:lnTo>
                  <a:pt x="72117" y="71628"/>
                </a:lnTo>
                <a:lnTo>
                  <a:pt x="31623" y="69977"/>
                </a:lnTo>
                <a:lnTo>
                  <a:pt x="31623" y="48006"/>
                </a:lnTo>
                <a:lnTo>
                  <a:pt x="50455" y="58991"/>
                </a:lnTo>
                <a:lnTo>
                  <a:pt x="31623" y="69977"/>
                </a:lnTo>
                <a:close/>
              </a:path>
              <a:path w="396113" h="117983">
                <a:moveTo>
                  <a:pt x="94996" y="114427"/>
                </a:moveTo>
                <a:lnTo>
                  <a:pt x="25273" y="71628"/>
                </a:lnTo>
                <a:lnTo>
                  <a:pt x="25273" y="46228"/>
                </a:lnTo>
                <a:lnTo>
                  <a:pt x="72335" y="46227"/>
                </a:lnTo>
                <a:lnTo>
                  <a:pt x="107823" y="25527"/>
                </a:lnTo>
                <a:lnTo>
                  <a:pt x="113919" y="21971"/>
                </a:lnTo>
                <a:lnTo>
                  <a:pt x="115951" y="14224"/>
                </a:lnTo>
                <a:lnTo>
                  <a:pt x="112395" y="8128"/>
                </a:lnTo>
                <a:lnTo>
                  <a:pt x="108839" y="2032"/>
                </a:lnTo>
                <a:lnTo>
                  <a:pt x="101092" y="0"/>
                </a:lnTo>
                <a:lnTo>
                  <a:pt x="94996" y="3556"/>
                </a:lnTo>
                <a:lnTo>
                  <a:pt x="0" y="58928"/>
                </a:lnTo>
                <a:lnTo>
                  <a:pt x="94996" y="114427"/>
                </a:lnTo>
                <a:close/>
              </a:path>
              <a:path w="396113" h="117983">
                <a:moveTo>
                  <a:pt x="50455" y="58991"/>
                </a:moveTo>
                <a:lnTo>
                  <a:pt x="31623" y="48006"/>
                </a:lnTo>
                <a:lnTo>
                  <a:pt x="31623" y="69977"/>
                </a:lnTo>
                <a:lnTo>
                  <a:pt x="50455" y="589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5363972" y="3621531"/>
            <a:ext cx="648207" cy="117856"/>
          </a:xfrm>
          <a:custGeom>
            <a:avLst/>
            <a:gdLst/>
            <a:ahLst/>
            <a:cxnLst/>
            <a:rect l="l" t="t" r="r" b="b"/>
            <a:pathLst>
              <a:path w="648207" h="117855">
                <a:moveTo>
                  <a:pt x="31623" y="69977"/>
                </a:moveTo>
                <a:lnTo>
                  <a:pt x="72117" y="71628"/>
                </a:lnTo>
                <a:lnTo>
                  <a:pt x="648207" y="71628"/>
                </a:lnTo>
                <a:lnTo>
                  <a:pt x="648207" y="46228"/>
                </a:lnTo>
                <a:lnTo>
                  <a:pt x="25273" y="46228"/>
                </a:lnTo>
                <a:lnTo>
                  <a:pt x="25273" y="71628"/>
                </a:lnTo>
                <a:lnTo>
                  <a:pt x="95123" y="114427"/>
                </a:lnTo>
                <a:lnTo>
                  <a:pt x="101091" y="117856"/>
                </a:lnTo>
                <a:lnTo>
                  <a:pt x="108838" y="115824"/>
                </a:lnTo>
                <a:lnTo>
                  <a:pt x="107823" y="92456"/>
                </a:lnTo>
                <a:lnTo>
                  <a:pt x="72117" y="71628"/>
                </a:lnTo>
                <a:lnTo>
                  <a:pt x="31623" y="69977"/>
                </a:lnTo>
                <a:lnTo>
                  <a:pt x="31623" y="48006"/>
                </a:lnTo>
                <a:lnTo>
                  <a:pt x="50455" y="58991"/>
                </a:lnTo>
                <a:lnTo>
                  <a:pt x="31623" y="69977"/>
                </a:lnTo>
                <a:close/>
              </a:path>
              <a:path w="648207" h="117855">
                <a:moveTo>
                  <a:pt x="95123" y="114427"/>
                </a:moveTo>
                <a:lnTo>
                  <a:pt x="25273" y="71628"/>
                </a:lnTo>
                <a:lnTo>
                  <a:pt x="25273" y="46228"/>
                </a:lnTo>
                <a:lnTo>
                  <a:pt x="72335" y="46227"/>
                </a:lnTo>
                <a:lnTo>
                  <a:pt x="107823" y="25527"/>
                </a:lnTo>
                <a:lnTo>
                  <a:pt x="113918" y="21971"/>
                </a:lnTo>
                <a:lnTo>
                  <a:pt x="115950" y="14224"/>
                </a:lnTo>
                <a:lnTo>
                  <a:pt x="112394" y="8128"/>
                </a:lnTo>
                <a:lnTo>
                  <a:pt x="108838" y="2032"/>
                </a:lnTo>
                <a:lnTo>
                  <a:pt x="101091" y="0"/>
                </a:lnTo>
                <a:lnTo>
                  <a:pt x="95123" y="3556"/>
                </a:lnTo>
                <a:lnTo>
                  <a:pt x="0" y="58928"/>
                </a:lnTo>
                <a:lnTo>
                  <a:pt x="95123" y="114427"/>
                </a:lnTo>
                <a:close/>
              </a:path>
              <a:path w="648207" h="117855">
                <a:moveTo>
                  <a:pt x="50455" y="58991"/>
                </a:moveTo>
                <a:lnTo>
                  <a:pt x="31623" y="48006"/>
                </a:lnTo>
                <a:lnTo>
                  <a:pt x="31623" y="69977"/>
                </a:lnTo>
                <a:lnTo>
                  <a:pt x="50455" y="58991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5363972" y="3621531"/>
            <a:ext cx="648207" cy="117856"/>
          </a:xfrm>
          <a:custGeom>
            <a:avLst/>
            <a:gdLst/>
            <a:ahLst/>
            <a:cxnLst/>
            <a:rect l="l" t="t" r="r" b="b"/>
            <a:pathLst>
              <a:path w="648207" h="117855">
                <a:moveTo>
                  <a:pt x="31623" y="69977"/>
                </a:moveTo>
                <a:lnTo>
                  <a:pt x="72117" y="71628"/>
                </a:lnTo>
                <a:lnTo>
                  <a:pt x="648207" y="71628"/>
                </a:lnTo>
                <a:lnTo>
                  <a:pt x="648207" y="46228"/>
                </a:lnTo>
                <a:lnTo>
                  <a:pt x="25273" y="46228"/>
                </a:lnTo>
                <a:lnTo>
                  <a:pt x="25273" y="71628"/>
                </a:lnTo>
                <a:lnTo>
                  <a:pt x="95123" y="114427"/>
                </a:lnTo>
                <a:lnTo>
                  <a:pt x="101091" y="117856"/>
                </a:lnTo>
                <a:lnTo>
                  <a:pt x="108838" y="115824"/>
                </a:lnTo>
                <a:lnTo>
                  <a:pt x="107823" y="92456"/>
                </a:lnTo>
                <a:lnTo>
                  <a:pt x="72117" y="71628"/>
                </a:lnTo>
                <a:lnTo>
                  <a:pt x="31623" y="69977"/>
                </a:lnTo>
                <a:lnTo>
                  <a:pt x="31623" y="48006"/>
                </a:lnTo>
                <a:lnTo>
                  <a:pt x="50455" y="58991"/>
                </a:lnTo>
                <a:lnTo>
                  <a:pt x="31623" y="69977"/>
                </a:lnTo>
                <a:close/>
              </a:path>
              <a:path w="648207" h="117855">
                <a:moveTo>
                  <a:pt x="95123" y="114427"/>
                </a:moveTo>
                <a:lnTo>
                  <a:pt x="25273" y="71628"/>
                </a:lnTo>
                <a:lnTo>
                  <a:pt x="25273" y="46228"/>
                </a:lnTo>
                <a:lnTo>
                  <a:pt x="72335" y="46227"/>
                </a:lnTo>
                <a:lnTo>
                  <a:pt x="107823" y="25527"/>
                </a:lnTo>
                <a:lnTo>
                  <a:pt x="113918" y="21971"/>
                </a:lnTo>
                <a:lnTo>
                  <a:pt x="115950" y="14224"/>
                </a:lnTo>
                <a:lnTo>
                  <a:pt x="112394" y="8128"/>
                </a:lnTo>
                <a:lnTo>
                  <a:pt x="108838" y="2032"/>
                </a:lnTo>
                <a:lnTo>
                  <a:pt x="101091" y="0"/>
                </a:lnTo>
                <a:lnTo>
                  <a:pt x="95123" y="3556"/>
                </a:lnTo>
                <a:lnTo>
                  <a:pt x="0" y="58928"/>
                </a:lnTo>
                <a:lnTo>
                  <a:pt x="95123" y="114427"/>
                </a:lnTo>
                <a:close/>
              </a:path>
              <a:path w="648207" h="117855">
                <a:moveTo>
                  <a:pt x="50455" y="58991"/>
                </a:moveTo>
                <a:lnTo>
                  <a:pt x="31623" y="48006"/>
                </a:lnTo>
                <a:lnTo>
                  <a:pt x="31623" y="69977"/>
                </a:lnTo>
                <a:lnTo>
                  <a:pt x="50455" y="58991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5364099" y="3621531"/>
            <a:ext cx="144017" cy="122300"/>
          </a:xfrm>
          <a:custGeom>
            <a:avLst/>
            <a:gdLst/>
            <a:ahLst/>
            <a:cxnLst/>
            <a:rect l="l" t="t" r="r" b="b"/>
            <a:pathLst>
              <a:path w="144017" h="122300">
                <a:moveTo>
                  <a:pt x="72009" y="122301"/>
                </a:moveTo>
                <a:lnTo>
                  <a:pt x="78909" y="122023"/>
                </a:lnTo>
                <a:lnTo>
                  <a:pt x="94014" y="119386"/>
                </a:lnTo>
                <a:lnTo>
                  <a:pt x="107787" y="114217"/>
                </a:lnTo>
                <a:lnTo>
                  <a:pt x="119866" y="106824"/>
                </a:lnTo>
                <a:lnTo>
                  <a:pt x="129890" y="97518"/>
                </a:lnTo>
                <a:lnTo>
                  <a:pt x="137498" y="86608"/>
                </a:lnTo>
                <a:lnTo>
                  <a:pt x="142327" y="74403"/>
                </a:lnTo>
                <a:lnTo>
                  <a:pt x="144017" y="61214"/>
                </a:lnTo>
                <a:lnTo>
                  <a:pt x="143682" y="55268"/>
                </a:lnTo>
                <a:lnTo>
                  <a:pt x="140565" y="42446"/>
                </a:lnTo>
                <a:lnTo>
                  <a:pt x="134473" y="30755"/>
                </a:lnTo>
                <a:lnTo>
                  <a:pt x="125767" y="20502"/>
                </a:lnTo>
                <a:lnTo>
                  <a:pt x="114807" y="11992"/>
                </a:lnTo>
                <a:lnTo>
                  <a:pt x="101953" y="5534"/>
                </a:lnTo>
                <a:lnTo>
                  <a:pt x="87567" y="1434"/>
                </a:lnTo>
                <a:lnTo>
                  <a:pt x="72009" y="0"/>
                </a:lnTo>
                <a:lnTo>
                  <a:pt x="65012" y="285"/>
                </a:lnTo>
                <a:lnTo>
                  <a:pt x="49927" y="2935"/>
                </a:lnTo>
                <a:lnTo>
                  <a:pt x="36174" y="8115"/>
                </a:lnTo>
                <a:lnTo>
                  <a:pt x="24112" y="15517"/>
                </a:lnTo>
                <a:lnTo>
                  <a:pt x="14104" y="24835"/>
                </a:lnTo>
                <a:lnTo>
                  <a:pt x="6508" y="35762"/>
                </a:lnTo>
                <a:lnTo>
                  <a:pt x="1687" y="47990"/>
                </a:lnTo>
                <a:lnTo>
                  <a:pt x="0" y="61214"/>
                </a:lnTo>
                <a:lnTo>
                  <a:pt x="326" y="67057"/>
                </a:lnTo>
                <a:lnTo>
                  <a:pt x="3428" y="79856"/>
                </a:lnTo>
                <a:lnTo>
                  <a:pt x="9511" y="91535"/>
                </a:lnTo>
                <a:lnTo>
                  <a:pt x="18216" y="101785"/>
                </a:lnTo>
                <a:lnTo>
                  <a:pt x="29179" y="110296"/>
                </a:lnTo>
                <a:lnTo>
                  <a:pt x="42040" y="116759"/>
                </a:lnTo>
                <a:lnTo>
                  <a:pt x="56437" y="120864"/>
                </a:lnTo>
                <a:lnTo>
                  <a:pt x="72009" y="122301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5364099" y="3621531"/>
            <a:ext cx="144017" cy="122300"/>
          </a:xfrm>
          <a:custGeom>
            <a:avLst/>
            <a:gdLst/>
            <a:ahLst/>
            <a:cxnLst/>
            <a:rect l="l" t="t" r="r" b="b"/>
            <a:pathLst>
              <a:path w="144017" h="122300">
                <a:moveTo>
                  <a:pt x="72009" y="122301"/>
                </a:moveTo>
                <a:lnTo>
                  <a:pt x="56437" y="120864"/>
                </a:lnTo>
                <a:lnTo>
                  <a:pt x="42040" y="116759"/>
                </a:lnTo>
                <a:lnTo>
                  <a:pt x="29179" y="110296"/>
                </a:lnTo>
                <a:lnTo>
                  <a:pt x="18216" y="101785"/>
                </a:lnTo>
                <a:lnTo>
                  <a:pt x="9511" y="91535"/>
                </a:lnTo>
                <a:lnTo>
                  <a:pt x="3428" y="79856"/>
                </a:lnTo>
                <a:lnTo>
                  <a:pt x="326" y="67057"/>
                </a:lnTo>
                <a:lnTo>
                  <a:pt x="0" y="61214"/>
                </a:lnTo>
                <a:lnTo>
                  <a:pt x="1687" y="47990"/>
                </a:lnTo>
                <a:lnTo>
                  <a:pt x="6508" y="35762"/>
                </a:lnTo>
                <a:lnTo>
                  <a:pt x="14104" y="24835"/>
                </a:lnTo>
                <a:lnTo>
                  <a:pt x="24112" y="15517"/>
                </a:lnTo>
                <a:lnTo>
                  <a:pt x="36174" y="8115"/>
                </a:lnTo>
                <a:lnTo>
                  <a:pt x="49927" y="2935"/>
                </a:lnTo>
                <a:lnTo>
                  <a:pt x="65012" y="285"/>
                </a:lnTo>
                <a:lnTo>
                  <a:pt x="72009" y="0"/>
                </a:lnTo>
                <a:lnTo>
                  <a:pt x="87567" y="1434"/>
                </a:lnTo>
                <a:lnTo>
                  <a:pt x="101953" y="5534"/>
                </a:lnTo>
                <a:lnTo>
                  <a:pt x="114807" y="11992"/>
                </a:lnTo>
                <a:lnTo>
                  <a:pt x="125767" y="20502"/>
                </a:lnTo>
                <a:lnTo>
                  <a:pt x="134473" y="30755"/>
                </a:lnTo>
                <a:lnTo>
                  <a:pt x="140565" y="42446"/>
                </a:lnTo>
                <a:lnTo>
                  <a:pt x="143682" y="55268"/>
                </a:lnTo>
                <a:lnTo>
                  <a:pt x="144017" y="61214"/>
                </a:lnTo>
                <a:lnTo>
                  <a:pt x="142327" y="74403"/>
                </a:lnTo>
                <a:lnTo>
                  <a:pt x="137498" y="86608"/>
                </a:lnTo>
                <a:lnTo>
                  <a:pt x="129890" y="97518"/>
                </a:lnTo>
                <a:lnTo>
                  <a:pt x="119866" y="106824"/>
                </a:lnTo>
                <a:lnTo>
                  <a:pt x="107787" y="114217"/>
                </a:lnTo>
                <a:lnTo>
                  <a:pt x="94014" y="119386"/>
                </a:lnTo>
                <a:lnTo>
                  <a:pt x="78909" y="122023"/>
                </a:lnTo>
                <a:lnTo>
                  <a:pt x="72009" y="122301"/>
                </a:lnTo>
                <a:close/>
              </a:path>
            </a:pathLst>
          </a:custGeom>
          <a:ln w="25400">
            <a:solidFill>
              <a:srgbClr val="BA602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4652899" y="2375789"/>
            <a:ext cx="117855" cy="360045"/>
          </a:xfrm>
          <a:custGeom>
            <a:avLst/>
            <a:gdLst/>
            <a:ahLst/>
            <a:cxnLst/>
            <a:rect l="l" t="t" r="r" b="b"/>
            <a:pathLst>
              <a:path w="117855" h="360045">
                <a:moveTo>
                  <a:pt x="46227" y="334772"/>
                </a:moveTo>
                <a:lnTo>
                  <a:pt x="46228" y="287709"/>
                </a:lnTo>
                <a:lnTo>
                  <a:pt x="25526" y="252222"/>
                </a:lnTo>
                <a:lnTo>
                  <a:pt x="21971" y="246125"/>
                </a:lnTo>
                <a:lnTo>
                  <a:pt x="14224" y="244094"/>
                </a:lnTo>
                <a:lnTo>
                  <a:pt x="8127" y="247650"/>
                </a:lnTo>
                <a:lnTo>
                  <a:pt x="2031" y="251206"/>
                </a:lnTo>
                <a:lnTo>
                  <a:pt x="0" y="258952"/>
                </a:lnTo>
                <a:lnTo>
                  <a:pt x="3555" y="265049"/>
                </a:lnTo>
                <a:lnTo>
                  <a:pt x="58927" y="360045"/>
                </a:lnTo>
                <a:lnTo>
                  <a:pt x="114426" y="265049"/>
                </a:lnTo>
                <a:lnTo>
                  <a:pt x="71627" y="334772"/>
                </a:lnTo>
                <a:lnTo>
                  <a:pt x="48005" y="328422"/>
                </a:lnTo>
                <a:lnTo>
                  <a:pt x="46228" y="287709"/>
                </a:lnTo>
                <a:lnTo>
                  <a:pt x="46227" y="334772"/>
                </a:lnTo>
                <a:close/>
              </a:path>
              <a:path w="117855" h="360045">
                <a:moveTo>
                  <a:pt x="96012" y="246125"/>
                </a:moveTo>
                <a:lnTo>
                  <a:pt x="92455" y="252222"/>
                </a:lnTo>
                <a:lnTo>
                  <a:pt x="71628" y="287927"/>
                </a:lnTo>
                <a:lnTo>
                  <a:pt x="69976" y="328422"/>
                </a:lnTo>
                <a:lnTo>
                  <a:pt x="58991" y="309589"/>
                </a:lnTo>
                <a:lnTo>
                  <a:pt x="46227" y="0"/>
                </a:lnTo>
                <a:lnTo>
                  <a:pt x="46228" y="287709"/>
                </a:lnTo>
                <a:lnTo>
                  <a:pt x="48005" y="328422"/>
                </a:lnTo>
                <a:lnTo>
                  <a:pt x="71627" y="334772"/>
                </a:lnTo>
                <a:lnTo>
                  <a:pt x="114426" y="265049"/>
                </a:lnTo>
                <a:lnTo>
                  <a:pt x="117855" y="258952"/>
                </a:lnTo>
                <a:lnTo>
                  <a:pt x="115824" y="251206"/>
                </a:lnTo>
                <a:lnTo>
                  <a:pt x="109854" y="247650"/>
                </a:lnTo>
                <a:lnTo>
                  <a:pt x="103759" y="244094"/>
                </a:lnTo>
                <a:lnTo>
                  <a:pt x="96012" y="246125"/>
                </a:lnTo>
                <a:close/>
              </a:path>
              <a:path w="117855" h="360045">
                <a:moveTo>
                  <a:pt x="58991" y="309589"/>
                </a:moveTo>
                <a:lnTo>
                  <a:pt x="69976" y="328422"/>
                </a:lnTo>
                <a:lnTo>
                  <a:pt x="71628" y="287927"/>
                </a:lnTo>
                <a:lnTo>
                  <a:pt x="71627" y="0"/>
                </a:lnTo>
                <a:lnTo>
                  <a:pt x="46227" y="0"/>
                </a:lnTo>
                <a:lnTo>
                  <a:pt x="58991" y="30958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4652899" y="2375789"/>
            <a:ext cx="117855" cy="360045"/>
          </a:xfrm>
          <a:custGeom>
            <a:avLst/>
            <a:gdLst/>
            <a:ahLst/>
            <a:cxnLst/>
            <a:rect l="l" t="t" r="r" b="b"/>
            <a:pathLst>
              <a:path w="117855" h="360045">
                <a:moveTo>
                  <a:pt x="46227" y="334772"/>
                </a:moveTo>
                <a:lnTo>
                  <a:pt x="46228" y="287709"/>
                </a:lnTo>
                <a:lnTo>
                  <a:pt x="25526" y="252222"/>
                </a:lnTo>
                <a:lnTo>
                  <a:pt x="21971" y="246125"/>
                </a:lnTo>
                <a:lnTo>
                  <a:pt x="14224" y="244094"/>
                </a:lnTo>
                <a:lnTo>
                  <a:pt x="8127" y="247650"/>
                </a:lnTo>
                <a:lnTo>
                  <a:pt x="2031" y="251206"/>
                </a:lnTo>
                <a:lnTo>
                  <a:pt x="0" y="258952"/>
                </a:lnTo>
                <a:lnTo>
                  <a:pt x="3555" y="265049"/>
                </a:lnTo>
                <a:lnTo>
                  <a:pt x="58927" y="360045"/>
                </a:lnTo>
                <a:lnTo>
                  <a:pt x="114426" y="265049"/>
                </a:lnTo>
                <a:lnTo>
                  <a:pt x="71627" y="334772"/>
                </a:lnTo>
                <a:lnTo>
                  <a:pt x="48005" y="328422"/>
                </a:lnTo>
                <a:lnTo>
                  <a:pt x="46228" y="287709"/>
                </a:lnTo>
                <a:lnTo>
                  <a:pt x="46227" y="334772"/>
                </a:lnTo>
                <a:close/>
              </a:path>
              <a:path w="117855" h="360045">
                <a:moveTo>
                  <a:pt x="96012" y="246125"/>
                </a:moveTo>
                <a:lnTo>
                  <a:pt x="92455" y="252222"/>
                </a:lnTo>
                <a:lnTo>
                  <a:pt x="71628" y="287927"/>
                </a:lnTo>
                <a:lnTo>
                  <a:pt x="69976" y="328422"/>
                </a:lnTo>
                <a:lnTo>
                  <a:pt x="58991" y="309589"/>
                </a:lnTo>
                <a:lnTo>
                  <a:pt x="46227" y="0"/>
                </a:lnTo>
                <a:lnTo>
                  <a:pt x="46228" y="287709"/>
                </a:lnTo>
                <a:lnTo>
                  <a:pt x="48005" y="328422"/>
                </a:lnTo>
                <a:lnTo>
                  <a:pt x="71627" y="334772"/>
                </a:lnTo>
                <a:lnTo>
                  <a:pt x="114426" y="265049"/>
                </a:lnTo>
                <a:lnTo>
                  <a:pt x="117855" y="258952"/>
                </a:lnTo>
                <a:lnTo>
                  <a:pt x="115824" y="251206"/>
                </a:lnTo>
                <a:lnTo>
                  <a:pt x="109854" y="247650"/>
                </a:lnTo>
                <a:lnTo>
                  <a:pt x="103759" y="244094"/>
                </a:lnTo>
                <a:lnTo>
                  <a:pt x="96012" y="246125"/>
                </a:lnTo>
                <a:close/>
              </a:path>
              <a:path w="117855" h="360045">
                <a:moveTo>
                  <a:pt x="58991" y="309589"/>
                </a:moveTo>
                <a:lnTo>
                  <a:pt x="69976" y="328422"/>
                </a:lnTo>
                <a:lnTo>
                  <a:pt x="71628" y="287927"/>
                </a:lnTo>
                <a:lnTo>
                  <a:pt x="71627" y="0"/>
                </a:lnTo>
                <a:lnTo>
                  <a:pt x="46227" y="0"/>
                </a:lnTo>
                <a:lnTo>
                  <a:pt x="58991" y="30958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4639818" y="2613405"/>
            <a:ext cx="144018" cy="122301"/>
          </a:xfrm>
          <a:custGeom>
            <a:avLst/>
            <a:gdLst/>
            <a:ahLst/>
            <a:cxnLst/>
            <a:rect l="l" t="t" r="r" b="b"/>
            <a:pathLst>
              <a:path w="144018" h="122301">
                <a:moveTo>
                  <a:pt x="72009" y="122301"/>
                </a:moveTo>
                <a:lnTo>
                  <a:pt x="78909" y="122024"/>
                </a:lnTo>
                <a:lnTo>
                  <a:pt x="94014" y="119398"/>
                </a:lnTo>
                <a:lnTo>
                  <a:pt x="107787" y="114244"/>
                </a:lnTo>
                <a:lnTo>
                  <a:pt x="119866" y="106868"/>
                </a:lnTo>
                <a:lnTo>
                  <a:pt x="129890" y="97573"/>
                </a:lnTo>
                <a:lnTo>
                  <a:pt x="137498" y="86663"/>
                </a:lnTo>
                <a:lnTo>
                  <a:pt x="142327" y="74442"/>
                </a:lnTo>
                <a:lnTo>
                  <a:pt x="144018" y="61214"/>
                </a:lnTo>
                <a:lnTo>
                  <a:pt x="143682" y="55268"/>
                </a:lnTo>
                <a:lnTo>
                  <a:pt x="140565" y="42446"/>
                </a:lnTo>
                <a:lnTo>
                  <a:pt x="134473" y="30755"/>
                </a:lnTo>
                <a:lnTo>
                  <a:pt x="125767" y="20502"/>
                </a:lnTo>
                <a:lnTo>
                  <a:pt x="114807" y="11992"/>
                </a:lnTo>
                <a:lnTo>
                  <a:pt x="101953" y="5534"/>
                </a:lnTo>
                <a:lnTo>
                  <a:pt x="87567" y="1434"/>
                </a:lnTo>
                <a:lnTo>
                  <a:pt x="72009" y="0"/>
                </a:lnTo>
                <a:lnTo>
                  <a:pt x="65012" y="285"/>
                </a:lnTo>
                <a:lnTo>
                  <a:pt x="49927" y="2935"/>
                </a:lnTo>
                <a:lnTo>
                  <a:pt x="36174" y="8115"/>
                </a:lnTo>
                <a:lnTo>
                  <a:pt x="24112" y="15517"/>
                </a:lnTo>
                <a:lnTo>
                  <a:pt x="14104" y="24835"/>
                </a:lnTo>
                <a:lnTo>
                  <a:pt x="6508" y="35762"/>
                </a:lnTo>
                <a:lnTo>
                  <a:pt x="1687" y="47990"/>
                </a:lnTo>
                <a:lnTo>
                  <a:pt x="0" y="61214"/>
                </a:lnTo>
                <a:lnTo>
                  <a:pt x="326" y="67077"/>
                </a:lnTo>
                <a:lnTo>
                  <a:pt x="3428" y="79904"/>
                </a:lnTo>
                <a:lnTo>
                  <a:pt x="9511" y="91592"/>
                </a:lnTo>
                <a:lnTo>
                  <a:pt x="18216" y="101836"/>
                </a:lnTo>
                <a:lnTo>
                  <a:pt x="29179" y="110333"/>
                </a:lnTo>
                <a:lnTo>
                  <a:pt x="42040" y="116779"/>
                </a:lnTo>
                <a:lnTo>
                  <a:pt x="56437" y="120869"/>
                </a:lnTo>
                <a:lnTo>
                  <a:pt x="72009" y="1223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4639818" y="2613405"/>
            <a:ext cx="144018" cy="122301"/>
          </a:xfrm>
          <a:custGeom>
            <a:avLst/>
            <a:gdLst/>
            <a:ahLst/>
            <a:cxnLst/>
            <a:rect l="l" t="t" r="r" b="b"/>
            <a:pathLst>
              <a:path w="144018" h="122301">
                <a:moveTo>
                  <a:pt x="72009" y="122301"/>
                </a:moveTo>
                <a:lnTo>
                  <a:pt x="56437" y="120869"/>
                </a:lnTo>
                <a:lnTo>
                  <a:pt x="42040" y="116779"/>
                </a:lnTo>
                <a:lnTo>
                  <a:pt x="29179" y="110333"/>
                </a:lnTo>
                <a:lnTo>
                  <a:pt x="18216" y="101836"/>
                </a:lnTo>
                <a:lnTo>
                  <a:pt x="9511" y="91592"/>
                </a:lnTo>
                <a:lnTo>
                  <a:pt x="3428" y="79904"/>
                </a:lnTo>
                <a:lnTo>
                  <a:pt x="326" y="67077"/>
                </a:lnTo>
                <a:lnTo>
                  <a:pt x="0" y="61214"/>
                </a:lnTo>
                <a:lnTo>
                  <a:pt x="1687" y="47990"/>
                </a:lnTo>
                <a:lnTo>
                  <a:pt x="6508" y="35762"/>
                </a:lnTo>
                <a:lnTo>
                  <a:pt x="14104" y="24835"/>
                </a:lnTo>
                <a:lnTo>
                  <a:pt x="24112" y="15517"/>
                </a:lnTo>
                <a:lnTo>
                  <a:pt x="36174" y="8115"/>
                </a:lnTo>
                <a:lnTo>
                  <a:pt x="49927" y="2935"/>
                </a:lnTo>
                <a:lnTo>
                  <a:pt x="65012" y="285"/>
                </a:lnTo>
                <a:lnTo>
                  <a:pt x="72009" y="0"/>
                </a:lnTo>
                <a:lnTo>
                  <a:pt x="87567" y="1434"/>
                </a:lnTo>
                <a:lnTo>
                  <a:pt x="101953" y="5534"/>
                </a:lnTo>
                <a:lnTo>
                  <a:pt x="114807" y="11992"/>
                </a:lnTo>
                <a:lnTo>
                  <a:pt x="125767" y="20502"/>
                </a:lnTo>
                <a:lnTo>
                  <a:pt x="134473" y="30755"/>
                </a:lnTo>
                <a:lnTo>
                  <a:pt x="140565" y="42446"/>
                </a:lnTo>
                <a:lnTo>
                  <a:pt x="143682" y="55268"/>
                </a:lnTo>
                <a:lnTo>
                  <a:pt x="144018" y="61214"/>
                </a:lnTo>
                <a:lnTo>
                  <a:pt x="142327" y="74442"/>
                </a:lnTo>
                <a:lnTo>
                  <a:pt x="137498" y="86663"/>
                </a:lnTo>
                <a:lnTo>
                  <a:pt x="129890" y="97573"/>
                </a:lnTo>
                <a:lnTo>
                  <a:pt x="119866" y="106868"/>
                </a:lnTo>
                <a:lnTo>
                  <a:pt x="107787" y="114244"/>
                </a:lnTo>
                <a:lnTo>
                  <a:pt x="94014" y="119398"/>
                </a:lnTo>
                <a:lnTo>
                  <a:pt x="78909" y="122024"/>
                </a:lnTo>
                <a:lnTo>
                  <a:pt x="72009" y="122301"/>
                </a:lnTo>
                <a:close/>
              </a:path>
            </a:pathLst>
          </a:custGeom>
          <a:ln w="2539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4667650" y="3815715"/>
            <a:ext cx="155955" cy="360172"/>
          </a:xfrm>
          <a:custGeom>
            <a:avLst/>
            <a:gdLst/>
            <a:ahLst/>
            <a:cxnLst/>
            <a:rect l="l" t="t" r="r" b="b"/>
            <a:pathLst>
              <a:path w="155955" h="360172">
                <a:moveTo>
                  <a:pt x="22416" y="155903"/>
                </a:moveTo>
                <a:lnTo>
                  <a:pt x="31603" y="148336"/>
                </a:lnTo>
                <a:lnTo>
                  <a:pt x="60178" y="99324"/>
                </a:lnTo>
                <a:lnTo>
                  <a:pt x="77593" y="69455"/>
                </a:lnTo>
                <a:lnTo>
                  <a:pt x="95103" y="99426"/>
                </a:lnTo>
                <a:lnTo>
                  <a:pt x="123678" y="148336"/>
                </a:lnTo>
                <a:lnTo>
                  <a:pt x="125547" y="150945"/>
                </a:lnTo>
                <a:lnTo>
                  <a:pt x="135777" y="156674"/>
                </a:lnTo>
                <a:lnTo>
                  <a:pt x="147554" y="154559"/>
                </a:lnTo>
                <a:lnTo>
                  <a:pt x="150259" y="152611"/>
                </a:lnTo>
                <a:lnTo>
                  <a:pt x="155955" y="142402"/>
                </a:lnTo>
                <a:lnTo>
                  <a:pt x="153777" y="130683"/>
                </a:lnTo>
                <a:lnTo>
                  <a:pt x="95103" y="34671"/>
                </a:lnTo>
                <a:lnTo>
                  <a:pt x="92690" y="43561"/>
                </a:lnTo>
                <a:lnTo>
                  <a:pt x="62464" y="43561"/>
                </a:lnTo>
                <a:lnTo>
                  <a:pt x="60178" y="34671"/>
                </a:lnTo>
                <a:lnTo>
                  <a:pt x="1377" y="130683"/>
                </a:lnTo>
                <a:lnTo>
                  <a:pt x="0" y="133687"/>
                </a:lnTo>
                <a:lnTo>
                  <a:pt x="65" y="145441"/>
                </a:lnTo>
                <a:lnTo>
                  <a:pt x="7727" y="154559"/>
                </a:lnTo>
                <a:lnTo>
                  <a:pt x="10640" y="155916"/>
                </a:lnTo>
                <a:lnTo>
                  <a:pt x="22416" y="155903"/>
                </a:lnTo>
                <a:close/>
              </a:path>
              <a:path w="155955" h="360172">
                <a:moveTo>
                  <a:pt x="95103" y="34671"/>
                </a:moveTo>
                <a:lnTo>
                  <a:pt x="153777" y="130683"/>
                </a:lnTo>
                <a:lnTo>
                  <a:pt x="77577" y="0"/>
                </a:lnTo>
                <a:lnTo>
                  <a:pt x="1377" y="130683"/>
                </a:lnTo>
                <a:lnTo>
                  <a:pt x="60178" y="34671"/>
                </a:lnTo>
                <a:lnTo>
                  <a:pt x="62464" y="43561"/>
                </a:lnTo>
                <a:lnTo>
                  <a:pt x="92690" y="43561"/>
                </a:lnTo>
                <a:lnTo>
                  <a:pt x="95103" y="34671"/>
                </a:lnTo>
                <a:close/>
              </a:path>
              <a:path w="155955" h="360172">
                <a:moveTo>
                  <a:pt x="95103" y="360172"/>
                </a:moveTo>
                <a:lnTo>
                  <a:pt x="95103" y="99426"/>
                </a:lnTo>
                <a:lnTo>
                  <a:pt x="77593" y="69455"/>
                </a:lnTo>
                <a:lnTo>
                  <a:pt x="60178" y="99324"/>
                </a:lnTo>
                <a:lnTo>
                  <a:pt x="60178" y="360172"/>
                </a:lnTo>
                <a:lnTo>
                  <a:pt x="95103" y="360172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4667650" y="3815715"/>
            <a:ext cx="155955" cy="360172"/>
          </a:xfrm>
          <a:custGeom>
            <a:avLst/>
            <a:gdLst/>
            <a:ahLst/>
            <a:cxnLst/>
            <a:rect l="l" t="t" r="r" b="b"/>
            <a:pathLst>
              <a:path w="155955" h="360172">
                <a:moveTo>
                  <a:pt x="22416" y="155903"/>
                </a:moveTo>
                <a:lnTo>
                  <a:pt x="31603" y="148336"/>
                </a:lnTo>
                <a:lnTo>
                  <a:pt x="60178" y="99324"/>
                </a:lnTo>
                <a:lnTo>
                  <a:pt x="77593" y="69455"/>
                </a:lnTo>
                <a:lnTo>
                  <a:pt x="95103" y="99426"/>
                </a:lnTo>
                <a:lnTo>
                  <a:pt x="123678" y="148336"/>
                </a:lnTo>
                <a:lnTo>
                  <a:pt x="125547" y="150945"/>
                </a:lnTo>
                <a:lnTo>
                  <a:pt x="135777" y="156674"/>
                </a:lnTo>
                <a:lnTo>
                  <a:pt x="147554" y="154559"/>
                </a:lnTo>
                <a:lnTo>
                  <a:pt x="150259" y="152611"/>
                </a:lnTo>
                <a:lnTo>
                  <a:pt x="155955" y="142402"/>
                </a:lnTo>
                <a:lnTo>
                  <a:pt x="153777" y="130683"/>
                </a:lnTo>
                <a:lnTo>
                  <a:pt x="95103" y="34671"/>
                </a:lnTo>
                <a:lnTo>
                  <a:pt x="92690" y="43561"/>
                </a:lnTo>
                <a:lnTo>
                  <a:pt x="62464" y="43561"/>
                </a:lnTo>
                <a:lnTo>
                  <a:pt x="60178" y="34671"/>
                </a:lnTo>
                <a:lnTo>
                  <a:pt x="1377" y="130683"/>
                </a:lnTo>
                <a:lnTo>
                  <a:pt x="0" y="133687"/>
                </a:lnTo>
                <a:lnTo>
                  <a:pt x="65" y="145441"/>
                </a:lnTo>
                <a:lnTo>
                  <a:pt x="7727" y="154559"/>
                </a:lnTo>
                <a:lnTo>
                  <a:pt x="10640" y="155916"/>
                </a:lnTo>
                <a:lnTo>
                  <a:pt x="22416" y="155903"/>
                </a:lnTo>
                <a:close/>
              </a:path>
              <a:path w="155955" h="360172">
                <a:moveTo>
                  <a:pt x="95103" y="34671"/>
                </a:moveTo>
                <a:lnTo>
                  <a:pt x="153777" y="130683"/>
                </a:lnTo>
                <a:lnTo>
                  <a:pt x="77577" y="0"/>
                </a:lnTo>
                <a:lnTo>
                  <a:pt x="1377" y="130683"/>
                </a:lnTo>
                <a:lnTo>
                  <a:pt x="60178" y="34671"/>
                </a:lnTo>
                <a:lnTo>
                  <a:pt x="62464" y="43561"/>
                </a:lnTo>
                <a:lnTo>
                  <a:pt x="92690" y="43561"/>
                </a:lnTo>
                <a:lnTo>
                  <a:pt x="95103" y="34671"/>
                </a:lnTo>
                <a:close/>
              </a:path>
              <a:path w="155955" h="360172">
                <a:moveTo>
                  <a:pt x="95103" y="360172"/>
                </a:moveTo>
                <a:lnTo>
                  <a:pt x="95103" y="99426"/>
                </a:lnTo>
                <a:lnTo>
                  <a:pt x="77593" y="69455"/>
                </a:lnTo>
                <a:lnTo>
                  <a:pt x="60178" y="99324"/>
                </a:lnTo>
                <a:lnTo>
                  <a:pt x="60178" y="360172"/>
                </a:lnTo>
                <a:lnTo>
                  <a:pt x="95103" y="360172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4673219" y="3815842"/>
            <a:ext cx="144017" cy="1223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4673219" y="3815842"/>
            <a:ext cx="144017" cy="122300"/>
          </a:xfrm>
          <a:custGeom>
            <a:avLst/>
            <a:gdLst/>
            <a:ahLst/>
            <a:cxnLst/>
            <a:rect l="l" t="t" r="r" b="b"/>
            <a:pathLst>
              <a:path w="144017" h="122300">
                <a:moveTo>
                  <a:pt x="78909" y="122024"/>
                </a:moveTo>
                <a:lnTo>
                  <a:pt x="83271" y="121266"/>
                </a:lnTo>
              </a:path>
              <a:path w="144017" h="122300">
                <a:moveTo>
                  <a:pt x="72008" y="122300"/>
                </a:moveTo>
                <a:lnTo>
                  <a:pt x="78909" y="122024"/>
                </a:lnTo>
              </a:path>
              <a:path w="144017" h="122300">
                <a:moveTo>
                  <a:pt x="53233" y="119959"/>
                </a:moveTo>
                <a:lnTo>
                  <a:pt x="56437" y="120869"/>
                </a:lnTo>
                <a:lnTo>
                  <a:pt x="60746" y="121266"/>
                </a:lnTo>
              </a:path>
              <a:path w="144017" h="122300">
                <a:moveTo>
                  <a:pt x="94014" y="119398"/>
                </a:moveTo>
                <a:lnTo>
                  <a:pt x="97968" y="117918"/>
                </a:lnTo>
              </a:path>
              <a:path w="144017" h="122300">
                <a:moveTo>
                  <a:pt x="90784" y="119959"/>
                </a:moveTo>
                <a:lnTo>
                  <a:pt x="94014" y="119398"/>
                </a:lnTo>
              </a:path>
              <a:path w="144017" h="122300">
                <a:moveTo>
                  <a:pt x="39197" y="115355"/>
                </a:moveTo>
                <a:lnTo>
                  <a:pt x="42040" y="116779"/>
                </a:lnTo>
                <a:lnTo>
                  <a:pt x="46049" y="117918"/>
                </a:lnTo>
              </a:path>
              <a:path w="144017" h="122300">
                <a:moveTo>
                  <a:pt x="107787" y="114244"/>
                </a:moveTo>
                <a:lnTo>
                  <a:pt x="111230" y="112142"/>
                </a:lnTo>
              </a:path>
              <a:path w="144017" h="122300">
                <a:moveTo>
                  <a:pt x="104820" y="115355"/>
                </a:moveTo>
                <a:lnTo>
                  <a:pt x="107787" y="114244"/>
                </a:lnTo>
              </a:path>
              <a:path w="144017" h="122300">
                <a:moveTo>
                  <a:pt x="26776" y="108471"/>
                </a:moveTo>
                <a:lnTo>
                  <a:pt x="29179" y="110333"/>
                </a:lnTo>
                <a:lnTo>
                  <a:pt x="32787" y="112142"/>
                </a:lnTo>
              </a:path>
              <a:path w="144017" h="122300">
                <a:moveTo>
                  <a:pt x="119866" y="106868"/>
                </a:moveTo>
                <a:lnTo>
                  <a:pt x="122700" y="104240"/>
                </a:lnTo>
              </a:path>
              <a:path w="144017" h="122300">
                <a:moveTo>
                  <a:pt x="117241" y="108471"/>
                </a:moveTo>
                <a:lnTo>
                  <a:pt x="119866" y="106868"/>
                </a:lnTo>
              </a:path>
              <a:path w="144017" h="122300">
                <a:moveTo>
                  <a:pt x="16325" y="99611"/>
                </a:moveTo>
                <a:lnTo>
                  <a:pt x="18216" y="101836"/>
                </a:lnTo>
                <a:lnTo>
                  <a:pt x="21317" y="104240"/>
                </a:lnTo>
              </a:path>
              <a:path w="144017" h="122300">
                <a:moveTo>
                  <a:pt x="129890" y="97573"/>
                </a:moveTo>
                <a:lnTo>
                  <a:pt x="132024" y="94513"/>
                </a:lnTo>
              </a:path>
              <a:path w="144017" h="122300">
                <a:moveTo>
                  <a:pt x="127692" y="99611"/>
                </a:moveTo>
                <a:lnTo>
                  <a:pt x="129890" y="97573"/>
                </a:lnTo>
              </a:path>
              <a:path w="144017" h="122300">
                <a:moveTo>
                  <a:pt x="8201" y="89075"/>
                </a:moveTo>
                <a:lnTo>
                  <a:pt x="9511" y="91592"/>
                </a:lnTo>
                <a:lnTo>
                  <a:pt x="11993" y="94513"/>
                </a:lnTo>
              </a:path>
              <a:path w="144017" h="122300">
                <a:moveTo>
                  <a:pt x="137498" y="86663"/>
                </a:moveTo>
                <a:lnTo>
                  <a:pt x="138842" y="83260"/>
                </a:lnTo>
              </a:path>
              <a:path w="144017" h="122300">
                <a:moveTo>
                  <a:pt x="135816" y="89075"/>
                </a:moveTo>
                <a:lnTo>
                  <a:pt x="137498" y="86663"/>
                </a:lnTo>
              </a:path>
              <a:path w="144017" h="122300">
                <a:moveTo>
                  <a:pt x="2765" y="77162"/>
                </a:moveTo>
                <a:lnTo>
                  <a:pt x="3428" y="79904"/>
                </a:lnTo>
                <a:lnTo>
                  <a:pt x="5175" y="83260"/>
                </a:lnTo>
              </a:path>
              <a:path w="144017" h="122300">
                <a:moveTo>
                  <a:pt x="142327" y="74442"/>
                </a:moveTo>
                <a:lnTo>
                  <a:pt x="142795" y="70781"/>
                </a:lnTo>
              </a:path>
              <a:path w="144017" h="122300">
                <a:moveTo>
                  <a:pt x="141252" y="77162"/>
                </a:moveTo>
                <a:lnTo>
                  <a:pt x="142327" y="74442"/>
                </a:lnTo>
              </a:path>
              <a:path w="144017" h="122300">
                <a:moveTo>
                  <a:pt x="0" y="61213"/>
                </a:moveTo>
                <a:lnTo>
                  <a:pt x="326" y="67077"/>
                </a:lnTo>
                <a:lnTo>
                  <a:pt x="1222" y="70781"/>
                </a:lnTo>
              </a:path>
              <a:path w="144017" h="122300">
                <a:moveTo>
                  <a:pt x="143682" y="55268"/>
                </a:moveTo>
                <a:lnTo>
                  <a:pt x="142792" y="51607"/>
                </a:lnTo>
              </a:path>
              <a:path w="144017" h="122300">
                <a:moveTo>
                  <a:pt x="144017" y="61213"/>
                </a:moveTo>
                <a:lnTo>
                  <a:pt x="143682" y="55268"/>
                </a:lnTo>
              </a:path>
              <a:path w="144017" h="122300">
                <a:moveTo>
                  <a:pt x="2776" y="45228"/>
                </a:moveTo>
                <a:lnTo>
                  <a:pt x="1687" y="47990"/>
                </a:lnTo>
                <a:lnTo>
                  <a:pt x="1225" y="51607"/>
                </a:lnTo>
              </a:path>
              <a:path w="144017" h="122300">
                <a:moveTo>
                  <a:pt x="140565" y="42446"/>
                </a:moveTo>
                <a:lnTo>
                  <a:pt x="138836" y="39128"/>
                </a:lnTo>
              </a:path>
              <a:path w="144017" h="122300">
                <a:moveTo>
                  <a:pt x="141241" y="45228"/>
                </a:moveTo>
                <a:lnTo>
                  <a:pt x="140565" y="42446"/>
                </a:lnTo>
              </a:path>
              <a:path w="144017" h="122300">
                <a:moveTo>
                  <a:pt x="8212" y="33311"/>
                </a:moveTo>
                <a:lnTo>
                  <a:pt x="6508" y="35762"/>
                </a:lnTo>
                <a:lnTo>
                  <a:pt x="5181" y="39128"/>
                </a:lnTo>
              </a:path>
              <a:path w="144017" h="122300">
                <a:moveTo>
                  <a:pt x="134473" y="30755"/>
                </a:moveTo>
                <a:lnTo>
                  <a:pt x="132019" y="27865"/>
                </a:lnTo>
              </a:path>
              <a:path w="144017" h="122300">
                <a:moveTo>
                  <a:pt x="135805" y="33311"/>
                </a:moveTo>
                <a:lnTo>
                  <a:pt x="134473" y="30755"/>
                </a:lnTo>
              </a:path>
              <a:path w="144017" h="122300">
                <a:moveTo>
                  <a:pt x="16330" y="22763"/>
                </a:moveTo>
                <a:lnTo>
                  <a:pt x="14104" y="24835"/>
                </a:lnTo>
                <a:lnTo>
                  <a:pt x="11998" y="27865"/>
                </a:lnTo>
              </a:path>
              <a:path w="144017" h="122300">
                <a:moveTo>
                  <a:pt x="125767" y="20502"/>
                </a:moveTo>
                <a:lnTo>
                  <a:pt x="122703" y="18123"/>
                </a:lnTo>
              </a:path>
              <a:path w="144017" h="122300">
                <a:moveTo>
                  <a:pt x="127687" y="22763"/>
                </a:moveTo>
                <a:lnTo>
                  <a:pt x="125767" y="20502"/>
                </a:lnTo>
              </a:path>
              <a:path w="144017" h="122300">
                <a:moveTo>
                  <a:pt x="26772" y="13885"/>
                </a:moveTo>
                <a:lnTo>
                  <a:pt x="24112" y="15517"/>
                </a:lnTo>
                <a:lnTo>
                  <a:pt x="21314" y="18123"/>
                </a:lnTo>
              </a:path>
              <a:path w="144017" h="122300">
                <a:moveTo>
                  <a:pt x="114807" y="11992"/>
                </a:moveTo>
                <a:lnTo>
                  <a:pt x="111243" y="10201"/>
                </a:lnTo>
              </a:path>
              <a:path w="144017" h="122300">
                <a:moveTo>
                  <a:pt x="117245" y="13885"/>
                </a:moveTo>
                <a:lnTo>
                  <a:pt x="114807" y="11992"/>
                </a:lnTo>
              </a:path>
              <a:path w="144017" h="122300">
                <a:moveTo>
                  <a:pt x="39180" y="6983"/>
                </a:moveTo>
                <a:lnTo>
                  <a:pt x="36174" y="8115"/>
                </a:lnTo>
                <a:lnTo>
                  <a:pt x="32774" y="10201"/>
                </a:lnTo>
              </a:path>
              <a:path w="144017" h="122300">
                <a:moveTo>
                  <a:pt x="101953" y="5534"/>
                </a:moveTo>
                <a:lnTo>
                  <a:pt x="97994" y="4406"/>
                </a:lnTo>
              </a:path>
              <a:path w="144017" h="122300">
                <a:moveTo>
                  <a:pt x="104837" y="6983"/>
                </a:moveTo>
                <a:lnTo>
                  <a:pt x="101953" y="5534"/>
                </a:lnTo>
              </a:path>
              <a:path w="144017" h="122300">
                <a:moveTo>
                  <a:pt x="53200" y="2360"/>
                </a:moveTo>
                <a:lnTo>
                  <a:pt x="49927" y="2935"/>
                </a:lnTo>
                <a:lnTo>
                  <a:pt x="46023" y="4406"/>
                </a:lnTo>
              </a:path>
              <a:path w="144017" h="122300">
                <a:moveTo>
                  <a:pt x="87567" y="1434"/>
                </a:moveTo>
                <a:lnTo>
                  <a:pt x="83312" y="1042"/>
                </a:lnTo>
              </a:path>
              <a:path w="144017" h="122300">
                <a:moveTo>
                  <a:pt x="90817" y="2360"/>
                </a:moveTo>
                <a:lnTo>
                  <a:pt x="87567" y="1434"/>
                </a:lnTo>
              </a:path>
              <a:path w="144017" h="122300">
                <a:moveTo>
                  <a:pt x="72008" y="0"/>
                </a:moveTo>
                <a:lnTo>
                  <a:pt x="65012" y="285"/>
                </a:lnTo>
                <a:lnTo>
                  <a:pt x="60705" y="1042"/>
                </a:lnTo>
              </a:path>
            </a:pathLst>
          </a:custGeom>
          <a:ln w="12700">
            <a:solidFill>
              <a:srgbClr val="4D7AC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4673219" y="3815842"/>
            <a:ext cx="144017" cy="1223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4673219" y="3815842"/>
            <a:ext cx="144017" cy="122300"/>
          </a:xfrm>
          <a:custGeom>
            <a:avLst/>
            <a:gdLst/>
            <a:ahLst/>
            <a:cxnLst/>
            <a:rect l="l" t="t" r="r" b="b"/>
            <a:pathLst>
              <a:path w="144017" h="122300">
                <a:moveTo>
                  <a:pt x="72008" y="122300"/>
                </a:moveTo>
                <a:lnTo>
                  <a:pt x="56437" y="120869"/>
                </a:lnTo>
                <a:lnTo>
                  <a:pt x="42040" y="116779"/>
                </a:lnTo>
                <a:lnTo>
                  <a:pt x="29179" y="110333"/>
                </a:lnTo>
                <a:lnTo>
                  <a:pt x="18216" y="101836"/>
                </a:lnTo>
                <a:lnTo>
                  <a:pt x="9511" y="91592"/>
                </a:lnTo>
                <a:lnTo>
                  <a:pt x="3428" y="79904"/>
                </a:lnTo>
                <a:lnTo>
                  <a:pt x="326" y="67077"/>
                </a:lnTo>
                <a:lnTo>
                  <a:pt x="0" y="61213"/>
                </a:lnTo>
                <a:lnTo>
                  <a:pt x="1687" y="47990"/>
                </a:lnTo>
                <a:lnTo>
                  <a:pt x="6508" y="35762"/>
                </a:lnTo>
                <a:lnTo>
                  <a:pt x="14104" y="24835"/>
                </a:lnTo>
                <a:lnTo>
                  <a:pt x="24112" y="15517"/>
                </a:lnTo>
                <a:lnTo>
                  <a:pt x="36174" y="8115"/>
                </a:lnTo>
                <a:lnTo>
                  <a:pt x="49927" y="2935"/>
                </a:lnTo>
                <a:lnTo>
                  <a:pt x="65012" y="285"/>
                </a:lnTo>
                <a:lnTo>
                  <a:pt x="72008" y="0"/>
                </a:lnTo>
                <a:lnTo>
                  <a:pt x="87567" y="1434"/>
                </a:lnTo>
                <a:lnTo>
                  <a:pt x="101953" y="5534"/>
                </a:lnTo>
                <a:lnTo>
                  <a:pt x="114807" y="11992"/>
                </a:lnTo>
                <a:lnTo>
                  <a:pt x="125767" y="20502"/>
                </a:lnTo>
                <a:lnTo>
                  <a:pt x="134473" y="30755"/>
                </a:lnTo>
                <a:lnTo>
                  <a:pt x="140565" y="42446"/>
                </a:lnTo>
                <a:lnTo>
                  <a:pt x="143682" y="55268"/>
                </a:lnTo>
                <a:lnTo>
                  <a:pt x="144017" y="61213"/>
                </a:lnTo>
                <a:lnTo>
                  <a:pt x="142327" y="74442"/>
                </a:lnTo>
                <a:lnTo>
                  <a:pt x="137498" y="86663"/>
                </a:lnTo>
                <a:lnTo>
                  <a:pt x="129890" y="97573"/>
                </a:lnTo>
                <a:lnTo>
                  <a:pt x="119866" y="106868"/>
                </a:lnTo>
                <a:lnTo>
                  <a:pt x="107787" y="114244"/>
                </a:lnTo>
                <a:lnTo>
                  <a:pt x="94014" y="119398"/>
                </a:lnTo>
                <a:lnTo>
                  <a:pt x="78909" y="122024"/>
                </a:lnTo>
                <a:lnTo>
                  <a:pt x="72008" y="122300"/>
                </a:lnTo>
                <a:close/>
              </a:path>
            </a:pathLst>
          </a:custGeom>
          <a:ln w="12700">
            <a:solidFill>
              <a:srgbClr val="4D7AC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6012180" y="2961004"/>
            <a:ext cx="360045" cy="720090"/>
          </a:xfrm>
          <a:custGeom>
            <a:avLst/>
            <a:gdLst/>
            <a:ahLst/>
            <a:cxnLst/>
            <a:rect l="l" t="t" r="r" b="b"/>
            <a:pathLst>
              <a:path w="360045" h="720090">
                <a:moveTo>
                  <a:pt x="360045" y="0"/>
                </a:moveTo>
                <a:lnTo>
                  <a:pt x="0" y="72009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6012180" y="2961004"/>
            <a:ext cx="360045" cy="720090"/>
          </a:xfrm>
          <a:custGeom>
            <a:avLst/>
            <a:gdLst/>
            <a:ahLst/>
            <a:cxnLst/>
            <a:rect l="l" t="t" r="r" b="b"/>
            <a:pathLst>
              <a:path w="360045" h="720090">
                <a:moveTo>
                  <a:pt x="360045" y="0"/>
                </a:moveTo>
                <a:lnTo>
                  <a:pt x="0" y="72009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6215507" y="3249041"/>
            <a:ext cx="25400" cy="3204032"/>
          </a:xfrm>
          <a:custGeom>
            <a:avLst/>
            <a:gdLst/>
            <a:ahLst/>
            <a:cxnLst/>
            <a:rect l="l" t="t" r="r" b="b"/>
            <a:pathLst>
              <a:path w="25400" h="3204032">
                <a:moveTo>
                  <a:pt x="0" y="3204032"/>
                </a:moveTo>
                <a:lnTo>
                  <a:pt x="25400" y="3204032"/>
                </a:lnTo>
                <a:lnTo>
                  <a:pt x="25400" y="0"/>
                </a:lnTo>
                <a:lnTo>
                  <a:pt x="0" y="0"/>
                </a:lnTo>
                <a:lnTo>
                  <a:pt x="0" y="320403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6215507" y="3249041"/>
            <a:ext cx="25400" cy="3204032"/>
          </a:xfrm>
          <a:custGeom>
            <a:avLst/>
            <a:gdLst/>
            <a:ahLst/>
            <a:cxnLst/>
            <a:rect l="l" t="t" r="r" b="b"/>
            <a:pathLst>
              <a:path w="25400" h="3204032">
                <a:moveTo>
                  <a:pt x="0" y="3204032"/>
                </a:moveTo>
                <a:lnTo>
                  <a:pt x="25400" y="3204032"/>
                </a:lnTo>
                <a:lnTo>
                  <a:pt x="25400" y="0"/>
                </a:lnTo>
                <a:lnTo>
                  <a:pt x="0" y="0"/>
                </a:lnTo>
                <a:lnTo>
                  <a:pt x="0" y="320403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1209001" y="2708922"/>
            <a:ext cx="1270635" cy="1152131"/>
          </a:xfrm>
          <a:custGeom>
            <a:avLst/>
            <a:gdLst/>
            <a:ahLst/>
            <a:cxnLst/>
            <a:rect l="l" t="t" r="r" b="b"/>
            <a:pathLst>
              <a:path w="1270635" h="1152131">
                <a:moveTo>
                  <a:pt x="0" y="1152131"/>
                </a:moveTo>
                <a:lnTo>
                  <a:pt x="1270635" y="1152131"/>
                </a:lnTo>
                <a:lnTo>
                  <a:pt x="1270635" y="0"/>
                </a:lnTo>
                <a:lnTo>
                  <a:pt x="0" y="0"/>
                </a:lnTo>
                <a:lnTo>
                  <a:pt x="0" y="115213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863625" y="2930144"/>
            <a:ext cx="324002" cy="25400"/>
          </a:xfrm>
          <a:custGeom>
            <a:avLst/>
            <a:gdLst/>
            <a:ahLst/>
            <a:cxnLst/>
            <a:rect l="l" t="t" r="r" b="b"/>
            <a:pathLst>
              <a:path w="324002" h="25400">
                <a:moveTo>
                  <a:pt x="0" y="25400"/>
                </a:moveTo>
                <a:lnTo>
                  <a:pt x="324002" y="25400"/>
                </a:lnTo>
                <a:lnTo>
                  <a:pt x="324002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863625" y="2930144"/>
            <a:ext cx="324002" cy="25400"/>
          </a:xfrm>
          <a:custGeom>
            <a:avLst/>
            <a:gdLst/>
            <a:ahLst/>
            <a:cxnLst/>
            <a:rect l="l" t="t" r="r" b="b"/>
            <a:pathLst>
              <a:path w="324002" h="25400">
                <a:moveTo>
                  <a:pt x="0" y="25400"/>
                </a:moveTo>
                <a:lnTo>
                  <a:pt x="324002" y="25400"/>
                </a:lnTo>
                <a:lnTo>
                  <a:pt x="324002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2447798" y="2883916"/>
            <a:ext cx="395985" cy="117983"/>
          </a:xfrm>
          <a:custGeom>
            <a:avLst/>
            <a:gdLst/>
            <a:ahLst/>
            <a:cxnLst/>
            <a:rect l="l" t="t" r="r" b="b"/>
            <a:pathLst>
              <a:path w="395985" h="117983">
                <a:moveTo>
                  <a:pt x="31495" y="69976"/>
                </a:moveTo>
                <a:lnTo>
                  <a:pt x="71990" y="71628"/>
                </a:lnTo>
                <a:lnTo>
                  <a:pt x="395985" y="71628"/>
                </a:lnTo>
                <a:lnTo>
                  <a:pt x="395985" y="46228"/>
                </a:lnTo>
                <a:lnTo>
                  <a:pt x="25145" y="46228"/>
                </a:lnTo>
                <a:lnTo>
                  <a:pt x="25145" y="71628"/>
                </a:lnTo>
                <a:lnTo>
                  <a:pt x="94995" y="114426"/>
                </a:lnTo>
                <a:lnTo>
                  <a:pt x="100964" y="117983"/>
                </a:lnTo>
                <a:lnTo>
                  <a:pt x="108838" y="115824"/>
                </a:lnTo>
                <a:lnTo>
                  <a:pt x="112268" y="109855"/>
                </a:lnTo>
                <a:lnTo>
                  <a:pt x="115824" y="103759"/>
                </a:lnTo>
                <a:lnTo>
                  <a:pt x="113791" y="96012"/>
                </a:lnTo>
                <a:lnTo>
                  <a:pt x="107695" y="92456"/>
                </a:lnTo>
                <a:lnTo>
                  <a:pt x="71990" y="71628"/>
                </a:lnTo>
                <a:lnTo>
                  <a:pt x="31495" y="69976"/>
                </a:lnTo>
                <a:lnTo>
                  <a:pt x="31495" y="48006"/>
                </a:lnTo>
                <a:lnTo>
                  <a:pt x="50328" y="58991"/>
                </a:lnTo>
                <a:lnTo>
                  <a:pt x="31495" y="69976"/>
                </a:lnTo>
                <a:close/>
              </a:path>
              <a:path w="395985" h="117983">
                <a:moveTo>
                  <a:pt x="94995" y="114426"/>
                </a:moveTo>
                <a:lnTo>
                  <a:pt x="25145" y="71628"/>
                </a:lnTo>
                <a:lnTo>
                  <a:pt x="25145" y="46228"/>
                </a:lnTo>
                <a:lnTo>
                  <a:pt x="72208" y="46227"/>
                </a:lnTo>
                <a:lnTo>
                  <a:pt x="107695" y="25526"/>
                </a:lnTo>
                <a:lnTo>
                  <a:pt x="113791" y="21971"/>
                </a:lnTo>
                <a:lnTo>
                  <a:pt x="115824" y="14224"/>
                </a:lnTo>
                <a:lnTo>
                  <a:pt x="112268" y="8128"/>
                </a:lnTo>
                <a:lnTo>
                  <a:pt x="108838" y="2032"/>
                </a:lnTo>
                <a:lnTo>
                  <a:pt x="100964" y="0"/>
                </a:lnTo>
                <a:lnTo>
                  <a:pt x="94995" y="3556"/>
                </a:lnTo>
                <a:lnTo>
                  <a:pt x="0" y="58928"/>
                </a:lnTo>
                <a:lnTo>
                  <a:pt x="94995" y="114426"/>
                </a:lnTo>
                <a:close/>
              </a:path>
              <a:path w="395985" h="117983">
                <a:moveTo>
                  <a:pt x="50328" y="58991"/>
                </a:moveTo>
                <a:lnTo>
                  <a:pt x="31495" y="48006"/>
                </a:lnTo>
                <a:lnTo>
                  <a:pt x="31495" y="69976"/>
                </a:lnTo>
                <a:lnTo>
                  <a:pt x="50328" y="589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2447798" y="2883916"/>
            <a:ext cx="395985" cy="117983"/>
          </a:xfrm>
          <a:custGeom>
            <a:avLst/>
            <a:gdLst/>
            <a:ahLst/>
            <a:cxnLst/>
            <a:rect l="l" t="t" r="r" b="b"/>
            <a:pathLst>
              <a:path w="395985" h="117983">
                <a:moveTo>
                  <a:pt x="31495" y="69976"/>
                </a:moveTo>
                <a:lnTo>
                  <a:pt x="71990" y="71628"/>
                </a:lnTo>
                <a:lnTo>
                  <a:pt x="395985" y="71628"/>
                </a:lnTo>
                <a:lnTo>
                  <a:pt x="395985" y="46228"/>
                </a:lnTo>
                <a:lnTo>
                  <a:pt x="25145" y="46228"/>
                </a:lnTo>
                <a:lnTo>
                  <a:pt x="25145" y="71628"/>
                </a:lnTo>
                <a:lnTo>
                  <a:pt x="94995" y="114426"/>
                </a:lnTo>
                <a:lnTo>
                  <a:pt x="100964" y="117983"/>
                </a:lnTo>
                <a:lnTo>
                  <a:pt x="108838" y="115824"/>
                </a:lnTo>
                <a:lnTo>
                  <a:pt x="112268" y="109855"/>
                </a:lnTo>
                <a:lnTo>
                  <a:pt x="115824" y="103759"/>
                </a:lnTo>
                <a:lnTo>
                  <a:pt x="113791" y="96012"/>
                </a:lnTo>
                <a:lnTo>
                  <a:pt x="107695" y="92456"/>
                </a:lnTo>
                <a:lnTo>
                  <a:pt x="71990" y="71628"/>
                </a:lnTo>
                <a:lnTo>
                  <a:pt x="31495" y="69976"/>
                </a:lnTo>
                <a:lnTo>
                  <a:pt x="31495" y="48006"/>
                </a:lnTo>
                <a:lnTo>
                  <a:pt x="50328" y="58991"/>
                </a:lnTo>
                <a:lnTo>
                  <a:pt x="31495" y="69976"/>
                </a:lnTo>
                <a:close/>
              </a:path>
              <a:path w="395985" h="117983">
                <a:moveTo>
                  <a:pt x="94995" y="114426"/>
                </a:moveTo>
                <a:lnTo>
                  <a:pt x="25145" y="71628"/>
                </a:lnTo>
                <a:lnTo>
                  <a:pt x="25145" y="46228"/>
                </a:lnTo>
                <a:lnTo>
                  <a:pt x="72208" y="46227"/>
                </a:lnTo>
                <a:lnTo>
                  <a:pt x="107695" y="25526"/>
                </a:lnTo>
                <a:lnTo>
                  <a:pt x="113791" y="21971"/>
                </a:lnTo>
                <a:lnTo>
                  <a:pt x="115824" y="14224"/>
                </a:lnTo>
                <a:lnTo>
                  <a:pt x="112268" y="8128"/>
                </a:lnTo>
                <a:lnTo>
                  <a:pt x="108838" y="2032"/>
                </a:lnTo>
                <a:lnTo>
                  <a:pt x="100964" y="0"/>
                </a:lnTo>
                <a:lnTo>
                  <a:pt x="94995" y="3556"/>
                </a:lnTo>
                <a:lnTo>
                  <a:pt x="0" y="58928"/>
                </a:lnTo>
                <a:lnTo>
                  <a:pt x="94995" y="114426"/>
                </a:lnTo>
                <a:close/>
              </a:path>
              <a:path w="395985" h="117983">
                <a:moveTo>
                  <a:pt x="50328" y="58991"/>
                </a:moveTo>
                <a:lnTo>
                  <a:pt x="31495" y="48006"/>
                </a:lnTo>
                <a:lnTo>
                  <a:pt x="31495" y="69976"/>
                </a:lnTo>
                <a:lnTo>
                  <a:pt x="50328" y="589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2483739" y="3604005"/>
            <a:ext cx="648081" cy="117856"/>
          </a:xfrm>
          <a:custGeom>
            <a:avLst/>
            <a:gdLst/>
            <a:ahLst/>
            <a:cxnLst/>
            <a:rect l="l" t="t" r="r" b="b"/>
            <a:pathLst>
              <a:path w="648081" h="117856">
                <a:moveTo>
                  <a:pt x="31623" y="69977"/>
                </a:moveTo>
                <a:lnTo>
                  <a:pt x="72117" y="71628"/>
                </a:lnTo>
                <a:lnTo>
                  <a:pt x="648081" y="71628"/>
                </a:lnTo>
                <a:lnTo>
                  <a:pt x="648081" y="46228"/>
                </a:lnTo>
                <a:lnTo>
                  <a:pt x="25146" y="46228"/>
                </a:lnTo>
                <a:lnTo>
                  <a:pt x="25146" y="71628"/>
                </a:lnTo>
                <a:lnTo>
                  <a:pt x="94996" y="114427"/>
                </a:lnTo>
                <a:lnTo>
                  <a:pt x="101092" y="117856"/>
                </a:lnTo>
                <a:lnTo>
                  <a:pt x="108838" y="115824"/>
                </a:lnTo>
                <a:lnTo>
                  <a:pt x="107823" y="92456"/>
                </a:lnTo>
                <a:lnTo>
                  <a:pt x="72117" y="71628"/>
                </a:lnTo>
                <a:lnTo>
                  <a:pt x="31623" y="69977"/>
                </a:lnTo>
                <a:lnTo>
                  <a:pt x="31623" y="48006"/>
                </a:lnTo>
                <a:lnTo>
                  <a:pt x="50455" y="58991"/>
                </a:lnTo>
                <a:lnTo>
                  <a:pt x="31623" y="69977"/>
                </a:lnTo>
                <a:close/>
              </a:path>
              <a:path w="648081" h="117856">
                <a:moveTo>
                  <a:pt x="94996" y="114427"/>
                </a:moveTo>
                <a:lnTo>
                  <a:pt x="25146" y="71628"/>
                </a:lnTo>
                <a:lnTo>
                  <a:pt x="25146" y="46228"/>
                </a:lnTo>
                <a:lnTo>
                  <a:pt x="72335" y="46228"/>
                </a:lnTo>
                <a:lnTo>
                  <a:pt x="107823" y="25527"/>
                </a:lnTo>
                <a:lnTo>
                  <a:pt x="113792" y="21971"/>
                </a:lnTo>
                <a:lnTo>
                  <a:pt x="115824" y="14224"/>
                </a:lnTo>
                <a:lnTo>
                  <a:pt x="112394" y="8128"/>
                </a:lnTo>
                <a:lnTo>
                  <a:pt x="108838" y="2032"/>
                </a:lnTo>
                <a:lnTo>
                  <a:pt x="101092" y="0"/>
                </a:lnTo>
                <a:lnTo>
                  <a:pt x="94996" y="3556"/>
                </a:lnTo>
                <a:lnTo>
                  <a:pt x="0" y="58928"/>
                </a:lnTo>
                <a:lnTo>
                  <a:pt x="94996" y="114427"/>
                </a:lnTo>
                <a:close/>
              </a:path>
              <a:path w="648081" h="117856">
                <a:moveTo>
                  <a:pt x="50455" y="58991"/>
                </a:moveTo>
                <a:lnTo>
                  <a:pt x="31623" y="48006"/>
                </a:lnTo>
                <a:lnTo>
                  <a:pt x="31623" y="69977"/>
                </a:lnTo>
                <a:lnTo>
                  <a:pt x="50455" y="58991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2483739" y="3604005"/>
            <a:ext cx="648081" cy="117856"/>
          </a:xfrm>
          <a:custGeom>
            <a:avLst/>
            <a:gdLst/>
            <a:ahLst/>
            <a:cxnLst/>
            <a:rect l="l" t="t" r="r" b="b"/>
            <a:pathLst>
              <a:path w="648081" h="117856">
                <a:moveTo>
                  <a:pt x="31623" y="69977"/>
                </a:moveTo>
                <a:lnTo>
                  <a:pt x="72117" y="71628"/>
                </a:lnTo>
                <a:lnTo>
                  <a:pt x="648081" y="71628"/>
                </a:lnTo>
                <a:lnTo>
                  <a:pt x="648081" y="46228"/>
                </a:lnTo>
                <a:lnTo>
                  <a:pt x="25146" y="46228"/>
                </a:lnTo>
                <a:lnTo>
                  <a:pt x="25146" y="71628"/>
                </a:lnTo>
                <a:lnTo>
                  <a:pt x="94996" y="114427"/>
                </a:lnTo>
                <a:lnTo>
                  <a:pt x="101092" y="117856"/>
                </a:lnTo>
                <a:lnTo>
                  <a:pt x="108838" y="115824"/>
                </a:lnTo>
                <a:lnTo>
                  <a:pt x="107823" y="92456"/>
                </a:lnTo>
                <a:lnTo>
                  <a:pt x="72117" y="71628"/>
                </a:lnTo>
                <a:lnTo>
                  <a:pt x="31623" y="69977"/>
                </a:lnTo>
                <a:lnTo>
                  <a:pt x="31623" y="48006"/>
                </a:lnTo>
                <a:lnTo>
                  <a:pt x="50455" y="58991"/>
                </a:lnTo>
                <a:lnTo>
                  <a:pt x="31623" y="69977"/>
                </a:lnTo>
                <a:close/>
              </a:path>
              <a:path w="648081" h="117856">
                <a:moveTo>
                  <a:pt x="94996" y="114427"/>
                </a:moveTo>
                <a:lnTo>
                  <a:pt x="25146" y="71628"/>
                </a:lnTo>
                <a:lnTo>
                  <a:pt x="25146" y="46228"/>
                </a:lnTo>
                <a:lnTo>
                  <a:pt x="72335" y="46228"/>
                </a:lnTo>
                <a:lnTo>
                  <a:pt x="107823" y="25527"/>
                </a:lnTo>
                <a:lnTo>
                  <a:pt x="113792" y="21971"/>
                </a:lnTo>
                <a:lnTo>
                  <a:pt x="115824" y="14224"/>
                </a:lnTo>
                <a:lnTo>
                  <a:pt x="112394" y="8128"/>
                </a:lnTo>
                <a:lnTo>
                  <a:pt x="108838" y="2032"/>
                </a:lnTo>
                <a:lnTo>
                  <a:pt x="101092" y="0"/>
                </a:lnTo>
                <a:lnTo>
                  <a:pt x="94996" y="3556"/>
                </a:lnTo>
                <a:lnTo>
                  <a:pt x="0" y="58928"/>
                </a:lnTo>
                <a:lnTo>
                  <a:pt x="94996" y="114427"/>
                </a:lnTo>
                <a:close/>
              </a:path>
              <a:path w="648081" h="117856">
                <a:moveTo>
                  <a:pt x="50455" y="58991"/>
                </a:moveTo>
                <a:lnTo>
                  <a:pt x="31623" y="48006"/>
                </a:lnTo>
                <a:lnTo>
                  <a:pt x="31623" y="69977"/>
                </a:lnTo>
                <a:lnTo>
                  <a:pt x="50455" y="58991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2483739" y="3604005"/>
            <a:ext cx="144018" cy="122301"/>
          </a:xfrm>
          <a:custGeom>
            <a:avLst/>
            <a:gdLst/>
            <a:ahLst/>
            <a:cxnLst/>
            <a:rect l="l" t="t" r="r" b="b"/>
            <a:pathLst>
              <a:path w="144018" h="122300">
                <a:moveTo>
                  <a:pt x="72009" y="122301"/>
                </a:moveTo>
                <a:lnTo>
                  <a:pt x="78909" y="122024"/>
                </a:lnTo>
                <a:lnTo>
                  <a:pt x="94014" y="119398"/>
                </a:lnTo>
                <a:lnTo>
                  <a:pt x="107787" y="114244"/>
                </a:lnTo>
                <a:lnTo>
                  <a:pt x="119866" y="106868"/>
                </a:lnTo>
                <a:lnTo>
                  <a:pt x="129890" y="97573"/>
                </a:lnTo>
                <a:lnTo>
                  <a:pt x="137498" y="86663"/>
                </a:lnTo>
                <a:lnTo>
                  <a:pt x="142327" y="74442"/>
                </a:lnTo>
                <a:lnTo>
                  <a:pt x="144018" y="61214"/>
                </a:lnTo>
                <a:lnTo>
                  <a:pt x="143682" y="55268"/>
                </a:lnTo>
                <a:lnTo>
                  <a:pt x="140565" y="42446"/>
                </a:lnTo>
                <a:lnTo>
                  <a:pt x="134473" y="30755"/>
                </a:lnTo>
                <a:lnTo>
                  <a:pt x="125767" y="20502"/>
                </a:lnTo>
                <a:lnTo>
                  <a:pt x="114807" y="11992"/>
                </a:lnTo>
                <a:lnTo>
                  <a:pt x="101953" y="5534"/>
                </a:lnTo>
                <a:lnTo>
                  <a:pt x="87567" y="1434"/>
                </a:lnTo>
                <a:lnTo>
                  <a:pt x="72009" y="0"/>
                </a:lnTo>
                <a:lnTo>
                  <a:pt x="65012" y="285"/>
                </a:lnTo>
                <a:lnTo>
                  <a:pt x="49927" y="2935"/>
                </a:lnTo>
                <a:lnTo>
                  <a:pt x="36174" y="8115"/>
                </a:lnTo>
                <a:lnTo>
                  <a:pt x="24112" y="15517"/>
                </a:lnTo>
                <a:lnTo>
                  <a:pt x="14104" y="24835"/>
                </a:lnTo>
                <a:lnTo>
                  <a:pt x="6508" y="35762"/>
                </a:lnTo>
                <a:lnTo>
                  <a:pt x="1687" y="47990"/>
                </a:lnTo>
                <a:lnTo>
                  <a:pt x="0" y="61214"/>
                </a:lnTo>
                <a:lnTo>
                  <a:pt x="326" y="67077"/>
                </a:lnTo>
                <a:lnTo>
                  <a:pt x="3428" y="79904"/>
                </a:lnTo>
                <a:lnTo>
                  <a:pt x="9511" y="91592"/>
                </a:lnTo>
                <a:lnTo>
                  <a:pt x="18216" y="101836"/>
                </a:lnTo>
                <a:lnTo>
                  <a:pt x="29179" y="110333"/>
                </a:lnTo>
                <a:lnTo>
                  <a:pt x="42040" y="116779"/>
                </a:lnTo>
                <a:lnTo>
                  <a:pt x="56437" y="120869"/>
                </a:lnTo>
                <a:lnTo>
                  <a:pt x="72009" y="122301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2483739" y="3604005"/>
            <a:ext cx="144018" cy="122301"/>
          </a:xfrm>
          <a:custGeom>
            <a:avLst/>
            <a:gdLst/>
            <a:ahLst/>
            <a:cxnLst/>
            <a:rect l="l" t="t" r="r" b="b"/>
            <a:pathLst>
              <a:path w="144018" h="122300">
                <a:moveTo>
                  <a:pt x="72009" y="122301"/>
                </a:moveTo>
                <a:lnTo>
                  <a:pt x="56437" y="120869"/>
                </a:lnTo>
                <a:lnTo>
                  <a:pt x="42040" y="116779"/>
                </a:lnTo>
                <a:lnTo>
                  <a:pt x="29179" y="110333"/>
                </a:lnTo>
                <a:lnTo>
                  <a:pt x="18216" y="101836"/>
                </a:lnTo>
                <a:lnTo>
                  <a:pt x="9511" y="91592"/>
                </a:lnTo>
                <a:lnTo>
                  <a:pt x="3428" y="79904"/>
                </a:lnTo>
                <a:lnTo>
                  <a:pt x="326" y="67077"/>
                </a:lnTo>
                <a:lnTo>
                  <a:pt x="0" y="61214"/>
                </a:lnTo>
                <a:lnTo>
                  <a:pt x="1687" y="47990"/>
                </a:lnTo>
                <a:lnTo>
                  <a:pt x="6508" y="35762"/>
                </a:lnTo>
                <a:lnTo>
                  <a:pt x="14104" y="24835"/>
                </a:lnTo>
                <a:lnTo>
                  <a:pt x="24112" y="15517"/>
                </a:lnTo>
                <a:lnTo>
                  <a:pt x="36174" y="8115"/>
                </a:lnTo>
                <a:lnTo>
                  <a:pt x="49927" y="2935"/>
                </a:lnTo>
                <a:lnTo>
                  <a:pt x="65012" y="285"/>
                </a:lnTo>
                <a:lnTo>
                  <a:pt x="72009" y="0"/>
                </a:lnTo>
                <a:lnTo>
                  <a:pt x="87567" y="1434"/>
                </a:lnTo>
                <a:lnTo>
                  <a:pt x="101953" y="5534"/>
                </a:lnTo>
                <a:lnTo>
                  <a:pt x="114807" y="11992"/>
                </a:lnTo>
                <a:lnTo>
                  <a:pt x="125767" y="20502"/>
                </a:lnTo>
                <a:lnTo>
                  <a:pt x="134473" y="30755"/>
                </a:lnTo>
                <a:lnTo>
                  <a:pt x="140565" y="42446"/>
                </a:lnTo>
                <a:lnTo>
                  <a:pt x="143682" y="55268"/>
                </a:lnTo>
                <a:lnTo>
                  <a:pt x="144018" y="61214"/>
                </a:lnTo>
                <a:lnTo>
                  <a:pt x="142327" y="74442"/>
                </a:lnTo>
                <a:lnTo>
                  <a:pt x="137498" y="86663"/>
                </a:lnTo>
                <a:lnTo>
                  <a:pt x="129890" y="97573"/>
                </a:lnTo>
                <a:lnTo>
                  <a:pt x="119866" y="106868"/>
                </a:lnTo>
                <a:lnTo>
                  <a:pt x="107787" y="114244"/>
                </a:lnTo>
                <a:lnTo>
                  <a:pt x="94014" y="119398"/>
                </a:lnTo>
                <a:lnTo>
                  <a:pt x="78909" y="122024"/>
                </a:lnTo>
                <a:lnTo>
                  <a:pt x="72009" y="122301"/>
                </a:lnTo>
                <a:close/>
              </a:path>
            </a:pathLst>
          </a:custGeom>
          <a:ln w="25400">
            <a:solidFill>
              <a:srgbClr val="BA602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1772539" y="2358263"/>
            <a:ext cx="117983" cy="360045"/>
          </a:xfrm>
          <a:custGeom>
            <a:avLst/>
            <a:gdLst/>
            <a:ahLst/>
            <a:cxnLst/>
            <a:rect l="l" t="t" r="r" b="b"/>
            <a:pathLst>
              <a:path w="117983" h="360045">
                <a:moveTo>
                  <a:pt x="46355" y="334772"/>
                </a:moveTo>
                <a:lnTo>
                  <a:pt x="46355" y="287927"/>
                </a:lnTo>
                <a:lnTo>
                  <a:pt x="25527" y="252222"/>
                </a:lnTo>
                <a:lnTo>
                  <a:pt x="21971" y="246125"/>
                </a:lnTo>
                <a:lnTo>
                  <a:pt x="14224" y="244094"/>
                </a:lnTo>
                <a:lnTo>
                  <a:pt x="8128" y="247650"/>
                </a:lnTo>
                <a:lnTo>
                  <a:pt x="2031" y="251206"/>
                </a:lnTo>
                <a:lnTo>
                  <a:pt x="0" y="258952"/>
                </a:lnTo>
                <a:lnTo>
                  <a:pt x="3556" y="265049"/>
                </a:lnTo>
                <a:lnTo>
                  <a:pt x="59055" y="360045"/>
                </a:lnTo>
                <a:lnTo>
                  <a:pt x="114427" y="265049"/>
                </a:lnTo>
                <a:lnTo>
                  <a:pt x="71755" y="334772"/>
                </a:lnTo>
                <a:lnTo>
                  <a:pt x="48006" y="328422"/>
                </a:lnTo>
                <a:lnTo>
                  <a:pt x="46355" y="287927"/>
                </a:lnTo>
                <a:lnTo>
                  <a:pt x="46355" y="334772"/>
                </a:lnTo>
                <a:close/>
              </a:path>
              <a:path w="117983" h="360045">
                <a:moveTo>
                  <a:pt x="96012" y="246125"/>
                </a:moveTo>
                <a:lnTo>
                  <a:pt x="92456" y="252222"/>
                </a:lnTo>
                <a:lnTo>
                  <a:pt x="71755" y="287709"/>
                </a:lnTo>
                <a:lnTo>
                  <a:pt x="69977" y="328422"/>
                </a:lnTo>
                <a:lnTo>
                  <a:pt x="58991" y="309589"/>
                </a:lnTo>
                <a:lnTo>
                  <a:pt x="46355" y="0"/>
                </a:lnTo>
                <a:lnTo>
                  <a:pt x="46355" y="287927"/>
                </a:lnTo>
                <a:lnTo>
                  <a:pt x="48006" y="328422"/>
                </a:lnTo>
                <a:lnTo>
                  <a:pt x="71755" y="334772"/>
                </a:lnTo>
                <a:lnTo>
                  <a:pt x="114427" y="265049"/>
                </a:lnTo>
                <a:lnTo>
                  <a:pt x="117983" y="258952"/>
                </a:lnTo>
                <a:lnTo>
                  <a:pt x="115950" y="251206"/>
                </a:lnTo>
                <a:lnTo>
                  <a:pt x="109855" y="247650"/>
                </a:lnTo>
                <a:lnTo>
                  <a:pt x="103759" y="244094"/>
                </a:lnTo>
                <a:lnTo>
                  <a:pt x="96012" y="246125"/>
                </a:lnTo>
                <a:close/>
              </a:path>
              <a:path w="117983" h="360045">
                <a:moveTo>
                  <a:pt x="58991" y="309589"/>
                </a:moveTo>
                <a:lnTo>
                  <a:pt x="69977" y="328422"/>
                </a:lnTo>
                <a:lnTo>
                  <a:pt x="71755" y="287709"/>
                </a:lnTo>
                <a:lnTo>
                  <a:pt x="71755" y="0"/>
                </a:lnTo>
                <a:lnTo>
                  <a:pt x="46355" y="0"/>
                </a:lnTo>
                <a:lnTo>
                  <a:pt x="58991" y="30958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1772539" y="2358263"/>
            <a:ext cx="117983" cy="360045"/>
          </a:xfrm>
          <a:custGeom>
            <a:avLst/>
            <a:gdLst/>
            <a:ahLst/>
            <a:cxnLst/>
            <a:rect l="l" t="t" r="r" b="b"/>
            <a:pathLst>
              <a:path w="117983" h="360045">
                <a:moveTo>
                  <a:pt x="46355" y="334772"/>
                </a:moveTo>
                <a:lnTo>
                  <a:pt x="46355" y="287927"/>
                </a:lnTo>
                <a:lnTo>
                  <a:pt x="25527" y="252222"/>
                </a:lnTo>
                <a:lnTo>
                  <a:pt x="21971" y="246125"/>
                </a:lnTo>
                <a:lnTo>
                  <a:pt x="14224" y="244094"/>
                </a:lnTo>
                <a:lnTo>
                  <a:pt x="8128" y="247650"/>
                </a:lnTo>
                <a:lnTo>
                  <a:pt x="2031" y="251206"/>
                </a:lnTo>
                <a:lnTo>
                  <a:pt x="0" y="258952"/>
                </a:lnTo>
                <a:lnTo>
                  <a:pt x="3556" y="265049"/>
                </a:lnTo>
                <a:lnTo>
                  <a:pt x="59055" y="360045"/>
                </a:lnTo>
                <a:lnTo>
                  <a:pt x="114427" y="265049"/>
                </a:lnTo>
                <a:lnTo>
                  <a:pt x="71755" y="334772"/>
                </a:lnTo>
                <a:lnTo>
                  <a:pt x="48006" y="328422"/>
                </a:lnTo>
                <a:lnTo>
                  <a:pt x="46355" y="287927"/>
                </a:lnTo>
                <a:lnTo>
                  <a:pt x="46355" y="334772"/>
                </a:lnTo>
                <a:close/>
              </a:path>
              <a:path w="117983" h="360045">
                <a:moveTo>
                  <a:pt x="96012" y="246125"/>
                </a:moveTo>
                <a:lnTo>
                  <a:pt x="92456" y="252222"/>
                </a:lnTo>
                <a:lnTo>
                  <a:pt x="71755" y="287709"/>
                </a:lnTo>
                <a:lnTo>
                  <a:pt x="69977" y="328422"/>
                </a:lnTo>
                <a:lnTo>
                  <a:pt x="58991" y="309589"/>
                </a:lnTo>
                <a:lnTo>
                  <a:pt x="46355" y="0"/>
                </a:lnTo>
                <a:lnTo>
                  <a:pt x="46355" y="287927"/>
                </a:lnTo>
                <a:lnTo>
                  <a:pt x="48006" y="328422"/>
                </a:lnTo>
                <a:lnTo>
                  <a:pt x="71755" y="334772"/>
                </a:lnTo>
                <a:lnTo>
                  <a:pt x="114427" y="265049"/>
                </a:lnTo>
                <a:lnTo>
                  <a:pt x="117983" y="258952"/>
                </a:lnTo>
                <a:lnTo>
                  <a:pt x="115950" y="251206"/>
                </a:lnTo>
                <a:lnTo>
                  <a:pt x="109855" y="247650"/>
                </a:lnTo>
                <a:lnTo>
                  <a:pt x="103759" y="244094"/>
                </a:lnTo>
                <a:lnTo>
                  <a:pt x="96012" y="246125"/>
                </a:lnTo>
                <a:close/>
              </a:path>
              <a:path w="117983" h="360045">
                <a:moveTo>
                  <a:pt x="58991" y="309589"/>
                </a:moveTo>
                <a:lnTo>
                  <a:pt x="69977" y="328422"/>
                </a:lnTo>
                <a:lnTo>
                  <a:pt x="71755" y="287709"/>
                </a:lnTo>
                <a:lnTo>
                  <a:pt x="71755" y="0"/>
                </a:lnTo>
                <a:lnTo>
                  <a:pt x="46355" y="0"/>
                </a:lnTo>
                <a:lnTo>
                  <a:pt x="58991" y="30958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1759585" y="2595879"/>
            <a:ext cx="144017" cy="122300"/>
          </a:xfrm>
          <a:custGeom>
            <a:avLst/>
            <a:gdLst/>
            <a:ahLst/>
            <a:cxnLst/>
            <a:rect l="l" t="t" r="r" b="b"/>
            <a:pathLst>
              <a:path w="144017" h="122300">
                <a:moveTo>
                  <a:pt x="72008" y="122300"/>
                </a:moveTo>
                <a:lnTo>
                  <a:pt x="78909" y="122024"/>
                </a:lnTo>
                <a:lnTo>
                  <a:pt x="94014" y="119398"/>
                </a:lnTo>
                <a:lnTo>
                  <a:pt x="107787" y="114244"/>
                </a:lnTo>
                <a:lnTo>
                  <a:pt x="119866" y="106868"/>
                </a:lnTo>
                <a:lnTo>
                  <a:pt x="129890" y="97573"/>
                </a:lnTo>
                <a:lnTo>
                  <a:pt x="137498" y="86663"/>
                </a:lnTo>
                <a:lnTo>
                  <a:pt x="142327" y="74442"/>
                </a:lnTo>
                <a:lnTo>
                  <a:pt x="144017" y="61214"/>
                </a:lnTo>
                <a:lnTo>
                  <a:pt x="143682" y="55268"/>
                </a:lnTo>
                <a:lnTo>
                  <a:pt x="140565" y="42446"/>
                </a:lnTo>
                <a:lnTo>
                  <a:pt x="134473" y="30755"/>
                </a:lnTo>
                <a:lnTo>
                  <a:pt x="125767" y="20502"/>
                </a:lnTo>
                <a:lnTo>
                  <a:pt x="114807" y="11992"/>
                </a:lnTo>
                <a:lnTo>
                  <a:pt x="101953" y="5534"/>
                </a:lnTo>
                <a:lnTo>
                  <a:pt x="87567" y="1434"/>
                </a:lnTo>
                <a:lnTo>
                  <a:pt x="72008" y="0"/>
                </a:lnTo>
                <a:lnTo>
                  <a:pt x="64992" y="285"/>
                </a:lnTo>
                <a:lnTo>
                  <a:pt x="49879" y="2935"/>
                </a:lnTo>
                <a:lnTo>
                  <a:pt x="36117" y="8115"/>
                </a:lnTo>
                <a:lnTo>
                  <a:pt x="24062" y="15517"/>
                </a:lnTo>
                <a:lnTo>
                  <a:pt x="14067" y="24835"/>
                </a:lnTo>
                <a:lnTo>
                  <a:pt x="6488" y="35762"/>
                </a:lnTo>
                <a:lnTo>
                  <a:pt x="1681" y="47990"/>
                </a:lnTo>
                <a:lnTo>
                  <a:pt x="0" y="61214"/>
                </a:lnTo>
                <a:lnTo>
                  <a:pt x="325" y="67077"/>
                </a:lnTo>
                <a:lnTo>
                  <a:pt x="3416" y="79904"/>
                </a:lnTo>
                <a:lnTo>
                  <a:pt x="9484" y="91592"/>
                </a:lnTo>
                <a:lnTo>
                  <a:pt x="18172" y="101836"/>
                </a:lnTo>
                <a:lnTo>
                  <a:pt x="29124" y="110333"/>
                </a:lnTo>
                <a:lnTo>
                  <a:pt x="41985" y="116779"/>
                </a:lnTo>
                <a:lnTo>
                  <a:pt x="56398" y="120869"/>
                </a:lnTo>
                <a:lnTo>
                  <a:pt x="72008" y="1223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1759585" y="2595879"/>
            <a:ext cx="144017" cy="122300"/>
          </a:xfrm>
          <a:custGeom>
            <a:avLst/>
            <a:gdLst/>
            <a:ahLst/>
            <a:cxnLst/>
            <a:rect l="l" t="t" r="r" b="b"/>
            <a:pathLst>
              <a:path w="144017" h="122300">
                <a:moveTo>
                  <a:pt x="72008" y="122300"/>
                </a:moveTo>
                <a:lnTo>
                  <a:pt x="56398" y="120869"/>
                </a:lnTo>
                <a:lnTo>
                  <a:pt x="41985" y="116779"/>
                </a:lnTo>
                <a:lnTo>
                  <a:pt x="29124" y="110333"/>
                </a:lnTo>
                <a:lnTo>
                  <a:pt x="18172" y="101836"/>
                </a:lnTo>
                <a:lnTo>
                  <a:pt x="9484" y="91592"/>
                </a:lnTo>
                <a:lnTo>
                  <a:pt x="3416" y="79904"/>
                </a:lnTo>
                <a:lnTo>
                  <a:pt x="325" y="67077"/>
                </a:lnTo>
                <a:lnTo>
                  <a:pt x="0" y="61214"/>
                </a:lnTo>
                <a:lnTo>
                  <a:pt x="1681" y="47990"/>
                </a:lnTo>
                <a:lnTo>
                  <a:pt x="6488" y="35762"/>
                </a:lnTo>
                <a:lnTo>
                  <a:pt x="14067" y="24835"/>
                </a:lnTo>
                <a:lnTo>
                  <a:pt x="24062" y="15517"/>
                </a:lnTo>
                <a:lnTo>
                  <a:pt x="36117" y="8115"/>
                </a:lnTo>
                <a:lnTo>
                  <a:pt x="49879" y="2935"/>
                </a:lnTo>
                <a:lnTo>
                  <a:pt x="64992" y="285"/>
                </a:lnTo>
                <a:lnTo>
                  <a:pt x="72008" y="0"/>
                </a:lnTo>
                <a:lnTo>
                  <a:pt x="87567" y="1434"/>
                </a:lnTo>
                <a:lnTo>
                  <a:pt x="101953" y="5534"/>
                </a:lnTo>
                <a:lnTo>
                  <a:pt x="114807" y="11992"/>
                </a:lnTo>
                <a:lnTo>
                  <a:pt x="125767" y="20502"/>
                </a:lnTo>
                <a:lnTo>
                  <a:pt x="134473" y="30755"/>
                </a:lnTo>
                <a:lnTo>
                  <a:pt x="140565" y="42446"/>
                </a:lnTo>
                <a:lnTo>
                  <a:pt x="143682" y="55268"/>
                </a:lnTo>
                <a:lnTo>
                  <a:pt x="144017" y="61214"/>
                </a:lnTo>
                <a:lnTo>
                  <a:pt x="142327" y="74442"/>
                </a:lnTo>
                <a:lnTo>
                  <a:pt x="137498" y="86663"/>
                </a:lnTo>
                <a:lnTo>
                  <a:pt x="129890" y="97573"/>
                </a:lnTo>
                <a:lnTo>
                  <a:pt x="119866" y="106868"/>
                </a:lnTo>
                <a:lnTo>
                  <a:pt x="107787" y="114244"/>
                </a:lnTo>
                <a:lnTo>
                  <a:pt x="94014" y="119398"/>
                </a:lnTo>
                <a:lnTo>
                  <a:pt x="78909" y="122024"/>
                </a:lnTo>
                <a:lnTo>
                  <a:pt x="72008" y="122300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1787357" y="3798189"/>
            <a:ext cx="155947" cy="360172"/>
          </a:xfrm>
          <a:custGeom>
            <a:avLst/>
            <a:gdLst/>
            <a:ahLst/>
            <a:cxnLst/>
            <a:rect l="l" t="t" r="r" b="b"/>
            <a:pathLst>
              <a:path w="155947" h="360172">
                <a:moveTo>
                  <a:pt x="22391" y="155903"/>
                </a:moveTo>
                <a:lnTo>
                  <a:pt x="31536" y="148336"/>
                </a:lnTo>
                <a:lnTo>
                  <a:pt x="60111" y="99324"/>
                </a:lnTo>
                <a:lnTo>
                  <a:pt x="77574" y="69373"/>
                </a:lnTo>
                <a:lnTo>
                  <a:pt x="95036" y="99324"/>
                </a:lnTo>
                <a:lnTo>
                  <a:pt x="123611" y="148336"/>
                </a:lnTo>
                <a:lnTo>
                  <a:pt x="125484" y="150945"/>
                </a:lnTo>
                <a:lnTo>
                  <a:pt x="135762" y="156674"/>
                </a:lnTo>
                <a:lnTo>
                  <a:pt x="147487" y="154559"/>
                </a:lnTo>
                <a:lnTo>
                  <a:pt x="150181" y="152651"/>
                </a:lnTo>
                <a:lnTo>
                  <a:pt x="155947" y="142431"/>
                </a:lnTo>
                <a:lnTo>
                  <a:pt x="153837" y="130683"/>
                </a:lnTo>
                <a:lnTo>
                  <a:pt x="95036" y="34671"/>
                </a:lnTo>
                <a:lnTo>
                  <a:pt x="92623" y="43561"/>
                </a:lnTo>
                <a:lnTo>
                  <a:pt x="62524" y="43561"/>
                </a:lnTo>
                <a:lnTo>
                  <a:pt x="60111" y="34671"/>
                </a:lnTo>
                <a:lnTo>
                  <a:pt x="1437" y="130683"/>
                </a:lnTo>
                <a:lnTo>
                  <a:pt x="0" y="133744"/>
                </a:lnTo>
                <a:lnTo>
                  <a:pt x="18" y="145468"/>
                </a:lnTo>
                <a:lnTo>
                  <a:pt x="7660" y="154559"/>
                </a:lnTo>
                <a:lnTo>
                  <a:pt x="10607" y="155916"/>
                </a:lnTo>
                <a:lnTo>
                  <a:pt x="22391" y="155903"/>
                </a:lnTo>
                <a:close/>
              </a:path>
              <a:path w="155947" h="360172">
                <a:moveTo>
                  <a:pt x="95036" y="34671"/>
                </a:moveTo>
                <a:lnTo>
                  <a:pt x="153837" y="130683"/>
                </a:lnTo>
                <a:lnTo>
                  <a:pt x="77637" y="0"/>
                </a:lnTo>
                <a:lnTo>
                  <a:pt x="1437" y="130683"/>
                </a:lnTo>
                <a:lnTo>
                  <a:pt x="60111" y="34671"/>
                </a:lnTo>
                <a:lnTo>
                  <a:pt x="62524" y="43561"/>
                </a:lnTo>
                <a:lnTo>
                  <a:pt x="92623" y="43561"/>
                </a:lnTo>
                <a:lnTo>
                  <a:pt x="95036" y="34671"/>
                </a:lnTo>
                <a:close/>
              </a:path>
              <a:path w="155947" h="360172">
                <a:moveTo>
                  <a:pt x="95036" y="360172"/>
                </a:moveTo>
                <a:lnTo>
                  <a:pt x="95036" y="99324"/>
                </a:lnTo>
                <a:lnTo>
                  <a:pt x="77574" y="69373"/>
                </a:lnTo>
                <a:lnTo>
                  <a:pt x="60111" y="99324"/>
                </a:lnTo>
                <a:lnTo>
                  <a:pt x="60111" y="360172"/>
                </a:lnTo>
                <a:lnTo>
                  <a:pt x="95036" y="360172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1787357" y="3798189"/>
            <a:ext cx="155947" cy="360172"/>
          </a:xfrm>
          <a:custGeom>
            <a:avLst/>
            <a:gdLst/>
            <a:ahLst/>
            <a:cxnLst/>
            <a:rect l="l" t="t" r="r" b="b"/>
            <a:pathLst>
              <a:path w="155947" h="360172">
                <a:moveTo>
                  <a:pt x="22391" y="155903"/>
                </a:moveTo>
                <a:lnTo>
                  <a:pt x="31536" y="148336"/>
                </a:lnTo>
                <a:lnTo>
                  <a:pt x="60111" y="99324"/>
                </a:lnTo>
                <a:lnTo>
                  <a:pt x="77574" y="69373"/>
                </a:lnTo>
                <a:lnTo>
                  <a:pt x="95036" y="99324"/>
                </a:lnTo>
                <a:lnTo>
                  <a:pt x="123611" y="148336"/>
                </a:lnTo>
                <a:lnTo>
                  <a:pt x="125484" y="150945"/>
                </a:lnTo>
                <a:lnTo>
                  <a:pt x="135762" y="156674"/>
                </a:lnTo>
                <a:lnTo>
                  <a:pt x="147487" y="154559"/>
                </a:lnTo>
                <a:lnTo>
                  <a:pt x="150181" y="152651"/>
                </a:lnTo>
                <a:lnTo>
                  <a:pt x="155947" y="142431"/>
                </a:lnTo>
                <a:lnTo>
                  <a:pt x="153837" y="130683"/>
                </a:lnTo>
                <a:lnTo>
                  <a:pt x="95036" y="34671"/>
                </a:lnTo>
                <a:lnTo>
                  <a:pt x="92623" y="43561"/>
                </a:lnTo>
                <a:lnTo>
                  <a:pt x="62524" y="43561"/>
                </a:lnTo>
                <a:lnTo>
                  <a:pt x="60111" y="34671"/>
                </a:lnTo>
                <a:lnTo>
                  <a:pt x="1437" y="130683"/>
                </a:lnTo>
                <a:lnTo>
                  <a:pt x="0" y="133744"/>
                </a:lnTo>
                <a:lnTo>
                  <a:pt x="18" y="145468"/>
                </a:lnTo>
                <a:lnTo>
                  <a:pt x="7660" y="154559"/>
                </a:lnTo>
                <a:lnTo>
                  <a:pt x="10607" y="155916"/>
                </a:lnTo>
                <a:lnTo>
                  <a:pt x="22391" y="155903"/>
                </a:lnTo>
                <a:close/>
              </a:path>
              <a:path w="155947" h="360172">
                <a:moveTo>
                  <a:pt x="95036" y="34671"/>
                </a:moveTo>
                <a:lnTo>
                  <a:pt x="153837" y="130683"/>
                </a:lnTo>
                <a:lnTo>
                  <a:pt x="77637" y="0"/>
                </a:lnTo>
                <a:lnTo>
                  <a:pt x="1437" y="130683"/>
                </a:lnTo>
                <a:lnTo>
                  <a:pt x="60111" y="34671"/>
                </a:lnTo>
                <a:lnTo>
                  <a:pt x="62524" y="43561"/>
                </a:lnTo>
                <a:lnTo>
                  <a:pt x="92623" y="43561"/>
                </a:lnTo>
                <a:lnTo>
                  <a:pt x="95036" y="34671"/>
                </a:lnTo>
                <a:close/>
              </a:path>
              <a:path w="155947" h="360172">
                <a:moveTo>
                  <a:pt x="95036" y="360172"/>
                </a:moveTo>
                <a:lnTo>
                  <a:pt x="95036" y="99324"/>
                </a:lnTo>
                <a:lnTo>
                  <a:pt x="77574" y="69373"/>
                </a:lnTo>
                <a:lnTo>
                  <a:pt x="60111" y="99324"/>
                </a:lnTo>
                <a:lnTo>
                  <a:pt x="60111" y="360172"/>
                </a:lnTo>
                <a:lnTo>
                  <a:pt x="95036" y="360172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1728216" y="3753612"/>
            <a:ext cx="269748" cy="246887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3131820" y="2943479"/>
            <a:ext cx="360044" cy="720090"/>
          </a:xfrm>
          <a:custGeom>
            <a:avLst/>
            <a:gdLst/>
            <a:ahLst/>
            <a:cxnLst/>
            <a:rect l="l" t="t" r="r" b="b"/>
            <a:pathLst>
              <a:path w="360045" h="720090">
                <a:moveTo>
                  <a:pt x="360044" y="0"/>
                </a:moveTo>
                <a:lnTo>
                  <a:pt x="0" y="72009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3131820" y="2943479"/>
            <a:ext cx="360044" cy="720090"/>
          </a:xfrm>
          <a:custGeom>
            <a:avLst/>
            <a:gdLst/>
            <a:ahLst/>
            <a:cxnLst/>
            <a:rect l="l" t="t" r="r" b="b"/>
            <a:pathLst>
              <a:path w="360045" h="720090">
                <a:moveTo>
                  <a:pt x="360044" y="0"/>
                </a:moveTo>
                <a:lnTo>
                  <a:pt x="0" y="72009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3335147" y="3231515"/>
            <a:ext cx="25400" cy="3204044"/>
          </a:xfrm>
          <a:custGeom>
            <a:avLst/>
            <a:gdLst/>
            <a:ahLst/>
            <a:cxnLst/>
            <a:rect l="l" t="t" r="r" b="b"/>
            <a:pathLst>
              <a:path w="25400" h="3204044">
                <a:moveTo>
                  <a:pt x="0" y="3204044"/>
                </a:moveTo>
                <a:lnTo>
                  <a:pt x="25400" y="3204044"/>
                </a:lnTo>
                <a:lnTo>
                  <a:pt x="25400" y="0"/>
                </a:lnTo>
                <a:lnTo>
                  <a:pt x="0" y="0"/>
                </a:lnTo>
                <a:lnTo>
                  <a:pt x="0" y="320404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3335147" y="3231515"/>
            <a:ext cx="25400" cy="3204044"/>
          </a:xfrm>
          <a:custGeom>
            <a:avLst/>
            <a:gdLst/>
            <a:ahLst/>
            <a:cxnLst/>
            <a:rect l="l" t="t" r="r" b="b"/>
            <a:pathLst>
              <a:path w="25400" h="3204044">
                <a:moveTo>
                  <a:pt x="0" y="3204044"/>
                </a:moveTo>
                <a:lnTo>
                  <a:pt x="25400" y="3204044"/>
                </a:lnTo>
                <a:lnTo>
                  <a:pt x="25400" y="0"/>
                </a:lnTo>
                <a:lnTo>
                  <a:pt x="0" y="0"/>
                </a:lnTo>
                <a:lnTo>
                  <a:pt x="0" y="320404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886891" y="2961004"/>
            <a:ext cx="25400" cy="3204044"/>
          </a:xfrm>
          <a:custGeom>
            <a:avLst/>
            <a:gdLst/>
            <a:ahLst/>
            <a:cxnLst/>
            <a:rect l="l" t="t" r="r" b="b"/>
            <a:pathLst>
              <a:path w="25400" h="3204044">
                <a:moveTo>
                  <a:pt x="0" y="3204044"/>
                </a:moveTo>
                <a:lnTo>
                  <a:pt x="25400" y="3204044"/>
                </a:lnTo>
                <a:lnTo>
                  <a:pt x="25400" y="0"/>
                </a:lnTo>
                <a:lnTo>
                  <a:pt x="0" y="0"/>
                </a:lnTo>
                <a:lnTo>
                  <a:pt x="0" y="320404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886891" y="2961004"/>
            <a:ext cx="25400" cy="3204044"/>
          </a:xfrm>
          <a:custGeom>
            <a:avLst/>
            <a:gdLst/>
            <a:ahLst/>
            <a:cxnLst/>
            <a:rect l="l" t="t" r="r" b="b"/>
            <a:pathLst>
              <a:path w="25400" h="3204044">
                <a:moveTo>
                  <a:pt x="0" y="3204044"/>
                </a:moveTo>
                <a:lnTo>
                  <a:pt x="25400" y="3204044"/>
                </a:lnTo>
                <a:lnTo>
                  <a:pt x="25400" y="0"/>
                </a:lnTo>
                <a:lnTo>
                  <a:pt x="0" y="0"/>
                </a:lnTo>
                <a:lnTo>
                  <a:pt x="0" y="320404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6588252" y="4941189"/>
            <a:ext cx="432053" cy="513334"/>
          </a:xfrm>
          <a:custGeom>
            <a:avLst/>
            <a:gdLst/>
            <a:ahLst/>
            <a:cxnLst/>
            <a:rect l="l" t="t" r="r" b="b"/>
            <a:pathLst>
              <a:path w="432053" h="513334">
                <a:moveTo>
                  <a:pt x="0" y="0"/>
                </a:moveTo>
                <a:lnTo>
                  <a:pt x="216026" y="0"/>
                </a:lnTo>
                <a:lnTo>
                  <a:pt x="233737" y="850"/>
                </a:lnTo>
                <a:lnTo>
                  <a:pt x="251054" y="3359"/>
                </a:lnTo>
                <a:lnTo>
                  <a:pt x="267922" y="7460"/>
                </a:lnTo>
                <a:lnTo>
                  <a:pt x="284286" y="13087"/>
                </a:lnTo>
                <a:lnTo>
                  <a:pt x="300091" y="20173"/>
                </a:lnTo>
                <a:lnTo>
                  <a:pt x="315279" y="28652"/>
                </a:lnTo>
                <a:lnTo>
                  <a:pt x="329796" y="38459"/>
                </a:lnTo>
                <a:lnTo>
                  <a:pt x="343585" y="49527"/>
                </a:lnTo>
                <a:lnTo>
                  <a:pt x="356592" y="61791"/>
                </a:lnTo>
                <a:lnTo>
                  <a:pt x="368760" y="75184"/>
                </a:lnTo>
                <a:lnTo>
                  <a:pt x="380033" y="89639"/>
                </a:lnTo>
                <a:lnTo>
                  <a:pt x="390357" y="105091"/>
                </a:lnTo>
                <a:lnTo>
                  <a:pt x="399674" y="121475"/>
                </a:lnTo>
                <a:lnTo>
                  <a:pt x="407930" y="138723"/>
                </a:lnTo>
                <a:lnTo>
                  <a:pt x="415069" y="156769"/>
                </a:lnTo>
                <a:lnTo>
                  <a:pt x="421035" y="175548"/>
                </a:lnTo>
                <a:lnTo>
                  <a:pt x="425772" y="194993"/>
                </a:lnTo>
                <a:lnTo>
                  <a:pt x="429225" y="215039"/>
                </a:lnTo>
                <a:lnTo>
                  <a:pt x="431337" y="235619"/>
                </a:lnTo>
                <a:lnTo>
                  <a:pt x="432053" y="256667"/>
                </a:lnTo>
                <a:lnTo>
                  <a:pt x="431337" y="277714"/>
                </a:lnTo>
                <a:lnTo>
                  <a:pt x="429225" y="298294"/>
                </a:lnTo>
                <a:lnTo>
                  <a:pt x="425772" y="318340"/>
                </a:lnTo>
                <a:lnTo>
                  <a:pt x="421035" y="337785"/>
                </a:lnTo>
                <a:lnTo>
                  <a:pt x="415069" y="356564"/>
                </a:lnTo>
                <a:lnTo>
                  <a:pt x="407930" y="374610"/>
                </a:lnTo>
                <a:lnTo>
                  <a:pt x="399674" y="391858"/>
                </a:lnTo>
                <a:lnTo>
                  <a:pt x="390357" y="408242"/>
                </a:lnTo>
                <a:lnTo>
                  <a:pt x="380033" y="423694"/>
                </a:lnTo>
                <a:lnTo>
                  <a:pt x="368760" y="438150"/>
                </a:lnTo>
                <a:lnTo>
                  <a:pt x="356592" y="451542"/>
                </a:lnTo>
                <a:lnTo>
                  <a:pt x="343585" y="463806"/>
                </a:lnTo>
                <a:lnTo>
                  <a:pt x="329796" y="474874"/>
                </a:lnTo>
                <a:lnTo>
                  <a:pt x="315279" y="484681"/>
                </a:lnTo>
                <a:lnTo>
                  <a:pt x="300091" y="493160"/>
                </a:lnTo>
                <a:lnTo>
                  <a:pt x="284286" y="500246"/>
                </a:lnTo>
                <a:lnTo>
                  <a:pt x="267922" y="505873"/>
                </a:lnTo>
                <a:lnTo>
                  <a:pt x="251054" y="509974"/>
                </a:lnTo>
                <a:lnTo>
                  <a:pt x="233737" y="512483"/>
                </a:lnTo>
                <a:lnTo>
                  <a:pt x="216026" y="513334"/>
                </a:lnTo>
                <a:lnTo>
                  <a:pt x="0" y="513334"/>
                </a:lnTo>
                <a:lnTo>
                  <a:pt x="0" y="0"/>
                </a:lnTo>
                <a:close/>
              </a:path>
            </a:pathLst>
          </a:custGeom>
          <a:ln w="25400">
            <a:solidFill>
              <a:srgbClr val="7597D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7020306" y="5178933"/>
            <a:ext cx="144018" cy="122301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7020306" y="5178933"/>
            <a:ext cx="144018" cy="122301"/>
          </a:xfrm>
          <a:custGeom>
            <a:avLst/>
            <a:gdLst/>
            <a:ahLst/>
            <a:cxnLst/>
            <a:rect l="l" t="t" r="r" b="b"/>
            <a:pathLst>
              <a:path w="144018" h="122300">
                <a:moveTo>
                  <a:pt x="79005" y="122015"/>
                </a:moveTo>
                <a:lnTo>
                  <a:pt x="83312" y="121258"/>
                </a:lnTo>
              </a:path>
              <a:path w="144018" h="122300">
                <a:moveTo>
                  <a:pt x="72009" y="122301"/>
                </a:moveTo>
                <a:lnTo>
                  <a:pt x="79005" y="122015"/>
                </a:lnTo>
              </a:path>
              <a:path w="144018" h="122300">
                <a:moveTo>
                  <a:pt x="53200" y="119940"/>
                </a:moveTo>
                <a:lnTo>
                  <a:pt x="56450" y="120866"/>
                </a:lnTo>
                <a:lnTo>
                  <a:pt x="60705" y="121258"/>
                </a:lnTo>
              </a:path>
              <a:path w="144018" h="122300">
                <a:moveTo>
                  <a:pt x="94090" y="119365"/>
                </a:moveTo>
                <a:lnTo>
                  <a:pt x="97994" y="117894"/>
                </a:lnTo>
              </a:path>
              <a:path w="144018" h="122300">
                <a:moveTo>
                  <a:pt x="90817" y="119940"/>
                </a:moveTo>
                <a:lnTo>
                  <a:pt x="94090" y="119365"/>
                </a:lnTo>
              </a:path>
              <a:path w="144018" h="122300">
                <a:moveTo>
                  <a:pt x="39180" y="115317"/>
                </a:moveTo>
                <a:lnTo>
                  <a:pt x="42064" y="116766"/>
                </a:lnTo>
                <a:lnTo>
                  <a:pt x="46023" y="117894"/>
                </a:lnTo>
              </a:path>
              <a:path w="144018" h="122300">
                <a:moveTo>
                  <a:pt x="107843" y="114185"/>
                </a:moveTo>
                <a:lnTo>
                  <a:pt x="111243" y="112099"/>
                </a:lnTo>
              </a:path>
              <a:path w="144018" h="122300">
                <a:moveTo>
                  <a:pt x="104837" y="115317"/>
                </a:moveTo>
                <a:lnTo>
                  <a:pt x="107843" y="114185"/>
                </a:lnTo>
              </a:path>
              <a:path w="144018" h="122300">
                <a:moveTo>
                  <a:pt x="26772" y="108415"/>
                </a:moveTo>
                <a:lnTo>
                  <a:pt x="29210" y="110308"/>
                </a:lnTo>
                <a:lnTo>
                  <a:pt x="32774" y="112099"/>
                </a:lnTo>
              </a:path>
              <a:path w="144018" h="122300">
                <a:moveTo>
                  <a:pt x="119905" y="106783"/>
                </a:moveTo>
                <a:lnTo>
                  <a:pt x="122703" y="104177"/>
                </a:lnTo>
              </a:path>
              <a:path w="144018" h="122300">
                <a:moveTo>
                  <a:pt x="117245" y="108415"/>
                </a:moveTo>
                <a:lnTo>
                  <a:pt x="119905" y="106783"/>
                </a:lnTo>
              </a:path>
              <a:path w="144018" h="122300">
                <a:moveTo>
                  <a:pt x="16330" y="99537"/>
                </a:moveTo>
                <a:lnTo>
                  <a:pt x="18250" y="101798"/>
                </a:lnTo>
                <a:lnTo>
                  <a:pt x="21314" y="104177"/>
                </a:lnTo>
              </a:path>
              <a:path w="144018" h="122300">
                <a:moveTo>
                  <a:pt x="129913" y="97465"/>
                </a:moveTo>
                <a:lnTo>
                  <a:pt x="132019" y="94435"/>
                </a:lnTo>
              </a:path>
              <a:path w="144018" h="122300">
                <a:moveTo>
                  <a:pt x="127687" y="99537"/>
                </a:moveTo>
                <a:lnTo>
                  <a:pt x="129913" y="97465"/>
                </a:lnTo>
              </a:path>
              <a:path w="144018" h="122300">
                <a:moveTo>
                  <a:pt x="8212" y="88989"/>
                </a:moveTo>
                <a:lnTo>
                  <a:pt x="9544" y="91545"/>
                </a:lnTo>
                <a:lnTo>
                  <a:pt x="11998" y="94435"/>
                </a:lnTo>
              </a:path>
              <a:path w="144018" h="122300">
                <a:moveTo>
                  <a:pt x="137509" y="86538"/>
                </a:moveTo>
                <a:lnTo>
                  <a:pt x="138836" y="83172"/>
                </a:lnTo>
              </a:path>
              <a:path w="144018" h="122300">
                <a:moveTo>
                  <a:pt x="135805" y="88989"/>
                </a:moveTo>
                <a:lnTo>
                  <a:pt x="137509" y="86538"/>
                </a:lnTo>
              </a:path>
              <a:path w="144018" h="122300">
                <a:moveTo>
                  <a:pt x="2776" y="77072"/>
                </a:moveTo>
                <a:lnTo>
                  <a:pt x="3452" y="79854"/>
                </a:lnTo>
                <a:lnTo>
                  <a:pt x="5181" y="83172"/>
                </a:lnTo>
              </a:path>
              <a:path w="144018" h="122300">
                <a:moveTo>
                  <a:pt x="142330" y="74310"/>
                </a:moveTo>
                <a:lnTo>
                  <a:pt x="142792" y="70693"/>
                </a:lnTo>
              </a:path>
              <a:path w="144018" h="122300">
                <a:moveTo>
                  <a:pt x="141241" y="77072"/>
                </a:moveTo>
                <a:lnTo>
                  <a:pt x="142330" y="74310"/>
                </a:lnTo>
              </a:path>
              <a:path w="144018" h="122300">
                <a:moveTo>
                  <a:pt x="0" y="61087"/>
                </a:moveTo>
                <a:lnTo>
                  <a:pt x="335" y="67032"/>
                </a:lnTo>
                <a:lnTo>
                  <a:pt x="1225" y="70693"/>
                </a:lnTo>
              </a:path>
              <a:path w="144018" h="122300">
                <a:moveTo>
                  <a:pt x="143691" y="55223"/>
                </a:moveTo>
                <a:lnTo>
                  <a:pt x="142795" y="51519"/>
                </a:lnTo>
              </a:path>
              <a:path w="144018" h="122300">
                <a:moveTo>
                  <a:pt x="144018" y="61087"/>
                </a:moveTo>
                <a:lnTo>
                  <a:pt x="143691" y="55223"/>
                </a:lnTo>
              </a:path>
              <a:path w="144018" h="122300">
                <a:moveTo>
                  <a:pt x="2765" y="45138"/>
                </a:moveTo>
                <a:lnTo>
                  <a:pt x="1690" y="47858"/>
                </a:lnTo>
                <a:lnTo>
                  <a:pt x="1222" y="51519"/>
                </a:lnTo>
              </a:path>
              <a:path w="144018" h="122300">
                <a:moveTo>
                  <a:pt x="140589" y="42396"/>
                </a:moveTo>
                <a:lnTo>
                  <a:pt x="138842" y="39040"/>
                </a:lnTo>
              </a:path>
              <a:path w="144018" h="122300">
                <a:moveTo>
                  <a:pt x="141252" y="45138"/>
                </a:moveTo>
                <a:lnTo>
                  <a:pt x="140589" y="42396"/>
                </a:lnTo>
              </a:path>
              <a:path w="144018" h="122300">
                <a:moveTo>
                  <a:pt x="8201" y="33225"/>
                </a:moveTo>
                <a:lnTo>
                  <a:pt x="6519" y="35637"/>
                </a:lnTo>
                <a:lnTo>
                  <a:pt x="5175" y="39040"/>
                </a:lnTo>
              </a:path>
              <a:path w="144018" h="122300">
                <a:moveTo>
                  <a:pt x="134506" y="30708"/>
                </a:moveTo>
                <a:lnTo>
                  <a:pt x="132024" y="27787"/>
                </a:lnTo>
              </a:path>
              <a:path w="144018" h="122300">
                <a:moveTo>
                  <a:pt x="135816" y="33225"/>
                </a:moveTo>
                <a:lnTo>
                  <a:pt x="134506" y="30708"/>
                </a:lnTo>
              </a:path>
              <a:path w="144018" h="122300">
                <a:moveTo>
                  <a:pt x="16325" y="22689"/>
                </a:moveTo>
                <a:lnTo>
                  <a:pt x="14127" y="24727"/>
                </a:lnTo>
                <a:lnTo>
                  <a:pt x="11993" y="27787"/>
                </a:lnTo>
              </a:path>
              <a:path w="144018" h="122300">
                <a:moveTo>
                  <a:pt x="125801" y="20464"/>
                </a:moveTo>
                <a:lnTo>
                  <a:pt x="122700" y="18060"/>
                </a:lnTo>
              </a:path>
              <a:path w="144018" h="122300">
                <a:moveTo>
                  <a:pt x="127692" y="22689"/>
                </a:moveTo>
                <a:lnTo>
                  <a:pt x="125801" y="20464"/>
                </a:lnTo>
              </a:path>
              <a:path w="144018" h="122300">
                <a:moveTo>
                  <a:pt x="26776" y="13829"/>
                </a:moveTo>
                <a:lnTo>
                  <a:pt x="24151" y="15432"/>
                </a:lnTo>
                <a:lnTo>
                  <a:pt x="21317" y="18060"/>
                </a:lnTo>
              </a:path>
              <a:path w="144018" h="122300">
                <a:moveTo>
                  <a:pt x="114838" y="11967"/>
                </a:moveTo>
                <a:lnTo>
                  <a:pt x="111230" y="10158"/>
                </a:lnTo>
              </a:path>
              <a:path w="144018" h="122300">
                <a:moveTo>
                  <a:pt x="117241" y="13829"/>
                </a:moveTo>
                <a:lnTo>
                  <a:pt x="114838" y="11967"/>
                </a:lnTo>
              </a:path>
              <a:path w="144018" h="122300">
                <a:moveTo>
                  <a:pt x="39197" y="6945"/>
                </a:moveTo>
                <a:lnTo>
                  <a:pt x="36230" y="8056"/>
                </a:lnTo>
                <a:lnTo>
                  <a:pt x="32787" y="10158"/>
                </a:lnTo>
              </a:path>
              <a:path w="144018" h="122300">
                <a:moveTo>
                  <a:pt x="101977" y="5521"/>
                </a:moveTo>
                <a:lnTo>
                  <a:pt x="97968" y="4382"/>
                </a:lnTo>
              </a:path>
              <a:path w="144018" h="122300">
                <a:moveTo>
                  <a:pt x="104820" y="6945"/>
                </a:moveTo>
                <a:lnTo>
                  <a:pt x="101977" y="5521"/>
                </a:lnTo>
              </a:path>
              <a:path w="144018" h="122300">
                <a:moveTo>
                  <a:pt x="53233" y="2341"/>
                </a:moveTo>
                <a:lnTo>
                  <a:pt x="50003" y="2902"/>
                </a:lnTo>
                <a:lnTo>
                  <a:pt x="46049" y="4382"/>
                </a:lnTo>
              </a:path>
              <a:path w="144018" h="122300">
                <a:moveTo>
                  <a:pt x="87580" y="1431"/>
                </a:moveTo>
                <a:lnTo>
                  <a:pt x="83271" y="1034"/>
                </a:lnTo>
              </a:path>
              <a:path w="144018" h="122300">
                <a:moveTo>
                  <a:pt x="90784" y="2341"/>
                </a:moveTo>
                <a:lnTo>
                  <a:pt x="87580" y="1431"/>
                </a:lnTo>
              </a:path>
              <a:path w="144018" h="122300">
                <a:moveTo>
                  <a:pt x="72009" y="0"/>
                </a:moveTo>
                <a:lnTo>
                  <a:pt x="65108" y="276"/>
                </a:lnTo>
                <a:lnTo>
                  <a:pt x="60746" y="1034"/>
                </a:lnTo>
              </a:path>
            </a:pathLst>
          </a:custGeom>
          <a:ln w="12700">
            <a:solidFill>
              <a:srgbClr val="4D7AC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7020306" y="5178933"/>
            <a:ext cx="144018" cy="122301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7020306" y="5178933"/>
            <a:ext cx="144018" cy="122301"/>
          </a:xfrm>
          <a:custGeom>
            <a:avLst/>
            <a:gdLst/>
            <a:ahLst/>
            <a:cxnLst/>
            <a:rect l="l" t="t" r="r" b="b"/>
            <a:pathLst>
              <a:path w="144018" h="122300">
                <a:moveTo>
                  <a:pt x="72009" y="122301"/>
                </a:moveTo>
                <a:lnTo>
                  <a:pt x="56450" y="120866"/>
                </a:lnTo>
                <a:lnTo>
                  <a:pt x="42064" y="116766"/>
                </a:lnTo>
                <a:lnTo>
                  <a:pt x="29210" y="110308"/>
                </a:lnTo>
                <a:lnTo>
                  <a:pt x="18250" y="101798"/>
                </a:lnTo>
                <a:lnTo>
                  <a:pt x="9544" y="91545"/>
                </a:lnTo>
                <a:lnTo>
                  <a:pt x="3452" y="79854"/>
                </a:lnTo>
                <a:lnTo>
                  <a:pt x="335" y="67032"/>
                </a:lnTo>
                <a:lnTo>
                  <a:pt x="0" y="61087"/>
                </a:lnTo>
                <a:lnTo>
                  <a:pt x="1690" y="47858"/>
                </a:lnTo>
                <a:lnTo>
                  <a:pt x="6519" y="35637"/>
                </a:lnTo>
                <a:lnTo>
                  <a:pt x="14127" y="24727"/>
                </a:lnTo>
                <a:lnTo>
                  <a:pt x="24151" y="15432"/>
                </a:lnTo>
                <a:lnTo>
                  <a:pt x="36230" y="8056"/>
                </a:lnTo>
                <a:lnTo>
                  <a:pt x="50003" y="2902"/>
                </a:lnTo>
                <a:lnTo>
                  <a:pt x="65108" y="276"/>
                </a:lnTo>
                <a:lnTo>
                  <a:pt x="72009" y="0"/>
                </a:lnTo>
                <a:lnTo>
                  <a:pt x="87580" y="1431"/>
                </a:lnTo>
                <a:lnTo>
                  <a:pt x="101977" y="5521"/>
                </a:lnTo>
                <a:lnTo>
                  <a:pt x="114838" y="11967"/>
                </a:lnTo>
                <a:lnTo>
                  <a:pt x="125801" y="20464"/>
                </a:lnTo>
                <a:lnTo>
                  <a:pt x="134506" y="30708"/>
                </a:lnTo>
                <a:lnTo>
                  <a:pt x="140589" y="42396"/>
                </a:lnTo>
                <a:lnTo>
                  <a:pt x="143691" y="55223"/>
                </a:lnTo>
                <a:lnTo>
                  <a:pt x="144018" y="61087"/>
                </a:lnTo>
                <a:lnTo>
                  <a:pt x="142330" y="74310"/>
                </a:lnTo>
                <a:lnTo>
                  <a:pt x="137509" y="86538"/>
                </a:lnTo>
                <a:lnTo>
                  <a:pt x="129913" y="97465"/>
                </a:lnTo>
                <a:lnTo>
                  <a:pt x="119905" y="106783"/>
                </a:lnTo>
                <a:lnTo>
                  <a:pt x="107843" y="114185"/>
                </a:lnTo>
                <a:lnTo>
                  <a:pt x="94090" y="119365"/>
                </a:lnTo>
                <a:lnTo>
                  <a:pt x="79005" y="122015"/>
                </a:lnTo>
                <a:lnTo>
                  <a:pt x="72009" y="122301"/>
                </a:lnTo>
                <a:close/>
              </a:path>
            </a:pathLst>
          </a:custGeom>
          <a:ln w="12700">
            <a:solidFill>
              <a:srgbClr val="4D7AC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6444234" y="3560317"/>
            <a:ext cx="504063" cy="25400"/>
          </a:xfrm>
          <a:custGeom>
            <a:avLst/>
            <a:gdLst/>
            <a:ahLst/>
            <a:cxnLst/>
            <a:rect l="l" t="t" r="r" b="b"/>
            <a:pathLst>
              <a:path w="504063" h="25400">
                <a:moveTo>
                  <a:pt x="0" y="25400"/>
                </a:moveTo>
                <a:lnTo>
                  <a:pt x="504063" y="25400"/>
                </a:lnTo>
                <a:lnTo>
                  <a:pt x="50406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6444234" y="3560317"/>
            <a:ext cx="504063" cy="25400"/>
          </a:xfrm>
          <a:custGeom>
            <a:avLst/>
            <a:gdLst/>
            <a:ahLst/>
            <a:cxnLst/>
            <a:rect l="l" t="t" r="r" b="b"/>
            <a:pathLst>
              <a:path w="504063" h="25400">
                <a:moveTo>
                  <a:pt x="0" y="25400"/>
                </a:moveTo>
                <a:lnTo>
                  <a:pt x="504063" y="25400"/>
                </a:lnTo>
                <a:lnTo>
                  <a:pt x="50406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6444234" y="3573017"/>
            <a:ext cx="144017" cy="1512824"/>
          </a:xfrm>
          <a:custGeom>
            <a:avLst/>
            <a:gdLst/>
            <a:ahLst/>
            <a:cxnLst/>
            <a:rect l="l" t="t" r="r" b="b"/>
            <a:pathLst>
              <a:path w="144017" h="1512824">
                <a:moveTo>
                  <a:pt x="0" y="0"/>
                </a:moveTo>
                <a:lnTo>
                  <a:pt x="0" y="1512824"/>
                </a:lnTo>
                <a:lnTo>
                  <a:pt x="144017" y="1512824"/>
                </a:lnTo>
                <a:lnTo>
                  <a:pt x="144017" y="1512189"/>
                </a:lnTo>
              </a:path>
            </a:pathLst>
          </a:custGeom>
          <a:ln w="34925">
            <a:solidFill>
              <a:srgbClr val="7597D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6444234" y="3573017"/>
            <a:ext cx="144017" cy="1512824"/>
          </a:xfrm>
          <a:custGeom>
            <a:avLst/>
            <a:gdLst/>
            <a:ahLst/>
            <a:cxnLst/>
            <a:rect l="l" t="t" r="r" b="b"/>
            <a:pathLst>
              <a:path w="144017" h="1512824">
                <a:moveTo>
                  <a:pt x="0" y="0"/>
                </a:moveTo>
                <a:lnTo>
                  <a:pt x="0" y="1512824"/>
                </a:lnTo>
                <a:lnTo>
                  <a:pt x="144017" y="1512824"/>
                </a:lnTo>
                <a:lnTo>
                  <a:pt x="144017" y="1512189"/>
                </a:lnTo>
              </a:path>
            </a:pathLst>
          </a:custGeom>
          <a:ln w="34925">
            <a:solidFill>
              <a:srgbClr val="7597D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3347847" y="5180393"/>
            <a:ext cx="3240024" cy="34925"/>
          </a:xfrm>
          <a:custGeom>
            <a:avLst/>
            <a:gdLst/>
            <a:ahLst/>
            <a:cxnLst/>
            <a:rect l="l" t="t" r="r" b="b"/>
            <a:pathLst>
              <a:path w="3240024" h="34925">
                <a:moveTo>
                  <a:pt x="0" y="34925"/>
                </a:moveTo>
                <a:lnTo>
                  <a:pt x="3240024" y="34925"/>
                </a:lnTo>
                <a:lnTo>
                  <a:pt x="3240024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3347847" y="5180393"/>
            <a:ext cx="3240024" cy="34925"/>
          </a:xfrm>
          <a:custGeom>
            <a:avLst/>
            <a:gdLst/>
            <a:ahLst/>
            <a:cxnLst/>
            <a:rect l="l" t="t" r="r" b="b"/>
            <a:pathLst>
              <a:path w="3240024" h="34925">
                <a:moveTo>
                  <a:pt x="0" y="34925"/>
                </a:moveTo>
                <a:lnTo>
                  <a:pt x="3240024" y="34925"/>
                </a:lnTo>
                <a:lnTo>
                  <a:pt x="3240024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900226" y="5355780"/>
            <a:ext cx="5688025" cy="34925"/>
          </a:xfrm>
          <a:custGeom>
            <a:avLst/>
            <a:gdLst/>
            <a:ahLst/>
            <a:cxnLst/>
            <a:rect l="l" t="t" r="r" b="b"/>
            <a:pathLst>
              <a:path w="5688025" h="34925">
                <a:moveTo>
                  <a:pt x="0" y="34924"/>
                </a:moveTo>
                <a:lnTo>
                  <a:pt x="5688025" y="34924"/>
                </a:lnTo>
                <a:lnTo>
                  <a:pt x="5688025" y="0"/>
                </a:lnTo>
                <a:lnTo>
                  <a:pt x="0" y="0"/>
                </a:lnTo>
                <a:lnTo>
                  <a:pt x="0" y="34924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900226" y="5355780"/>
            <a:ext cx="5688025" cy="34925"/>
          </a:xfrm>
          <a:custGeom>
            <a:avLst/>
            <a:gdLst/>
            <a:ahLst/>
            <a:cxnLst/>
            <a:rect l="l" t="t" r="r" b="b"/>
            <a:pathLst>
              <a:path w="5688025" h="34925">
                <a:moveTo>
                  <a:pt x="0" y="34924"/>
                </a:moveTo>
                <a:lnTo>
                  <a:pt x="5688025" y="34924"/>
                </a:lnTo>
                <a:lnTo>
                  <a:pt x="5688025" y="0"/>
                </a:lnTo>
                <a:lnTo>
                  <a:pt x="0" y="0"/>
                </a:lnTo>
                <a:lnTo>
                  <a:pt x="0" y="34924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7164324" y="3956685"/>
            <a:ext cx="461264" cy="1283334"/>
          </a:xfrm>
          <a:custGeom>
            <a:avLst/>
            <a:gdLst/>
            <a:ahLst/>
            <a:cxnLst/>
            <a:rect l="l" t="t" r="r" b="b"/>
            <a:pathLst>
              <a:path w="461264" h="1283335">
                <a:moveTo>
                  <a:pt x="0" y="1283334"/>
                </a:moveTo>
                <a:lnTo>
                  <a:pt x="461264" y="1283334"/>
                </a:lnTo>
                <a:lnTo>
                  <a:pt x="461264" y="0"/>
                </a:lnTo>
              </a:path>
            </a:pathLst>
          </a:custGeom>
          <a:ln w="34925">
            <a:solidFill>
              <a:srgbClr val="7597D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7164324" y="3956685"/>
            <a:ext cx="461264" cy="1283334"/>
          </a:xfrm>
          <a:custGeom>
            <a:avLst/>
            <a:gdLst/>
            <a:ahLst/>
            <a:cxnLst/>
            <a:rect l="l" t="t" r="r" b="b"/>
            <a:pathLst>
              <a:path w="461264" h="1283335">
                <a:moveTo>
                  <a:pt x="0" y="1283334"/>
                </a:moveTo>
                <a:lnTo>
                  <a:pt x="461264" y="1283334"/>
                </a:lnTo>
                <a:lnTo>
                  <a:pt x="461264" y="0"/>
                </a:lnTo>
              </a:path>
            </a:pathLst>
          </a:custGeom>
          <a:ln w="34925">
            <a:solidFill>
              <a:srgbClr val="7597D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1835658" y="4131627"/>
            <a:ext cx="5832094" cy="34925"/>
          </a:xfrm>
          <a:custGeom>
            <a:avLst/>
            <a:gdLst/>
            <a:ahLst/>
            <a:cxnLst/>
            <a:rect l="l" t="t" r="r" b="b"/>
            <a:pathLst>
              <a:path w="5832094" h="34925">
                <a:moveTo>
                  <a:pt x="0" y="34925"/>
                </a:moveTo>
                <a:lnTo>
                  <a:pt x="5832094" y="34925"/>
                </a:lnTo>
                <a:lnTo>
                  <a:pt x="5832094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1835658" y="4131627"/>
            <a:ext cx="5832094" cy="34925"/>
          </a:xfrm>
          <a:custGeom>
            <a:avLst/>
            <a:gdLst/>
            <a:ahLst/>
            <a:cxnLst/>
            <a:rect l="l" t="t" r="r" b="b"/>
            <a:pathLst>
              <a:path w="5832094" h="34925">
                <a:moveTo>
                  <a:pt x="0" y="34925"/>
                </a:moveTo>
                <a:lnTo>
                  <a:pt x="5832094" y="34925"/>
                </a:lnTo>
                <a:lnTo>
                  <a:pt x="5832094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87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53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09" y="296817"/>
                </a:lnTo>
                <a:lnTo>
                  <a:pt x="3590" y="318815"/>
                </a:lnTo>
                <a:lnTo>
                  <a:pt x="7971" y="340240"/>
                </a:lnTo>
                <a:lnTo>
                  <a:pt x="13984" y="361024"/>
                </a:lnTo>
                <a:lnTo>
                  <a:pt x="21556" y="381095"/>
                </a:lnTo>
                <a:lnTo>
                  <a:pt x="30617" y="400383"/>
                </a:lnTo>
                <a:lnTo>
                  <a:pt x="41097" y="418818"/>
                </a:lnTo>
                <a:lnTo>
                  <a:pt x="52925" y="436327"/>
                </a:lnTo>
                <a:lnTo>
                  <a:pt x="66030" y="452842"/>
                </a:lnTo>
                <a:lnTo>
                  <a:pt x="80343" y="468291"/>
                </a:lnTo>
                <a:lnTo>
                  <a:pt x="95792" y="482604"/>
                </a:lnTo>
                <a:lnTo>
                  <a:pt x="112306" y="495710"/>
                </a:lnTo>
                <a:lnTo>
                  <a:pt x="129816" y="507539"/>
                </a:lnTo>
                <a:lnTo>
                  <a:pt x="148250" y="518020"/>
                </a:lnTo>
                <a:lnTo>
                  <a:pt x="167538" y="527081"/>
                </a:lnTo>
                <a:lnTo>
                  <a:pt x="187610" y="534654"/>
                </a:lnTo>
                <a:lnTo>
                  <a:pt x="208395" y="540667"/>
                </a:lnTo>
                <a:lnTo>
                  <a:pt x="229821" y="545049"/>
                </a:lnTo>
                <a:lnTo>
                  <a:pt x="251820" y="547730"/>
                </a:lnTo>
                <a:lnTo>
                  <a:pt x="274320" y="548640"/>
                </a:lnTo>
                <a:lnTo>
                  <a:pt x="296819" y="547730"/>
                </a:lnTo>
                <a:lnTo>
                  <a:pt x="318818" y="545049"/>
                </a:lnTo>
                <a:lnTo>
                  <a:pt x="340244" y="540667"/>
                </a:lnTo>
                <a:lnTo>
                  <a:pt x="361029" y="534654"/>
                </a:lnTo>
                <a:lnTo>
                  <a:pt x="381101" y="527081"/>
                </a:lnTo>
                <a:lnTo>
                  <a:pt x="400389" y="518020"/>
                </a:lnTo>
                <a:lnTo>
                  <a:pt x="418823" y="507539"/>
                </a:lnTo>
                <a:lnTo>
                  <a:pt x="436333" y="495710"/>
                </a:lnTo>
                <a:lnTo>
                  <a:pt x="452847" y="482604"/>
                </a:lnTo>
                <a:lnTo>
                  <a:pt x="468296" y="468291"/>
                </a:lnTo>
                <a:lnTo>
                  <a:pt x="482609" y="452842"/>
                </a:lnTo>
                <a:lnTo>
                  <a:pt x="495714" y="436327"/>
                </a:lnTo>
                <a:lnTo>
                  <a:pt x="507542" y="418818"/>
                </a:lnTo>
                <a:lnTo>
                  <a:pt x="518022" y="400383"/>
                </a:lnTo>
                <a:lnTo>
                  <a:pt x="527083" y="381095"/>
                </a:lnTo>
                <a:lnTo>
                  <a:pt x="534655" y="361024"/>
                </a:lnTo>
                <a:lnTo>
                  <a:pt x="540668" y="340240"/>
                </a:lnTo>
                <a:lnTo>
                  <a:pt x="545049" y="318815"/>
                </a:lnTo>
                <a:lnTo>
                  <a:pt x="547730" y="296817"/>
                </a:lnTo>
                <a:lnTo>
                  <a:pt x="548640" y="274319"/>
                </a:lnTo>
                <a:lnTo>
                  <a:pt x="547730" y="251822"/>
                </a:lnTo>
                <a:lnTo>
                  <a:pt x="545049" y="229824"/>
                </a:lnTo>
                <a:lnTo>
                  <a:pt x="540668" y="208399"/>
                </a:lnTo>
                <a:lnTo>
                  <a:pt x="534655" y="187615"/>
                </a:lnTo>
                <a:lnTo>
                  <a:pt x="527083" y="167544"/>
                </a:lnTo>
                <a:lnTo>
                  <a:pt x="518022" y="148256"/>
                </a:lnTo>
                <a:lnTo>
                  <a:pt x="507542" y="129821"/>
                </a:lnTo>
                <a:lnTo>
                  <a:pt x="495714" y="112312"/>
                </a:lnTo>
                <a:lnTo>
                  <a:pt x="482609" y="95797"/>
                </a:lnTo>
                <a:lnTo>
                  <a:pt x="468296" y="80348"/>
                </a:lnTo>
                <a:lnTo>
                  <a:pt x="452847" y="66035"/>
                </a:lnTo>
                <a:lnTo>
                  <a:pt x="436333" y="52929"/>
                </a:lnTo>
                <a:lnTo>
                  <a:pt x="418823" y="41100"/>
                </a:lnTo>
                <a:lnTo>
                  <a:pt x="400389" y="30619"/>
                </a:lnTo>
                <a:lnTo>
                  <a:pt x="381101" y="21558"/>
                </a:lnTo>
                <a:lnTo>
                  <a:pt x="361029" y="13985"/>
                </a:lnTo>
                <a:lnTo>
                  <a:pt x="340244" y="7972"/>
                </a:lnTo>
                <a:lnTo>
                  <a:pt x="318818" y="3590"/>
                </a:lnTo>
                <a:lnTo>
                  <a:pt x="296819" y="909"/>
                </a:lnTo>
                <a:lnTo>
                  <a:pt x="274320" y="0"/>
                </a:lnTo>
                <a:lnTo>
                  <a:pt x="251820" y="909"/>
                </a:lnTo>
                <a:lnTo>
                  <a:pt x="229821" y="3590"/>
                </a:lnTo>
                <a:lnTo>
                  <a:pt x="208395" y="7972"/>
                </a:lnTo>
                <a:lnTo>
                  <a:pt x="187610" y="13985"/>
                </a:lnTo>
                <a:lnTo>
                  <a:pt x="167538" y="21558"/>
                </a:lnTo>
                <a:lnTo>
                  <a:pt x="148250" y="30619"/>
                </a:lnTo>
                <a:lnTo>
                  <a:pt x="129816" y="41100"/>
                </a:lnTo>
                <a:lnTo>
                  <a:pt x="112306" y="52929"/>
                </a:lnTo>
                <a:lnTo>
                  <a:pt x="95792" y="66035"/>
                </a:lnTo>
                <a:lnTo>
                  <a:pt x="80343" y="80348"/>
                </a:lnTo>
                <a:lnTo>
                  <a:pt x="66030" y="95797"/>
                </a:lnTo>
                <a:lnTo>
                  <a:pt x="52925" y="112312"/>
                </a:lnTo>
                <a:lnTo>
                  <a:pt x="41097" y="129821"/>
                </a:lnTo>
                <a:lnTo>
                  <a:pt x="30617" y="148256"/>
                </a:lnTo>
                <a:lnTo>
                  <a:pt x="21556" y="167544"/>
                </a:lnTo>
                <a:lnTo>
                  <a:pt x="13984" y="187615"/>
                </a:lnTo>
                <a:lnTo>
                  <a:pt x="7971" y="208399"/>
                </a:lnTo>
                <a:lnTo>
                  <a:pt x="3590" y="229824"/>
                </a:lnTo>
                <a:lnTo>
                  <a:pt x="909" y="251822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" name="object 54"/>
          <p:cNvSpPr txBox="1"/>
          <p:nvPr/>
        </p:nvSpPr>
        <p:spPr>
          <a:xfrm>
            <a:off x="1791970" y="220055"/>
            <a:ext cx="5936590" cy="4702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700"/>
              </a:lnSpc>
              <a:spcBef>
                <a:spcPts val="185"/>
              </a:spcBef>
            </a:pPr>
            <a:r>
              <a:rPr sz="350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OM</a:t>
            </a:r>
            <a:r>
              <a:rPr sz="28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P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</a:t>
            </a:r>
            <a:r>
              <a:rPr sz="28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URS</a:t>
            </a:r>
            <a:r>
              <a:rPr sz="2800" b="1" spc="21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35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</a:t>
            </a:r>
            <a:r>
              <a:rPr sz="28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YNCHRO</a:t>
            </a:r>
            <a:r>
              <a:rPr sz="2800" b="1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ES</a:t>
            </a:r>
            <a:endParaRPr sz="2800">
              <a:latin typeface="Century Schoolbook"/>
              <a:cs typeface="Century Schoolbook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2099310" y="793599"/>
            <a:ext cx="1696711" cy="381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000"/>
              </a:lnSpc>
              <a:spcBef>
                <a:spcPts val="150"/>
              </a:spcBef>
            </a:pPr>
            <a:r>
              <a:rPr sz="280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20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XE</a:t>
            </a:r>
            <a:r>
              <a:rPr sz="2200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M</a:t>
            </a:r>
            <a:r>
              <a:rPr sz="22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P</a:t>
            </a:r>
            <a:r>
              <a:rPr sz="2200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LE</a:t>
            </a:r>
            <a:r>
              <a:rPr sz="28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:</a:t>
            </a:r>
            <a:endParaRPr sz="2800">
              <a:latin typeface="Century Schoolbook"/>
              <a:cs typeface="Century Schoolbook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3809085" y="793599"/>
            <a:ext cx="1849308" cy="381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000"/>
              </a:lnSpc>
              <a:spcBef>
                <a:spcPts val="150"/>
              </a:spcBef>
            </a:pPr>
            <a:r>
              <a:rPr sz="280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220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OM</a:t>
            </a:r>
            <a:r>
              <a:rPr sz="2200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P</a:t>
            </a:r>
            <a:r>
              <a:rPr sz="22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</a:t>
            </a:r>
            <a:r>
              <a:rPr sz="2200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2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UR</a:t>
            </a:r>
            <a:endParaRPr sz="2200">
              <a:latin typeface="Century Schoolbook"/>
              <a:cs typeface="Century Schoolbook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7129780" y="793599"/>
            <a:ext cx="276507" cy="381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000"/>
              </a:lnSpc>
              <a:spcBef>
                <a:spcPts val="150"/>
              </a:spcBef>
            </a:pPr>
            <a:r>
              <a:rPr sz="28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6</a:t>
            </a:r>
            <a:endParaRPr sz="2800">
              <a:latin typeface="Century Schoolbook"/>
              <a:cs typeface="Century Schoolbook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5676646" y="851922"/>
            <a:ext cx="1421991" cy="3098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410"/>
              </a:lnSpc>
              <a:spcBef>
                <a:spcPts val="120"/>
              </a:spcBef>
            </a:pPr>
            <a:r>
              <a:rPr sz="22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MODULO</a:t>
            </a:r>
            <a:endParaRPr sz="2200">
              <a:latin typeface="Century Schoolbook"/>
              <a:cs typeface="Century Schoolbook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1741805" y="2133197"/>
            <a:ext cx="187050" cy="254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4623054" y="2150857"/>
            <a:ext cx="186826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7504176" y="2169399"/>
            <a:ext cx="186826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8685530" y="2808463"/>
            <a:ext cx="186826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7893431" y="2899007"/>
            <a:ext cx="303212" cy="29642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285"/>
              </a:lnSpc>
              <a:spcBef>
                <a:spcPts val="114"/>
              </a:spcBef>
            </a:pPr>
            <a:r>
              <a:rPr sz="2700" spc="0" baseline="7702" dirty="0" smtClean="0">
                <a:latin typeface="Century Schoolbook"/>
                <a:cs typeface="Century Schoolbook"/>
              </a:rPr>
              <a:t>T</a:t>
            </a:r>
            <a:r>
              <a:rPr sz="1800" spc="0" baseline="-9242" dirty="0" smtClean="0">
                <a:latin typeface="Century Schoolbook"/>
                <a:cs typeface="Century Schoolbook"/>
              </a:rPr>
              <a:t>0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7693406" y="2935976"/>
            <a:ext cx="133017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45"/>
              </a:lnSpc>
              <a:spcBef>
                <a:spcPts val="67"/>
              </a:spcBef>
            </a:pPr>
            <a:r>
              <a:rPr sz="1200" spc="0" dirty="0" smtClean="0">
                <a:latin typeface="Century Schoolbook"/>
                <a:cs typeface="Century Schoolbook"/>
              </a:rPr>
              <a:t>0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2283460" y="2981442"/>
            <a:ext cx="133017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45"/>
              </a:lnSpc>
              <a:spcBef>
                <a:spcPts val="67"/>
              </a:spcBef>
            </a:pPr>
            <a:r>
              <a:rPr sz="1200" spc="0" dirty="0" smtClean="0">
                <a:latin typeface="Century Schoolbook"/>
                <a:cs typeface="Century Schoolbook"/>
              </a:rPr>
              <a:t>2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8308340" y="3438376"/>
            <a:ext cx="250427" cy="254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H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7711058" y="3665972"/>
            <a:ext cx="133017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45"/>
              </a:lnSpc>
              <a:spcBef>
                <a:spcPts val="67"/>
              </a:spcBef>
            </a:pPr>
            <a:r>
              <a:rPr sz="1200" spc="0" dirty="0" smtClean="0">
                <a:latin typeface="Century Schoolbook"/>
                <a:cs typeface="Century Schoolbook"/>
              </a:rPr>
              <a:t>0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8322691" y="5907012"/>
            <a:ext cx="255347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50"/>
              </a:lnSpc>
              <a:spcBef>
                <a:spcPts val="77"/>
              </a:spcBef>
            </a:pPr>
            <a:r>
              <a:rPr sz="1400" b="1" spc="-4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77</a:t>
            </a:r>
            <a:endParaRPr sz="1400">
              <a:latin typeface="Century Schoolbook"/>
              <a:cs typeface="Century Schoolbook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745490" y="6518133"/>
            <a:ext cx="328572" cy="2961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285"/>
              </a:lnSpc>
              <a:spcBef>
                <a:spcPts val="114"/>
              </a:spcBef>
            </a:pPr>
            <a:r>
              <a:rPr sz="2700" spc="0" baseline="7702" dirty="0" smtClean="0">
                <a:latin typeface="Century Schoolbook"/>
                <a:cs typeface="Century Schoolbook"/>
              </a:rPr>
              <a:t>Q</a:t>
            </a:r>
            <a:r>
              <a:rPr sz="1800" spc="0" baseline="-9242" dirty="0" smtClean="0">
                <a:latin typeface="Century Schoolbook"/>
                <a:cs typeface="Century Schoolbook"/>
              </a:rPr>
              <a:t>2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3266440" y="6518133"/>
            <a:ext cx="328572" cy="2961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285"/>
              </a:lnSpc>
              <a:spcBef>
                <a:spcPts val="114"/>
              </a:spcBef>
            </a:pPr>
            <a:r>
              <a:rPr sz="2700" spc="0" baseline="7702" dirty="0" smtClean="0">
                <a:latin typeface="Century Schoolbook"/>
                <a:cs typeface="Century Schoolbook"/>
              </a:rPr>
              <a:t>Q</a:t>
            </a:r>
            <a:r>
              <a:rPr sz="1800" spc="0" baseline="-9242" dirty="0" smtClean="0">
                <a:latin typeface="Century Schoolbook"/>
                <a:cs typeface="Century Schoolbook"/>
              </a:rPr>
              <a:t>1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6147435" y="6518133"/>
            <a:ext cx="328572" cy="2961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285"/>
              </a:lnSpc>
              <a:spcBef>
                <a:spcPts val="114"/>
              </a:spcBef>
            </a:pPr>
            <a:r>
              <a:rPr sz="2700" spc="0" baseline="7702" dirty="0" smtClean="0">
                <a:latin typeface="Century Schoolbook"/>
                <a:cs typeface="Century Schoolbook"/>
              </a:rPr>
              <a:t>Q</a:t>
            </a:r>
            <a:r>
              <a:rPr sz="1800" spc="0" baseline="-9242" dirty="0" smtClean="0">
                <a:latin typeface="Century Schoolbook"/>
                <a:cs typeface="Century Schoolbook"/>
              </a:rPr>
              <a:t>0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3419855" y="2726448"/>
            <a:ext cx="669417" cy="2339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5" name="object 35"/>
          <p:cNvSpPr txBox="1"/>
          <p:nvPr/>
        </p:nvSpPr>
        <p:spPr>
          <a:xfrm>
            <a:off x="4089273" y="2726448"/>
            <a:ext cx="1270635" cy="11521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14"/>
              </a:spcBef>
            </a:pPr>
            <a:endParaRPr sz="1000"/>
          </a:p>
          <a:p>
            <a:pPr marR="97741" algn="r">
              <a:lnSpc>
                <a:spcPts val="2163"/>
              </a:lnSpc>
            </a:pPr>
            <a:r>
              <a:rPr sz="1800" spc="0" dirty="0" smtClean="0">
                <a:latin typeface="Century Schoolbook"/>
                <a:cs typeface="Century Schoolbook"/>
              </a:rPr>
              <a:t>T</a:t>
            </a:r>
            <a:r>
              <a:rPr sz="1800" spc="0" baseline="-20796" dirty="0" smtClean="0">
                <a:latin typeface="Century Schoolbook"/>
                <a:cs typeface="Century Schoolbook"/>
              </a:rPr>
              <a:t>1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3419855" y="2960370"/>
            <a:ext cx="669417" cy="91820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3" name="object 33"/>
          <p:cNvSpPr txBox="1"/>
          <p:nvPr/>
        </p:nvSpPr>
        <p:spPr>
          <a:xfrm>
            <a:off x="863625" y="2708922"/>
            <a:ext cx="345376" cy="2339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38392">
              <a:lnSpc>
                <a:spcPts val="1839"/>
              </a:lnSpc>
              <a:spcBef>
                <a:spcPts val="92"/>
              </a:spcBef>
            </a:pPr>
            <a:r>
              <a:rPr sz="2700" spc="0" baseline="6161" dirty="0" smtClean="0">
                <a:latin typeface="Century Schoolbook"/>
                <a:cs typeface="Century Schoolbook"/>
              </a:rPr>
              <a:t>Q</a:t>
            </a:r>
            <a:r>
              <a:rPr sz="1800" spc="0" baseline="-11553" dirty="0" smtClean="0">
                <a:latin typeface="Century Schoolbook"/>
                <a:cs typeface="Century Schoolbook"/>
              </a:rPr>
              <a:t>2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1209001" y="2708922"/>
            <a:ext cx="1270635" cy="11521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498513">
              <a:lnSpc>
                <a:spcPts val="2163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C</a:t>
            </a:r>
            <a:r>
              <a:rPr sz="1800" spc="-9" dirty="0" smtClean="0">
                <a:latin typeface="Century Schoolbook"/>
                <a:cs typeface="Century Schoolbook"/>
              </a:rPr>
              <a:t>l</a:t>
            </a:r>
            <a:r>
              <a:rPr sz="1800" spc="0" baseline="-20796" dirty="0" smtClean="0">
                <a:latin typeface="Century Schoolbook"/>
                <a:cs typeface="Century Schoolbook"/>
              </a:rPr>
              <a:t>2 </a:t>
            </a:r>
            <a:r>
              <a:rPr sz="1800" spc="242" baseline="-20796" dirty="0" smtClean="0">
                <a:latin typeface="Century Schoolbook"/>
                <a:cs typeface="Century Schoolbook"/>
              </a:rPr>
              <a:t> </a:t>
            </a:r>
            <a:r>
              <a:rPr sz="2700" spc="0" baseline="-20025" dirty="0" smtClean="0">
                <a:latin typeface="Century Schoolbook"/>
                <a:cs typeface="Century Schoolbook"/>
              </a:rPr>
              <a:t>T</a:t>
            </a:r>
            <a:endParaRPr sz="1800">
              <a:latin typeface="Century Schoolbook"/>
              <a:cs typeface="Century Schoolbook"/>
            </a:endParaRPr>
          </a:p>
          <a:p>
            <a:pPr marL="465481" marR="400156" algn="ctr">
              <a:lnSpc>
                <a:spcPts val="2163"/>
              </a:lnSpc>
              <a:spcBef>
                <a:spcPts val="3581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Pr</a:t>
            </a:r>
            <a:r>
              <a:rPr sz="1800" spc="0" baseline="-20796" dirty="0" smtClean="0">
                <a:latin typeface="Century Schoolbook"/>
                <a:cs typeface="Century Schoolbook"/>
              </a:rPr>
              <a:t>2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2479636" y="2708922"/>
            <a:ext cx="3820579" cy="5225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503593">
              <a:lnSpc>
                <a:spcPts val="2970"/>
              </a:lnSpc>
              <a:spcBef>
                <a:spcPts val="148"/>
              </a:spcBef>
            </a:pPr>
            <a:r>
              <a:rPr sz="2700" spc="0" baseline="15404" dirty="0" smtClean="0">
                <a:latin typeface="Century Schoolbook"/>
                <a:cs typeface="Century Schoolbook"/>
              </a:rPr>
              <a:t>1     </a:t>
            </a:r>
            <a:r>
              <a:rPr sz="2700" spc="169" baseline="15404" dirty="0" smtClean="0">
                <a:latin typeface="Century Schoolbook"/>
                <a:cs typeface="Century Schoolbook"/>
              </a:rPr>
              <a:t> </a:t>
            </a:r>
            <a:r>
              <a:rPr sz="2700" spc="4" baseline="29268" dirty="0" smtClean="0">
                <a:latin typeface="Century Schoolbook"/>
                <a:cs typeface="Century Schoolbook"/>
              </a:rPr>
              <a:t>Q</a:t>
            </a:r>
            <a:r>
              <a:rPr sz="1800" spc="0" baseline="23106" dirty="0" smtClean="0">
                <a:latin typeface="Century Schoolbook"/>
                <a:cs typeface="Century Schoolbook"/>
              </a:rPr>
              <a:t>1                  </a:t>
            </a:r>
            <a:r>
              <a:rPr sz="1800" spc="89" baseline="23106" dirty="0" smtClean="0">
                <a:latin typeface="Century Schoolbook"/>
                <a:cs typeface="Century Schoolbook"/>
              </a:rPr>
              <a:t> </a:t>
            </a:r>
            <a:r>
              <a:rPr sz="2700" spc="0" baseline="3080" dirty="0" smtClean="0">
                <a:latin typeface="Century Schoolbook"/>
                <a:cs typeface="Century Schoolbook"/>
              </a:rPr>
              <a:t>C</a:t>
            </a:r>
            <a:r>
              <a:rPr sz="2700" spc="-4" baseline="3080" dirty="0" smtClean="0">
                <a:latin typeface="Century Schoolbook"/>
                <a:cs typeface="Century Schoolbook"/>
              </a:rPr>
              <a:t>l</a:t>
            </a:r>
            <a:r>
              <a:rPr sz="1800" spc="0" baseline="-16174" dirty="0" smtClean="0">
                <a:latin typeface="Century Schoolbook"/>
                <a:cs typeface="Century Schoolbook"/>
              </a:rPr>
              <a:t>1                    </a:t>
            </a:r>
            <a:r>
              <a:rPr sz="1800" spc="167" baseline="-16174" dirty="0" smtClean="0">
                <a:latin typeface="Century Schoolbook"/>
                <a:cs typeface="Century Schoolbook"/>
              </a:rPr>
              <a:t> </a:t>
            </a: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6300216" y="2744990"/>
            <a:ext cx="669416" cy="2340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218">
              <a:lnSpc>
                <a:spcPts val="1845"/>
              </a:lnSpc>
              <a:spcBef>
                <a:spcPts val="92"/>
              </a:spcBef>
            </a:pPr>
            <a:r>
              <a:rPr sz="2700" spc="0" baseline="6161" dirty="0" smtClean="0">
                <a:latin typeface="Century Schoolbook"/>
                <a:cs typeface="Century Schoolbook"/>
              </a:rPr>
              <a:t>Q</a:t>
            </a:r>
            <a:r>
              <a:rPr sz="1800" spc="0" baseline="-11553" dirty="0" smtClean="0">
                <a:latin typeface="Century Schoolbook"/>
                <a:cs typeface="Century Schoolbook"/>
              </a:rPr>
              <a:t>0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6969633" y="2744990"/>
            <a:ext cx="1270634" cy="11521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470280" marR="503479" algn="ctr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Cl</a:t>
            </a:r>
            <a:endParaRPr sz="1800">
              <a:latin typeface="Century Schoolbook"/>
              <a:cs typeface="Century Schoolbook"/>
            </a:endParaRPr>
          </a:p>
          <a:p>
            <a:pPr marL="470281" marR="486878" algn="ctr">
              <a:lnSpc>
                <a:spcPct val="100179"/>
              </a:lnSpc>
              <a:spcBef>
                <a:spcPts val="3582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Pr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6300216" y="2979039"/>
            <a:ext cx="669416" cy="59397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7" name="object 27"/>
          <p:cNvSpPr txBox="1"/>
          <p:nvPr/>
        </p:nvSpPr>
        <p:spPr>
          <a:xfrm>
            <a:off x="863625" y="2942844"/>
            <a:ext cx="35966" cy="243039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6" name="object 26"/>
          <p:cNvSpPr txBox="1"/>
          <p:nvPr/>
        </p:nvSpPr>
        <p:spPr>
          <a:xfrm>
            <a:off x="899591" y="2942844"/>
            <a:ext cx="309410" cy="91820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5" name="object 25"/>
          <p:cNvSpPr txBox="1"/>
          <p:nvPr/>
        </p:nvSpPr>
        <p:spPr>
          <a:xfrm>
            <a:off x="2479636" y="3231515"/>
            <a:ext cx="868210" cy="6295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4" name="object 24"/>
          <p:cNvSpPr txBox="1"/>
          <p:nvPr/>
        </p:nvSpPr>
        <p:spPr>
          <a:xfrm>
            <a:off x="3347847" y="3231515"/>
            <a:ext cx="2880360" cy="91757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1207655" marR="1267931" algn="ctr">
              <a:lnSpc>
                <a:spcPts val="2163"/>
              </a:lnSpc>
              <a:spcBef>
                <a:spcPts val="1141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Pr</a:t>
            </a:r>
            <a:r>
              <a:rPr sz="1800" spc="0" baseline="-20796" dirty="0" smtClean="0">
                <a:latin typeface="Century Schoolbook"/>
                <a:cs typeface="Century Schoolbook"/>
              </a:rPr>
              <a:t>1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6228207" y="3231515"/>
            <a:ext cx="72008" cy="91757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2" name="object 22"/>
          <p:cNvSpPr txBox="1"/>
          <p:nvPr/>
        </p:nvSpPr>
        <p:spPr>
          <a:xfrm>
            <a:off x="6300216" y="3573017"/>
            <a:ext cx="144018" cy="5760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1" name="object 21"/>
          <p:cNvSpPr txBox="1"/>
          <p:nvPr/>
        </p:nvSpPr>
        <p:spPr>
          <a:xfrm>
            <a:off x="6444234" y="3573017"/>
            <a:ext cx="525398" cy="3241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0" name="object 20"/>
          <p:cNvSpPr txBox="1"/>
          <p:nvPr/>
        </p:nvSpPr>
        <p:spPr>
          <a:xfrm>
            <a:off x="899591" y="3861054"/>
            <a:ext cx="936066" cy="151218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9" name="object 19"/>
          <p:cNvSpPr txBox="1"/>
          <p:nvPr/>
        </p:nvSpPr>
        <p:spPr>
          <a:xfrm>
            <a:off x="1835658" y="3861054"/>
            <a:ext cx="1512189" cy="28803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8" name="object 18"/>
          <p:cNvSpPr txBox="1"/>
          <p:nvPr/>
        </p:nvSpPr>
        <p:spPr>
          <a:xfrm>
            <a:off x="6444234" y="3897122"/>
            <a:ext cx="1181354" cy="25196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7" name="object 17"/>
          <p:cNvSpPr txBox="1"/>
          <p:nvPr/>
        </p:nvSpPr>
        <p:spPr>
          <a:xfrm>
            <a:off x="7625588" y="3897122"/>
            <a:ext cx="614679" cy="134289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6" name="object 16"/>
          <p:cNvSpPr txBox="1"/>
          <p:nvPr/>
        </p:nvSpPr>
        <p:spPr>
          <a:xfrm>
            <a:off x="1835658" y="4149090"/>
            <a:ext cx="1512189" cy="122415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5" name="object 15"/>
          <p:cNvSpPr txBox="1"/>
          <p:nvPr/>
        </p:nvSpPr>
        <p:spPr>
          <a:xfrm>
            <a:off x="3347847" y="4149090"/>
            <a:ext cx="2880360" cy="104876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4" name="object 14"/>
          <p:cNvSpPr txBox="1"/>
          <p:nvPr/>
        </p:nvSpPr>
        <p:spPr>
          <a:xfrm>
            <a:off x="6228207" y="4149090"/>
            <a:ext cx="216026" cy="93675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3" name="object 13"/>
          <p:cNvSpPr txBox="1"/>
          <p:nvPr/>
        </p:nvSpPr>
        <p:spPr>
          <a:xfrm>
            <a:off x="6444234" y="4149090"/>
            <a:ext cx="144017" cy="93675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2" name="object 12"/>
          <p:cNvSpPr txBox="1"/>
          <p:nvPr/>
        </p:nvSpPr>
        <p:spPr>
          <a:xfrm>
            <a:off x="6588252" y="4149090"/>
            <a:ext cx="576072" cy="23039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1" name="object 11"/>
          <p:cNvSpPr txBox="1"/>
          <p:nvPr/>
        </p:nvSpPr>
        <p:spPr>
          <a:xfrm>
            <a:off x="7164324" y="4149090"/>
            <a:ext cx="461264" cy="10909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" name="object 10"/>
          <p:cNvSpPr txBox="1"/>
          <p:nvPr/>
        </p:nvSpPr>
        <p:spPr>
          <a:xfrm>
            <a:off x="6228207" y="5085842"/>
            <a:ext cx="360044" cy="11201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850"/>
              </a:lnSpc>
              <a:spcBef>
                <a:spcPts val="31"/>
              </a:spcBef>
            </a:pPr>
            <a:endParaRPr sz="850"/>
          </a:p>
        </p:txBody>
      </p:sp>
      <p:sp>
        <p:nvSpPr>
          <p:cNvPr id="9" name="object 9"/>
          <p:cNvSpPr txBox="1"/>
          <p:nvPr/>
        </p:nvSpPr>
        <p:spPr>
          <a:xfrm>
            <a:off x="3347847" y="5197856"/>
            <a:ext cx="2880360" cy="17538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" name="object 8"/>
          <p:cNvSpPr txBox="1"/>
          <p:nvPr/>
        </p:nvSpPr>
        <p:spPr>
          <a:xfrm>
            <a:off x="6228207" y="5197856"/>
            <a:ext cx="360044" cy="17538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" name="object 7"/>
          <p:cNvSpPr txBox="1"/>
          <p:nvPr/>
        </p:nvSpPr>
        <p:spPr>
          <a:xfrm>
            <a:off x="7164324" y="5240020"/>
            <a:ext cx="1075943" cy="121305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" name="object 6"/>
          <p:cNvSpPr txBox="1"/>
          <p:nvPr/>
        </p:nvSpPr>
        <p:spPr>
          <a:xfrm>
            <a:off x="863625" y="5373243"/>
            <a:ext cx="35966" cy="79180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" name="object 5"/>
          <p:cNvSpPr txBox="1"/>
          <p:nvPr/>
        </p:nvSpPr>
        <p:spPr>
          <a:xfrm>
            <a:off x="899591" y="5373243"/>
            <a:ext cx="2448255" cy="79180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" name="object 4"/>
          <p:cNvSpPr txBox="1"/>
          <p:nvPr/>
        </p:nvSpPr>
        <p:spPr>
          <a:xfrm>
            <a:off x="3347847" y="5373243"/>
            <a:ext cx="2880360" cy="106231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6228207" y="5373243"/>
            <a:ext cx="360044" cy="10798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863625" y="6165049"/>
            <a:ext cx="2484221" cy="27051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ject 19"/>
          <p:cNvSpPr/>
          <p:nvPr/>
        </p:nvSpPr>
        <p:spPr>
          <a:xfrm>
            <a:off x="87630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87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53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89154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09" y="296817"/>
                </a:lnTo>
                <a:lnTo>
                  <a:pt x="3590" y="318815"/>
                </a:lnTo>
                <a:lnTo>
                  <a:pt x="7971" y="340240"/>
                </a:lnTo>
                <a:lnTo>
                  <a:pt x="13984" y="361024"/>
                </a:lnTo>
                <a:lnTo>
                  <a:pt x="21556" y="381095"/>
                </a:lnTo>
                <a:lnTo>
                  <a:pt x="30617" y="400383"/>
                </a:lnTo>
                <a:lnTo>
                  <a:pt x="41097" y="418818"/>
                </a:lnTo>
                <a:lnTo>
                  <a:pt x="52925" y="436327"/>
                </a:lnTo>
                <a:lnTo>
                  <a:pt x="66030" y="452842"/>
                </a:lnTo>
                <a:lnTo>
                  <a:pt x="80343" y="468291"/>
                </a:lnTo>
                <a:lnTo>
                  <a:pt x="95792" y="482604"/>
                </a:lnTo>
                <a:lnTo>
                  <a:pt x="112306" y="495710"/>
                </a:lnTo>
                <a:lnTo>
                  <a:pt x="129816" y="507539"/>
                </a:lnTo>
                <a:lnTo>
                  <a:pt x="148250" y="518020"/>
                </a:lnTo>
                <a:lnTo>
                  <a:pt x="167538" y="527081"/>
                </a:lnTo>
                <a:lnTo>
                  <a:pt x="187610" y="534654"/>
                </a:lnTo>
                <a:lnTo>
                  <a:pt x="208395" y="540667"/>
                </a:lnTo>
                <a:lnTo>
                  <a:pt x="229821" y="545049"/>
                </a:lnTo>
                <a:lnTo>
                  <a:pt x="251820" y="547730"/>
                </a:lnTo>
                <a:lnTo>
                  <a:pt x="274320" y="548640"/>
                </a:lnTo>
                <a:lnTo>
                  <a:pt x="296819" y="547730"/>
                </a:lnTo>
                <a:lnTo>
                  <a:pt x="318818" y="545049"/>
                </a:lnTo>
                <a:lnTo>
                  <a:pt x="340244" y="540667"/>
                </a:lnTo>
                <a:lnTo>
                  <a:pt x="361029" y="534654"/>
                </a:lnTo>
                <a:lnTo>
                  <a:pt x="381101" y="527081"/>
                </a:lnTo>
                <a:lnTo>
                  <a:pt x="400389" y="518020"/>
                </a:lnTo>
                <a:lnTo>
                  <a:pt x="418823" y="507539"/>
                </a:lnTo>
                <a:lnTo>
                  <a:pt x="436333" y="495710"/>
                </a:lnTo>
                <a:lnTo>
                  <a:pt x="452847" y="482604"/>
                </a:lnTo>
                <a:lnTo>
                  <a:pt x="468296" y="468291"/>
                </a:lnTo>
                <a:lnTo>
                  <a:pt x="482609" y="452842"/>
                </a:lnTo>
                <a:lnTo>
                  <a:pt x="495714" y="436327"/>
                </a:lnTo>
                <a:lnTo>
                  <a:pt x="507542" y="418818"/>
                </a:lnTo>
                <a:lnTo>
                  <a:pt x="518022" y="400383"/>
                </a:lnTo>
                <a:lnTo>
                  <a:pt x="527083" y="381095"/>
                </a:lnTo>
                <a:lnTo>
                  <a:pt x="534655" y="361024"/>
                </a:lnTo>
                <a:lnTo>
                  <a:pt x="540668" y="340240"/>
                </a:lnTo>
                <a:lnTo>
                  <a:pt x="545049" y="318815"/>
                </a:lnTo>
                <a:lnTo>
                  <a:pt x="547730" y="296817"/>
                </a:lnTo>
                <a:lnTo>
                  <a:pt x="548640" y="274319"/>
                </a:lnTo>
                <a:lnTo>
                  <a:pt x="547730" y="251822"/>
                </a:lnTo>
                <a:lnTo>
                  <a:pt x="545049" y="229824"/>
                </a:lnTo>
                <a:lnTo>
                  <a:pt x="540668" y="208399"/>
                </a:lnTo>
                <a:lnTo>
                  <a:pt x="534655" y="187615"/>
                </a:lnTo>
                <a:lnTo>
                  <a:pt x="527083" y="167544"/>
                </a:lnTo>
                <a:lnTo>
                  <a:pt x="518022" y="148256"/>
                </a:lnTo>
                <a:lnTo>
                  <a:pt x="507542" y="129821"/>
                </a:lnTo>
                <a:lnTo>
                  <a:pt x="495714" y="112312"/>
                </a:lnTo>
                <a:lnTo>
                  <a:pt x="482609" y="95797"/>
                </a:lnTo>
                <a:lnTo>
                  <a:pt x="468296" y="80348"/>
                </a:lnTo>
                <a:lnTo>
                  <a:pt x="452847" y="66035"/>
                </a:lnTo>
                <a:lnTo>
                  <a:pt x="436333" y="52929"/>
                </a:lnTo>
                <a:lnTo>
                  <a:pt x="418823" y="41100"/>
                </a:lnTo>
                <a:lnTo>
                  <a:pt x="400389" y="30619"/>
                </a:lnTo>
                <a:lnTo>
                  <a:pt x="381101" y="21558"/>
                </a:lnTo>
                <a:lnTo>
                  <a:pt x="361029" y="13985"/>
                </a:lnTo>
                <a:lnTo>
                  <a:pt x="340244" y="7972"/>
                </a:lnTo>
                <a:lnTo>
                  <a:pt x="318818" y="3590"/>
                </a:lnTo>
                <a:lnTo>
                  <a:pt x="296819" y="909"/>
                </a:lnTo>
                <a:lnTo>
                  <a:pt x="274320" y="0"/>
                </a:lnTo>
                <a:lnTo>
                  <a:pt x="251820" y="909"/>
                </a:lnTo>
                <a:lnTo>
                  <a:pt x="229821" y="3590"/>
                </a:lnTo>
                <a:lnTo>
                  <a:pt x="208395" y="7972"/>
                </a:lnTo>
                <a:lnTo>
                  <a:pt x="187610" y="13985"/>
                </a:lnTo>
                <a:lnTo>
                  <a:pt x="167538" y="21558"/>
                </a:lnTo>
                <a:lnTo>
                  <a:pt x="148250" y="30619"/>
                </a:lnTo>
                <a:lnTo>
                  <a:pt x="129816" y="41100"/>
                </a:lnTo>
                <a:lnTo>
                  <a:pt x="112306" y="52929"/>
                </a:lnTo>
                <a:lnTo>
                  <a:pt x="95792" y="66035"/>
                </a:lnTo>
                <a:lnTo>
                  <a:pt x="80343" y="80348"/>
                </a:lnTo>
                <a:lnTo>
                  <a:pt x="66030" y="95797"/>
                </a:lnTo>
                <a:lnTo>
                  <a:pt x="52925" y="112312"/>
                </a:lnTo>
                <a:lnTo>
                  <a:pt x="41097" y="129821"/>
                </a:lnTo>
                <a:lnTo>
                  <a:pt x="30617" y="148256"/>
                </a:lnTo>
                <a:lnTo>
                  <a:pt x="21556" y="167544"/>
                </a:lnTo>
                <a:lnTo>
                  <a:pt x="13984" y="187615"/>
                </a:lnTo>
                <a:lnTo>
                  <a:pt x="7971" y="208399"/>
                </a:lnTo>
                <a:lnTo>
                  <a:pt x="3590" y="229824"/>
                </a:lnTo>
                <a:lnTo>
                  <a:pt x="909" y="251822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267712" y="2564841"/>
            <a:ext cx="5023103" cy="38004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296862" y="401672"/>
            <a:ext cx="8440169" cy="4699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700"/>
              </a:lnSpc>
              <a:spcBef>
                <a:spcPts val="185"/>
              </a:spcBef>
            </a:pPr>
            <a:r>
              <a:rPr sz="35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OMPT</a:t>
            </a:r>
            <a:r>
              <a:rPr sz="28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URS</a:t>
            </a:r>
            <a:r>
              <a:rPr sz="2800" b="1" spc="21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35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28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Y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</a:t>
            </a:r>
            <a:r>
              <a:rPr sz="28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HR</a:t>
            </a:r>
            <a:r>
              <a:rPr sz="28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NES</a:t>
            </a:r>
            <a:r>
              <a:rPr sz="2800" b="1" spc="20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35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M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</a:t>
            </a:r>
            <a:r>
              <a:rPr sz="2800" b="1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D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ULO</a:t>
            </a:r>
            <a:r>
              <a:rPr sz="2800" b="1" spc="19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35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</a:t>
            </a:r>
            <a:endParaRPr sz="3500">
              <a:latin typeface="Century Schoolbook"/>
              <a:cs typeface="Century Schoolbook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86372" y="1601069"/>
            <a:ext cx="2246921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1650" spc="0" dirty="0" smtClean="0">
                <a:solidFill>
                  <a:srgbClr val="FD8537"/>
                </a:solidFill>
                <a:latin typeface="Wingdings"/>
                <a:cs typeface="Wingdings"/>
              </a:rPr>
              <a:t></a:t>
            </a:r>
            <a:r>
              <a:rPr sz="1650" spc="267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b="1" spc="0" dirty="0" smtClean="0">
                <a:latin typeface="Century Schoolbook"/>
                <a:cs typeface="Century Schoolbook"/>
              </a:rPr>
              <a:t>E</a:t>
            </a:r>
            <a:r>
              <a:rPr sz="2400" b="1" spc="-4" dirty="0" smtClean="0">
                <a:latin typeface="Century Schoolbook"/>
                <a:cs typeface="Century Schoolbook"/>
              </a:rPr>
              <a:t>x</a:t>
            </a:r>
            <a:r>
              <a:rPr sz="2400" b="1" spc="0" dirty="0" smtClean="0">
                <a:latin typeface="Century Schoolbook"/>
                <a:cs typeface="Century Schoolbook"/>
              </a:rPr>
              <a:t>ercice</a:t>
            </a:r>
            <a:r>
              <a:rPr sz="2400" b="1" spc="14" dirty="0" smtClean="0">
                <a:latin typeface="Century Schoolbook"/>
                <a:cs typeface="Century Schoolbook"/>
              </a:rPr>
              <a:t> </a:t>
            </a:r>
            <a:r>
              <a:rPr sz="2400" b="1" spc="0" dirty="0" smtClean="0">
                <a:latin typeface="Century Schoolbook"/>
                <a:cs typeface="Century Schoolbook"/>
              </a:rPr>
              <a:t>1</a:t>
            </a:r>
            <a:r>
              <a:rPr sz="2400" b="1" spc="4" dirty="0" smtClean="0">
                <a:latin typeface="Century Schoolbook"/>
                <a:cs typeface="Century Schoolbook"/>
              </a:rPr>
              <a:t>2</a:t>
            </a:r>
            <a:r>
              <a:rPr sz="2400" b="1" spc="0" dirty="0" smtClean="0">
                <a:latin typeface="Century Schoolbook"/>
                <a:cs typeface="Century Schoolbook"/>
              </a:rPr>
              <a:t>: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450211" y="1601069"/>
            <a:ext cx="1239371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Ré</a:t>
            </a:r>
            <a:r>
              <a:rPr sz="2400" spc="29" dirty="0" smtClean="0">
                <a:latin typeface="Century Schoolbook"/>
                <a:cs typeface="Century Schoolbook"/>
              </a:rPr>
              <a:t>a</a:t>
            </a:r>
            <a:r>
              <a:rPr sz="2400" spc="0" dirty="0" smtClean="0">
                <a:latin typeface="Century Schoolbook"/>
                <a:cs typeface="Century Schoolbook"/>
              </a:rPr>
              <a:t>l</a:t>
            </a:r>
            <a:r>
              <a:rPr sz="2400" spc="4" dirty="0" smtClean="0">
                <a:latin typeface="Century Schoolbook"/>
                <a:cs typeface="Century Schoolbook"/>
              </a:rPr>
              <a:t>is</a:t>
            </a:r>
            <a:r>
              <a:rPr sz="2400" spc="0" dirty="0" smtClean="0">
                <a:latin typeface="Century Schoolbook"/>
                <a:cs typeface="Century Schoolbook"/>
              </a:rPr>
              <a:t>er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707765" y="1601069"/>
            <a:ext cx="441862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-4" dirty="0" smtClean="0">
                <a:latin typeface="Century Schoolbook"/>
                <a:cs typeface="Century Schoolbook"/>
              </a:rPr>
              <a:t>un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167504" y="1601069"/>
            <a:ext cx="1398123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comp</a:t>
            </a:r>
            <a:r>
              <a:rPr sz="2400" spc="4" dirty="0" smtClean="0">
                <a:latin typeface="Century Schoolbook"/>
                <a:cs typeface="Century Schoolbook"/>
              </a:rPr>
              <a:t>t</a:t>
            </a:r>
            <a:r>
              <a:rPr sz="2400" spc="0" dirty="0" smtClean="0">
                <a:latin typeface="Century Schoolbook"/>
                <a:cs typeface="Century Schoolbook"/>
              </a:rPr>
              <a:t>eur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582920" y="1601069"/>
            <a:ext cx="1676757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a</a:t>
            </a:r>
            <a:r>
              <a:rPr sz="2400" spc="9" dirty="0" smtClean="0">
                <a:latin typeface="Century Schoolbook"/>
                <a:cs typeface="Century Schoolbook"/>
              </a:rPr>
              <a:t>s</a:t>
            </a:r>
            <a:r>
              <a:rPr sz="2400" spc="-9" dirty="0" smtClean="0">
                <a:latin typeface="Century Schoolbook"/>
                <a:cs typeface="Century Schoolbook"/>
              </a:rPr>
              <a:t>y</a:t>
            </a:r>
            <a:r>
              <a:rPr sz="2400" spc="0" dirty="0" smtClean="0">
                <a:latin typeface="Century Schoolbook"/>
                <a:cs typeface="Century Schoolbook"/>
              </a:rPr>
              <a:t>n</a:t>
            </a:r>
            <a:r>
              <a:rPr sz="2400" spc="-9" dirty="0" smtClean="0">
                <a:latin typeface="Century Schoolbook"/>
                <a:cs typeface="Century Schoolbook"/>
              </a:rPr>
              <a:t>c</a:t>
            </a:r>
            <a:r>
              <a:rPr sz="2400" spc="0" dirty="0" smtClean="0">
                <a:latin typeface="Century Schoolbook"/>
                <a:cs typeface="Century Schoolbook"/>
              </a:rPr>
              <a:t>h</a:t>
            </a:r>
            <a:r>
              <a:rPr sz="2400" spc="-9" dirty="0" smtClean="0">
                <a:latin typeface="Century Schoolbook"/>
                <a:cs typeface="Century Schoolbook"/>
              </a:rPr>
              <a:t>r</a:t>
            </a:r>
            <a:r>
              <a:rPr sz="2400" spc="0" dirty="0" smtClean="0">
                <a:latin typeface="Century Schoolbook"/>
                <a:cs typeface="Century Schoolbook"/>
              </a:rPr>
              <a:t>one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277481" y="1601069"/>
            <a:ext cx="132019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déci</a:t>
            </a:r>
            <a:r>
              <a:rPr sz="2400" spc="4" dirty="0" smtClean="0">
                <a:latin typeface="Century Schoolbook"/>
                <a:cs typeface="Century Schoolbook"/>
              </a:rPr>
              <a:t>m</a:t>
            </a:r>
            <a:r>
              <a:rPr sz="2400" spc="0" dirty="0" smtClean="0">
                <a:latin typeface="Century Schoolbook"/>
                <a:cs typeface="Century Schoolbook"/>
              </a:rPr>
              <a:t>a</a:t>
            </a:r>
            <a:r>
              <a:rPr sz="2400" spc="4" dirty="0" smtClean="0">
                <a:latin typeface="Century Schoolbook"/>
                <a:cs typeface="Century Schoolbook"/>
              </a:rPr>
              <a:t>l</a:t>
            </a:r>
            <a:r>
              <a:rPr sz="2400" spc="0" dirty="0" smtClean="0">
                <a:latin typeface="Century Schoolbook"/>
                <a:cs typeface="Century Schoolbook"/>
              </a:rPr>
              <a:t>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616315" y="1601069"/>
            <a:ext cx="17262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(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60692" y="2332843"/>
            <a:ext cx="1104934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mo</a:t>
            </a:r>
            <a:r>
              <a:rPr sz="2400" spc="4" dirty="0" smtClean="0">
                <a:latin typeface="Century Schoolbook"/>
                <a:cs typeface="Century Schoolbook"/>
              </a:rPr>
              <a:t>d</a:t>
            </a:r>
            <a:r>
              <a:rPr sz="2400" spc="0" dirty="0" smtClean="0">
                <a:latin typeface="Century Schoolbook"/>
                <a:cs typeface="Century Schoolbook"/>
              </a:rPr>
              <a:t>ulo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573530" y="2332843"/>
            <a:ext cx="51298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4" dirty="0" smtClean="0">
                <a:latin typeface="Century Schoolbook"/>
                <a:cs typeface="Century Schoolbook"/>
              </a:rPr>
              <a:t>10</a:t>
            </a:r>
            <a:r>
              <a:rPr sz="2400" spc="0" dirty="0" smtClean="0">
                <a:latin typeface="Century Schoolbook"/>
                <a:cs typeface="Century Schoolbook"/>
              </a:rPr>
              <a:t>)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322691" y="5907012"/>
            <a:ext cx="255347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50"/>
              </a:lnSpc>
              <a:spcBef>
                <a:spcPts val="77"/>
              </a:spcBef>
            </a:pPr>
            <a:r>
              <a:rPr sz="1400" b="1" spc="-4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78</a:t>
            </a:r>
            <a:endParaRPr sz="140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object 53"/>
          <p:cNvSpPr/>
          <p:nvPr/>
        </p:nvSpPr>
        <p:spPr>
          <a:xfrm>
            <a:off x="8763000" y="0"/>
            <a:ext cx="0" cy="1990572"/>
          </a:xfrm>
          <a:custGeom>
            <a:avLst/>
            <a:gdLst/>
            <a:ahLst/>
            <a:cxnLst/>
            <a:rect l="l" t="t" r="r" b="b"/>
            <a:pathLst>
              <a:path h="1990572">
                <a:moveTo>
                  <a:pt x="0" y="0"/>
                </a:moveTo>
                <a:lnTo>
                  <a:pt x="0" y="1990572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8763000" y="2636901"/>
            <a:ext cx="0" cy="4221097"/>
          </a:xfrm>
          <a:custGeom>
            <a:avLst/>
            <a:gdLst/>
            <a:ahLst/>
            <a:cxnLst/>
            <a:rect l="l" t="t" r="r" b="b"/>
            <a:pathLst>
              <a:path h="4221097">
                <a:moveTo>
                  <a:pt x="0" y="0"/>
                </a:moveTo>
                <a:lnTo>
                  <a:pt x="0" y="4221097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8915400" y="0"/>
            <a:ext cx="0" cy="1990572"/>
          </a:xfrm>
          <a:custGeom>
            <a:avLst/>
            <a:gdLst/>
            <a:ahLst/>
            <a:cxnLst/>
            <a:rect l="l" t="t" r="r" b="b"/>
            <a:pathLst>
              <a:path h="1990572">
                <a:moveTo>
                  <a:pt x="0" y="0"/>
                </a:moveTo>
                <a:lnTo>
                  <a:pt x="0" y="1990572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8915400" y="2636901"/>
            <a:ext cx="0" cy="4221097"/>
          </a:xfrm>
          <a:custGeom>
            <a:avLst/>
            <a:gdLst/>
            <a:ahLst/>
            <a:cxnLst/>
            <a:rect l="l" t="t" r="r" b="b"/>
            <a:pathLst>
              <a:path h="4221097">
                <a:moveTo>
                  <a:pt x="0" y="0"/>
                </a:moveTo>
                <a:lnTo>
                  <a:pt x="0" y="4221097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7452359" y="1990572"/>
            <a:ext cx="1656206" cy="646328"/>
          </a:xfrm>
          <a:custGeom>
            <a:avLst/>
            <a:gdLst/>
            <a:ahLst/>
            <a:cxnLst/>
            <a:rect l="l" t="t" r="r" b="b"/>
            <a:pathLst>
              <a:path w="1656206" h="646328">
                <a:moveTo>
                  <a:pt x="0" y="646328"/>
                </a:moveTo>
                <a:lnTo>
                  <a:pt x="1656206" y="646328"/>
                </a:lnTo>
                <a:lnTo>
                  <a:pt x="1656206" y="0"/>
                </a:lnTo>
                <a:lnTo>
                  <a:pt x="0" y="0"/>
                </a:lnTo>
                <a:lnTo>
                  <a:pt x="0" y="64632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7452359" y="1990572"/>
            <a:ext cx="1656206" cy="646328"/>
          </a:xfrm>
          <a:custGeom>
            <a:avLst/>
            <a:gdLst/>
            <a:ahLst/>
            <a:cxnLst/>
            <a:rect l="l" t="t" r="r" b="b"/>
            <a:pathLst>
              <a:path w="1656206" h="646328">
                <a:moveTo>
                  <a:pt x="0" y="646328"/>
                </a:moveTo>
                <a:lnTo>
                  <a:pt x="1656206" y="646328"/>
                </a:lnTo>
                <a:lnTo>
                  <a:pt x="1656206" y="0"/>
                </a:lnTo>
                <a:lnTo>
                  <a:pt x="0" y="0"/>
                </a:lnTo>
                <a:lnTo>
                  <a:pt x="0" y="646328"/>
                </a:lnTo>
                <a:close/>
              </a:path>
            </a:pathLst>
          </a:custGeom>
          <a:ln w="25400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7020306" y="2492883"/>
            <a:ext cx="576072" cy="576071"/>
          </a:xfrm>
          <a:custGeom>
            <a:avLst/>
            <a:gdLst/>
            <a:ahLst/>
            <a:cxnLst/>
            <a:rect l="l" t="t" r="r" b="b"/>
            <a:pathLst>
              <a:path w="576072" h="576071">
                <a:moveTo>
                  <a:pt x="0" y="288036"/>
                </a:moveTo>
                <a:lnTo>
                  <a:pt x="954" y="311666"/>
                </a:lnTo>
                <a:lnTo>
                  <a:pt x="3768" y="334769"/>
                </a:lnTo>
                <a:lnTo>
                  <a:pt x="8368" y="357271"/>
                </a:lnTo>
                <a:lnTo>
                  <a:pt x="14679" y="379098"/>
                </a:lnTo>
                <a:lnTo>
                  <a:pt x="22627" y="400175"/>
                </a:lnTo>
                <a:lnTo>
                  <a:pt x="32140" y="420428"/>
                </a:lnTo>
                <a:lnTo>
                  <a:pt x="43141" y="439784"/>
                </a:lnTo>
                <a:lnTo>
                  <a:pt x="55558" y="458169"/>
                </a:lnTo>
                <a:lnTo>
                  <a:pt x="69317" y="475508"/>
                </a:lnTo>
                <a:lnTo>
                  <a:pt x="84343" y="491728"/>
                </a:lnTo>
                <a:lnTo>
                  <a:pt x="100563" y="506754"/>
                </a:lnTo>
                <a:lnTo>
                  <a:pt x="117902" y="520513"/>
                </a:lnTo>
                <a:lnTo>
                  <a:pt x="136287" y="532930"/>
                </a:lnTo>
                <a:lnTo>
                  <a:pt x="155643" y="543931"/>
                </a:lnTo>
                <a:lnTo>
                  <a:pt x="175896" y="553444"/>
                </a:lnTo>
                <a:lnTo>
                  <a:pt x="196973" y="561392"/>
                </a:lnTo>
                <a:lnTo>
                  <a:pt x="218800" y="567703"/>
                </a:lnTo>
                <a:lnTo>
                  <a:pt x="241302" y="572303"/>
                </a:lnTo>
                <a:lnTo>
                  <a:pt x="264405" y="575117"/>
                </a:lnTo>
                <a:lnTo>
                  <a:pt x="288036" y="576071"/>
                </a:lnTo>
                <a:lnTo>
                  <a:pt x="311649" y="575117"/>
                </a:lnTo>
                <a:lnTo>
                  <a:pt x="334738" y="572303"/>
                </a:lnTo>
                <a:lnTo>
                  <a:pt x="357230" y="567703"/>
                </a:lnTo>
                <a:lnTo>
                  <a:pt x="379049" y="561392"/>
                </a:lnTo>
                <a:lnTo>
                  <a:pt x="400121" y="553444"/>
                </a:lnTo>
                <a:lnTo>
                  <a:pt x="420372" y="543931"/>
                </a:lnTo>
                <a:lnTo>
                  <a:pt x="439728" y="532930"/>
                </a:lnTo>
                <a:lnTo>
                  <a:pt x="458114" y="520513"/>
                </a:lnTo>
                <a:lnTo>
                  <a:pt x="475456" y="506754"/>
                </a:lnTo>
                <a:lnTo>
                  <a:pt x="491680" y="491728"/>
                </a:lnTo>
                <a:lnTo>
                  <a:pt x="506711" y="475508"/>
                </a:lnTo>
                <a:lnTo>
                  <a:pt x="520476" y="458169"/>
                </a:lnTo>
                <a:lnTo>
                  <a:pt x="532899" y="439784"/>
                </a:lnTo>
                <a:lnTo>
                  <a:pt x="543907" y="420428"/>
                </a:lnTo>
                <a:lnTo>
                  <a:pt x="553426" y="400175"/>
                </a:lnTo>
                <a:lnTo>
                  <a:pt x="561380" y="379098"/>
                </a:lnTo>
                <a:lnTo>
                  <a:pt x="567696" y="357271"/>
                </a:lnTo>
                <a:lnTo>
                  <a:pt x="572300" y="334769"/>
                </a:lnTo>
                <a:lnTo>
                  <a:pt x="575116" y="311666"/>
                </a:lnTo>
                <a:lnTo>
                  <a:pt x="576072" y="288036"/>
                </a:lnTo>
                <a:lnTo>
                  <a:pt x="575116" y="264422"/>
                </a:lnTo>
                <a:lnTo>
                  <a:pt x="572300" y="241333"/>
                </a:lnTo>
                <a:lnTo>
                  <a:pt x="567696" y="218841"/>
                </a:lnTo>
                <a:lnTo>
                  <a:pt x="561380" y="197022"/>
                </a:lnTo>
                <a:lnTo>
                  <a:pt x="553426" y="175950"/>
                </a:lnTo>
                <a:lnTo>
                  <a:pt x="543907" y="155699"/>
                </a:lnTo>
                <a:lnTo>
                  <a:pt x="532899" y="136343"/>
                </a:lnTo>
                <a:lnTo>
                  <a:pt x="520476" y="117957"/>
                </a:lnTo>
                <a:lnTo>
                  <a:pt x="506711" y="100615"/>
                </a:lnTo>
                <a:lnTo>
                  <a:pt x="491680" y="84391"/>
                </a:lnTo>
                <a:lnTo>
                  <a:pt x="475456" y="69360"/>
                </a:lnTo>
                <a:lnTo>
                  <a:pt x="458114" y="55595"/>
                </a:lnTo>
                <a:lnTo>
                  <a:pt x="439728" y="43172"/>
                </a:lnTo>
                <a:lnTo>
                  <a:pt x="420372" y="32164"/>
                </a:lnTo>
                <a:lnTo>
                  <a:pt x="400121" y="22645"/>
                </a:lnTo>
                <a:lnTo>
                  <a:pt x="379049" y="14691"/>
                </a:lnTo>
                <a:lnTo>
                  <a:pt x="357230" y="8375"/>
                </a:lnTo>
                <a:lnTo>
                  <a:pt x="334738" y="3771"/>
                </a:lnTo>
                <a:lnTo>
                  <a:pt x="311649" y="955"/>
                </a:lnTo>
                <a:lnTo>
                  <a:pt x="288036" y="0"/>
                </a:lnTo>
                <a:lnTo>
                  <a:pt x="264405" y="955"/>
                </a:lnTo>
                <a:lnTo>
                  <a:pt x="241302" y="3771"/>
                </a:lnTo>
                <a:lnTo>
                  <a:pt x="218800" y="8375"/>
                </a:lnTo>
                <a:lnTo>
                  <a:pt x="196973" y="14691"/>
                </a:lnTo>
                <a:lnTo>
                  <a:pt x="175896" y="22645"/>
                </a:lnTo>
                <a:lnTo>
                  <a:pt x="155643" y="32164"/>
                </a:lnTo>
                <a:lnTo>
                  <a:pt x="136287" y="43172"/>
                </a:lnTo>
                <a:lnTo>
                  <a:pt x="117902" y="55595"/>
                </a:lnTo>
                <a:lnTo>
                  <a:pt x="100563" y="69360"/>
                </a:lnTo>
                <a:lnTo>
                  <a:pt x="84343" y="84391"/>
                </a:lnTo>
                <a:lnTo>
                  <a:pt x="69317" y="100615"/>
                </a:lnTo>
                <a:lnTo>
                  <a:pt x="55558" y="117957"/>
                </a:lnTo>
                <a:lnTo>
                  <a:pt x="43141" y="136343"/>
                </a:lnTo>
                <a:lnTo>
                  <a:pt x="32140" y="155699"/>
                </a:lnTo>
                <a:lnTo>
                  <a:pt x="22627" y="175950"/>
                </a:lnTo>
                <a:lnTo>
                  <a:pt x="14679" y="197022"/>
                </a:lnTo>
                <a:lnTo>
                  <a:pt x="8368" y="218841"/>
                </a:lnTo>
                <a:lnTo>
                  <a:pt x="3768" y="241333"/>
                </a:lnTo>
                <a:lnTo>
                  <a:pt x="954" y="264422"/>
                </a:lnTo>
                <a:lnTo>
                  <a:pt x="0" y="28803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7020306" y="2492883"/>
            <a:ext cx="576072" cy="576071"/>
          </a:xfrm>
          <a:custGeom>
            <a:avLst/>
            <a:gdLst/>
            <a:ahLst/>
            <a:cxnLst/>
            <a:rect l="l" t="t" r="r" b="b"/>
            <a:pathLst>
              <a:path w="576072" h="576071">
                <a:moveTo>
                  <a:pt x="0" y="288036"/>
                </a:moveTo>
                <a:lnTo>
                  <a:pt x="954" y="264422"/>
                </a:lnTo>
                <a:lnTo>
                  <a:pt x="3768" y="241333"/>
                </a:lnTo>
                <a:lnTo>
                  <a:pt x="8368" y="218841"/>
                </a:lnTo>
                <a:lnTo>
                  <a:pt x="14679" y="197022"/>
                </a:lnTo>
                <a:lnTo>
                  <a:pt x="22627" y="175950"/>
                </a:lnTo>
                <a:lnTo>
                  <a:pt x="32140" y="155699"/>
                </a:lnTo>
                <a:lnTo>
                  <a:pt x="43141" y="136343"/>
                </a:lnTo>
                <a:lnTo>
                  <a:pt x="55558" y="117957"/>
                </a:lnTo>
                <a:lnTo>
                  <a:pt x="69317" y="100615"/>
                </a:lnTo>
                <a:lnTo>
                  <a:pt x="84343" y="84391"/>
                </a:lnTo>
                <a:lnTo>
                  <a:pt x="100563" y="69360"/>
                </a:lnTo>
                <a:lnTo>
                  <a:pt x="117902" y="55595"/>
                </a:lnTo>
                <a:lnTo>
                  <a:pt x="136287" y="43172"/>
                </a:lnTo>
                <a:lnTo>
                  <a:pt x="155643" y="32164"/>
                </a:lnTo>
                <a:lnTo>
                  <a:pt x="175896" y="22645"/>
                </a:lnTo>
                <a:lnTo>
                  <a:pt x="196973" y="14691"/>
                </a:lnTo>
                <a:lnTo>
                  <a:pt x="218800" y="8375"/>
                </a:lnTo>
                <a:lnTo>
                  <a:pt x="241302" y="3771"/>
                </a:lnTo>
                <a:lnTo>
                  <a:pt x="264405" y="955"/>
                </a:lnTo>
                <a:lnTo>
                  <a:pt x="288036" y="0"/>
                </a:lnTo>
                <a:lnTo>
                  <a:pt x="311649" y="955"/>
                </a:lnTo>
                <a:lnTo>
                  <a:pt x="334738" y="3771"/>
                </a:lnTo>
                <a:lnTo>
                  <a:pt x="357230" y="8375"/>
                </a:lnTo>
                <a:lnTo>
                  <a:pt x="379049" y="14691"/>
                </a:lnTo>
                <a:lnTo>
                  <a:pt x="400121" y="22645"/>
                </a:lnTo>
                <a:lnTo>
                  <a:pt x="420372" y="32164"/>
                </a:lnTo>
                <a:lnTo>
                  <a:pt x="439728" y="43172"/>
                </a:lnTo>
                <a:lnTo>
                  <a:pt x="458114" y="55595"/>
                </a:lnTo>
                <a:lnTo>
                  <a:pt x="475456" y="69360"/>
                </a:lnTo>
                <a:lnTo>
                  <a:pt x="491680" y="84391"/>
                </a:lnTo>
                <a:lnTo>
                  <a:pt x="506711" y="100615"/>
                </a:lnTo>
                <a:lnTo>
                  <a:pt x="520476" y="117957"/>
                </a:lnTo>
                <a:lnTo>
                  <a:pt x="532899" y="136343"/>
                </a:lnTo>
                <a:lnTo>
                  <a:pt x="543907" y="155699"/>
                </a:lnTo>
                <a:lnTo>
                  <a:pt x="553426" y="175950"/>
                </a:lnTo>
                <a:lnTo>
                  <a:pt x="561380" y="197022"/>
                </a:lnTo>
                <a:lnTo>
                  <a:pt x="567696" y="218841"/>
                </a:lnTo>
                <a:lnTo>
                  <a:pt x="572300" y="241333"/>
                </a:lnTo>
                <a:lnTo>
                  <a:pt x="575116" y="264422"/>
                </a:lnTo>
                <a:lnTo>
                  <a:pt x="576072" y="288036"/>
                </a:lnTo>
                <a:lnTo>
                  <a:pt x="575116" y="311666"/>
                </a:lnTo>
                <a:lnTo>
                  <a:pt x="572300" y="334769"/>
                </a:lnTo>
                <a:lnTo>
                  <a:pt x="567696" y="357271"/>
                </a:lnTo>
                <a:lnTo>
                  <a:pt x="561380" y="379098"/>
                </a:lnTo>
                <a:lnTo>
                  <a:pt x="553426" y="400175"/>
                </a:lnTo>
                <a:lnTo>
                  <a:pt x="543907" y="420428"/>
                </a:lnTo>
                <a:lnTo>
                  <a:pt x="532899" y="439784"/>
                </a:lnTo>
                <a:lnTo>
                  <a:pt x="520476" y="458169"/>
                </a:lnTo>
                <a:lnTo>
                  <a:pt x="506711" y="475508"/>
                </a:lnTo>
                <a:lnTo>
                  <a:pt x="491680" y="491728"/>
                </a:lnTo>
                <a:lnTo>
                  <a:pt x="475456" y="506754"/>
                </a:lnTo>
                <a:lnTo>
                  <a:pt x="458114" y="520513"/>
                </a:lnTo>
                <a:lnTo>
                  <a:pt x="439728" y="532930"/>
                </a:lnTo>
                <a:lnTo>
                  <a:pt x="420372" y="543931"/>
                </a:lnTo>
                <a:lnTo>
                  <a:pt x="400121" y="553444"/>
                </a:lnTo>
                <a:lnTo>
                  <a:pt x="379049" y="561392"/>
                </a:lnTo>
                <a:lnTo>
                  <a:pt x="357230" y="567703"/>
                </a:lnTo>
                <a:lnTo>
                  <a:pt x="334738" y="572303"/>
                </a:lnTo>
                <a:lnTo>
                  <a:pt x="311649" y="575117"/>
                </a:lnTo>
                <a:lnTo>
                  <a:pt x="288036" y="576071"/>
                </a:lnTo>
                <a:lnTo>
                  <a:pt x="264405" y="575117"/>
                </a:lnTo>
                <a:lnTo>
                  <a:pt x="241302" y="572303"/>
                </a:lnTo>
                <a:lnTo>
                  <a:pt x="218800" y="567703"/>
                </a:lnTo>
                <a:lnTo>
                  <a:pt x="196973" y="561392"/>
                </a:lnTo>
                <a:lnTo>
                  <a:pt x="175896" y="553444"/>
                </a:lnTo>
                <a:lnTo>
                  <a:pt x="155643" y="543931"/>
                </a:lnTo>
                <a:lnTo>
                  <a:pt x="136287" y="532930"/>
                </a:lnTo>
                <a:lnTo>
                  <a:pt x="117902" y="520513"/>
                </a:lnTo>
                <a:lnTo>
                  <a:pt x="100563" y="506754"/>
                </a:lnTo>
                <a:lnTo>
                  <a:pt x="84343" y="491728"/>
                </a:lnTo>
                <a:lnTo>
                  <a:pt x="69317" y="475508"/>
                </a:lnTo>
                <a:lnTo>
                  <a:pt x="55558" y="458169"/>
                </a:lnTo>
                <a:lnTo>
                  <a:pt x="43141" y="439784"/>
                </a:lnTo>
                <a:lnTo>
                  <a:pt x="32140" y="420428"/>
                </a:lnTo>
                <a:lnTo>
                  <a:pt x="22627" y="400175"/>
                </a:lnTo>
                <a:lnTo>
                  <a:pt x="14679" y="379098"/>
                </a:lnTo>
                <a:lnTo>
                  <a:pt x="8368" y="357271"/>
                </a:lnTo>
                <a:lnTo>
                  <a:pt x="3768" y="334769"/>
                </a:lnTo>
                <a:lnTo>
                  <a:pt x="954" y="311666"/>
                </a:lnTo>
                <a:lnTo>
                  <a:pt x="0" y="288036"/>
                </a:lnTo>
                <a:close/>
              </a:path>
            </a:pathLst>
          </a:custGeom>
          <a:ln w="25399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3491865" y="2060803"/>
            <a:ext cx="1656207" cy="646328"/>
          </a:xfrm>
          <a:custGeom>
            <a:avLst/>
            <a:gdLst/>
            <a:ahLst/>
            <a:cxnLst/>
            <a:rect l="l" t="t" r="r" b="b"/>
            <a:pathLst>
              <a:path w="1656207" h="646328">
                <a:moveTo>
                  <a:pt x="0" y="646328"/>
                </a:moveTo>
                <a:lnTo>
                  <a:pt x="1656207" y="646328"/>
                </a:lnTo>
                <a:lnTo>
                  <a:pt x="1656207" y="0"/>
                </a:lnTo>
                <a:lnTo>
                  <a:pt x="0" y="0"/>
                </a:lnTo>
                <a:lnTo>
                  <a:pt x="0" y="646328"/>
                </a:lnTo>
                <a:close/>
              </a:path>
            </a:pathLst>
          </a:custGeom>
          <a:ln w="25400">
            <a:solidFill>
              <a:srgbClr val="B32C1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4932045" y="2492883"/>
            <a:ext cx="576071" cy="576071"/>
          </a:xfrm>
          <a:custGeom>
            <a:avLst/>
            <a:gdLst/>
            <a:ahLst/>
            <a:cxnLst/>
            <a:rect l="l" t="t" r="r" b="b"/>
            <a:pathLst>
              <a:path w="576071" h="576071">
                <a:moveTo>
                  <a:pt x="0" y="288036"/>
                </a:moveTo>
                <a:lnTo>
                  <a:pt x="954" y="311666"/>
                </a:lnTo>
                <a:lnTo>
                  <a:pt x="3768" y="334769"/>
                </a:lnTo>
                <a:lnTo>
                  <a:pt x="8368" y="357271"/>
                </a:lnTo>
                <a:lnTo>
                  <a:pt x="14679" y="379098"/>
                </a:lnTo>
                <a:lnTo>
                  <a:pt x="22627" y="400175"/>
                </a:lnTo>
                <a:lnTo>
                  <a:pt x="32140" y="420428"/>
                </a:lnTo>
                <a:lnTo>
                  <a:pt x="43141" y="439784"/>
                </a:lnTo>
                <a:lnTo>
                  <a:pt x="55558" y="458169"/>
                </a:lnTo>
                <a:lnTo>
                  <a:pt x="69317" y="475508"/>
                </a:lnTo>
                <a:lnTo>
                  <a:pt x="84343" y="491728"/>
                </a:lnTo>
                <a:lnTo>
                  <a:pt x="100563" y="506754"/>
                </a:lnTo>
                <a:lnTo>
                  <a:pt x="117902" y="520513"/>
                </a:lnTo>
                <a:lnTo>
                  <a:pt x="136287" y="532930"/>
                </a:lnTo>
                <a:lnTo>
                  <a:pt x="155643" y="543931"/>
                </a:lnTo>
                <a:lnTo>
                  <a:pt x="175896" y="553444"/>
                </a:lnTo>
                <a:lnTo>
                  <a:pt x="196973" y="561392"/>
                </a:lnTo>
                <a:lnTo>
                  <a:pt x="218800" y="567703"/>
                </a:lnTo>
                <a:lnTo>
                  <a:pt x="241302" y="572303"/>
                </a:lnTo>
                <a:lnTo>
                  <a:pt x="264405" y="575117"/>
                </a:lnTo>
                <a:lnTo>
                  <a:pt x="288035" y="576071"/>
                </a:lnTo>
                <a:lnTo>
                  <a:pt x="311649" y="575117"/>
                </a:lnTo>
                <a:lnTo>
                  <a:pt x="334738" y="572303"/>
                </a:lnTo>
                <a:lnTo>
                  <a:pt x="357230" y="567703"/>
                </a:lnTo>
                <a:lnTo>
                  <a:pt x="379049" y="561392"/>
                </a:lnTo>
                <a:lnTo>
                  <a:pt x="400121" y="553444"/>
                </a:lnTo>
                <a:lnTo>
                  <a:pt x="420372" y="543931"/>
                </a:lnTo>
                <a:lnTo>
                  <a:pt x="439728" y="532930"/>
                </a:lnTo>
                <a:lnTo>
                  <a:pt x="458114" y="520513"/>
                </a:lnTo>
                <a:lnTo>
                  <a:pt x="475456" y="506754"/>
                </a:lnTo>
                <a:lnTo>
                  <a:pt x="491680" y="491728"/>
                </a:lnTo>
                <a:lnTo>
                  <a:pt x="506711" y="475508"/>
                </a:lnTo>
                <a:lnTo>
                  <a:pt x="520476" y="458169"/>
                </a:lnTo>
                <a:lnTo>
                  <a:pt x="532899" y="439784"/>
                </a:lnTo>
                <a:lnTo>
                  <a:pt x="543907" y="420428"/>
                </a:lnTo>
                <a:lnTo>
                  <a:pt x="553426" y="400175"/>
                </a:lnTo>
                <a:lnTo>
                  <a:pt x="561380" y="379098"/>
                </a:lnTo>
                <a:lnTo>
                  <a:pt x="567696" y="357271"/>
                </a:lnTo>
                <a:lnTo>
                  <a:pt x="572300" y="334769"/>
                </a:lnTo>
                <a:lnTo>
                  <a:pt x="575116" y="311666"/>
                </a:lnTo>
                <a:lnTo>
                  <a:pt x="576071" y="288036"/>
                </a:lnTo>
                <a:lnTo>
                  <a:pt x="575116" y="264422"/>
                </a:lnTo>
                <a:lnTo>
                  <a:pt x="572300" y="241333"/>
                </a:lnTo>
                <a:lnTo>
                  <a:pt x="567696" y="218841"/>
                </a:lnTo>
                <a:lnTo>
                  <a:pt x="561380" y="197022"/>
                </a:lnTo>
                <a:lnTo>
                  <a:pt x="553426" y="175950"/>
                </a:lnTo>
                <a:lnTo>
                  <a:pt x="543907" y="155699"/>
                </a:lnTo>
                <a:lnTo>
                  <a:pt x="532899" y="136343"/>
                </a:lnTo>
                <a:lnTo>
                  <a:pt x="520476" y="117957"/>
                </a:lnTo>
                <a:lnTo>
                  <a:pt x="506711" y="100615"/>
                </a:lnTo>
                <a:lnTo>
                  <a:pt x="491680" y="84391"/>
                </a:lnTo>
                <a:lnTo>
                  <a:pt x="475456" y="69360"/>
                </a:lnTo>
                <a:lnTo>
                  <a:pt x="458114" y="55595"/>
                </a:lnTo>
                <a:lnTo>
                  <a:pt x="439728" y="43172"/>
                </a:lnTo>
                <a:lnTo>
                  <a:pt x="420372" y="32164"/>
                </a:lnTo>
                <a:lnTo>
                  <a:pt x="400121" y="22645"/>
                </a:lnTo>
                <a:lnTo>
                  <a:pt x="379049" y="14691"/>
                </a:lnTo>
                <a:lnTo>
                  <a:pt x="357230" y="8375"/>
                </a:lnTo>
                <a:lnTo>
                  <a:pt x="334738" y="3771"/>
                </a:lnTo>
                <a:lnTo>
                  <a:pt x="311649" y="955"/>
                </a:lnTo>
                <a:lnTo>
                  <a:pt x="288035" y="0"/>
                </a:lnTo>
                <a:lnTo>
                  <a:pt x="264405" y="955"/>
                </a:lnTo>
                <a:lnTo>
                  <a:pt x="241302" y="3771"/>
                </a:lnTo>
                <a:lnTo>
                  <a:pt x="218800" y="8375"/>
                </a:lnTo>
                <a:lnTo>
                  <a:pt x="196973" y="14691"/>
                </a:lnTo>
                <a:lnTo>
                  <a:pt x="175896" y="22645"/>
                </a:lnTo>
                <a:lnTo>
                  <a:pt x="155643" y="32164"/>
                </a:lnTo>
                <a:lnTo>
                  <a:pt x="136287" y="43172"/>
                </a:lnTo>
                <a:lnTo>
                  <a:pt x="117902" y="55595"/>
                </a:lnTo>
                <a:lnTo>
                  <a:pt x="100563" y="69360"/>
                </a:lnTo>
                <a:lnTo>
                  <a:pt x="84343" y="84391"/>
                </a:lnTo>
                <a:lnTo>
                  <a:pt x="69317" y="100615"/>
                </a:lnTo>
                <a:lnTo>
                  <a:pt x="55558" y="117957"/>
                </a:lnTo>
                <a:lnTo>
                  <a:pt x="43141" y="136343"/>
                </a:lnTo>
                <a:lnTo>
                  <a:pt x="32140" y="155699"/>
                </a:lnTo>
                <a:lnTo>
                  <a:pt x="22627" y="175950"/>
                </a:lnTo>
                <a:lnTo>
                  <a:pt x="14679" y="197022"/>
                </a:lnTo>
                <a:lnTo>
                  <a:pt x="8368" y="218841"/>
                </a:lnTo>
                <a:lnTo>
                  <a:pt x="3768" y="241333"/>
                </a:lnTo>
                <a:lnTo>
                  <a:pt x="954" y="264422"/>
                </a:lnTo>
                <a:lnTo>
                  <a:pt x="0" y="28803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4932045" y="2492883"/>
            <a:ext cx="576071" cy="576071"/>
          </a:xfrm>
          <a:custGeom>
            <a:avLst/>
            <a:gdLst/>
            <a:ahLst/>
            <a:cxnLst/>
            <a:rect l="l" t="t" r="r" b="b"/>
            <a:pathLst>
              <a:path w="576071" h="576071">
                <a:moveTo>
                  <a:pt x="0" y="288036"/>
                </a:moveTo>
                <a:lnTo>
                  <a:pt x="954" y="264422"/>
                </a:lnTo>
                <a:lnTo>
                  <a:pt x="3768" y="241333"/>
                </a:lnTo>
                <a:lnTo>
                  <a:pt x="8368" y="218841"/>
                </a:lnTo>
                <a:lnTo>
                  <a:pt x="14679" y="197022"/>
                </a:lnTo>
                <a:lnTo>
                  <a:pt x="22627" y="175950"/>
                </a:lnTo>
                <a:lnTo>
                  <a:pt x="32140" y="155699"/>
                </a:lnTo>
                <a:lnTo>
                  <a:pt x="43141" y="136343"/>
                </a:lnTo>
                <a:lnTo>
                  <a:pt x="55558" y="117957"/>
                </a:lnTo>
                <a:lnTo>
                  <a:pt x="69317" y="100615"/>
                </a:lnTo>
                <a:lnTo>
                  <a:pt x="84343" y="84391"/>
                </a:lnTo>
                <a:lnTo>
                  <a:pt x="100563" y="69360"/>
                </a:lnTo>
                <a:lnTo>
                  <a:pt x="117902" y="55595"/>
                </a:lnTo>
                <a:lnTo>
                  <a:pt x="136287" y="43172"/>
                </a:lnTo>
                <a:lnTo>
                  <a:pt x="155643" y="32164"/>
                </a:lnTo>
                <a:lnTo>
                  <a:pt x="175896" y="22645"/>
                </a:lnTo>
                <a:lnTo>
                  <a:pt x="196973" y="14691"/>
                </a:lnTo>
                <a:lnTo>
                  <a:pt x="218800" y="8375"/>
                </a:lnTo>
                <a:lnTo>
                  <a:pt x="241302" y="3771"/>
                </a:lnTo>
                <a:lnTo>
                  <a:pt x="264405" y="955"/>
                </a:lnTo>
                <a:lnTo>
                  <a:pt x="288035" y="0"/>
                </a:lnTo>
                <a:lnTo>
                  <a:pt x="311649" y="955"/>
                </a:lnTo>
                <a:lnTo>
                  <a:pt x="334738" y="3771"/>
                </a:lnTo>
                <a:lnTo>
                  <a:pt x="357230" y="8375"/>
                </a:lnTo>
                <a:lnTo>
                  <a:pt x="379049" y="14691"/>
                </a:lnTo>
                <a:lnTo>
                  <a:pt x="400121" y="22645"/>
                </a:lnTo>
                <a:lnTo>
                  <a:pt x="420372" y="32164"/>
                </a:lnTo>
                <a:lnTo>
                  <a:pt x="439728" y="43172"/>
                </a:lnTo>
                <a:lnTo>
                  <a:pt x="458114" y="55595"/>
                </a:lnTo>
                <a:lnTo>
                  <a:pt x="475456" y="69360"/>
                </a:lnTo>
                <a:lnTo>
                  <a:pt x="491680" y="84391"/>
                </a:lnTo>
                <a:lnTo>
                  <a:pt x="506711" y="100615"/>
                </a:lnTo>
                <a:lnTo>
                  <a:pt x="520476" y="117957"/>
                </a:lnTo>
                <a:lnTo>
                  <a:pt x="532899" y="136343"/>
                </a:lnTo>
                <a:lnTo>
                  <a:pt x="543907" y="155699"/>
                </a:lnTo>
                <a:lnTo>
                  <a:pt x="553426" y="175950"/>
                </a:lnTo>
                <a:lnTo>
                  <a:pt x="561380" y="197022"/>
                </a:lnTo>
                <a:lnTo>
                  <a:pt x="567696" y="218841"/>
                </a:lnTo>
                <a:lnTo>
                  <a:pt x="572300" y="241333"/>
                </a:lnTo>
                <a:lnTo>
                  <a:pt x="575116" y="264422"/>
                </a:lnTo>
                <a:lnTo>
                  <a:pt x="576071" y="288036"/>
                </a:lnTo>
                <a:lnTo>
                  <a:pt x="575116" y="311666"/>
                </a:lnTo>
                <a:lnTo>
                  <a:pt x="572300" y="334769"/>
                </a:lnTo>
                <a:lnTo>
                  <a:pt x="567696" y="357271"/>
                </a:lnTo>
                <a:lnTo>
                  <a:pt x="561380" y="379098"/>
                </a:lnTo>
                <a:lnTo>
                  <a:pt x="553426" y="400175"/>
                </a:lnTo>
                <a:lnTo>
                  <a:pt x="543907" y="420428"/>
                </a:lnTo>
                <a:lnTo>
                  <a:pt x="532899" y="439784"/>
                </a:lnTo>
                <a:lnTo>
                  <a:pt x="520476" y="458169"/>
                </a:lnTo>
                <a:lnTo>
                  <a:pt x="506711" y="475508"/>
                </a:lnTo>
                <a:lnTo>
                  <a:pt x="491680" y="491728"/>
                </a:lnTo>
                <a:lnTo>
                  <a:pt x="475456" y="506754"/>
                </a:lnTo>
                <a:lnTo>
                  <a:pt x="458114" y="520513"/>
                </a:lnTo>
                <a:lnTo>
                  <a:pt x="439728" y="532930"/>
                </a:lnTo>
                <a:lnTo>
                  <a:pt x="420372" y="543931"/>
                </a:lnTo>
                <a:lnTo>
                  <a:pt x="400121" y="553444"/>
                </a:lnTo>
                <a:lnTo>
                  <a:pt x="379049" y="561392"/>
                </a:lnTo>
                <a:lnTo>
                  <a:pt x="357230" y="567703"/>
                </a:lnTo>
                <a:lnTo>
                  <a:pt x="334738" y="572303"/>
                </a:lnTo>
                <a:lnTo>
                  <a:pt x="311649" y="575117"/>
                </a:lnTo>
                <a:lnTo>
                  <a:pt x="288035" y="576071"/>
                </a:lnTo>
                <a:lnTo>
                  <a:pt x="264405" y="575117"/>
                </a:lnTo>
                <a:lnTo>
                  <a:pt x="241302" y="572303"/>
                </a:lnTo>
                <a:lnTo>
                  <a:pt x="218800" y="567703"/>
                </a:lnTo>
                <a:lnTo>
                  <a:pt x="196973" y="561392"/>
                </a:lnTo>
                <a:lnTo>
                  <a:pt x="175896" y="553444"/>
                </a:lnTo>
                <a:lnTo>
                  <a:pt x="155643" y="543931"/>
                </a:lnTo>
                <a:lnTo>
                  <a:pt x="136287" y="532930"/>
                </a:lnTo>
                <a:lnTo>
                  <a:pt x="117902" y="520513"/>
                </a:lnTo>
                <a:lnTo>
                  <a:pt x="100563" y="506754"/>
                </a:lnTo>
                <a:lnTo>
                  <a:pt x="84343" y="491728"/>
                </a:lnTo>
                <a:lnTo>
                  <a:pt x="69317" y="475508"/>
                </a:lnTo>
                <a:lnTo>
                  <a:pt x="55558" y="458169"/>
                </a:lnTo>
                <a:lnTo>
                  <a:pt x="43141" y="439784"/>
                </a:lnTo>
                <a:lnTo>
                  <a:pt x="32140" y="420428"/>
                </a:lnTo>
                <a:lnTo>
                  <a:pt x="22627" y="400175"/>
                </a:lnTo>
                <a:lnTo>
                  <a:pt x="14679" y="379098"/>
                </a:lnTo>
                <a:lnTo>
                  <a:pt x="8368" y="357271"/>
                </a:lnTo>
                <a:lnTo>
                  <a:pt x="3768" y="334769"/>
                </a:lnTo>
                <a:lnTo>
                  <a:pt x="954" y="311666"/>
                </a:lnTo>
                <a:lnTo>
                  <a:pt x="0" y="288036"/>
                </a:lnTo>
                <a:close/>
              </a:path>
            </a:pathLst>
          </a:custGeom>
          <a:ln w="25400">
            <a:solidFill>
              <a:srgbClr val="B32C1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3491865" y="4437100"/>
            <a:ext cx="1656207" cy="646328"/>
          </a:xfrm>
          <a:custGeom>
            <a:avLst/>
            <a:gdLst/>
            <a:ahLst/>
            <a:cxnLst/>
            <a:rect l="l" t="t" r="r" b="b"/>
            <a:pathLst>
              <a:path w="1656207" h="646328">
                <a:moveTo>
                  <a:pt x="0" y="646328"/>
                </a:moveTo>
                <a:lnTo>
                  <a:pt x="1656207" y="646328"/>
                </a:lnTo>
                <a:lnTo>
                  <a:pt x="1656207" y="0"/>
                </a:lnTo>
                <a:lnTo>
                  <a:pt x="0" y="0"/>
                </a:lnTo>
                <a:lnTo>
                  <a:pt x="0" y="646328"/>
                </a:lnTo>
                <a:close/>
              </a:path>
            </a:pathLst>
          </a:custGeom>
          <a:ln w="25400">
            <a:solidFill>
              <a:srgbClr val="7597D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4932045" y="4068699"/>
            <a:ext cx="576071" cy="576071"/>
          </a:xfrm>
          <a:custGeom>
            <a:avLst/>
            <a:gdLst/>
            <a:ahLst/>
            <a:cxnLst/>
            <a:rect l="l" t="t" r="r" b="b"/>
            <a:pathLst>
              <a:path w="576071" h="576072">
                <a:moveTo>
                  <a:pt x="0" y="288036"/>
                </a:moveTo>
                <a:lnTo>
                  <a:pt x="954" y="311649"/>
                </a:lnTo>
                <a:lnTo>
                  <a:pt x="3768" y="334738"/>
                </a:lnTo>
                <a:lnTo>
                  <a:pt x="8368" y="357230"/>
                </a:lnTo>
                <a:lnTo>
                  <a:pt x="14679" y="379049"/>
                </a:lnTo>
                <a:lnTo>
                  <a:pt x="22627" y="400121"/>
                </a:lnTo>
                <a:lnTo>
                  <a:pt x="32140" y="420372"/>
                </a:lnTo>
                <a:lnTo>
                  <a:pt x="43141" y="439728"/>
                </a:lnTo>
                <a:lnTo>
                  <a:pt x="55558" y="458114"/>
                </a:lnTo>
                <a:lnTo>
                  <a:pt x="69317" y="475456"/>
                </a:lnTo>
                <a:lnTo>
                  <a:pt x="84343" y="491680"/>
                </a:lnTo>
                <a:lnTo>
                  <a:pt x="100563" y="506711"/>
                </a:lnTo>
                <a:lnTo>
                  <a:pt x="117902" y="520476"/>
                </a:lnTo>
                <a:lnTo>
                  <a:pt x="136287" y="532899"/>
                </a:lnTo>
                <a:lnTo>
                  <a:pt x="155643" y="543907"/>
                </a:lnTo>
                <a:lnTo>
                  <a:pt x="175896" y="553426"/>
                </a:lnTo>
                <a:lnTo>
                  <a:pt x="196973" y="561380"/>
                </a:lnTo>
                <a:lnTo>
                  <a:pt x="218800" y="567696"/>
                </a:lnTo>
                <a:lnTo>
                  <a:pt x="241302" y="572300"/>
                </a:lnTo>
                <a:lnTo>
                  <a:pt x="264405" y="575116"/>
                </a:lnTo>
                <a:lnTo>
                  <a:pt x="288035" y="576071"/>
                </a:lnTo>
                <a:lnTo>
                  <a:pt x="311649" y="575116"/>
                </a:lnTo>
                <a:lnTo>
                  <a:pt x="334738" y="572300"/>
                </a:lnTo>
                <a:lnTo>
                  <a:pt x="357230" y="567696"/>
                </a:lnTo>
                <a:lnTo>
                  <a:pt x="379049" y="561380"/>
                </a:lnTo>
                <a:lnTo>
                  <a:pt x="400121" y="553426"/>
                </a:lnTo>
                <a:lnTo>
                  <a:pt x="420372" y="543907"/>
                </a:lnTo>
                <a:lnTo>
                  <a:pt x="439728" y="532899"/>
                </a:lnTo>
                <a:lnTo>
                  <a:pt x="458114" y="520476"/>
                </a:lnTo>
                <a:lnTo>
                  <a:pt x="475456" y="506711"/>
                </a:lnTo>
                <a:lnTo>
                  <a:pt x="491680" y="491680"/>
                </a:lnTo>
                <a:lnTo>
                  <a:pt x="506711" y="475456"/>
                </a:lnTo>
                <a:lnTo>
                  <a:pt x="520476" y="458114"/>
                </a:lnTo>
                <a:lnTo>
                  <a:pt x="532899" y="439728"/>
                </a:lnTo>
                <a:lnTo>
                  <a:pt x="543907" y="420372"/>
                </a:lnTo>
                <a:lnTo>
                  <a:pt x="553426" y="400121"/>
                </a:lnTo>
                <a:lnTo>
                  <a:pt x="561380" y="379049"/>
                </a:lnTo>
                <a:lnTo>
                  <a:pt x="567696" y="357230"/>
                </a:lnTo>
                <a:lnTo>
                  <a:pt x="572300" y="334738"/>
                </a:lnTo>
                <a:lnTo>
                  <a:pt x="575116" y="311649"/>
                </a:lnTo>
                <a:lnTo>
                  <a:pt x="576071" y="288036"/>
                </a:lnTo>
                <a:lnTo>
                  <a:pt x="575116" y="264405"/>
                </a:lnTo>
                <a:lnTo>
                  <a:pt x="572300" y="241302"/>
                </a:lnTo>
                <a:lnTo>
                  <a:pt x="567696" y="218800"/>
                </a:lnTo>
                <a:lnTo>
                  <a:pt x="561380" y="196973"/>
                </a:lnTo>
                <a:lnTo>
                  <a:pt x="553426" y="175896"/>
                </a:lnTo>
                <a:lnTo>
                  <a:pt x="543907" y="155643"/>
                </a:lnTo>
                <a:lnTo>
                  <a:pt x="532899" y="136287"/>
                </a:lnTo>
                <a:lnTo>
                  <a:pt x="520476" y="117902"/>
                </a:lnTo>
                <a:lnTo>
                  <a:pt x="506711" y="100563"/>
                </a:lnTo>
                <a:lnTo>
                  <a:pt x="491680" y="84343"/>
                </a:lnTo>
                <a:lnTo>
                  <a:pt x="475456" y="69317"/>
                </a:lnTo>
                <a:lnTo>
                  <a:pt x="458114" y="55558"/>
                </a:lnTo>
                <a:lnTo>
                  <a:pt x="439728" y="43141"/>
                </a:lnTo>
                <a:lnTo>
                  <a:pt x="420372" y="32140"/>
                </a:lnTo>
                <a:lnTo>
                  <a:pt x="400121" y="22627"/>
                </a:lnTo>
                <a:lnTo>
                  <a:pt x="379049" y="14679"/>
                </a:lnTo>
                <a:lnTo>
                  <a:pt x="357230" y="8368"/>
                </a:lnTo>
                <a:lnTo>
                  <a:pt x="334738" y="3768"/>
                </a:lnTo>
                <a:lnTo>
                  <a:pt x="311649" y="954"/>
                </a:lnTo>
                <a:lnTo>
                  <a:pt x="288035" y="0"/>
                </a:lnTo>
                <a:lnTo>
                  <a:pt x="264405" y="954"/>
                </a:lnTo>
                <a:lnTo>
                  <a:pt x="241302" y="3768"/>
                </a:lnTo>
                <a:lnTo>
                  <a:pt x="218800" y="8368"/>
                </a:lnTo>
                <a:lnTo>
                  <a:pt x="196973" y="14679"/>
                </a:lnTo>
                <a:lnTo>
                  <a:pt x="175896" y="22627"/>
                </a:lnTo>
                <a:lnTo>
                  <a:pt x="155643" y="32140"/>
                </a:lnTo>
                <a:lnTo>
                  <a:pt x="136287" y="43141"/>
                </a:lnTo>
                <a:lnTo>
                  <a:pt x="117902" y="55558"/>
                </a:lnTo>
                <a:lnTo>
                  <a:pt x="100563" y="69317"/>
                </a:lnTo>
                <a:lnTo>
                  <a:pt x="84343" y="84343"/>
                </a:lnTo>
                <a:lnTo>
                  <a:pt x="69317" y="100563"/>
                </a:lnTo>
                <a:lnTo>
                  <a:pt x="55558" y="117902"/>
                </a:lnTo>
                <a:lnTo>
                  <a:pt x="43141" y="136287"/>
                </a:lnTo>
                <a:lnTo>
                  <a:pt x="32140" y="155643"/>
                </a:lnTo>
                <a:lnTo>
                  <a:pt x="22627" y="175896"/>
                </a:lnTo>
                <a:lnTo>
                  <a:pt x="14679" y="196973"/>
                </a:lnTo>
                <a:lnTo>
                  <a:pt x="8368" y="218800"/>
                </a:lnTo>
                <a:lnTo>
                  <a:pt x="3768" y="241302"/>
                </a:lnTo>
                <a:lnTo>
                  <a:pt x="954" y="264405"/>
                </a:lnTo>
                <a:lnTo>
                  <a:pt x="0" y="28803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4932045" y="4068699"/>
            <a:ext cx="576071" cy="576071"/>
          </a:xfrm>
          <a:custGeom>
            <a:avLst/>
            <a:gdLst/>
            <a:ahLst/>
            <a:cxnLst/>
            <a:rect l="l" t="t" r="r" b="b"/>
            <a:pathLst>
              <a:path w="576071" h="576072">
                <a:moveTo>
                  <a:pt x="0" y="288036"/>
                </a:moveTo>
                <a:lnTo>
                  <a:pt x="954" y="264405"/>
                </a:lnTo>
                <a:lnTo>
                  <a:pt x="3768" y="241302"/>
                </a:lnTo>
                <a:lnTo>
                  <a:pt x="8368" y="218800"/>
                </a:lnTo>
                <a:lnTo>
                  <a:pt x="14679" y="196973"/>
                </a:lnTo>
                <a:lnTo>
                  <a:pt x="22627" y="175896"/>
                </a:lnTo>
                <a:lnTo>
                  <a:pt x="32140" y="155643"/>
                </a:lnTo>
                <a:lnTo>
                  <a:pt x="43141" y="136287"/>
                </a:lnTo>
                <a:lnTo>
                  <a:pt x="55558" y="117902"/>
                </a:lnTo>
                <a:lnTo>
                  <a:pt x="69317" y="100563"/>
                </a:lnTo>
                <a:lnTo>
                  <a:pt x="84343" y="84343"/>
                </a:lnTo>
                <a:lnTo>
                  <a:pt x="100563" y="69317"/>
                </a:lnTo>
                <a:lnTo>
                  <a:pt x="117902" y="55558"/>
                </a:lnTo>
                <a:lnTo>
                  <a:pt x="136287" y="43141"/>
                </a:lnTo>
                <a:lnTo>
                  <a:pt x="155643" y="32140"/>
                </a:lnTo>
                <a:lnTo>
                  <a:pt x="175896" y="22627"/>
                </a:lnTo>
                <a:lnTo>
                  <a:pt x="196973" y="14679"/>
                </a:lnTo>
                <a:lnTo>
                  <a:pt x="218800" y="8368"/>
                </a:lnTo>
                <a:lnTo>
                  <a:pt x="241302" y="3768"/>
                </a:lnTo>
                <a:lnTo>
                  <a:pt x="264405" y="954"/>
                </a:lnTo>
                <a:lnTo>
                  <a:pt x="288035" y="0"/>
                </a:lnTo>
                <a:lnTo>
                  <a:pt x="311649" y="954"/>
                </a:lnTo>
                <a:lnTo>
                  <a:pt x="334738" y="3768"/>
                </a:lnTo>
                <a:lnTo>
                  <a:pt x="357230" y="8368"/>
                </a:lnTo>
                <a:lnTo>
                  <a:pt x="379049" y="14679"/>
                </a:lnTo>
                <a:lnTo>
                  <a:pt x="400121" y="22627"/>
                </a:lnTo>
                <a:lnTo>
                  <a:pt x="420372" y="32140"/>
                </a:lnTo>
                <a:lnTo>
                  <a:pt x="439728" y="43141"/>
                </a:lnTo>
                <a:lnTo>
                  <a:pt x="458114" y="55558"/>
                </a:lnTo>
                <a:lnTo>
                  <a:pt x="475456" y="69317"/>
                </a:lnTo>
                <a:lnTo>
                  <a:pt x="491680" y="84343"/>
                </a:lnTo>
                <a:lnTo>
                  <a:pt x="506711" y="100563"/>
                </a:lnTo>
                <a:lnTo>
                  <a:pt x="520476" y="117902"/>
                </a:lnTo>
                <a:lnTo>
                  <a:pt x="532899" y="136287"/>
                </a:lnTo>
                <a:lnTo>
                  <a:pt x="543907" y="155643"/>
                </a:lnTo>
                <a:lnTo>
                  <a:pt x="553426" y="175896"/>
                </a:lnTo>
                <a:lnTo>
                  <a:pt x="561380" y="196973"/>
                </a:lnTo>
                <a:lnTo>
                  <a:pt x="567696" y="218800"/>
                </a:lnTo>
                <a:lnTo>
                  <a:pt x="572300" y="241302"/>
                </a:lnTo>
                <a:lnTo>
                  <a:pt x="575116" y="264405"/>
                </a:lnTo>
                <a:lnTo>
                  <a:pt x="576071" y="288036"/>
                </a:lnTo>
                <a:lnTo>
                  <a:pt x="575116" y="311649"/>
                </a:lnTo>
                <a:lnTo>
                  <a:pt x="572300" y="334738"/>
                </a:lnTo>
                <a:lnTo>
                  <a:pt x="567696" y="357230"/>
                </a:lnTo>
                <a:lnTo>
                  <a:pt x="561380" y="379049"/>
                </a:lnTo>
                <a:lnTo>
                  <a:pt x="553426" y="400121"/>
                </a:lnTo>
                <a:lnTo>
                  <a:pt x="543907" y="420372"/>
                </a:lnTo>
                <a:lnTo>
                  <a:pt x="532899" y="439728"/>
                </a:lnTo>
                <a:lnTo>
                  <a:pt x="520476" y="458114"/>
                </a:lnTo>
                <a:lnTo>
                  <a:pt x="506711" y="475456"/>
                </a:lnTo>
                <a:lnTo>
                  <a:pt x="491680" y="491680"/>
                </a:lnTo>
                <a:lnTo>
                  <a:pt x="475456" y="506711"/>
                </a:lnTo>
                <a:lnTo>
                  <a:pt x="458114" y="520476"/>
                </a:lnTo>
                <a:lnTo>
                  <a:pt x="439728" y="532899"/>
                </a:lnTo>
                <a:lnTo>
                  <a:pt x="420372" y="543907"/>
                </a:lnTo>
                <a:lnTo>
                  <a:pt x="400121" y="553426"/>
                </a:lnTo>
                <a:lnTo>
                  <a:pt x="379049" y="561380"/>
                </a:lnTo>
                <a:lnTo>
                  <a:pt x="357230" y="567696"/>
                </a:lnTo>
                <a:lnTo>
                  <a:pt x="334738" y="572300"/>
                </a:lnTo>
                <a:lnTo>
                  <a:pt x="311649" y="575116"/>
                </a:lnTo>
                <a:lnTo>
                  <a:pt x="288035" y="576071"/>
                </a:lnTo>
                <a:lnTo>
                  <a:pt x="264405" y="575116"/>
                </a:lnTo>
                <a:lnTo>
                  <a:pt x="241302" y="572300"/>
                </a:lnTo>
                <a:lnTo>
                  <a:pt x="218800" y="567696"/>
                </a:lnTo>
                <a:lnTo>
                  <a:pt x="196973" y="561380"/>
                </a:lnTo>
                <a:lnTo>
                  <a:pt x="175896" y="553426"/>
                </a:lnTo>
                <a:lnTo>
                  <a:pt x="155643" y="543907"/>
                </a:lnTo>
                <a:lnTo>
                  <a:pt x="136287" y="532899"/>
                </a:lnTo>
                <a:lnTo>
                  <a:pt x="117902" y="520476"/>
                </a:lnTo>
                <a:lnTo>
                  <a:pt x="100563" y="506711"/>
                </a:lnTo>
                <a:lnTo>
                  <a:pt x="84343" y="491680"/>
                </a:lnTo>
                <a:lnTo>
                  <a:pt x="69317" y="475456"/>
                </a:lnTo>
                <a:lnTo>
                  <a:pt x="55558" y="458114"/>
                </a:lnTo>
                <a:lnTo>
                  <a:pt x="43141" y="439728"/>
                </a:lnTo>
                <a:lnTo>
                  <a:pt x="32140" y="420372"/>
                </a:lnTo>
                <a:lnTo>
                  <a:pt x="22627" y="400121"/>
                </a:lnTo>
                <a:lnTo>
                  <a:pt x="14679" y="379049"/>
                </a:lnTo>
                <a:lnTo>
                  <a:pt x="8368" y="357230"/>
                </a:lnTo>
                <a:lnTo>
                  <a:pt x="3768" y="334738"/>
                </a:lnTo>
                <a:lnTo>
                  <a:pt x="954" y="311649"/>
                </a:lnTo>
                <a:lnTo>
                  <a:pt x="0" y="288036"/>
                </a:lnTo>
                <a:close/>
              </a:path>
            </a:pathLst>
          </a:custGeom>
          <a:ln w="25400">
            <a:solidFill>
              <a:srgbClr val="7597D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3923919" y="3284982"/>
            <a:ext cx="576071" cy="576071"/>
          </a:xfrm>
          <a:custGeom>
            <a:avLst/>
            <a:gdLst/>
            <a:ahLst/>
            <a:cxnLst/>
            <a:rect l="l" t="t" r="r" b="b"/>
            <a:pathLst>
              <a:path w="576071" h="576071">
                <a:moveTo>
                  <a:pt x="0" y="288035"/>
                </a:moveTo>
                <a:lnTo>
                  <a:pt x="954" y="264405"/>
                </a:lnTo>
                <a:lnTo>
                  <a:pt x="3768" y="241302"/>
                </a:lnTo>
                <a:lnTo>
                  <a:pt x="8368" y="218800"/>
                </a:lnTo>
                <a:lnTo>
                  <a:pt x="14679" y="196973"/>
                </a:lnTo>
                <a:lnTo>
                  <a:pt x="22627" y="175896"/>
                </a:lnTo>
                <a:lnTo>
                  <a:pt x="32140" y="155643"/>
                </a:lnTo>
                <a:lnTo>
                  <a:pt x="43141" y="136287"/>
                </a:lnTo>
                <a:lnTo>
                  <a:pt x="55558" y="117902"/>
                </a:lnTo>
                <a:lnTo>
                  <a:pt x="69317" y="100563"/>
                </a:lnTo>
                <a:lnTo>
                  <a:pt x="84343" y="84343"/>
                </a:lnTo>
                <a:lnTo>
                  <a:pt x="100563" y="69317"/>
                </a:lnTo>
                <a:lnTo>
                  <a:pt x="117902" y="55558"/>
                </a:lnTo>
                <a:lnTo>
                  <a:pt x="136287" y="43141"/>
                </a:lnTo>
                <a:lnTo>
                  <a:pt x="155643" y="32140"/>
                </a:lnTo>
                <a:lnTo>
                  <a:pt x="175896" y="22627"/>
                </a:lnTo>
                <a:lnTo>
                  <a:pt x="196973" y="14679"/>
                </a:lnTo>
                <a:lnTo>
                  <a:pt x="218800" y="8368"/>
                </a:lnTo>
                <a:lnTo>
                  <a:pt x="241302" y="3768"/>
                </a:lnTo>
                <a:lnTo>
                  <a:pt x="264405" y="954"/>
                </a:lnTo>
                <a:lnTo>
                  <a:pt x="288035" y="0"/>
                </a:lnTo>
                <a:lnTo>
                  <a:pt x="311666" y="954"/>
                </a:lnTo>
                <a:lnTo>
                  <a:pt x="334769" y="3768"/>
                </a:lnTo>
                <a:lnTo>
                  <a:pt x="357271" y="8368"/>
                </a:lnTo>
                <a:lnTo>
                  <a:pt x="379098" y="14679"/>
                </a:lnTo>
                <a:lnTo>
                  <a:pt x="400175" y="22627"/>
                </a:lnTo>
                <a:lnTo>
                  <a:pt x="420428" y="32140"/>
                </a:lnTo>
                <a:lnTo>
                  <a:pt x="439784" y="43141"/>
                </a:lnTo>
                <a:lnTo>
                  <a:pt x="458169" y="55558"/>
                </a:lnTo>
                <a:lnTo>
                  <a:pt x="475508" y="69317"/>
                </a:lnTo>
                <a:lnTo>
                  <a:pt x="491728" y="84343"/>
                </a:lnTo>
                <a:lnTo>
                  <a:pt x="506754" y="100563"/>
                </a:lnTo>
                <a:lnTo>
                  <a:pt x="520513" y="117902"/>
                </a:lnTo>
                <a:lnTo>
                  <a:pt x="532930" y="136287"/>
                </a:lnTo>
                <a:lnTo>
                  <a:pt x="543931" y="155643"/>
                </a:lnTo>
                <a:lnTo>
                  <a:pt x="553444" y="175896"/>
                </a:lnTo>
                <a:lnTo>
                  <a:pt x="561392" y="196973"/>
                </a:lnTo>
                <a:lnTo>
                  <a:pt x="567703" y="218800"/>
                </a:lnTo>
                <a:lnTo>
                  <a:pt x="572303" y="241302"/>
                </a:lnTo>
                <a:lnTo>
                  <a:pt x="575117" y="264405"/>
                </a:lnTo>
                <a:lnTo>
                  <a:pt x="576071" y="288035"/>
                </a:lnTo>
                <a:lnTo>
                  <a:pt x="575117" y="311666"/>
                </a:lnTo>
                <a:lnTo>
                  <a:pt x="572303" y="334769"/>
                </a:lnTo>
                <a:lnTo>
                  <a:pt x="567703" y="357271"/>
                </a:lnTo>
                <a:lnTo>
                  <a:pt x="561392" y="379098"/>
                </a:lnTo>
                <a:lnTo>
                  <a:pt x="553444" y="400175"/>
                </a:lnTo>
                <a:lnTo>
                  <a:pt x="543931" y="420428"/>
                </a:lnTo>
                <a:lnTo>
                  <a:pt x="532930" y="439784"/>
                </a:lnTo>
                <a:lnTo>
                  <a:pt x="520513" y="458169"/>
                </a:lnTo>
                <a:lnTo>
                  <a:pt x="506754" y="475508"/>
                </a:lnTo>
                <a:lnTo>
                  <a:pt x="491728" y="491728"/>
                </a:lnTo>
                <a:lnTo>
                  <a:pt x="475508" y="506754"/>
                </a:lnTo>
                <a:lnTo>
                  <a:pt x="458169" y="520513"/>
                </a:lnTo>
                <a:lnTo>
                  <a:pt x="439784" y="532930"/>
                </a:lnTo>
                <a:lnTo>
                  <a:pt x="420428" y="543931"/>
                </a:lnTo>
                <a:lnTo>
                  <a:pt x="400175" y="553444"/>
                </a:lnTo>
                <a:lnTo>
                  <a:pt x="379098" y="561392"/>
                </a:lnTo>
                <a:lnTo>
                  <a:pt x="357271" y="567703"/>
                </a:lnTo>
                <a:lnTo>
                  <a:pt x="334769" y="572303"/>
                </a:lnTo>
                <a:lnTo>
                  <a:pt x="311666" y="575117"/>
                </a:lnTo>
                <a:lnTo>
                  <a:pt x="288035" y="576071"/>
                </a:lnTo>
                <a:lnTo>
                  <a:pt x="264405" y="575117"/>
                </a:lnTo>
                <a:lnTo>
                  <a:pt x="241302" y="572303"/>
                </a:lnTo>
                <a:lnTo>
                  <a:pt x="218800" y="567703"/>
                </a:lnTo>
                <a:lnTo>
                  <a:pt x="196973" y="561392"/>
                </a:lnTo>
                <a:lnTo>
                  <a:pt x="175896" y="553444"/>
                </a:lnTo>
                <a:lnTo>
                  <a:pt x="155643" y="543931"/>
                </a:lnTo>
                <a:lnTo>
                  <a:pt x="136287" y="532930"/>
                </a:lnTo>
                <a:lnTo>
                  <a:pt x="117902" y="520513"/>
                </a:lnTo>
                <a:lnTo>
                  <a:pt x="100563" y="506754"/>
                </a:lnTo>
                <a:lnTo>
                  <a:pt x="84343" y="491728"/>
                </a:lnTo>
                <a:lnTo>
                  <a:pt x="69317" y="475508"/>
                </a:lnTo>
                <a:lnTo>
                  <a:pt x="55558" y="458169"/>
                </a:lnTo>
                <a:lnTo>
                  <a:pt x="43141" y="439784"/>
                </a:lnTo>
                <a:lnTo>
                  <a:pt x="32140" y="420428"/>
                </a:lnTo>
                <a:lnTo>
                  <a:pt x="22627" y="400175"/>
                </a:lnTo>
                <a:lnTo>
                  <a:pt x="14679" y="379098"/>
                </a:lnTo>
                <a:lnTo>
                  <a:pt x="8368" y="357271"/>
                </a:lnTo>
                <a:lnTo>
                  <a:pt x="3768" y="334769"/>
                </a:lnTo>
                <a:lnTo>
                  <a:pt x="954" y="311666"/>
                </a:lnTo>
                <a:lnTo>
                  <a:pt x="0" y="288035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4163822" y="3789045"/>
            <a:ext cx="768350" cy="574040"/>
          </a:xfrm>
          <a:custGeom>
            <a:avLst/>
            <a:gdLst/>
            <a:ahLst/>
            <a:cxnLst/>
            <a:rect l="l" t="t" r="r" b="b"/>
            <a:pathLst>
              <a:path w="768350" h="574040">
                <a:moveTo>
                  <a:pt x="55117" y="12318"/>
                </a:moveTo>
                <a:lnTo>
                  <a:pt x="42417" y="12826"/>
                </a:lnTo>
                <a:lnTo>
                  <a:pt x="42925" y="27304"/>
                </a:lnTo>
                <a:lnTo>
                  <a:pt x="43306" y="16001"/>
                </a:lnTo>
                <a:lnTo>
                  <a:pt x="54355" y="15493"/>
                </a:lnTo>
                <a:lnTo>
                  <a:pt x="55625" y="25907"/>
                </a:lnTo>
                <a:lnTo>
                  <a:pt x="55117" y="12318"/>
                </a:lnTo>
                <a:close/>
              </a:path>
              <a:path w="768350" h="574040">
                <a:moveTo>
                  <a:pt x="43859" y="35262"/>
                </a:moveTo>
                <a:lnTo>
                  <a:pt x="51307" y="81279"/>
                </a:lnTo>
                <a:lnTo>
                  <a:pt x="58419" y="107949"/>
                </a:lnTo>
                <a:lnTo>
                  <a:pt x="67310" y="134492"/>
                </a:lnTo>
                <a:lnTo>
                  <a:pt x="78104" y="160527"/>
                </a:lnTo>
                <a:lnTo>
                  <a:pt x="90550" y="186308"/>
                </a:lnTo>
                <a:lnTo>
                  <a:pt x="104775" y="211835"/>
                </a:lnTo>
                <a:lnTo>
                  <a:pt x="120523" y="236854"/>
                </a:lnTo>
                <a:lnTo>
                  <a:pt x="137667" y="261365"/>
                </a:lnTo>
                <a:lnTo>
                  <a:pt x="156337" y="285368"/>
                </a:lnTo>
                <a:lnTo>
                  <a:pt x="176529" y="308736"/>
                </a:lnTo>
                <a:lnTo>
                  <a:pt x="197865" y="331469"/>
                </a:lnTo>
                <a:lnTo>
                  <a:pt x="220599" y="353567"/>
                </a:lnTo>
                <a:lnTo>
                  <a:pt x="244475" y="374903"/>
                </a:lnTo>
                <a:lnTo>
                  <a:pt x="269366" y="395350"/>
                </a:lnTo>
                <a:lnTo>
                  <a:pt x="295401" y="415035"/>
                </a:lnTo>
                <a:lnTo>
                  <a:pt x="322452" y="433831"/>
                </a:lnTo>
                <a:lnTo>
                  <a:pt x="350392" y="451611"/>
                </a:lnTo>
                <a:lnTo>
                  <a:pt x="379222" y="468502"/>
                </a:lnTo>
                <a:lnTo>
                  <a:pt x="408813" y="484377"/>
                </a:lnTo>
                <a:lnTo>
                  <a:pt x="439165" y="498982"/>
                </a:lnTo>
                <a:lnTo>
                  <a:pt x="470153" y="512571"/>
                </a:lnTo>
                <a:lnTo>
                  <a:pt x="501776" y="524890"/>
                </a:lnTo>
                <a:lnTo>
                  <a:pt x="533907" y="535939"/>
                </a:lnTo>
                <a:lnTo>
                  <a:pt x="566547" y="545718"/>
                </a:lnTo>
                <a:lnTo>
                  <a:pt x="599566" y="554227"/>
                </a:lnTo>
                <a:lnTo>
                  <a:pt x="632840" y="561212"/>
                </a:lnTo>
                <a:lnTo>
                  <a:pt x="666495" y="566800"/>
                </a:lnTo>
                <a:lnTo>
                  <a:pt x="700277" y="570737"/>
                </a:lnTo>
                <a:lnTo>
                  <a:pt x="734313" y="573150"/>
                </a:lnTo>
                <a:lnTo>
                  <a:pt x="768095" y="574039"/>
                </a:lnTo>
                <a:lnTo>
                  <a:pt x="768350" y="561339"/>
                </a:lnTo>
                <a:lnTo>
                  <a:pt x="734694" y="560450"/>
                </a:lnTo>
                <a:lnTo>
                  <a:pt x="701293" y="558164"/>
                </a:lnTo>
                <a:lnTo>
                  <a:pt x="668019" y="554100"/>
                </a:lnTo>
                <a:lnTo>
                  <a:pt x="635000" y="548639"/>
                </a:lnTo>
                <a:lnTo>
                  <a:pt x="602233" y="541781"/>
                </a:lnTo>
                <a:lnTo>
                  <a:pt x="569722" y="533399"/>
                </a:lnTo>
                <a:lnTo>
                  <a:pt x="537590" y="523747"/>
                </a:lnTo>
                <a:lnTo>
                  <a:pt x="505840" y="512952"/>
                </a:lnTo>
                <a:lnTo>
                  <a:pt x="474725" y="500760"/>
                </a:lnTo>
                <a:lnTo>
                  <a:pt x="444245" y="487425"/>
                </a:lnTo>
                <a:lnTo>
                  <a:pt x="414400" y="472947"/>
                </a:lnTo>
                <a:lnTo>
                  <a:pt x="385190" y="457326"/>
                </a:lnTo>
                <a:lnTo>
                  <a:pt x="356869" y="440689"/>
                </a:lnTo>
                <a:lnTo>
                  <a:pt x="329311" y="423036"/>
                </a:lnTo>
                <a:lnTo>
                  <a:pt x="302640" y="404621"/>
                </a:lnTo>
                <a:lnTo>
                  <a:pt x="276987" y="385190"/>
                </a:lnTo>
                <a:lnTo>
                  <a:pt x="252475" y="364997"/>
                </a:lnTo>
                <a:lnTo>
                  <a:pt x="229107" y="344042"/>
                </a:lnTo>
                <a:lnTo>
                  <a:pt x="206755" y="322325"/>
                </a:lnTo>
                <a:lnTo>
                  <a:pt x="185674" y="299973"/>
                </a:lnTo>
                <a:lnTo>
                  <a:pt x="165988" y="276986"/>
                </a:lnTo>
                <a:lnTo>
                  <a:pt x="147700" y="253618"/>
                </a:lnTo>
                <a:lnTo>
                  <a:pt x="130810" y="229488"/>
                </a:lnTo>
                <a:lnTo>
                  <a:pt x="115569" y="204977"/>
                </a:lnTo>
                <a:lnTo>
                  <a:pt x="101726" y="180212"/>
                </a:lnTo>
                <a:lnTo>
                  <a:pt x="89535" y="155066"/>
                </a:lnTo>
                <a:lnTo>
                  <a:pt x="78993" y="129539"/>
                </a:lnTo>
                <a:lnTo>
                  <a:pt x="70485" y="103885"/>
                </a:lnTo>
                <a:lnTo>
                  <a:pt x="63626" y="77977"/>
                </a:lnTo>
                <a:lnTo>
                  <a:pt x="58547" y="51942"/>
                </a:lnTo>
                <a:lnTo>
                  <a:pt x="56905" y="37307"/>
                </a:lnTo>
                <a:lnTo>
                  <a:pt x="49191" y="25221"/>
                </a:lnTo>
                <a:lnTo>
                  <a:pt x="43859" y="35262"/>
                </a:lnTo>
                <a:close/>
              </a:path>
              <a:path w="768350" h="574040">
                <a:moveTo>
                  <a:pt x="7365" y="97662"/>
                </a:moveTo>
                <a:lnTo>
                  <a:pt x="11302" y="96519"/>
                </a:lnTo>
                <a:lnTo>
                  <a:pt x="12953" y="93471"/>
                </a:lnTo>
                <a:lnTo>
                  <a:pt x="43859" y="35262"/>
                </a:lnTo>
                <a:lnTo>
                  <a:pt x="49191" y="25221"/>
                </a:lnTo>
                <a:lnTo>
                  <a:pt x="56905" y="37307"/>
                </a:lnTo>
                <a:lnTo>
                  <a:pt x="90804" y="90423"/>
                </a:lnTo>
                <a:lnTo>
                  <a:pt x="92710" y="93344"/>
                </a:lnTo>
                <a:lnTo>
                  <a:pt x="96647" y="94233"/>
                </a:lnTo>
                <a:lnTo>
                  <a:pt x="99567" y="92328"/>
                </a:lnTo>
                <a:lnTo>
                  <a:pt x="102488" y="90423"/>
                </a:lnTo>
                <a:lnTo>
                  <a:pt x="103377" y="86486"/>
                </a:lnTo>
                <a:lnTo>
                  <a:pt x="101473" y="83565"/>
                </a:lnTo>
                <a:lnTo>
                  <a:pt x="48260" y="0"/>
                </a:lnTo>
                <a:lnTo>
                  <a:pt x="1650" y="87502"/>
                </a:lnTo>
                <a:lnTo>
                  <a:pt x="0" y="90550"/>
                </a:lnTo>
                <a:lnTo>
                  <a:pt x="1269" y="94360"/>
                </a:lnTo>
                <a:lnTo>
                  <a:pt x="4317" y="96011"/>
                </a:lnTo>
                <a:lnTo>
                  <a:pt x="7365" y="97662"/>
                </a:lnTo>
                <a:lnTo>
                  <a:pt x="42417" y="12826"/>
                </a:lnTo>
                <a:lnTo>
                  <a:pt x="55117" y="12318"/>
                </a:lnTo>
                <a:lnTo>
                  <a:pt x="55625" y="25907"/>
                </a:lnTo>
                <a:lnTo>
                  <a:pt x="54355" y="15493"/>
                </a:lnTo>
                <a:lnTo>
                  <a:pt x="43306" y="16001"/>
                </a:lnTo>
                <a:lnTo>
                  <a:pt x="42925" y="27304"/>
                </a:lnTo>
                <a:lnTo>
                  <a:pt x="42417" y="12826"/>
                </a:lnTo>
                <a:lnTo>
                  <a:pt x="7365" y="9766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4205732" y="2731135"/>
            <a:ext cx="713866" cy="554101"/>
          </a:xfrm>
          <a:custGeom>
            <a:avLst/>
            <a:gdLst/>
            <a:ahLst/>
            <a:cxnLst/>
            <a:rect l="l" t="t" r="r" b="b"/>
            <a:pathLst>
              <a:path w="713866" h="554101">
                <a:moveTo>
                  <a:pt x="701202" y="50341"/>
                </a:moveTo>
                <a:lnTo>
                  <a:pt x="710691" y="55625"/>
                </a:lnTo>
                <a:lnTo>
                  <a:pt x="713613" y="43814"/>
                </a:lnTo>
                <a:lnTo>
                  <a:pt x="639826" y="1650"/>
                </a:lnTo>
                <a:lnTo>
                  <a:pt x="636651" y="0"/>
                </a:lnTo>
                <a:lnTo>
                  <a:pt x="632840" y="1015"/>
                </a:lnTo>
                <a:lnTo>
                  <a:pt x="631189" y="4063"/>
                </a:lnTo>
                <a:lnTo>
                  <a:pt x="629412" y="7112"/>
                </a:lnTo>
                <a:lnTo>
                  <a:pt x="630554" y="11049"/>
                </a:lnTo>
                <a:lnTo>
                  <a:pt x="633602" y="12700"/>
                </a:lnTo>
                <a:lnTo>
                  <a:pt x="690379" y="44315"/>
                </a:lnTo>
                <a:lnTo>
                  <a:pt x="692150" y="44195"/>
                </a:lnTo>
                <a:lnTo>
                  <a:pt x="710438" y="44703"/>
                </a:lnTo>
                <a:lnTo>
                  <a:pt x="701202" y="50341"/>
                </a:lnTo>
                <a:close/>
              </a:path>
              <a:path w="713866" h="554101">
                <a:moveTo>
                  <a:pt x="16382" y="457962"/>
                </a:moveTo>
                <a:lnTo>
                  <a:pt x="9397" y="481838"/>
                </a:lnTo>
                <a:lnTo>
                  <a:pt x="4063" y="505840"/>
                </a:lnTo>
                <a:lnTo>
                  <a:pt x="1015" y="529970"/>
                </a:lnTo>
                <a:lnTo>
                  <a:pt x="0" y="553592"/>
                </a:lnTo>
                <a:lnTo>
                  <a:pt x="12700" y="554101"/>
                </a:lnTo>
                <a:lnTo>
                  <a:pt x="13715" y="530478"/>
                </a:lnTo>
                <a:lnTo>
                  <a:pt x="16763" y="507491"/>
                </a:lnTo>
                <a:lnTo>
                  <a:pt x="21716" y="484504"/>
                </a:lnTo>
                <a:lnTo>
                  <a:pt x="28575" y="461644"/>
                </a:lnTo>
                <a:lnTo>
                  <a:pt x="37210" y="438912"/>
                </a:lnTo>
                <a:lnTo>
                  <a:pt x="47751" y="416560"/>
                </a:lnTo>
                <a:lnTo>
                  <a:pt x="59816" y="394207"/>
                </a:lnTo>
                <a:lnTo>
                  <a:pt x="73659" y="372110"/>
                </a:lnTo>
                <a:lnTo>
                  <a:pt x="88900" y="350519"/>
                </a:lnTo>
                <a:lnTo>
                  <a:pt x="105790" y="329311"/>
                </a:lnTo>
                <a:lnTo>
                  <a:pt x="124078" y="308355"/>
                </a:lnTo>
                <a:lnTo>
                  <a:pt x="143763" y="288163"/>
                </a:lnTo>
                <a:lnTo>
                  <a:pt x="164845" y="268224"/>
                </a:lnTo>
                <a:lnTo>
                  <a:pt x="187070" y="249047"/>
                </a:lnTo>
                <a:lnTo>
                  <a:pt x="210438" y="230377"/>
                </a:lnTo>
                <a:lnTo>
                  <a:pt x="235076" y="212598"/>
                </a:lnTo>
                <a:lnTo>
                  <a:pt x="260603" y="195325"/>
                </a:lnTo>
                <a:lnTo>
                  <a:pt x="287273" y="178942"/>
                </a:lnTo>
                <a:lnTo>
                  <a:pt x="314832" y="163322"/>
                </a:lnTo>
                <a:lnTo>
                  <a:pt x="343153" y="148589"/>
                </a:lnTo>
                <a:lnTo>
                  <a:pt x="372363" y="134619"/>
                </a:lnTo>
                <a:lnTo>
                  <a:pt x="402335" y="121792"/>
                </a:lnTo>
                <a:lnTo>
                  <a:pt x="432815" y="109981"/>
                </a:lnTo>
                <a:lnTo>
                  <a:pt x="463930" y="99187"/>
                </a:lnTo>
                <a:lnTo>
                  <a:pt x="495680" y="89535"/>
                </a:lnTo>
                <a:lnTo>
                  <a:pt x="527812" y="80899"/>
                </a:lnTo>
                <a:lnTo>
                  <a:pt x="560323" y="73660"/>
                </a:lnTo>
                <a:lnTo>
                  <a:pt x="593216" y="67437"/>
                </a:lnTo>
                <a:lnTo>
                  <a:pt x="626237" y="62484"/>
                </a:lnTo>
                <a:lnTo>
                  <a:pt x="659510" y="59054"/>
                </a:lnTo>
                <a:lnTo>
                  <a:pt x="690162" y="57081"/>
                </a:lnTo>
                <a:lnTo>
                  <a:pt x="713866" y="56514"/>
                </a:lnTo>
                <a:lnTo>
                  <a:pt x="641730" y="101473"/>
                </a:lnTo>
                <a:lnTo>
                  <a:pt x="726313" y="49911"/>
                </a:lnTo>
                <a:lnTo>
                  <a:pt x="639826" y="1650"/>
                </a:lnTo>
                <a:lnTo>
                  <a:pt x="713613" y="43814"/>
                </a:lnTo>
                <a:lnTo>
                  <a:pt x="710691" y="55625"/>
                </a:lnTo>
                <a:lnTo>
                  <a:pt x="701202" y="50341"/>
                </a:lnTo>
                <a:lnTo>
                  <a:pt x="710438" y="44703"/>
                </a:lnTo>
                <a:lnTo>
                  <a:pt x="692150" y="44195"/>
                </a:lnTo>
                <a:lnTo>
                  <a:pt x="690379" y="44315"/>
                </a:lnTo>
                <a:lnTo>
                  <a:pt x="658240" y="46481"/>
                </a:lnTo>
                <a:lnTo>
                  <a:pt x="624458" y="50037"/>
                </a:lnTo>
                <a:lnTo>
                  <a:pt x="590803" y="54990"/>
                </a:lnTo>
                <a:lnTo>
                  <a:pt x="557529" y="61213"/>
                </a:lnTo>
                <a:lnTo>
                  <a:pt x="524509" y="68579"/>
                </a:lnTo>
                <a:lnTo>
                  <a:pt x="491997" y="77342"/>
                </a:lnTo>
                <a:lnTo>
                  <a:pt x="459866" y="87249"/>
                </a:lnTo>
                <a:lnTo>
                  <a:pt x="428243" y="98170"/>
                </a:lnTo>
                <a:lnTo>
                  <a:pt x="397255" y="110109"/>
                </a:lnTo>
                <a:lnTo>
                  <a:pt x="367029" y="123189"/>
                </a:lnTo>
                <a:lnTo>
                  <a:pt x="337312" y="137287"/>
                </a:lnTo>
                <a:lnTo>
                  <a:pt x="308609" y="152273"/>
                </a:lnTo>
                <a:lnTo>
                  <a:pt x="280669" y="168148"/>
                </a:lnTo>
                <a:lnTo>
                  <a:pt x="253618" y="184785"/>
                </a:lnTo>
                <a:lnTo>
                  <a:pt x="227583" y="202311"/>
                </a:lnTo>
                <a:lnTo>
                  <a:pt x="202564" y="220472"/>
                </a:lnTo>
                <a:lnTo>
                  <a:pt x="178815" y="239394"/>
                </a:lnTo>
                <a:lnTo>
                  <a:pt x="156082" y="258952"/>
                </a:lnTo>
                <a:lnTo>
                  <a:pt x="134619" y="279273"/>
                </a:lnTo>
                <a:lnTo>
                  <a:pt x="114553" y="299974"/>
                </a:lnTo>
                <a:lnTo>
                  <a:pt x="95884" y="321437"/>
                </a:lnTo>
                <a:lnTo>
                  <a:pt x="78612" y="343153"/>
                </a:lnTo>
                <a:lnTo>
                  <a:pt x="62864" y="365378"/>
                </a:lnTo>
                <a:lnTo>
                  <a:pt x="48640" y="388112"/>
                </a:lnTo>
                <a:lnTo>
                  <a:pt x="36194" y="411099"/>
                </a:lnTo>
                <a:lnTo>
                  <a:pt x="25272" y="434466"/>
                </a:lnTo>
                <a:lnTo>
                  <a:pt x="16382" y="457962"/>
                </a:lnTo>
                <a:close/>
              </a:path>
              <a:path w="713866" h="554101">
                <a:moveTo>
                  <a:pt x="632967" y="99440"/>
                </a:moveTo>
                <a:lnTo>
                  <a:pt x="634872" y="102362"/>
                </a:lnTo>
                <a:lnTo>
                  <a:pt x="638809" y="103377"/>
                </a:lnTo>
                <a:lnTo>
                  <a:pt x="641730" y="101473"/>
                </a:lnTo>
                <a:lnTo>
                  <a:pt x="713866" y="56514"/>
                </a:lnTo>
                <a:lnTo>
                  <a:pt x="693038" y="56895"/>
                </a:lnTo>
                <a:lnTo>
                  <a:pt x="690162" y="57081"/>
                </a:lnTo>
                <a:lnTo>
                  <a:pt x="635126" y="90677"/>
                </a:lnTo>
                <a:lnTo>
                  <a:pt x="632078" y="92455"/>
                </a:lnTo>
                <a:lnTo>
                  <a:pt x="631189" y="96392"/>
                </a:lnTo>
                <a:lnTo>
                  <a:pt x="632967" y="9944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5213731" y="1867535"/>
            <a:ext cx="713994" cy="625728"/>
          </a:xfrm>
          <a:custGeom>
            <a:avLst/>
            <a:gdLst/>
            <a:ahLst/>
            <a:cxnLst/>
            <a:rect l="l" t="t" r="r" b="b"/>
            <a:pathLst>
              <a:path w="713994" h="625728">
                <a:moveTo>
                  <a:pt x="701330" y="50025"/>
                </a:moveTo>
                <a:lnTo>
                  <a:pt x="710819" y="55244"/>
                </a:lnTo>
                <a:lnTo>
                  <a:pt x="713740" y="43306"/>
                </a:lnTo>
                <a:lnTo>
                  <a:pt x="639572" y="1650"/>
                </a:lnTo>
                <a:lnTo>
                  <a:pt x="636524" y="0"/>
                </a:lnTo>
                <a:lnTo>
                  <a:pt x="632714" y="1015"/>
                </a:lnTo>
                <a:lnTo>
                  <a:pt x="631063" y="4190"/>
                </a:lnTo>
                <a:lnTo>
                  <a:pt x="629285" y="7238"/>
                </a:lnTo>
                <a:lnTo>
                  <a:pt x="630428" y="11049"/>
                </a:lnTo>
                <a:lnTo>
                  <a:pt x="633476" y="12700"/>
                </a:lnTo>
                <a:lnTo>
                  <a:pt x="690500" y="44067"/>
                </a:lnTo>
                <a:lnTo>
                  <a:pt x="692277" y="43941"/>
                </a:lnTo>
                <a:lnTo>
                  <a:pt x="710565" y="44323"/>
                </a:lnTo>
                <a:lnTo>
                  <a:pt x="701330" y="50025"/>
                </a:lnTo>
                <a:close/>
              </a:path>
              <a:path w="713994" h="625728">
                <a:moveTo>
                  <a:pt x="16383" y="516381"/>
                </a:moveTo>
                <a:lnTo>
                  <a:pt x="9398" y="543432"/>
                </a:lnTo>
                <a:lnTo>
                  <a:pt x="4191" y="570864"/>
                </a:lnTo>
                <a:lnTo>
                  <a:pt x="1016" y="598297"/>
                </a:lnTo>
                <a:lnTo>
                  <a:pt x="0" y="625220"/>
                </a:lnTo>
                <a:lnTo>
                  <a:pt x="12700" y="625728"/>
                </a:lnTo>
                <a:lnTo>
                  <a:pt x="13716" y="598677"/>
                </a:lnTo>
                <a:lnTo>
                  <a:pt x="16764" y="572262"/>
                </a:lnTo>
                <a:lnTo>
                  <a:pt x="21844" y="545845"/>
                </a:lnTo>
                <a:lnTo>
                  <a:pt x="28702" y="519556"/>
                </a:lnTo>
                <a:lnTo>
                  <a:pt x="37338" y="493522"/>
                </a:lnTo>
                <a:lnTo>
                  <a:pt x="47879" y="467740"/>
                </a:lnTo>
                <a:lnTo>
                  <a:pt x="59944" y="442087"/>
                </a:lnTo>
                <a:lnTo>
                  <a:pt x="73787" y="416940"/>
                </a:lnTo>
                <a:lnTo>
                  <a:pt x="89154" y="392175"/>
                </a:lnTo>
                <a:lnTo>
                  <a:pt x="106045" y="367791"/>
                </a:lnTo>
                <a:lnTo>
                  <a:pt x="124333" y="343915"/>
                </a:lnTo>
                <a:lnTo>
                  <a:pt x="144018" y="320675"/>
                </a:lnTo>
                <a:lnTo>
                  <a:pt x="165100" y="298068"/>
                </a:lnTo>
                <a:lnTo>
                  <a:pt x="187452" y="275970"/>
                </a:lnTo>
                <a:lnTo>
                  <a:pt x="210820" y="254762"/>
                </a:lnTo>
                <a:lnTo>
                  <a:pt x="235458" y="234314"/>
                </a:lnTo>
                <a:lnTo>
                  <a:pt x="261112" y="214629"/>
                </a:lnTo>
                <a:lnTo>
                  <a:pt x="287655" y="195834"/>
                </a:lnTo>
                <a:lnTo>
                  <a:pt x="315214" y="177926"/>
                </a:lnTo>
                <a:lnTo>
                  <a:pt x="343662" y="161162"/>
                </a:lnTo>
                <a:lnTo>
                  <a:pt x="372745" y="145287"/>
                </a:lnTo>
                <a:lnTo>
                  <a:pt x="402717" y="130682"/>
                </a:lnTo>
                <a:lnTo>
                  <a:pt x="433324" y="117093"/>
                </a:lnTo>
                <a:lnTo>
                  <a:pt x="464312" y="104775"/>
                </a:lnTo>
                <a:lnTo>
                  <a:pt x="496062" y="93599"/>
                </a:lnTo>
                <a:lnTo>
                  <a:pt x="528193" y="83947"/>
                </a:lnTo>
                <a:lnTo>
                  <a:pt x="560705" y="75564"/>
                </a:lnTo>
                <a:lnTo>
                  <a:pt x="593471" y="68579"/>
                </a:lnTo>
                <a:lnTo>
                  <a:pt x="626491" y="62991"/>
                </a:lnTo>
                <a:lnTo>
                  <a:pt x="659765" y="59054"/>
                </a:lnTo>
                <a:lnTo>
                  <a:pt x="690495" y="56718"/>
                </a:lnTo>
                <a:lnTo>
                  <a:pt x="713994" y="56006"/>
                </a:lnTo>
                <a:lnTo>
                  <a:pt x="642112" y="101473"/>
                </a:lnTo>
                <a:lnTo>
                  <a:pt x="726440" y="49402"/>
                </a:lnTo>
                <a:lnTo>
                  <a:pt x="639572" y="1650"/>
                </a:lnTo>
                <a:lnTo>
                  <a:pt x="713740" y="43306"/>
                </a:lnTo>
                <a:lnTo>
                  <a:pt x="710819" y="55244"/>
                </a:lnTo>
                <a:lnTo>
                  <a:pt x="701330" y="50025"/>
                </a:lnTo>
                <a:lnTo>
                  <a:pt x="710565" y="44323"/>
                </a:lnTo>
                <a:lnTo>
                  <a:pt x="692277" y="43941"/>
                </a:lnTo>
                <a:lnTo>
                  <a:pt x="658241" y="46354"/>
                </a:lnTo>
                <a:lnTo>
                  <a:pt x="624459" y="50418"/>
                </a:lnTo>
                <a:lnTo>
                  <a:pt x="590804" y="56134"/>
                </a:lnTo>
                <a:lnTo>
                  <a:pt x="557530" y="63245"/>
                </a:lnTo>
                <a:lnTo>
                  <a:pt x="524510" y="71754"/>
                </a:lnTo>
                <a:lnTo>
                  <a:pt x="491871" y="81661"/>
                </a:lnTo>
                <a:lnTo>
                  <a:pt x="459740" y="92963"/>
                </a:lnTo>
                <a:lnTo>
                  <a:pt x="428117" y="105537"/>
                </a:lnTo>
                <a:lnTo>
                  <a:pt x="397129" y="119252"/>
                </a:lnTo>
                <a:lnTo>
                  <a:pt x="366649" y="134238"/>
                </a:lnTo>
                <a:lnTo>
                  <a:pt x="337185" y="150240"/>
                </a:lnTo>
                <a:lnTo>
                  <a:pt x="308356" y="167259"/>
                </a:lnTo>
                <a:lnTo>
                  <a:pt x="280289" y="185419"/>
                </a:lnTo>
                <a:lnTo>
                  <a:pt x="253365" y="204597"/>
                </a:lnTo>
                <a:lnTo>
                  <a:pt x="227330" y="224536"/>
                </a:lnTo>
                <a:lnTo>
                  <a:pt x="202311" y="245363"/>
                </a:lnTo>
                <a:lnTo>
                  <a:pt x="178435" y="266953"/>
                </a:lnTo>
                <a:lnTo>
                  <a:pt x="155829" y="289305"/>
                </a:lnTo>
                <a:lnTo>
                  <a:pt x="134366" y="312419"/>
                </a:lnTo>
                <a:lnTo>
                  <a:pt x="114300" y="336168"/>
                </a:lnTo>
                <a:lnTo>
                  <a:pt x="95631" y="360552"/>
                </a:lnTo>
                <a:lnTo>
                  <a:pt x="78359" y="385444"/>
                </a:lnTo>
                <a:lnTo>
                  <a:pt x="62738" y="410844"/>
                </a:lnTo>
                <a:lnTo>
                  <a:pt x="48514" y="436752"/>
                </a:lnTo>
                <a:lnTo>
                  <a:pt x="36068" y="462914"/>
                </a:lnTo>
                <a:lnTo>
                  <a:pt x="25273" y="489585"/>
                </a:lnTo>
                <a:lnTo>
                  <a:pt x="16383" y="516381"/>
                </a:lnTo>
                <a:close/>
              </a:path>
              <a:path w="713994" h="625728">
                <a:moveTo>
                  <a:pt x="633476" y="99440"/>
                </a:moveTo>
                <a:lnTo>
                  <a:pt x="635254" y="102362"/>
                </a:lnTo>
                <a:lnTo>
                  <a:pt x="639191" y="103250"/>
                </a:lnTo>
                <a:lnTo>
                  <a:pt x="642112" y="101473"/>
                </a:lnTo>
                <a:lnTo>
                  <a:pt x="713994" y="56006"/>
                </a:lnTo>
                <a:lnTo>
                  <a:pt x="693166" y="56514"/>
                </a:lnTo>
                <a:lnTo>
                  <a:pt x="690495" y="56718"/>
                </a:lnTo>
                <a:lnTo>
                  <a:pt x="635508" y="90677"/>
                </a:lnTo>
                <a:lnTo>
                  <a:pt x="632460" y="92455"/>
                </a:lnTo>
                <a:lnTo>
                  <a:pt x="631571" y="96392"/>
                </a:lnTo>
                <a:lnTo>
                  <a:pt x="633476" y="9944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5940171" y="1628775"/>
            <a:ext cx="576072" cy="576072"/>
          </a:xfrm>
          <a:custGeom>
            <a:avLst/>
            <a:gdLst/>
            <a:ahLst/>
            <a:cxnLst/>
            <a:rect l="l" t="t" r="r" b="b"/>
            <a:pathLst>
              <a:path w="576072" h="576072">
                <a:moveTo>
                  <a:pt x="0" y="288036"/>
                </a:moveTo>
                <a:lnTo>
                  <a:pt x="954" y="264422"/>
                </a:lnTo>
                <a:lnTo>
                  <a:pt x="3768" y="241333"/>
                </a:lnTo>
                <a:lnTo>
                  <a:pt x="8368" y="218841"/>
                </a:lnTo>
                <a:lnTo>
                  <a:pt x="14679" y="197022"/>
                </a:lnTo>
                <a:lnTo>
                  <a:pt x="22627" y="175950"/>
                </a:lnTo>
                <a:lnTo>
                  <a:pt x="32140" y="155699"/>
                </a:lnTo>
                <a:lnTo>
                  <a:pt x="43141" y="136343"/>
                </a:lnTo>
                <a:lnTo>
                  <a:pt x="55558" y="117957"/>
                </a:lnTo>
                <a:lnTo>
                  <a:pt x="69317" y="100615"/>
                </a:lnTo>
                <a:lnTo>
                  <a:pt x="84343" y="84391"/>
                </a:lnTo>
                <a:lnTo>
                  <a:pt x="100563" y="69360"/>
                </a:lnTo>
                <a:lnTo>
                  <a:pt x="117902" y="55595"/>
                </a:lnTo>
                <a:lnTo>
                  <a:pt x="136287" y="43172"/>
                </a:lnTo>
                <a:lnTo>
                  <a:pt x="155643" y="32164"/>
                </a:lnTo>
                <a:lnTo>
                  <a:pt x="175896" y="22645"/>
                </a:lnTo>
                <a:lnTo>
                  <a:pt x="196973" y="14691"/>
                </a:lnTo>
                <a:lnTo>
                  <a:pt x="218800" y="8375"/>
                </a:lnTo>
                <a:lnTo>
                  <a:pt x="241302" y="3771"/>
                </a:lnTo>
                <a:lnTo>
                  <a:pt x="264405" y="955"/>
                </a:lnTo>
                <a:lnTo>
                  <a:pt x="288036" y="0"/>
                </a:lnTo>
                <a:lnTo>
                  <a:pt x="311649" y="955"/>
                </a:lnTo>
                <a:lnTo>
                  <a:pt x="334738" y="3771"/>
                </a:lnTo>
                <a:lnTo>
                  <a:pt x="357230" y="8375"/>
                </a:lnTo>
                <a:lnTo>
                  <a:pt x="379049" y="14691"/>
                </a:lnTo>
                <a:lnTo>
                  <a:pt x="400121" y="22645"/>
                </a:lnTo>
                <a:lnTo>
                  <a:pt x="420372" y="32164"/>
                </a:lnTo>
                <a:lnTo>
                  <a:pt x="439728" y="43172"/>
                </a:lnTo>
                <a:lnTo>
                  <a:pt x="458114" y="55595"/>
                </a:lnTo>
                <a:lnTo>
                  <a:pt x="475456" y="69360"/>
                </a:lnTo>
                <a:lnTo>
                  <a:pt x="491680" y="84391"/>
                </a:lnTo>
                <a:lnTo>
                  <a:pt x="506711" y="100615"/>
                </a:lnTo>
                <a:lnTo>
                  <a:pt x="520476" y="117957"/>
                </a:lnTo>
                <a:lnTo>
                  <a:pt x="532899" y="136343"/>
                </a:lnTo>
                <a:lnTo>
                  <a:pt x="543907" y="155699"/>
                </a:lnTo>
                <a:lnTo>
                  <a:pt x="553426" y="175950"/>
                </a:lnTo>
                <a:lnTo>
                  <a:pt x="561380" y="197022"/>
                </a:lnTo>
                <a:lnTo>
                  <a:pt x="567696" y="218841"/>
                </a:lnTo>
                <a:lnTo>
                  <a:pt x="572300" y="241333"/>
                </a:lnTo>
                <a:lnTo>
                  <a:pt x="575116" y="264422"/>
                </a:lnTo>
                <a:lnTo>
                  <a:pt x="576072" y="288036"/>
                </a:lnTo>
                <a:lnTo>
                  <a:pt x="575116" y="311666"/>
                </a:lnTo>
                <a:lnTo>
                  <a:pt x="572300" y="334769"/>
                </a:lnTo>
                <a:lnTo>
                  <a:pt x="567696" y="357271"/>
                </a:lnTo>
                <a:lnTo>
                  <a:pt x="561380" y="379098"/>
                </a:lnTo>
                <a:lnTo>
                  <a:pt x="553426" y="400175"/>
                </a:lnTo>
                <a:lnTo>
                  <a:pt x="543907" y="420428"/>
                </a:lnTo>
                <a:lnTo>
                  <a:pt x="532899" y="439784"/>
                </a:lnTo>
                <a:lnTo>
                  <a:pt x="520476" y="458169"/>
                </a:lnTo>
                <a:lnTo>
                  <a:pt x="506711" y="475508"/>
                </a:lnTo>
                <a:lnTo>
                  <a:pt x="491680" y="491728"/>
                </a:lnTo>
                <a:lnTo>
                  <a:pt x="475456" y="506754"/>
                </a:lnTo>
                <a:lnTo>
                  <a:pt x="458114" y="520513"/>
                </a:lnTo>
                <a:lnTo>
                  <a:pt x="439728" y="532930"/>
                </a:lnTo>
                <a:lnTo>
                  <a:pt x="420372" y="543931"/>
                </a:lnTo>
                <a:lnTo>
                  <a:pt x="400121" y="553444"/>
                </a:lnTo>
                <a:lnTo>
                  <a:pt x="379049" y="561392"/>
                </a:lnTo>
                <a:lnTo>
                  <a:pt x="357230" y="567703"/>
                </a:lnTo>
                <a:lnTo>
                  <a:pt x="334738" y="572303"/>
                </a:lnTo>
                <a:lnTo>
                  <a:pt x="311649" y="575117"/>
                </a:lnTo>
                <a:lnTo>
                  <a:pt x="288036" y="576072"/>
                </a:lnTo>
                <a:lnTo>
                  <a:pt x="264405" y="575117"/>
                </a:lnTo>
                <a:lnTo>
                  <a:pt x="241302" y="572303"/>
                </a:lnTo>
                <a:lnTo>
                  <a:pt x="218800" y="567703"/>
                </a:lnTo>
                <a:lnTo>
                  <a:pt x="196973" y="561392"/>
                </a:lnTo>
                <a:lnTo>
                  <a:pt x="175896" y="553444"/>
                </a:lnTo>
                <a:lnTo>
                  <a:pt x="155643" y="543931"/>
                </a:lnTo>
                <a:lnTo>
                  <a:pt x="136287" y="532930"/>
                </a:lnTo>
                <a:lnTo>
                  <a:pt x="117902" y="520513"/>
                </a:lnTo>
                <a:lnTo>
                  <a:pt x="100563" y="506754"/>
                </a:lnTo>
                <a:lnTo>
                  <a:pt x="84343" y="491728"/>
                </a:lnTo>
                <a:lnTo>
                  <a:pt x="69317" y="475508"/>
                </a:lnTo>
                <a:lnTo>
                  <a:pt x="55558" y="458169"/>
                </a:lnTo>
                <a:lnTo>
                  <a:pt x="43141" y="439784"/>
                </a:lnTo>
                <a:lnTo>
                  <a:pt x="32140" y="420428"/>
                </a:lnTo>
                <a:lnTo>
                  <a:pt x="22627" y="400175"/>
                </a:lnTo>
                <a:lnTo>
                  <a:pt x="14679" y="379098"/>
                </a:lnTo>
                <a:lnTo>
                  <a:pt x="8368" y="357271"/>
                </a:lnTo>
                <a:lnTo>
                  <a:pt x="3768" y="334769"/>
                </a:lnTo>
                <a:lnTo>
                  <a:pt x="954" y="311666"/>
                </a:lnTo>
                <a:lnTo>
                  <a:pt x="0" y="288036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6516116" y="1910588"/>
            <a:ext cx="798322" cy="569722"/>
          </a:xfrm>
          <a:custGeom>
            <a:avLst/>
            <a:gdLst/>
            <a:ahLst/>
            <a:cxnLst/>
            <a:rect l="l" t="t" r="r" b="b"/>
            <a:pathLst>
              <a:path w="798322" h="569722">
                <a:moveTo>
                  <a:pt x="798322" y="569722"/>
                </a:moveTo>
                <a:lnTo>
                  <a:pt x="798322" y="568451"/>
                </a:lnTo>
                <a:lnTo>
                  <a:pt x="797432" y="554609"/>
                </a:lnTo>
                <a:lnTo>
                  <a:pt x="797432" y="566547"/>
                </a:lnTo>
                <a:lnTo>
                  <a:pt x="786383" y="566674"/>
                </a:lnTo>
                <a:lnTo>
                  <a:pt x="785622" y="569213"/>
                </a:lnTo>
                <a:lnTo>
                  <a:pt x="798322" y="569722"/>
                </a:lnTo>
                <a:close/>
              </a:path>
              <a:path w="798322" h="569722">
                <a:moveTo>
                  <a:pt x="745616" y="487299"/>
                </a:moveTo>
                <a:lnTo>
                  <a:pt x="742568" y="489203"/>
                </a:lnTo>
                <a:lnTo>
                  <a:pt x="739648" y="490982"/>
                </a:lnTo>
                <a:lnTo>
                  <a:pt x="738631" y="494919"/>
                </a:lnTo>
                <a:lnTo>
                  <a:pt x="740536" y="497839"/>
                </a:lnTo>
                <a:lnTo>
                  <a:pt x="792226" y="582422"/>
                </a:lnTo>
                <a:lnTo>
                  <a:pt x="840358" y="495808"/>
                </a:lnTo>
                <a:lnTo>
                  <a:pt x="842009" y="492760"/>
                </a:lnTo>
                <a:lnTo>
                  <a:pt x="840993" y="488823"/>
                </a:lnTo>
                <a:lnTo>
                  <a:pt x="837818" y="487172"/>
                </a:lnTo>
                <a:lnTo>
                  <a:pt x="834770" y="485394"/>
                </a:lnTo>
                <a:lnTo>
                  <a:pt x="830960" y="486537"/>
                </a:lnTo>
                <a:lnTo>
                  <a:pt x="829182" y="489585"/>
                </a:lnTo>
                <a:lnTo>
                  <a:pt x="796609" y="548256"/>
                </a:lnTo>
                <a:lnTo>
                  <a:pt x="791675" y="557142"/>
                </a:lnTo>
                <a:lnTo>
                  <a:pt x="784732" y="556260"/>
                </a:lnTo>
                <a:lnTo>
                  <a:pt x="785622" y="569976"/>
                </a:lnTo>
                <a:lnTo>
                  <a:pt x="798322" y="569722"/>
                </a:lnTo>
                <a:lnTo>
                  <a:pt x="785622" y="569213"/>
                </a:lnTo>
                <a:lnTo>
                  <a:pt x="786383" y="566674"/>
                </a:lnTo>
                <a:lnTo>
                  <a:pt x="797432" y="566547"/>
                </a:lnTo>
                <a:lnTo>
                  <a:pt x="797432" y="554609"/>
                </a:lnTo>
                <a:lnTo>
                  <a:pt x="798322" y="568451"/>
                </a:lnTo>
                <a:lnTo>
                  <a:pt x="798322" y="569722"/>
                </a:lnTo>
                <a:lnTo>
                  <a:pt x="785622" y="569976"/>
                </a:lnTo>
                <a:lnTo>
                  <a:pt x="745616" y="487299"/>
                </a:lnTo>
                <a:close/>
              </a:path>
              <a:path w="798322" h="569722">
                <a:moveTo>
                  <a:pt x="253" y="0"/>
                </a:moveTo>
                <a:lnTo>
                  <a:pt x="0" y="12700"/>
                </a:lnTo>
                <a:lnTo>
                  <a:pt x="37083" y="13462"/>
                </a:lnTo>
                <a:lnTo>
                  <a:pt x="73913" y="16001"/>
                </a:lnTo>
                <a:lnTo>
                  <a:pt x="110489" y="19938"/>
                </a:lnTo>
                <a:lnTo>
                  <a:pt x="146938" y="25526"/>
                </a:lnTo>
                <a:lnTo>
                  <a:pt x="183006" y="32512"/>
                </a:lnTo>
                <a:lnTo>
                  <a:pt x="218820" y="41021"/>
                </a:lnTo>
                <a:lnTo>
                  <a:pt x="254126" y="50673"/>
                </a:lnTo>
                <a:lnTo>
                  <a:pt x="289051" y="61849"/>
                </a:lnTo>
                <a:lnTo>
                  <a:pt x="323341" y="74167"/>
                </a:lnTo>
                <a:lnTo>
                  <a:pt x="356869" y="87884"/>
                </a:lnTo>
                <a:lnTo>
                  <a:pt x="389889" y="102488"/>
                </a:lnTo>
                <a:lnTo>
                  <a:pt x="421893" y="118363"/>
                </a:lnTo>
                <a:lnTo>
                  <a:pt x="453262" y="135127"/>
                </a:lnTo>
                <a:lnTo>
                  <a:pt x="483488" y="153035"/>
                </a:lnTo>
                <a:lnTo>
                  <a:pt x="512825" y="171831"/>
                </a:lnTo>
                <a:lnTo>
                  <a:pt x="541019" y="191515"/>
                </a:lnTo>
                <a:lnTo>
                  <a:pt x="568070" y="212089"/>
                </a:lnTo>
                <a:lnTo>
                  <a:pt x="593978" y="233299"/>
                </a:lnTo>
                <a:lnTo>
                  <a:pt x="618489" y="255397"/>
                </a:lnTo>
                <a:lnTo>
                  <a:pt x="641603" y="278002"/>
                </a:lnTo>
                <a:lnTo>
                  <a:pt x="663320" y="301371"/>
                </a:lnTo>
                <a:lnTo>
                  <a:pt x="683513" y="325247"/>
                </a:lnTo>
                <a:lnTo>
                  <a:pt x="702055" y="349631"/>
                </a:lnTo>
                <a:lnTo>
                  <a:pt x="718819" y="374396"/>
                </a:lnTo>
                <a:lnTo>
                  <a:pt x="734059" y="399669"/>
                </a:lnTo>
                <a:lnTo>
                  <a:pt x="747394" y="425196"/>
                </a:lnTo>
                <a:lnTo>
                  <a:pt x="758951" y="451103"/>
                </a:lnTo>
                <a:lnTo>
                  <a:pt x="768476" y="477138"/>
                </a:lnTo>
                <a:lnTo>
                  <a:pt x="775969" y="503427"/>
                </a:lnTo>
                <a:lnTo>
                  <a:pt x="781430" y="529716"/>
                </a:lnTo>
                <a:lnTo>
                  <a:pt x="783099" y="543132"/>
                </a:lnTo>
                <a:lnTo>
                  <a:pt x="751331" y="491236"/>
                </a:lnTo>
                <a:lnTo>
                  <a:pt x="749553" y="488314"/>
                </a:lnTo>
                <a:lnTo>
                  <a:pt x="745616" y="487299"/>
                </a:lnTo>
                <a:lnTo>
                  <a:pt x="785622" y="569976"/>
                </a:lnTo>
                <a:lnTo>
                  <a:pt x="784732" y="556260"/>
                </a:lnTo>
                <a:lnTo>
                  <a:pt x="791675" y="557142"/>
                </a:lnTo>
                <a:lnTo>
                  <a:pt x="796609" y="548256"/>
                </a:lnTo>
                <a:lnTo>
                  <a:pt x="793876" y="527176"/>
                </a:lnTo>
                <a:lnTo>
                  <a:pt x="788288" y="499872"/>
                </a:lnTo>
                <a:lnTo>
                  <a:pt x="780414" y="472821"/>
                </a:lnTo>
                <a:lnTo>
                  <a:pt x="770508" y="445897"/>
                </a:lnTo>
                <a:lnTo>
                  <a:pt x="758698" y="419353"/>
                </a:lnTo>
                <a:lnTo>
                  <a:pt x="744981" y="393064"/>
                </a:lnTo>
                <a:lnTo>
                  <a:pt x="729360" y="367284"/>
                </a:lnTo>
                <a:lnTo>
                  <a:pt x="712088" y="341884"/>
                </a:lnTo>
                <a:lnTo>
                  <a:pt x="693165" y="316991"/>
                </a:lnTo>
                <a:lnTo>
                  <a:pt x="672591" y="292735"/>
                </a:lnTo>
                <a:lnTo>
                  <a:pt x="650493" y="268986"/>
                </a:lnTo>
                <a:lnTo>
                  <a:pt x="626872" y="245872"/>
                </a:lnTo>
                <a:lnTo>
                  <a:pt x="601979" y="223520"/>
                </a:lnTo>
                <a:lnTo>
                  <a:pt x="575690" y="201929"/>
                </a:lnTo>
                <a:lnTo>
                  <a:pt x="548258" y="181101"/>
                </a:lnTo>
                <a:lnTo>
                  <a:pt x="519683" y="161162"/>
                </a:lnTo>
                <a:lnTo>
                  <a:pt x="489965" y="142112"/>
                </a:lnTo>
                <a:lnTo>
                  <a:pt x="459231" y="123951"/>
                </a:lnTo>
                <a:lnTo>
                  <a:pt x="427608" y="106934"/>
                </a:lnTo>
                <a:lnTo>
                  <a:pt x="395097" y="90932"/>
                </a:lnTo>
                <a:lnTo>
                  <a:pt x="361695" y="76073"/>
                </a:lnTo>
                <a:lnTo>
                  <a:pt x="327659" y="62229"/>
                </a:lnTo>
                <a:lnTo>
                  <a:pt x="292988" y="49784"/>
                </a:lnTo>
                <a:lnTo>
                  <a:pt x="257555" y="38481"/>
                </a:lnTo>
                <a:lnTo>
                  <a:pt x="221741" y="28575"/>
                </a:lnTo>
                <a:lnTo>
                  <a:pt x="185419" y="20065"/>
                </a:lnTo>
                <a:lnTo>
                  <a:pt x="148843" y="12953"/>
                </a:lnTo>
                <a:lnTo>
                  <a:pt x="111886" y="7365"/>
                </a:lnTo>
                <a:lnTo>
                  <a:pt x="74802" y="3301"/>
                </a:lnTo>
                <a:lnTo>
                  <a:pt x="37464" y="888"/>
                </a:lnTo>
                <a:lnTo>
                  <a:pt x="25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8100441" y="3284982"/>
            <a:ext cx="576072" cy="576071"/>
          </a:xfrm>
          <a:custGeom>
            <a:avLst/>
            <a:gdLst/>
            <a:ahLst/>
            <a:cxnLst/>
            <a:rect l="l" t="t" r="r" b="b"/>
            <a:pathLst>
              <a:path w="576072" h="576071">
                <a:moveTo>
                  <a:pt x="0" y="288035"/>
                </a:moveTo>
                <a:lnTo>
                  <a:pt x="954" y="264405"/>
                </a:lnTo>
                <a:lnTo>
                  <a:pt x="3768" y="241302"/>
                </a:lnTo>
                <a:lnTo>
                  <a:pt x="8368" y="218800"/>
                </a:lnTo>
                <a:lnTo>
                  <a:pt x="14679" y="196973"/>
                </a:lnTo>
                <a:lnTo>
                  <a:pt x="22627" y="175896"/>
                </a:lnTo>
                <a:lnTo>
                  <a:pt x="32140" y="155643"/>
                </a:lnTo>
                <a:lnTo>
                  <a:pt x="43141" y="136287"/>
                </a:lnTo>
                <a:lnTo>
                  <a:pt x="55558" y="117902"/>
                </a:lnTo>
                <a:lnTo>
                  <a:pt x="69317" y="100563"/>
                </a:lnTo>
                <a:lnTo>
                  <a:pt x="84343" y="84343"/>
                </a:lnTo>
                <a:lnTo>
                  <a:pt x="100563" y="69317"/>
                </a:lnTo>
                <a:lnTo>
                  <a:pt x="117902" y="55558"/>
                </a:lnTo>
                <a:lnTo>
                  <a:pt x="136287" y="43141"/>
                </a:lnTo>
                <a:lnTo>
                  <a:pt x="155643" y="32140"/>
                </a:lnTo>
                <a:lnTo>
                  <a:pt x="175896" y="22627"/>
                </a:lnTo>
                <a:lnTo>
                  <a:pt x="196973" y="14679"/>
                </a:lnTo>
                <a:lnTo>
                  <a:pt x="218800" y="8368"/>
                </a:lnTo>
                <a:lnTo>
                  <a:pt x="241302" y="3768"/>
                </a:lnTo>
                <a:lnTo>
                  <a:pt x="264405" y="954"/>
                </a:lnTo>
                <a:lnTo>
                  <a:pt x="288035" y="0"/>
                </a:lnTo>
                <a:lnTo>
                  <a:pt x="311649" y="954"/>
                </a:lnTo>
                <a:lnTo>
                  <a:pt x="334738" y="3768"/>
                </a:lnTo>
                <a:lnTo>
                  <a:pt x="357230" y="8368"/>
                </a:lnTo>
                <a:lnTo>
                  <a:pt x="379049" y="14679"/>
                </a:lnTo>
                <a:lnTo>
                  <a:pt x="400121" y="22627"/>
                </a:lnTo>
                <a:lnTo>
                  <a:pt x="420372" y="32140"/>
                </a:lnTo>
                <a:lnTo>
                  <a:pt x="439728" y="43141"/>
                </a:lnTo>
                <a:lnTo>
                  <a:pt x="458114" y="55558"/>
                </a:lnTo>
                <a:lnTo>
                  <a:pt x="475456" y="69317"/>
                </a:lnTo>
                <a:lnTo>
                  <a:pt x="491680" y="84343"/>
                </a:lnTo>
                <a:lnTo>
                  <a:pt x="506711" y="100563"/>
                </a:lnTo>
                <a:lnTo>
                  <a:pt x="520476" y="117902"/>
                </a:lnTo>
                <a:lnTo>
                  <a:pt x="532899" y="136287"/>
                </a:lnTo>
                <a:lnTo>
                  <a:pt x="543907" y="155643"/>
                </a:lnTo>
                <a:lnTo>
                  <a:pt x="553426" y="175896"/>
                </a:lnTo>
                <a:lnTo>
                  <a:pt x="561380" y="196973"/>
                </a:lnTo>
                <a:lnTo>
                  <a:pt x="567696" y="218800"/>
                </a:lnTo>
                <a:lnTo>
                  <a:pt x="572300" y="241302"/>
                </a:lnTo>
                <a:lnTo>
                  <a:pt x="575116" y="264405"/>
                </a:lnTo>
                <a:lnTo>
                  <a:pt x="576072" y="288035"/>
                </a:lnTo>
                <a:lnTo>
                  <a:pt x="575116" y="311666"/>
                </a:lnTo>
                <a:lnTo>
                  <a:pt x="572300" y="334769"/>
                </a:lnTo>
                <a:lnTo>
                  <a:pt x="567696" y="357271"/>
                </a:lnTo>
                <a:lnTo>
                  <a:pt x="561380" y="379098"/>
                </a:lnTo>
                <a:lnTo>
                  <a:pt x="553426" y="400175"/>
                </a:lnTo>
                <a:lnTo>
                  <a:pt x="543907" y="420428"/>
                </a:lnTo>
                <a:lnTo>
                  <a:pt x="532899" y="439784"/>
                </a:lnTo>
                <a:lnTo>
                  <a:pt x="520476" y="458169"/>
                </a:lnTo>
                <a:lnTo>
                  <a:pt x="506711" y="475508"/>
                </a:lnTo>
                <a:lnTo>
                  <a:pt x="491680" y="491728"/>
                </a:lnTo>
                <a:lnTo>
                  <a:pt x="475456" y="506754"/>
                </a:lnTo>
                <a:lnTo>
                  <a:pt x="458114" y="520513"/>
                </a:lnTo>
                <a:lnTo>
                  <a:pt x="439728" y="532930"/>
                </a:lnTo>
                <a:lnTo>
                  <a:pt x="420372" y="543931"/>
                </a:lnTo>
                <a:lnTo>
                  <a:pt x="400121" y="553444"/>
                </a:lnTo>
                <a:lnTo>
                  <a:pt x="379049" y="561392"/>
                </a:lnTo>
                <a:lnTo>
                  <a:pt x="357230" y="567703"/>
                </a:lnTo>
                <a:lnTo>
                  <a:pt x="334738" y="572303"/>
                </a:lnTo>
                <a:lnTo>
                  <a:pt x="311649" y="575117"/>
                </a:lnTo>
                <a:lnTo>
                  <a:pt x="288035" y="576071"/>
                </a:lnTo>
                <a:lnTo>
                  <a:pt x="264405" y="575117"/>
                </a:lnTo>
                <a:lnTo>
                  <a:pt x="241302" y="572303"/>
                </a:lnTo>
                <a:lnTo>
                  <a:pt x="218800" y="567703"/>
                </a:lnTo>
                <a:lnTo>
                  <a:pt x="196973" y="561392"/>
                </a:lnTo>
                <a:lnTo>
                  <a:pt x="175896" y="553444"/>
                </a:lnTo>
                <a:lnTo>
                  <a:pt x="155643" y="543931"/>
                </a:lnTo>
                <a:lnTo>
                  <a:pt x="136287" y="532930"/>
                </a:lnTo>
                <a:lnTo>
                  <a:pt x="117902" y="520513"/>
                </a:lnTo>
                <a:lnTo>
                  <a:pt x="100563" y="506754"/>
                </a:lnTo>
                <a:lnTo>
                  <a:pt x="84343" y="491728"/>
                </a:lnTo>
                <a:lnTo>
                  <a:pt x="69317" y="475508"/>
                </a:lnTo>
                <a:lnTo>
                  <a:pt x="55558" y="458169"/>
                </a:lnTo>
                <a:lnTo>
                  <a:pt x="43141" y="439784"/>
                </a:lnTo>
                <a:lnTo>
                  <a:pt x="32140" y="420428"/>
                </a:lnTo>
                <a:lnTo>
                  <a:pt x="22627" y="400175"/>
                </a:lnTo>
                <a:lnTo>
                  <a:pt x="14679" y="379098"/>
                </a:lnTo>
                <a:lnTo>
                  <a:pt x="8368" y="357271"/>
                </a:lnTo>
                <a:lnTo>
                  <a:pt x="3768" y="334769"/>
                </a:lnTo>
                <a:lnTo>
                  <a:pt x="954" y="311666"/>
                </a:lnTo>
                <a:lnTo>
                  <a:pt x="0" y="288035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6804279" y="4068699"/>
            <a:ext cx="576072" cy="576071"/>
          </a:xfrm>
          <a:custGeom>
            <a:avLst/>
            <a:gdLst/>
            <a:ahLst/>
            <a:cxnLst/>
            <a:rect l="l" t="t" r="r" b="b"/>
            <a:pathLst>
              <a:path w="576072" h="576072">
                <a:moveTo>
                  <a:pt x="0" y="288036"/>
                </a:moveTo>
                <a:lnTo>
                  <a:pt x="954" y="264405"/>
                </a:lnTo>
                <a:lnTo>
                  <a:pt x="3768" y="241302"/>
                </a:lnTo>
                <a:lnTo>
                  <a:pt x="8368" y="218800"/>
                </a:lnTo>
                <a:lnTo>
                  <a:pt x="14679" y="196973"/>
                </a:lnTo>
                <a:lnTo>
                  <a:pt x="22627" y="175896"/>
                </a:lnTo>
                <a:lnTo>
                  <a:pt x="32140" y="155643"/>
                </a:lnTo>
                <a:lnTo>
                  <a:pt x="43141" y="136287"/>
                </a:lnTo>
                <a:lnTo>
                  <a:pt x="55558" y="117902"/>
                </a:lnTo>
                <a:lnTo>
                  <a:pt x="69317" y="100563"/>
                </a:lnTo>
                <a:lnTo>
                  <a:pt x="84343" y="84343"/>
                </a:lnTo>
                <a:lnTo>
                  <a:pt x="100563" y="69317"/>
                </a:lnTo>
                <a:lnTo>
                  <a:pt x="117902" y="55558"/>
                </a:lnTo>
                <a:lnTo>
                  <a:pt x="136287" y="43141"/>
                </a:lnTo>
                <a:lnTo>
                  <a:pt x="155643" y="32140"/>
                </a:lnTo>
                <a:lnTo>
                  <a:pt x="175896" y="22627"/>
                </a:lnTo>
                <a:lnTo>
                  <a:pt x="196973" y="14679"/>
                </a:lnTo>
                <a:lnTo>
                  <a:pt x="218800" y="8368"/>
                </a:lnTo>
                <a:lnTo>
                  <a:pt x="241302" y="3768"/>
                </a:lnTo>
                <a:lnTo>
                  <a:pt x="264405" y="954"/>
                </a:lnTo>
                <a:lnTo>
                  <a:pt x="288036" y="0"/>
                </a:lnTo>
                <a:lnTo>
                  <a:pt x="311649" y="954"/>
                </a:lnTo>
                <a:lnTo>
                  <a:pt x="334738" y="3768"/>
                </a:lnTo>
                <a:lnTo>
                  <a:pt x="357230" y="8368"/>
                </a:lnTo>
                <a:lnTo>
                  <a:pt x="379049" y="14679"/>
                </a:lnTo>
                <a:lnTo>
                  <a:pt x="400121" y="22627"/>
                </a:lnTo>
                <a:lnTo>
                  <a:pt x="420372" y="32140"/>
                </a:lnTo>
                <a:lnTo>
                  <a:pt x="439728" y="43141"/>
                </a:lnTo>
                <a:lnTo>
                  <a:pt x="458114" y="55558"/>
                </a:lnTo>
                <a:lnTo>
                  <a:pt x="475456" y="69317"/>
                </a:lnTo>
                <a:lnTo>
                  <a:pt x="491680" y="84343"/>
                </a:lnTo>
                <a:lnTo>
                  <a:pt x="506711" y="100563"/>
                </a:lnTo>
                <a:lnTo>
                  <a:pt x="520476" y="117902"/>
                </a:lnTo>
                <a:lnTo>
                  <a:pt x="532899" y="136287"/>
                </a:lnTo>
                <a:lnTo>
                  <a:pt x="543907" y="155643"/>
                </a:lnTo>
                <a:lnTo>
                  <a:pt x="553426" y="175896"/>
                </a:lnTo>
                <a:lnTo>
                  <a:pt x="561380" y="196973"/>
                </a:lnTo>
                <a:lnTo>
                  <a:pt x="567696" y="218800"/>
                </a:lnTo>
                <a:lnTo>
                  <a:pt x="572300" y="241302"/>
                </a:lnTo>
                <a:lnTo>
                  <a:pt x="575116" y="264405"/>
                </a:lnTo>
                <a:lnTo>
                  <a:pt x="576072" y="288036"/>
                </a:lnTo>
                <a:lnTo>
                  <a:pt x="575116" y="311649"/>
                </a:lnTo>
                <a:lnTo>
                  <a:pt x="572300" y="334738"/>
                </a:lnTo>
                <a:lnTo>
                  <a:pt x="567696" y="357230"/>
                </a:lnTo>
                <a:lnTo>
                  <a:pt x="561380" y="379049"/>
                </a:lnTo>
                <a:lnTo>
                  <a:pt x="553426" y="400121"/>
                </a:lnTo>
                <a:lnTo>
                  <a:pt x="543907" y="420372"/>
                </a:lnTo>
                <a:lnTo>
                  <a:pt x="532899" y="439728"/>
                </a:lnTo>
                <a:lnTo>
                  <a:pt x="520476" y="458114"/>
                </a:lnTo>
                <a:lnTo>
                  <a:pt x="506711" y="475456"/>
                </a:lnTo>
                <a:lnTo>
                  <a:pt x="491680" y="491680"/>
                </a:lnTo>
                <a:lnTo>
                  <a:pt x="475456" y="506711"/>
                </a:lnTo>
                <a:lnTo>
                  <a:pt x="458114" y="520476"/>
                </a:lnTo>
                <a:lnTo>
                  <a:pt x="439728" y="532899"/>
                </a:lnTo>
                <a:lnTo>
                  <a:pt x="420372" y="543907"/>
                </a:lnTo>
                <a:lnTo>
                  <a:pt x="400121" y="553426"/>
                </a:lnTo>
                <a:lnTo>
                  <a:pt x="379049" y="561380"/>
                </a:lnTo>
                <a:lnTo>
                  <a:pt x="357230" y="567696"/>
                </a:lnTo>
                <a:lnTo>
                  <a:pt x="334738" y="572300"/>
                </a:lnTo>
                <a:lnTo>
                  <a:pt x="311649" y="575116"/>
                </a:lnTo>
                <a:lnTo>
                  <a:pt x="288036" y="576071"/>
                </a:lnTo>
                <a:lnTo>
                  <a:pt x="264405" y="575116"/>
                </a:lnTo>
                <a:lnTo>
                  <a:pt x="241302" y="572300"/>
                </a:lnTo>
                <a:lnTo>
                  <a:pt x="218800" y="567696"/>
                </a:lnTo>
                <a:lnTo>
                  <a:pt x="196973" y="561380"/>
                </a:lnTo>
                <a:lnTo>
                  <a:pt x="175896" y="553426"/>
                </a:lnTo>
                <a:lnTo>
                  <a:pt x="155643" y="543907"/>
                </a:lnTo>
                <a:lnTo>
                  <a:pt x="136287" y="532899"/>
                </a:lnTo>
                <a:lnTo>
                  <a:pt x="117902" y="520476"/>
                </a:lnTo>
                <a:lnTo>
                  <a:pt x="100563" y="506711"/>
                </a:lnTo>
                <a:lnTo>
                  <a:pt x="84343" y="491680"/>
                </a:lnTo>
                <a:lnTo>
                  <a:pt x="69317" y="475456"/>
                </a:lnTo>
                <a:lnTo>
                  <a:pt x="55558" y="458114"/>
                </a:lnTo>
                <a:lnTo>
                  <a:pt x="43141" y="439728"/>
                </a:lnTo>
                <a:lnTo>
                  <a:pt x="32140" y="420372"/>
                </a:lnTo>
                <a:lnTo>
                  <a:pt x="22627" y="400121"/>
                </a:lnTo>
                <a:lnTo>
                  <a:pt x="14679" y="379049"/>
                </a:lnTo>
                <a:lnTo>
                  <a:pt x="8368" y="357230"/>
                </a:lnTo>
                <a:lnTo>
                  <a:pt x="3768" y="334738"/>
                </a:lnTo>
                <a:lnTo>
                  <a:pt x="954" y="311649"/>
                </a:lnTo>
                <a:lnTo>
                  <a:pt x="0" y="288036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7380224" y="4303395"/>
            <a:ext cx="95250" cy="573786"/>
          </a:xfrm>
          <a:custGeom>
            <a:avLst/>
            <a:gdLst/>
            <a:ahLst/>
            <a:cxnLst/>
            <a:rect l="l" t="t" r="r" b="b"/>
            <a:pathLst>
              <a:path w="95250" h="573786">
                <a:moveTo>
                  <a:pt x="91567" y="888"/>
                </a:moveTo>
                <a:lnTo>
                  <a:pt x="87629" y="0"/>
                </a:lnTo>
                <a:lnTo>
                  <a:pt x="84708" y="1777"/>
                </a:lnTo>
                <a:lnTo>
                  <a:pt x="12446" y="46608"/>
                </a:lnTo>
                <a:lnTo>
                  <a:pt x="12700" y="59308"/>
                </a:lnTo>
                <a:lnTo>
                  <a:pt x="15748" y="47497"/>
                </a:lnTo>
                <a:lnTo>
                  <a:pt x="35876" y="46264"/>
                </a:lnTo>
                <a:lnTo>
                  <a:pt x="91312" y="12572"/>
                </a:lnTo>
                <a:lnTo>
                  <a:pt x="94233" y="10794"/>
                </a:lnTo>
                <a:lnTo>
                  <a:pt x="95250" y="6857"/>
                </a:lnTo>
                <a:lnTo>
                  <a:pt x="93345" y="3936"/>
                </a:lnTo>
                <a:lnTo>
                  <a:pt x="91567" y="888"/>
                </a:lnTo>
                <a:close/>
              </a:path>
              <a:path w="95250" h="573786">
                <a:moveTo>
                  <a:pt x="944752" y="-347218"/>
                </a:moveTo>
                <a:lnTo>
                  <a:pt x="926592" y="-322199"/>
                </a:lnTo>
                <a:lnTo>
                  <a:pt x="895096" y="-285369"/>
                </a:lnTo>
                <a:lnTo>
                  <a:pt x="871474" y="-261366"/>
                </a:lnTo>
                <a:lnTo>
                  <a:pt x="845693" y="-237871"/>
                </a:lnTo>
                <a:lnTo>
                  <a:pt x="818133" y="-214884"/>
                </a:lnTo>
                <a:lnTo>
                  <a:pt x="788670" y="-192532"/>
                </a:lnTo>
                <a:lnTo>
                  <a:pt x="757301" y="-170815"/>
                </a:lnTo>
                <a:lnTo>
                  <a:pt x="724534" y="-149733"/>
                </a:lnTo>
                <a:lnTo>
                  <a:pt x="689991" y="-129540"/>
                </a:lnTo>
                <a:lnTo>
                  <a:pt x="654050" y="-110109"/>
                </a:lnTo>
                <a:lnTo>
                  <a:pt x="616584" y="-91567"/>
                </a:lnTo>
                <a:lnTo>
                  <a:pt x="577976" y="-73914"/>
                </a:lnTo>
                <a:lnTo>
                  <a:pt x="538099" y="-57277"/>
                </a:lnTo>
                <a:lnTo>
                  <a:pt x="497204" y="-41783"/>
                </a:lnTo>
                <a:lnTo>
                  <a:pt x="455168" y="-27305"/>
                </a:lnTo>
                <a:lnTo>
                  <a:pt x="412242" y="-13716"/>
                </a:lnTo>
                <a:lnTo>
                  <a:pt x="368553" y="-1651"/>
                </a:lnTo>
                <a:lnTo>
                  <a:pt x="324103" y="9397"/>
                </a:lnTo>
                <a:lnTo>
                  <a:pt x="278892" y="19049"/>
                </a:lnTo>
                <a:lnTo>
                  <a:pt x="233299" y="27304"/>
                </a:lnTo>
                <a:lnTo>
                  <a:pt x="187071" y="34162"/>
                </a:lnTo>
                <a:lnTo>
                  <a:pt x="140589" y="39750"/>
                </a:lnTo>
                <a:lnTo>
                  <a:pt x="93852" y="43687"/>
                </a:lnTo>
                <a:lnTo>
                  <a:pt x="46990" y="46100"/>
                </a:lnTo>
                <a:lnTo>
                  <a:pt x="35876" y="46264"/>
                </a:lnTo>
                <a:lnTo>
                  <a:pt x="15748" y="47497"/>
                </a:lnTo>
                <a:lnTo>
                  <a:pt x="12700" y="59308"/>
                </a:lnTo>
                <a:lnTo>
                  <a:pt x="12446" y="46608"/>
                </a:lnTo>
                <a:lnTo>
                  <a:pt x="84708" y="1777"/>
                </a:lnTo>
                <a:lnTo>
                  <a:pt x="0" y="53212"/>
                </a:lnTo>
                <a:lnTo>
                  <a:pt x="86486" y="101599"/>
                </a:lnTo>
                <a:lnTo>
                  <a:pt x="89534" y="103377"/>
                </a:lnTo>
                <a:lnTo>
                  <a:pt x="93472" y="102234"/>
                </a:lnTo>
                <a:lnTo>
                  <a:pt x="95123" y="99186"/>
                </a:lnTo>
                <a:lnTo>
                  <a:pt x="96900" y="96138"/>
                </a:lnTo>
                <a:lnTo>
                  <a:pt x="95757" y="92201"/>
                </a:lnTo>
                <a:lnTo>
                  <a:pt x="92709" y="90550"/>
                </a:lnTo>
                <a:lnTo>
                  <a:pt x="36100" y="58883"/>
                </a:lnTo>
                <a:lnTo>
                  <a:pt x="15875" y="58419"/>
                </a:lnTo>
                <a:lnTo>
                  <a:pt x="25171" y="52769"/>
                </a:lnTo>
                <a:lnTo>
                  <a:pt x="36100" y="58883"/>
                </a:lnTo>
                <a:lnTo>
                  <a:pt x="47625" y="58673"/>
                </a:lnTo>
                <a:lnTo>
                  <a:pt x="94996" y="56387"/>
                </a:lnTo>
                <a:lnTo>
                  <a:pt x="142112" y="52323"/>
                </a:lnTo>
                <a:lnTo>
                  <a:pt x="188975" y="46735"/>
                </a:lnTo>
                <a:lnTo>
                  <a:pt x="235584" y="39750"/>
                </a:lnTo>
                <a:lnTo>
                  <a:pt x="281558" y="31495"/>
                </a:lnTo>
                <a:lnTo>
                  <a:pt x="327151" y="21716"/>
                </a:lnTo>
                <a:lnTo>
                  <a:pt x="371982" y="10540"/>
                </a:lnTo>
                <a:lnTo>
                  <a:pt x="416051" y="-1651"/>
                </a:lnTo>
                <a:lnTo>
                  <a:pt x="459358" y="-15240"/>
                </a:lnTo>
                <a:lnTo>
                  <a:pt x="501650" y="-29845"/>
                </a:lnTo>
                <a:lnTo>
                  <a:pt x="543051" y="-45593"/>
                </a:lnTo>
                <a:lnTo>
                  <a:pt x="583310" y="-62484"/>
                </a:lnTo>
                <a:lnTo>
                  <a:pt x="622300" y="-80264"/>
                </a:lnTo>
                <a:lnTo>
                  <a:pt x="660146" y="-99060"/>
                </a:lnTo>
                <a:lnTo>
                  <a:pt x="696341" y="-118618"/>
                </a:lnTo>
                <a:lnTo>
                  <a:pt x="731393" y="-139065"/>
                </a:lnTo>
                <a:lnTo>
                  <a:pt x="764667" y="-160274"/>
                </a:lnTo>
                <a:lnTo>
                  <a:pt x="796417" y="-182372"/>
                </a:lnTo>
                <a:lnTo>
                  <a:pt x="826134" y="-205105"/>
                </a:lnTo>
                <a:lnTo>
                  <a:pt x="854328" y="-228473"/>
                </a:lnTo>
                <a:lnTo>
                  <a:pt x="880491" y="-252476"/>
                </a:lnTo>
                <a:lnTo>
                  <a:pt x="904621" y="-276987"/>
                </a:lnTo>
                <a:lnTo>
                  <a:pt x="926465" y="-302006"/>
                </a:lnTo>
                <a:lnTo>
                  <a:pt x="946403" y="-327406"/>
                </a:lnTo>
                <a:lnTo>
                  <a:pt x="971676" y="-366395"/>
                </a:lnTo>
                <a:lnTo>
                  <a:pt x="991489" y="-406019"/>
                </a:lnTo>
                <a:lnTo>
                  <a:pt x="1005458" y="-446532"/>
                </a:lnTo>
                <a:lnTo>
                  <a:pt x="1013205" y="-487299"/>
                </a:lnTo>
                <a:lnTo>
                  <a:pt x="1014602" y="-514223"/>
                </a:lnTo>
                <a:lnTo>
                  <a:pt x="1001902" y="-514477"/>
                </a:lnTo>
                <a:lnTo>
                  <a:pt x="1001522" y="-501142"/>
                </a:lnTo>
                <a:lnTo>
                  <a:pt x="1000505" y="-488315"/>
                </a:lnTo>
                <a:lnTo>
                  <a:pt x="998727" y="-475234"/>
                </a:lnTo>
                <a:lnTo>
                  <a:pt x="996187" y="-462407"/>
                </a:lnTo>
                <a:lnTo>
                  <a:pt x="993140" y="-449453"/>
                </a:lnTo>
                <a:lnTo>
                  <a:pt x="989329" y="-436499"/>
                </a:lnTo>
                <a:lnTo>
                  <a:pt x="984884" y="-423672"/>
                </a:lnTo>
                <a:lnTo>
                  <a:pt x="979677" y="-410845"/>
                </a:lnTo>
                <a:lnTo>
                  <a:pt x="973962" y="-398018"/>
                </a:lnTo>
                <a:lnTo>
                  <a:pt x="967612" y="-385318"/>
                </a:lnTo>
                <a:lnTo>
                  <a:pt x="960627" y="-372491"/>
                </a:lnTo>
                <a:lnTo>
                  <a:pt x="953007" y="-359791"/>
                </a:lnTo>
                <a:lnTo>
                  <a:pt x="944752" y="-347218"/>
                </a:lnTo>
                <a:close/>
              </a:path>
              <a:path w="95250" h="573786">
                <a:moveTo>
                  <a:pt x="15875" y="58419"/>
                </a:moveTo>
                <a:lnTo>
                  <a:pt x="36100" y="58883"/>
                </a:lnTo>
                <a:lnTo>
                  <a:pt x="25171" y="52769"/>
                </a:lnTo>
                <a:lnTo>
                  <a:pt x="15875" y="5841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5508117" y="4351274"/>
            <a:ext cx="1296162" cy="103378"/>
          </a:xfrm>
          <a:custGeom>
            <a:avLst/>
            <a:gdLst/>
            <a:ahLst/>
            <a:cxnLst/>
            <a:rect l="l" t="t" r="r" b="b"/>
            <a:pathLst>
              <a:path w="1296162" h="103377">
                <a:moveTo>
                  <a:pt x="25109" y="5461"/>
                </a:moveTo>
                <a:lnTo>
                  <a:pt x="15748" y="0"/>
                </a:lnTo>
                <a:lnTo>
                  <a:pt x="15748" y="10921"/>
                </a:lnTo>
                <a:lnTo>
                  <a:pt x="25109" y="5461"/>
                </a:lnTo>
                <a:close/>
              </a:path>
              <a:path w="1296162" h="103377">
                <a:moveTo>
                  <a:pt x="648335" y="18414"/>
                </a:moveTo>
                <a:lnTo>
                  <a:pt x="646430" y="17906"/>
                </a:lnTo>
                <a:lnTo>
                  <a:pt x="646133" y="17864"/>
                </a:lnTo>
                <a:lnTo>
                  <a:pt x="648335" y="18414"/>
                </a:lnTo>
                <a:close/>
              </a:path>
              <a:path w="1296162" h="103377">
                <a:moveTo>
                  <a:pt x="96012" y="-39116"/>
                </a:moveTo>
                <a:lnTo>
                  <a:pt x="94234" y="-42163"/>
                </a:lnTo>
                <a:lnTo>
                  <a:pt x="92456" y="-45212"/>
                </a:lnTo>
                <a:lnTo>
                  <a:pt x="88646" y="-46228"/>
                </a:lnTo>
                <a:lnTo>
                  <a:pt x="85598" y="-44450"/>
                </a:lnTo>
                <a:lnTo>
                  <a:pt x="0" y="5461"/>
                </a:lnTo>
                <a:lnTo>
                  <a:pt x="85598" y="55371"/>
                </a:lnTo>
                <a:lnTo>
                  <a:pt x="12573" y="11811"/>
                </a:lnTo>
                <a:lnTo>
                  <a:pt x="12573" y="-888"/>
                </a:lnTo>
                <a:lnTo>
                  <a:pt x="35995" y="-888"/>
                </a:lnTo>
                <a:lnTo>
                  <a:pt x="91948" y="-33528"/>
                </a:lnTo>
                <a:lnTo>
                  <a:pt x="94996" y="-35306"/>
                </a:lnTo>
                <a:lnTo>
                  <a:pt x="96012" y="-39116"/>
                </a:lnTo>
                <a:close/>
              </a:path>
              <a:path w="1296162" h="103377">
                <a:moveTo>
                  <a:pt x="643763" y="17525"/>
                </a:moveTo>
                <a:lnTo>
                  <a:pt x="646133" y="17864"/>
                </a:lnTo>
                <a:lnTo>
                  <a:pt x="646430" y="17906"/>
                </a:lnTo>
                <a:lnTo>
                  <a:pt x="648335" y="18414"/>
                </a:lnTo>
                <a:lnTo>
                  <a:pt x="651383" y="18795"/>
                </a:lnTo>
                <a:lnTo>
                  <a:pt x="656082" y="19050"/>
                </a:lnTo>
                <a:lnTo>
                  <a:pt x="662432" y="19303"/>
                </a:lnTo>
                <a:lnTo>
                  <a:pt x="670306" y="19557"/>
                </a:lnTo>
                <a:lnTo>
                  <a:pt x="679958" y="19938"/>
                </a:lnTo>
                <a:lnTo>
                  <a:pt x="691134" y="20193"/>
                </a:lnTo>
                <a:lnTo>
                  <a:pt x="703707" y="20446"/>
                </a:lnTo>
                <a:lnTo>
                  <a:pt x="717677" y="20700"/>
                </a:lnTo>
                <a:lnTo>
                  <a:pt x="733044" y="21081"/>
                </a:lnTo>
                <a:lnTo>
                  <a:pt x="749681" y="21336"/>
                </a:lnTo>
                <a:lnTo>
                  <a:pt x="767588" y="21589"/>
                </a:lnTo>
                <a:lnTo>
                  <a:pt x="786638" y="21843"/>
                </a:lnTo>
                <a:lnTo>
                  <a:pt x="806958" y="22098"/>
                </a:lnTo>
                <a:lnTo>
                  <a:pt x="828167" y="22225"/>
                </a:lnTo>
                <a:lnTo>
                  <a:pt x="850519" y="22606"/>
                </a:lnTo>
                <a:lnTo>
                  <a:pt x="873760" y="22732"/>
                </a:lnTo>
                <a:lnTo>
                  <a:pt x="897890" y="22987"/>
                </a:lnTo>
                <a:lnTo>
                  <a:pt x="922909" y="23240"/>
                </a:lnTo>
                <a:lnTo>
                  <a:pt x="948690" y="23368"/>
                </a:lnTo>
                <a:lnTo>
                  <a:pt x="975106" y="23494"/>
                </a:lnTo>
                <a:lnTo>
                  <a:pt x="1002157" y="23749"/>
                </a:lnTo>
                <a:lnTo>
                  <a:pt x="1058164" y="24002"/>
                </a:lnTo>
                <a:lnTo>
                  <a:pt x="1116076" y="24256"/>
                </a:lnTo>
                <a:lnTo>
                  <a:pt x="1175258" y="24383"/>
                </a:lnTo>
                <a:lnTo>
                  <a:pt x="1235456" y="24511"/>
                </a:lnTo>
                <a:lnTo>
                  <a:pt x="1296162" y="24511"/>
                </a:lnTo>
                <a:lnTo>
                  <a:pt x="1296162" y="11811"/>
                </a:lnTo>
                <a:lnTo>
                  <a:pt x="1235456" y="11811"/>
                </a:lnTo>
                <a:lnTo>
                  <a:pt x="1175258" y="11683"/>
                </a:lnTo>
                <a:lnTo>
                  <a:pt x="1116076" y="11556"/>
                </a:lnTo>
                <a:lnTo>
                  <a:pt x="1058290" y="11302"/>
                </a:lnTo>
                <a:lnTo>
                  <a:pt x="1002284" y="11049"/>
                </a:lnTo>
                <a:lnTo>
                  <a:pt x="975233" y="10794"/>
                </a:lnTo>
                <a:lnTo>
                  <a:pt x="948690" y="10668"/>
                </a:lnTo>
                <a:lnTo>
                  <a:pt x="923036" y="10540"/>
                </a:lnTo>
                <a:lnTo>
                  <a:pt x="898144" y="10287"/>
                </a:lnTo>
                <a:lnTo>
                  <a:pt x="873887" y="10032"/>
                </a:lnTo>
                <a:lnTo>
                  <a:pt x="850646" y="9906"/>
                </a:lnTo>
                <a:lnTo>
                  <a:pt x="828421" y="9525"/>
                </a:lnTo>
                <a:lnTo>
                  <a:pt x="807085" y="9398"/>
                </a:lnTo>
                <a:lnTo>
                  <a:pt x="786892" y="9143"/>
                </a:lnTo>
                <a:lnTo>
                  <a:pt x="767715" y="8889"/>
                </a:lnTo>
                <a:lnTo>
                  <a:pt x="749935" y="8636"/>
                </a:lnTo>
                <a:lnTo>
                  <a:pt x="733298" y="8381"/>
                </a:lnTo>
                <a:lnTo>
                  <a:pt x="717931" y="8000"/>
                </a:lnTo>
                <a:lnTo>
                  <a:pt x="703961" y="7746"/>
                </a:lnTo>
                <a:lnTo>
                  <a:pt x="691388" y="7493"/>
                </a:lnTo>
                <a:lnTo>
                  <a:pt x="680212" y="7238"/>
                </a:lnTo>
                <a:lnTo>
                  <a:pt x="670687" y="6984"/>
                </a:lnTo>
                <a:lnTo>
                  <a:pt x="662940" y="6603"/>
                </a:lnTo>
                <a:lnTo>
                  <a:pt x="656717" y="6350"/>
                </a:lnTo>
                <a:lnTo>
                  <a:pt x="652145" y="6095"/>
                </a:lnTo>
                <a:lnTo>
                  <a:pt x="650875" y="6095"/>
                </a:lnTo>
                <a:lnTo>
                  <a:pt x="647827" y="5206"/>
                </a:lnTo>
                <a:lnTo>
                  <a:pt x="645287" y="17652"/>
                </a:lnTo>
                <a:lnTo>
                  <a:pt x="643763" y="17525"/>
                </a:lnTo>
                <a:close/>
              </a:path>
              <a:path w="1296162" h="103377">
                <a:moveTo>
                  <a:pt x="35995" y="11811"/>
                </a:moveTo>
                <a:lnTo>
                  <a:pt x="180086" y="12064"/>
                </a:lnTo>
                <a:lnTo>
                  <a:pt x="237871" y="12318"/>
                </a:lnTo>
                <a:lnTo>
                  <a:pt x="266192" y="12445"/>
                </a:lnTo>
                <a:lnTo>
                  <a:pt x="293878" y="12700"/>
                </a:lnTo>
                <a:lnTo>
                  <a:pt x="347472" y="12953"/>
                </a:lnTo>
                <a:lnTo>
                  <a:pt x="373125" y="13081"/>
                </a:lnTo>
                <a:lnTo>
                  <a:pt x="398145" y="13462"/>
                </a:lnTo>
                <a:lnTo>
                  <a:pt x="422275" y="13588"/>
                </a:lnTo>
                <a:lnTo>
                  <a:pt x="445516" y="13843"/>
                </a:lnTo>
                <a:lnTo>
                  <a:pt x="467868" y="14096"/>
                </a:lnTo>
                <a:lnTo>
                  <a:pt x="489077" y="14224"/>
                </a:lnTo>
                <a:lnTo>
                  <a:pt x="509270" y="14605"/>
                </a:lnTo>
                <a:lnTo>
                  <a:pt x="528320" y="14731"/>
                </a:lnTo>
                <a:lnTo>
                  <a:pt x="546227" y="14986"/>
                </a:lnTo>
                <a:lnTo>
                  <a:pt x="562863" y="15367"/>
                </a:lnTo>
                <a:lnTo>
                  <a:pt x="578231" y="15620"/>
                </a:lnTo>
                <a:lnTo>
                  <a:pt x="592201" y="15875"/>
                </a:lnTo>
                <a:lnTo>
                  <a:pt x="604774" y="16128"/>
                </a:lnTo>
                <a:lnTo>
                  <a:pt x="615823" y="16509"/>
                </a:lnTo>
                <a:lnTo>
                  <a:pt x="625348" y="16763"/>
                </a:lnTo>
                <a:lnTo>
                  <a:pt x="633222" y="17018"/>
                </a:lnTo>
                <a:lnTo>
                  <a:pt x="639445" y="17271"/>
                </a:lnTo>
                <a:lnTo>
                  <a:pt x="643763" y="17525"/>
                </a:lnTo>
                <a:lnTo>
                  <a:pt x="645287" y="17652"/>
                </a:lnTo>
                <a:lnTo>
                  <a:pt x="647827" y="5206"/>
                </a:lnTo>
                <a:lnTo>
                  <a:pt x="645033" y="4952"/>
                </a:lnTo>
                <a:lnTo>
                  <a:pt x="640207" y="4699"/>
                </a:lnTo>
                <a:lnTo>
                  <a:pt x="633857" y="4318"/>
                </a:lnTo>
                <a:lnTo>
                  <a:pt x="625856" y="4063"/>
                </a:lnTo>
                <a:lnTo>
                  <a:pt x="616204" y="3809"/>
                </a:lnTo>
                <a:lnTo>
                  <a:pt x="605155" y="3556"/>
                </a:lnTo>
                <a:lnTo>
                  <a:pt x="592455" y="3175"/>
                </a:lnTo>
                <a:lnTo>
                  <a:pt x="578485" y="2920"/>
                </a:lnTo>
                <a:lnTo>
                  <a:pt x="563118" y="2667"/>
                </a:lnTo>
                <a:lnTo>
                  <a:pt x="546481" y="2286"/>
                </a:lnTo>
                <a:lnTo>
                  <a:pt x="528574" y="2031"/>
                </a:lnTo>
                <a:lnTo>
                  <a:pt x="509397" y="1905"/>
                </a:lnTo>
                <a:lnTo>
                  <a:pt x="489204" y="1524"/>
                </a:lnTo>
                <a:lnTo>
                  <a:pt x="467868" y="1396"/>
                </a:lnTo>
                <a:lnTo>
                  <a:pt x="445643" y="1143"/>
                </a:lnTo>
                <a:lnTo>
                  <a:pt x="422402" y="888"/>
                </a:lnTo>
                <a:lnTo>
                  <a:pt x="398145" y="762"/>
                </a:lnTo>
                <a:lnTo>
                  <a:pt x="373253" y="381"/>
                </a:lnTo>
                <a:lnTo>
                  <a:pt x="347472" y="253"/>
                </a:lnTo>
                <a:lnTo>
                  <a:pt x="294005" y="0"/>
                </a:lnTo>
                <a:lnTo>
                  <a:pt x="266319" y="-254"/>
                </a:lnTo>
                <a:lnTo>
                  <a:pt x="237998" y="-381"/>
                </a:lnTo>
                <a:lnTo>
                  <a:pt x="180086" y="-635"/>
                </a:lnTo>
                <a:lnTo>
                  <a:pt x="60706" y="-888"/>
                </a:lnTo>
                <a:lnTo>
                  <a:pt x="12573" y="-888"/>
                </a:lnTo>
                <a:lnTo>
                  <a:pt x="12573" y="11811"/>
                </a:lnTo>
                <a:lnTo>
                  <a:pt x="85598" y="55371"/>
                </a:lnTo>
                <a:lnTo>
                  <a:pt x="88646" y="57150"/>
                </a:lnTo>
                <a:lnTo>
                  <a:pt x="92456" y="56133"/>
                </a:lnTo>
                <a:lnTo>
                  <a:pt x="94996" y="46227"/>
                </a:lnTo>
                <a:lnTo>
                  <a:pt x="35995" y="11811"/>
                </a:lnTo>
                <a:lnTo>
                  <a:pt x="15748" y="10921"/>
                </a:lnTo>
                <a:lnTo>
                  <a:pt x="15748" y="0"/>
                </a:lnTo>
                <a:lnTo>
                  <a:pt x="25109" y="5461"/>
                </a:lnTo>
                <a:lnTo>
                  <a:pt x="15748" y="10921"/>
                </a:lnTo>
                <a:lnTo>
                  <a:pt x="35995" y="1181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7596251" y="2774696"/>
            <a:ext cx="798195" cy="510286"/>
          </a:xfrm>
          <a:custGeom>
            <a:avLst/>
            <a:gdLst/>
            <a:ahLst/>
            <a:cxnLst/>
            <a:rect l="l" t="t" r="r" b="b"/>
            <a:pathLst>
              <a:path w="798195" h="510286">
                <a:moveTo>
                  <a:pt x="785495" y="498220"/>
                </a:moveTo>
                <a:lnTo>
                  <a:pt x="784732" y="487552"/>
                </a:lnTo>
                <a:lnTo>
                  <a:pt x="782236" y="470077"/>
                </a:lnTo>
                <a:lnTo>
                  <a:pt x="750824" y="419353"/>
                </a:lnTo>
                <a:lnTo>
                  <a:pt x="748919" y="416432"/>
                </a:lnTo>
                <a:lnTo>
                  <a:pt x="744981" y="415543"/>
                </a:lnTo>
                <a:lnTo>
                  <a:pt x="742060" y="417321"/>
                </a:lnTo>
                <a:lnTo>
                  <a:pt x="739013" y="419226"/>
                </a:lnTo>
                <a:lnTo>
                  <a:pt x="738124" y="423163"/>
                </a:lnTo>
                <a:lnTo>
                  <a:pt x="740028" y="426084"/>
                </a:lnTo>
                <a:lnTo>
                  <a:pt x="792226" y="510286"/>
                </a:lnTo>
                <a:lnTo>
                  <a:pt x="785495" y="498220"/>
                </a:lnTo>
                <a:close/>
              </a:path>
              <a:path w="798195" h="510286">
                <a:moveTo>
                  <a:pt x="37083" y="13462"/>
                </a:moveTo>
                <a:lnTo>
                  <a:pt x="73914" y="15493"/>
                </a:lnTo>
                <a:lnTo>
                  <a:pt x="110617" y="19176"/>
                </a:lnTo>
                <a:lnTo>
                  <a:pt x="147066" y="24002"/>
                </a:lnTo>
                <a:lnTo>
                  <a:pt x="183133" y="30099"/>
                </a:lnTo>
                <a:lnTo>
                  <a:pt x="218948" y="37464"/>
                </a:lnTo>
                <a:lnTo>
                  <a:pt x="254380" y="45974"/>
                </a:lnTo>
                <a:lnTo>
                  <a:pt x="289305" y="55752"/>
                </a:lnTo>
                <a:lnTo>
                  <a:pt x="323596" y="66548"/>
                </a:lnTo>
                <a:lnTo>
                  <a:pt x="357250" y="78358"/>
                </a:lnTo>
                <a:lnTo>
                  <a:pt x="390144" y="91312"/>
                </a:lnTo>
                <a:lnTo>
                  <a:pt x="422275" y="105155"/>
                </a:lnTo>
                <a:lnTo>
                  <a:pt x="453517" y="120014"/>
                </a:lnTo>
                <a:lnTo>
                  <a:pt x="483870" y="135636"/>
                </a:lnTo>
                <a:lnTo>
                  <a:pt x="513206" y="152018"/>
                </a:lnTo>
                <a:lnTo>
                  <a:pt x="541401" y="169290"/>
                </a:lnTo>
                <a:lnTo>
                  <a:pt x="568451" y="187198"/>
                </a:lnTo>
                <a:lnTo>
                  <a:pt x="594359" y="205739"/>
                </a:lnTo>
                <a:lnTo>
                  <a:pt x="618744" y="225043"/>
                </a:lnTo>
                <a:lnTo>
                  <a:pt x="641857" y="244855"/>
                </a:lnTo>
                <a:lnTo>
                  <a:pt x="663575" y="265302"/>
                </a:lnTo>
                <a:lnTo>
                  <a:pt x="683768" y="286130"/>
                </a:lnTo>
                <a:lnTo>
                  <a:pt x="702309" y="307466"/>
                </a:lnTo>
                <a:lnTo>
                  <a:pt x="719074" y="329056"/>
                </a:lnTo>
                <a:lnTo>
                  <a:pt x="734314" y="351154"/>
                </a:lnTo>
                <a:lnTo>
                  <a:pt x="747649" y="373379"/>
                </a:lnTo>
                <a:lnTo>
                  <a:pt x="759078" y="395986"/>
                </a:lnTo>
                <a:lnTo>
                  <a:pt x="776097" y="441578"/>
                </a:lnTo>
                <a:lnTo>
                  <a:pt x="782236" y="470077"/>
                </a:lnTo>
                <a:lnTo>
                  <a:pt x="784732" y="487552"/>
                </a:lnTo>
                <a:lnTo>
                  <a:pt x="785495" y="498220"/>
                </a:lnTo>
                <a:lnTo>
                  <a:pt x="792226" y="510286"/>
                </a:lnTo>
                <a:lnTo>
                  <a:pt x="839851" y="423417"/>
                </a:lnTo>
                <a:lnTo>
                  <a:pt x="841501" y="420369"/>
                </a:lnTo>
                <a:lnTo>
                  <a:pt x="840358" y="416432"/>
                </a:lnTo>
                <a:lnTo>
                  <a:pt x="837310" y="414781"/>
                </a:lnTo>
                <a:lnTo>
                  <a:pt x="834263" y="413130"/>
                </a:lnTo>
                <a:lnTo>
                  <a:pt x="830326" y="414274"/>
                </a:lnTo>
                <a:lnTo>
                  <a:pt x="828675" y="417321"/>
                </a:lnTo>
                <a:lnTo>
                  <a:pt x="796035" y="476835"/>
                </a:lnTo>
                <a:lnTo>
                  <a:pt x="797305" y="485775"/>
                </a:lnTo>
                <a:lnTo>
                  <a:pt x="798195" y="497204"/>
                </a:lnTo>
                <a:lnTo>
                  <a:pt x="786256" y="494664"/>
                </a:lnTo>
                <a:lnTo>
                  <a:pt x="791519" y="485068"/>
                </a:lnTo>
                <a:lnTo>
                  <a:pt x="788162" y="437641"/>
                </a:lnTo>
                <a:lnTo>
                  <a:pt x="770381" y="390270"/>
                </a:lnTo>
                <a:lnTo>
                  <a:pt x="744727" y="344042"/>
                </a:lnTo>
                <a:lnTo>
                  <a:pt x="729106" y="321309"/>
                </a:lnTo>
                <a:lnTo>
                  <a:pt x="711834" y="299084"/>
                </a:lnTo>
                <a:lnTo>
                  <a:pt x="692912" y="277367"/>
                </a:lnTo>
                <a:lnTo>
                  <a:pt x="672210" y="256031"/>
                </a:lnTo>
                <a:lnTo>
                  <a:pt x="650113" y="235203"/>
                </a:lnTo>
                <a:lnTo>
                  <a:pt x="626618" y="215011"/>
                </a:lnTo>
                <a:lnTo>
                  <a:pt x="601726" y="195452"/>
                </a:lnTo>
                <a:lnTo>
                  <a:pt x="575437" y="176529"/>
                </a:lnTo>
                <a:lnTo>
                  <a:pt x="548004" y="158495"/>
                </a:lnTo>
                <a:lnTo>
                  <a:pt x="519429" y="140969"/>
                </a:lnTo>
                <a:lnTo>
                  <a:pt x="489712" y="124332"/>
                </a:lnTo>
                <a:lnTo>
                  <a:pt x="458977" y="108457"/>
                </a:lnTo>
                <a:lnTo>
                  <a:pt x="427227" y="93599"/>
                </a:lnTo>
                <a:lnTo>
                  <a:pt x="394716" y="79501"/>
                </a:lnTo>
                <a:lnTo>
                  <a:pt x="361442" y="66420"/>
                </a:lnTo>
                <a:lnTo>
                  <a:pt x="327405" y="54482"/>
                </a:lnTo>
                <a:lnTo>
                  <a:pt x="292734" y="43561"/>
                </a:lnTo>
                <a:lnTo>
                  <a:pt x="257301" y="33654"/>
                </a:lnTo>
                <a:lnTo>
                  <a:pt x="221488" y="25018"/>
                </a:lnTo>
                <a:lnTo>
                  <a:pt x="185293" y="17525"/>
                </a:lnTo>
                <a:lnTo>
                  <a:pt x="148717" y="11302"/>
                </a:lnTo>
                <a:lnTo>
                  <a:pt x="111759" y="6476"/>
                </a:lnTo>
                <a:lnTo>
                  <a:pt x="74675" y="2793"/>
                </a:lnTo>
                <a:lnTo>
                  <a:pt x="37465" y="762"/>
                </a:lnTo>
                <a:lnTo>
                  <a:pt x="253" y="0"/>
                </a:lnTo>
                <a:lnTo>
                  <a:pt x="0" y="12700"/>
                </a:lnTo>
                <a:lnTo>
                  <a:pt x="37083" y="13462"/>
                </a:lnTo>
                <a:close/>
              </a:path>
              <a:path w="798195" h="510286">
                <a:moveTo>
                  <a:pt x="797305" y="494411"/>
                </a:moveTo>
                <a:lnTo>
                  <a:pt x="791519" y="485068"/>
                </a:lnTo>
                <a:lnTo>
                  <a:pt x="786256" y="494664"/>
                </a:lnTo>
                <a:lnTo>
                  <a:pt x="798195" y="497204"/>
                </a:lnTo>
                <a:lnTo>
                  <a:pt x="797305" y="485775"/>
                </a:lnTo>
                <a:lnTo>
                  <a:pt x="796035" y="476835"/>
                </a:lnTo>
                <a:lnTo>
                  <a:pt x="793876" y="461644"/>
                </a:lnTo>
                <a:lnTo>
                  <a:pt x="788162" y="437641"/>
                </a:lnTo>
                <a:lnTo>
                  <a:pt x="791519" y="485068"/>
                </a:lnTo>
                <a:lnTo>
                  <a:pt x="797305" y="49441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2801493" y="3406140"/>
            <a:ext cx="978407" cy="363473"/>
          </a:xfrm>
          <a:custGeom>
            <a:avLst/>
            <a:gdLst/>
            <a:ahLst/>
            <a:cxnLst/>
            <a:rect l="l" t="t" r="r" b="b"/>
            <a:pathLst>
              <a:path w="978407" h="363473">
                <a:moveTo>
                  <a:pt x="30352" y="0"/>
                </a:moveTo>
                <a:lnTo>
                  <a:pt x="30352" y="242316"/>
                </a:lnTo>
                <a:lnTo>
                  <a:pt x="60579" y="242316"/>
                </a:lnTo>
                <a:lnTo>
                  <a:pt x="60579" y="0"/>
                </a:lnTo>
                <a:lnTo>
                  <a:pt x="30352" y="0"/>
                </a:lnTo>
                <a:close/>
              </a:path>
              <a:path w="978407" h="363473">
                <a:moveTo>
                  <a:pt x="736092" y="242316"/>
                </a:moveTo>
                <a:lnTo>
                  <a:pt x="736092" y="363474"/>
                </a:lnTo>
                <a:lnTo>
                  <a:pt x="978407" y="121158"/>
                </a:lnTo>
                <a:lnTo>
                  <a:pt x="736092" y="-121157"/>
                </a:lnTo>
                <a:lnTo>
                  <a:pt x="736092" y="0"/>
                </a:lnTo>
                <a:lnTo>
                  <a:pt x="75692" y="0"/>
                </a:lnTo>
                <a:lnTo>
                  <a:pt x="75692" y="242316"/>
                </a:lnTo>
                <a:lnTo>
                  <a:pt x="736092" y="242316"/>
                </a:lnTo>
                <a:close/>
              </a:path>
              <a:path w="978407" h="363473">
                <a:moveTo>
                  <a:pt x="0" y="0"/>
                </a:moveTo>
                <a:lnTo>
                  <a:pt x="0" y="242316"/>
                </a:lnTo>
                <a:lnTo>
                  <a:pt x="15112" y="242316"/>
                </a:lnTo>
                <a:lnTo>
                  <a:pt x="15112" y="0"/>
                </a:lnTo>
                <a:lnTo>
                  <a:pt x="0" y="0"/>
                </a:lnTo>
                <a:close/>
              </a:path>
            </a:pathLst>
          </a:custGeom>
          <a:solidFill>
            <a:srgbClr val="ADB9D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2809049" y="3406140"/>
            <a:ext cx="0" cy="242316"/>
          </a:xfrm>
          <a:custGeom>
            <a:avLst/>
            <a:gdLst/>
            <a:ahLst/>
            <a:cxnLst/>
            <a:rect l="l" t="t" r="r" b="b"/>
            <a:pathLst>
              <a:path h="242315">
                <a:moveTo>
                  <a:pt x="0" y="0"/>
                </a:moveTo>
                <a:lnTo>
                  <a:pt x="0" y="242316"/>
                </a:lnTo>
              </a:path>
            </a:pathLst>
          </a:custGeom>
          <a:ln w="16382">
            <a:solidFill>
              <a:srgbClr val="ADB9D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2788158" y="3393440"/>
            <a:ext cx="41783" cy="267716"/>
          </a:xfrm>
          <a:custGeom>
            <a:avLst/>
            <a:gdLst/>
            <a:ahLst/>
            <a:cxnLst/>
            <a:rect l="l" t="t" r="r" b="b"/>
            <a:pathLst>
              <a:path w="41783" h="267715">
                <a:moveTo>
                  <a:pt x="0" y="267716"/>
                </a:moveTo>
                <a:lnTo>
                  <a:pt x="41783" y="267716"/>
                </a:lnTo>
                <a:lnTo>
                  <a:pt x="41783" y="0"/>
                </a:lnTo>
                <a:lnTo>
                  <a:pt x="0" y="0"/>
                </a:lnTo>
                <a:lnTo>
                  <a:pt x="0" y="267716"/>
                </a:lnTo>
                <a:close/>
              </a:path>
            </a:pathLst>
          </a:custGeom>
          <a:solidFill>
            <a:srgbClr val="7E879C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2818511" y="3393440"/>
            <a:ext cx="56896" cy="267716"/>
          </a:xfrm>
          <a:custGeom>
            <a:avLst/>
            <a:gdLst/>
            <a:ahLst/>
            <a:cxnLst/>
            <a:rect l="l" t="t" r="r" b="b"/>
            <a:pathLst>
              <a:path w="56896" h="267715">
                <a:moveTo>
                  <a:pt x="0" y="267716"/>
                </a:moveTo>
                <a:lnTo>
                  <a:pt x="56896" y="267716"/>
                </a:lnTo>
                <a:lnTo>
                  <a:pt x="56896" y="0"/>
                </a:lnTo>
                <a:lnTo>
                  <a:pt x="0" y="0"/>
                </a:lnTo>
                <a:lnTo>
                  <a:pt x="0" y="267716"/>
                </a:lnTo>
                <a:close/>
              </a:path>
            </a:pathLst>
          </a:custGeom>
          <a:solidFill>
            <a:srgbClr val="7E879C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2877185" y="3284982"/>
            <a:ext cx="902715" cy="484631"/>
          </a:xfrm>
          <a:custGeom>
            <a:avLst/>
            <a:gdLst/>
            <a:ahLst/>
            <a:cxnLst/>
            <a:rect l="l" t="t" r="r" b="b"/>
            <a:pathLst>
              <a:path w="902715" h="484631">
                <a:moveTo>
                  <a:pt x="0" y="121157"/>
                </a:moveTo>
                <a:lnTo>
                  <a:pt x="660400" y="121157"/>
                </a:lnTo>
                <a:lnTo>
                  <a:pt x="660400" y="0"/>
                </a:lnTo>
                <a:lnTo>
                  <a:pt x="902715" y="242315"/>
                </a:lnTo>
                <a:lnTo>
                  <a:pt x="660400" y="484631"/>
                </a:lnTo>
                <a:lnTo>
                  <a:pt x="660400" y="363473"/>
                </a:lnTo>
                <a:lnTo>
                  <a:pt x="0" y="363473"/>
                </a:lnTo>
                <a:lnTo>
                  <a:pt x="0" y="121157"/>
                </a:lnTo>
                <a:close/>
              </a:path>
            </a:pathLst>
          </a:custGeom>
          <a:ln w="25400">
            <a:solidFill>
              <a:srgbClr val="7E879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87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53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35496" y="3356991"/>
            <a:ext cx="576059" cy="576072"/>
          </a:xfrm>
          <a:custGeom>
            <a:avLst/>
            <a:gdLst/>
            <a:ahLst/>
            <a:cxnLst/>
            <a:rect l="l" t="t" r="r" b="b"/>
            <a:pathLst>
              <a:path w="576059" h="576072">
                <a:moveTo>
                  <a:pt x="0" y="288036"/>
                </a:moveTo>
                <a:lnTo>
                  <a:pt x="954" y="311666"/>
                </a:lnTo>
                <a:lnTo>
                  <a:pt x="3769" y="334769"/>
                </a:lnTo>
                <a:lnTo>
                  <a:pt x="8370" y="357271"/>
                </a:lnTo>
                <a:lnTo>
                  <a:pt x="14684" y="379098"/>
                </a:lnTo>
                <a:lnTo>
                  <a:pt x="22634" y="400175"/>
                </a:lnTo>
                <a:lnTo>
                  <a:pt x="32149" y="420428"/>
                </a:lnTo>
                <a:lnTo>
                  <a:pt x="43153" y="439784"/>
                </a:lnTo>
                <a:lnTo>
                  <a:pt x="55573" y="458169"/>
                </a:lnTo>
                <a:lnTo>
                  <a:pt x="69334" y="475508"/>
                </a:lnTo>
                <a:lnTo>
                  <a:pt x="84362" y="491728"/>
                </a:lnTo>
                <a:lnTo>
                  <a:pt x="100584" y="506754"/>
                </a:lnTo>
                <a:lnTo>
                  <a:pt x="117924" y="520513"/>
                </a:lnTo>
                <a:lnTo>
                  <a:pt x="136309" y="532930"/>
                </a:lnTo>
                <a:lnTo>
                  <a:pt x="155665" y="543931"/>
                </a:lnTo>
                <a:lnTo>
                  <a:pt x="175918" y="553444"/>
                </a:lnTo>
                <a:lnTo>
                  <a:pt x="196993" y="561392"/>
                </a:lnTo>
                <a:lnTo>
                  <a:pt x="218816" y="567703"/>
                </a:lnTo>
                <a:lnTo>
                  <a:pt x="241314" y="572303"/>
                </a:lnTo>
                <a:lnTo>
                  <a:pt x="264412" y="575117"/>
                </a:lnTo>
                <a:lnTo>
                  <a:pt x="288036" y="576072"/>
                </a:lnTo>
                <a:lnTo>
                  <a:pt x="311657" y="575117"/>
                </a:lnTo>
                <a:lnTo>
                  <a:pt x="334754" y="572303"/>
                </a:lnTo>
                <a:lnTo>
                  <a:pt x="357250" y="567703"/>
                </a:lnTo>
                <a:lnTo>
                  <a:pt x="379072" y="561392"/>
                </a:lnTo>
                <a:lnTo>
                  <a:pt x="400146" y="553444"/>
                </a:lnTo>
                <a:lnTo>
                  <a:pt x="420397" y="543931"/>
                </a:lnTo>
                <a:lnTo>
                  <a:pt x="439752" y="532930"/>
                </a:lnTo>
                <a:lnTo>
                  <a:pt x="458137" y="520513"/>
                </a:lnTo>
                <a:lnTo>
                  <a:pt x="475477" y="506754"/>
                </a:lnTo>
                <a:lnTo>
                  <a:pt x="491697" y="491728"/>
                </a:lnTo>
                <a:lnTo>
                  <a:pt x="506725" y="475508"/>
                </a:lnTo>
                <a:lnTo>
                  <a:pt x="520486" y="458169"/>
                </a:lnTo>
                <a:lnTo>
                  <a:pt x="532905" y="439784"/>
                </a:lnTo>
                <a:lnTo>
                  <a:pt x="543910" y="420428"/>
                </a:lnTo>
                <a:lnTo>
                  <a:pt x="553424" y="400175"/>
                </a:lnTo>
                <a:lnTo>
                  <a:pt x="561375" y="379098"/>
                </a:lnTo>
                <a:lnTo>
                  <a:pt x="567688" y="357271"/>
                </a:lnTo>
                <a:lnTo>
                  <a:pt x="572289" y="334769"/>
                </a:lnTo>
                <a:lnTo>
                  <a:pt x="575104" y="311666"/>
                </a:lnTo>
                <a:lnTo>
                  <a:pt x="576059" y="288036"/>
                </a:lnTo>
                <a:lnTo>
                  <a:pt x="575104" y="264405"/>
                </a:lnTo>
                <a:lnTo>
                  <a:pt x="572289" y="241302"/>
                </a:lnTo>
                <a:lnTo>
                  <a:pt x="567688" y="218800"/>
                </a:lnTo>
                <a:lnTo>
                  <a:pt x="561375" y="196973"/>
                </a:lnTo>
                <a:lnTo>
                  <a:pt x="553424" y="175896"/>
                </a:lnTo>
                <a:lnTo>
                  <a:pt x="543910" y="155643"/>
                </a:lnTo>
                <a:lnTo>
                  <a:pt x="532905" y="136287"/>
                </a:lnTo>
                <a:lnTo>
                  <a:pt x="520486" y="117902"/>
                </a:lnTo>
                <a:lnTo>
                  <a:pt x="506725" y="100563"/>
                </a:lnTo>
                <a:lnTo>
                  <a:pt x="491697" y="84343"/>
                </a:lnTo>
                <a:lnTo>
                  <a:pt x="475477" y="69317"/>
                </a:lnTo>
                <a:lnTo>
                  <a:pt x="458137" y="55558"/>
                </a:lnTo>
                <a:lnTo>
                  <a:pt x="439752" y="43141"/>
                </a:lnTo>
                <a:lnTo>
                  <a:pt x="420397" y="32140"/>
                </a:lnTo>
                <a:lnTo>
                  <a:pt x="400146" y="22627"/>
                </a:lnTo>
                <a:lnTo>
                  <a:pt x="379072" y="14679"/>
                </a:lnTo>
                <a:lnTo>
                  <a:pt x="357250" y="8368"/>
                </a:lnTo>
                <a:lnTo>
                  <a:pt x="334754" y="3768"/>
                </a:lnTo>
                <a:lnTo>
                  <a:pt x="311657" y="954"/>
                </a:lnTo>
                <a:lnTo>
                  <a:pt x="288036" y="0"/>
                </a:lnTo>
                <a:lnTo>
                  <a:pt x="264412" y="954"/>
                </a:lnTo>
                <a:lnTo>
                  <a:pt x="241314" y="3768"/>
                </a:lnTo>
                <a:lnTo>
                  <a:pt x="218816" y="8368"/>
                </a:lnTo>
                <a:lnTo>
                  <a:pt x="196993" y="14679"/>
                </a:lnTo>
                <a:lnTo>
                  <a:pt x="175918" y="22627"/>
                </a:lnTo>
                <a:lnTo>
                  <a:pt x="155665" y="32140"/>
                </a:lnTo>
                <a:lnTo>
                  <a:pt x="136309" y="43141"/>
                </a:lnTo>
                <a:lnTo>
                  <a:pt x="117924" y="55558"/>
                </a:lnTo>
                <a:lnTo>
                  <a:pt x="100584" y="69317"/>
                </a:lnTo>
                <a:lnTo>
                  <a:pt x="84362" y="84343"/>
                </a:lnTo>
                <a:lnTo>
                  <a:pt x="69334" y="100563"/>
                </a:lnTo>
                <a:lnTo>
                  <a:pt x="55573" y="117902"/>
                </a:lnTo>
                <a:lnTo>
                  <a:pt x="43153" y="136287"/>
                </a:lnTo>
                <a:lnTo>
                  <a:pt x="32149" y="155643"/>
                </a:lnTo>
                <a:lnTo>
                  <a:pt x="22634" y="175896"/>
                </a:lnTo>
                <a:lnTo>
                  <a:pt x="14684" y="196973"/>
                </a:lnTo>
                <a:lnTo>
                  <a:pt x="8370" y="218800"/>
                </a:lnTo>
                <a:lnTo>
                  <a:pt x="3769" y="241302"/>
                </a:lnTo>
                <a:lnTo>
                  <a:pt x="954" y="264405"/>
                </a:lnTo>
                <a:lnTo>
                  <a:pt x="0" y="28803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35496" y="3356991"/>
            <a:ext cx="576059" cy="576072"/>
          </a:xfrm>
          <a:custGeom>
            <a:avLst/>
            <a:gdLst/>
            <a:ahLst/>
            <a:cxnLst/>
            <a:rect l="l" t="t" r="r" b="b"/>
            <a:pathLst>
              <a:path w="576059" h="576072">
                <a:moveTo>
                  <a:pt x="0" y="288036"/>
                </a:moveTo>
                <a:lnTo>
                  <a:pt x="954" y="264405"/>
                </a:lnTo>
                <a:lnTo>
                  <a:pt x="3769" y="241302"/>
                </a:lnTo>
                <a:lnTo>
                  <a:pt x="8370" y="218800"/>
                </a:lnTo>
                <a:lnTo>
                  <a:pt x="14684" y="196973"/>
                </a:lnTo>
                <a:lnTo>
                  <a:pt x="22634" y="175896"/>
                </a:lnTo>
                <a:lnTo>
                  <a:pt x="32149" y="155643"/>
                </a:lnTo>
                <a:lnTo>
                  <a:pt x="43153" y="136287"/>
                </a:lnTo>
                <a:lnTo>
                  <a:pt x="55573" y="117902"/>
                </a:lnTo>
                <a:lnTo>
                  <a:pt x="69334" y="100563"/>
                </a:lnTo>
                <a:lnTo>
                  <a:pt x="84362" y="84343"/>
                </a:lnTo>
                <a:lnTo>
                  <a:pt x="100584" y="69317"/>
                </a:lnTo>
                <a:lnTo>
                  <a:pt x="117924" y="55558"/>
                </a:lnTo>
                <a:lnTo>
                  <a:pt x="136309" y="43141"/>
                </a:lnTo>
                <a:lnTo>
                  <a:pt x="155665" y="32140"/>
                </a:lnTo>
                <a:lnTo>
                  <a:pt x="175918" y="22627"/>
                </a:lnTo>
                <a:lnTo>
                  <a:pt x="196993" y="14679"/>
                </a:lnTo>
                <a:lnTo>
                  <a:pt x="218816" y="8368"/>
                </a:lnTo>
                <a:lnTo>
                  <a:pt x="241314" y="3768"/>
                </a:lnTo>
                <a:lnTo>
                  <a:pt x="264412" y="954"/>
                </a:lnTo>
                <a:lnTo>
                  <a:pt x="288036" y="0"/>
                </a:lnTo>
                <a:lnTo>
                  <a:pt x="311657" y="954"/>
                </a:lnTo>
                <a:lnTo>
                  <a:pt x="334754" y="3768"/>
                </a:lnTo>
                <a:lnTo>
                  <a:pt x="357250" y="8368"/>
                </a:lnTo>
                <a:lnTo>
                  <a:pt x="379072" y="14679"/>
                </a:lnTo>
                <a:lnTo>
                  <a:pt x="400146" y="22627"/>
                </a:lnTo>
                <a:lnTo>
                  <a:pt x="420397" y="32140"/>
                </a:lnTo>
                <a:lnTo>
                  <a:pt x="439752" y="43141"/>
                </a:lnTo>
                <a:lnTo>
                  <a:pt x="458137" y="55558"/>
                </a:lnTo>
                <a:lnTo>
                  <a:pt x="475477" y="69317"/>
                </a:lnTo>
                <a:lnTo>
                  <a:pt x="491697" y="84343"/>
                </a:lnTo>
                <a:lnTo>
                  <a:pt x="506725" y="100563"/>
                </a:lnTo>
                <a:lnTo>
                  <a:pt x="520486" y="117902"/>
                </a:lnTo>
                <a:lnTo>
                  <a:pt x="532905" y="136287"/>
                </a:lnTo>
                <a:lnTo>
                  <a:pt x="543910" y="155643"/>
                </a:lnTo>
                <a:lnTo>
                  <a:pt x="553424" y="175896"/>
                </a:lnTo>
                <a:lnTo>
                  <a:pt x="561375" y="196973"/>
                </a:lnTo>
                <a:lnTo>
                  <a:pt x="567688" y="218800"/>
                </a:lnTo>
                <a:lnTo>
                  <a:pt x="572289" y="241302"/>
                </a:lnTo>
                <a:lnTo>
                  <a:pt x="575104" y="264405"/>
                </a:lnTo>
                <a:lnTo>
                  <a:pt x="576059" y="288036"/>
                </a:lnTo>
                <a:lnTo>
                  <a:pt x="575104" y="311666"/>
                </a:lnTo>
                <a:lnTo>
                  <a:pt x="572289" y="334769"/>
                </a:lnTo>
                <a:lnTo>
                  <a:pt x="567688" y="357271"/>
                </a:lnTo>
                <a:lnTo>
                  <a:pt x="561375" y="379098"/>
                </a:lnTo>
                <a:lnTo>
                  <a:pt x="553424" y="400175"/>
                </a:lnTo>
                <a:lnTo>
                  <a:pt x="543910" y="420428"/>
                </a:lnTo>
                <a:lnTo>
                  <a:pt x="532905" y="439784"/>
                </a:lnTo>
                <a:lnTo>
                  <a:pt x="520486" y="458169"/>
                </a:lnTo>
                <a:lnTo>
                  <a:pt x="506725" y="475508"/>
                </a:lnTo>
                <a:lnTo>
                  <a:pt x="491697" y="491728"/>
                </a:lnTo>
                <a:lnTo>
                  <a:pt x="475477" y="506754"/>
                </a:lnTo>
                <a:lnTo>
                  <a:pt x="458137" y="520513"/>
                </a:lnTo>
                <a:lnTo>
                  <a:pt x="439752" y="532930"/>
                </a:lnTo>
                <a:lnTo>
                  <a:pt x="420397" y="543931"/>
                </a:lnTo>
                <a:lnTo>
                  <a:pt x="400146" y="553444"/>
                </a:lnTo>
                <a:lnTo>
                  <a:pt x="379072" y="561392"/>
                </a:lnTo>
                <a:lnTo>
                  <a:pt x="357250" y="567703"/>
                </a:lnTo>
                <a:lnTo>
                  <a:pt x="334754" y="572303"/>
                </a:lnTo>
                <a:lnTo>
                  <a:pt x="311657" y="575117"/>
                </a:lnTo>
                <a:lnTo>
                  <a:pt x="288036" y="576072"/>
                </a:lnTo>
                <a:lnTo>
                  <a:pt x="264412" y="575117"/>
                </a:lnTo>
                <a:lnTo>
                  <a:pt x="241314" y="572303"/>
                </a:lnTo>
                <a:lnTo>
                  <a:pt x="218816" y="567703"/>
                </a:lnTo>
                <a:lnTo>
                  <a:pt x="196993" y="561392"/>
                </a:lnTo>
                <a:lnTo>
                  <a:pt x="175918" y="553444"/>
                </a:lnTo>
                <a:lnTo>
                  <a:pt x="155665" y="543931"/>
                </a:lnTo>
                <a:lnTo>
                  <a:pt x="136309" y="532930"/>
                </a:lnTo>
                <a:lnTo>
                  <a:pt x="117924" y="520513"/>
                </a:lnTo>
                <a:lnTo>
                  <a:pt x="100584" y="506754"/>
                </a:lnTo>
                <a:lnTo>
                  <a:pt x="84362" y="491728"/>
                </a:lnTo>
                <a:lnTo>
                  <a:pt x="69334" y="475508"/>
                </a:lnTo>
                <a:lnTo>
                  <a:pt x="55573" y="458169"/>
                </a:lnTo>
                <a:lnTo>
                  <a:pt x="43153" y="439784"/>
                </a:lnTo>
                <a:lnTo>
                  <a:pt x="32149" y="420428"/>
                </a:lnTo>
                <a:lnTo>
                  <a:pt x="22634" y="400175"/>
                </a:lnTo>
                <a:lnTo>
                  <a:pt x="14684" y="379098"/>
                </a:lnTo>
                <a:lnTo>
                  <a:pt x="8370" y="357271"/>
                </a:lnTo>
                <a:lnTo>
                  <a:pt x="3769" y="334769"/>
                </a:lnTo>
                <a:lnTo>
                  <a:pt x="954" y="311666"/>
                </a:lnTo>
                <a:lnTo>
                  <a:pt x="0" y="288036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1043609" y="1700784"/>
            <a:ext cx="576021" cy="576071"/>
          </a:xfrm>
          <a:custGeom>
            <a:avLst/>
            <a:gdLst/>
            <a:ahLst/>
            <a:cxnLst/>
            <a:rect l="l" t="t" r="r" b="b"/>
            <a:pathLst>
              <a:path w="576021" h="576071">
                <a:moveTo>
                  <a:pt x="0" y="288036"/>
                </a:moveTo>
                <a:lnTo>
                  <a:pt x="954" y="264422"/>
                </a:lnTo>
                <a:lnTo>
                  <a:pt x="3769" y="241333"/>
                </a:lnTo>
                <a:lnTo>
                  <a:pt x="8370" y="218841"/>
                </a:lnTo>
                <a:lnTo>
                  <a:pt x="14683" y="197022"/>
                </a:lnTo>
                <a:lnTo>
                  <a:pt x="22634" y="175950"/>
                </a:lnTo>
                <a:lnTo>
                  <a:pt x="32148" y="155699"/>
                </a:lnTo>
                <a:lnTo>
                  <a:pt x="43151" y="136343"/>
                </a:lnTo>
                <a:lnTo>
                  <a:pt x="55570" y="117957"/>
                </a:lnTo>
                <a:lnTo>
                  <a:pt x="69330" y="100615"/>
                </a:lnTo>
                <a:lnTo>
                  <a:pt x="84356" y="84391"/>
                </a:lnTo>
                <a:lnTo>
                  <a:pt x="100575" y="69360"/>
                </a:lnTo>
                <a:lnTo>
                  <a:pt x="117913" y="55595"/>
                </a:lnTo>
                <a:lnTo>
                  <a:pt x="136295" y="43172"/>
                </a:lnTo>
                <a:lnTo>
                  <a:pt x="155648" y="32164"/>
                </a:lnTo>
                <a:lnTo>
                  <a:pt x="175896" y="22645"/>
                </a:lnTo>
                <a:lnTo>
                  <a:pt x="196967" y="14691"/>
                </a:lnTo>
                <a:lnTo>
                  <a:pt x="218785" y="8375"/>
                </a:lnTo>
                <a:lnTo>
                  <a:pt x="241277" y="3771"/>
                </a:lnTo>
                <a:lnTo>
                  <a:pt x="264368" y="955"/>
                </a:lnTo>
                <a:lnTo>
                  <a:pt x="287985" y="0"/>
                </a:lnTo>
                <a:lnTo>
                  <a:pt x="311615" y="955"/>
                </a:lnTo>
                <a:lnTo>
                  <a:pt x="334719" y="3771"/>
                </a:lnTo>
                <a:lnTo>
                  <a:pt x="357220" y="8375"/>
                </a:lnTo>
                <a:lnTo>
                  <a:pt x="379047" y="14691"/>
                </a:lnTo>
                <a:lnTo>
                  <a:pt x="400124" y="22645"/>
                </a:lnTo>
                <a:lnTo>
                  <a:pt x="420377" y="32164"/>
                </a:lnTo>
                <a:lnTo>
                  <a:pt x="439733" y="43172"/>
                </a:lnTo>
                <a:lnTo>
                  <a:pt x="458118" y="55595"/>
                </a:lnTo>
                <a:lnTo>
                  <a:pt x="475457" y="69360"/>
                </a:lnTo>
                <a:lnTo>
                  <a:pt x="491677" y="84391"/>
                </a:lnTo>
                <a:lnTo>
                  <a:pt x="506703" y="100615"/>
                </a:lnTo>
                <a:lnTo>
                  <a:pt x="520462" y="117957"/>
                </a:lnTo>
                <a:lnTo>
                  <a:pt x="532879" y="136343"/>
                </a:lnTo>
                <a:lnTo>
                  <a:pt x="543881" y="155699"/>
                </a:lnTo>
                <a:lnTo>
                  <a:pt x="553393" y="175950"/>
                </a:lnTo>
                <a:lnTo>
                  <a:pt x="561342" y="197022"/>
                </a:lnTo>
                <a:lnTo>
                  <a:pt x="567653" y="218841"/>
                </a:lnTo>
                <a:lnTo>
                  <a:pt x="572252" y="241333"/>
                </a:lnTo>
                <a:lnTo>
                  <a:pt x="575066" y="264422"/>
                </a:lnTo>
                <a:lnTo>
                  <a:pt x="576021" y="288036"/>
                </a:lnTo>
                <a:lnTo>
                  <a:pt x="575066" y="311666"/>
                </a:lnTo>
                <a:lnTo>
                  <a:pt x="572252" y="334769"/>
                </a:lnTo>
                <a:lnTo>
                  <a:pt x="567653" y="357271"/>
                </a:lnTo>
                <a:lnTo>
                  <a:pt x="561342" y="379098"/>
                </a:lnTo>
                <a:lnTo>
                  <a:pt x="553393" y="400175"/>
                </a:lnTo>
                <a:lnTo>
                  <a:pt x="543881" y="420428"/>
                </a:lnTo>
                <a:lnTo>
                  <a:pt x="532879" y="439784"/>
                </a:lnTo>
                <a:lnTo>
                  <a:pt x="520462" y="458169"/>
                </a:lnTo>
                <a:lnTo>
                  <a:pt x="506703" y="475508"/>
                </a:lnTo>
                <a:lnTo>
                  <a:pt x="491677" y="491728"/>
                </a:lnTo>
                <a:lnTo>
                  <a:pt x="475457" y="506754"/>
                </a:lnTo>
                <a:lnTo>
                  <a:pt x="458118" y="520513"/>
                </a:lnTo>
                <a:lnTo>
                  <a:pt x="439733" y="532930"/>
                </a:lnTo>
                <a:lnTo>
                  <a:pt x="420377" y="543931"/>
                </a:lnTo>
                <a:lnTo>
                  <a:pt x="400124" y="553444"/>
                </a:lnTo>
                <a:lnTo>
                  <a:pt x="379047" y="561392"/>
                </a:lnTo>
                <a:lnTo>
                  <a:pt x="357220" y="567703"/>
                </a:lnTo>
                <a:lnTo>
                  <a:pt x="334719" y="572303"/>
                </a:lnTo>
                <a:lnTo>
                  <a:pt x="311615" y="575117"/>
                </a:lnTo>
                <a:lnTo>
                  <a:pt x="287985" y="576071"/>
                </a:lnTo>
                <a:lnTo>
                  <a:pt x="264368" y="575117"/>
                </a:lnTo>
                <a:lnTo>
                  <a:pt x="241277" y="572303"/>
                </a:lnTo>
                <a:lnTo>
                  <a:pt x="218785" y="567703"/>
                </a:lnTo>
                <a:lnTo>
                  <a:pt x="196967" y="561392"/>
                </a:lnTo>
                <a:lnTo>
                  <a:pt x="175896" y="553444"/>
                </a:lnTo>
                <a:lnTo>
                  <a:pt x="155648" y="543931"/>
                </a:lnTo>
                <a:lnTo>
                  <a:pt x="136295" y="532930"/>
                </a:lnTo>
                <a:lnTo>
                  <a:pt x="117913" y="520513"/>
                </a:lnTo>
                <a:lnTo>
                  <a:pt x="100575" y="506754"/>
                </a:lnTo>
                <a:lnTo>
                  <a:pt x="84356" y="491728"/>
                </a:lnTo>
                <a:lnTo>
                  <a:pt x="69330" y="475508"/>
                </a:lnTo>
                <a:lnTo>
                  <a:pt x="55570" y="458169"/>
                </a:lnTo>
                <a:lnTo>
                  <a:pt x="43151" y="439784"/>
                </a:lnTo>
                <a:lnTo>
                  <a:pt x="32148" y="420428"/>
                </a:lnTo>
                <a:lnTo>
                  <a:pt x="22634" y="400175"/>
                </a:lnTo>
                <a:lnTo>
                  <a:pt x="14683" y="379098"/>
                </a:lnTo>
                <a:lnTo>
                  <a:pt x="8370" y="357271"/>
                </a:lnTo>
                <a:lnTo>
                  <a:pt x="3769" y="334769"/>
                </a:lnTo>
                <a:lnTo>
                  <a:pt x="954" y="311666"/>
                </a:lnTo>
                <a:lnTo>
                  <a:pt x="0" y="288036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2051685" y="3356991"/>
            <a:ext cx="576071" cy="576072"/>
          </a:xfrm>
          <a:custGeom>
            <a:avLst/>
            <a:gdLst/>
            <a:ahLst/>
            <a:cxnLst/>
            <a:rect l="l" t="t" r="r" b="b"/>
            <a:pathLst>
              <a:path w="576071" h="576072">
                <a:moveTo>
                  <a:pt x="0" y="288036"/>
                </a:moveTo>
                <a:lnTo>
                  <a:pt x="955" y="264405"/>
                </a:lnTo>
                <a:lnTo>
                  <a:pt x="3771" y="241302"/>
                </a:lnTo>
                <a:lnTo>
                  <a:pt x="8375" y="218800"/>
                </a:lnTo>
                <a:lnTo>
                  <a:pt x="14691" y="196973"/>
                </a:lnTo>
                <a:lnTo>
                  <a:pt x="22645" y="175896"/>
                </a:lnTo>
                <a:lnTo>
                  <a:pt x="32164" y="155643"/>
                </a:lnTo>
                <a:lnTo>
                  <a:pt x="43172" y="136287"/>
                </a:lnTo>
                <a:lnTo>
                  <a:pt x="55595" y="117902"/>
                </a:lnTo>
                <a:lnTo>
                  <a:pt x="69360" y="100563"/>
                </a:lnTo>
                <a:lnTo>
                  <a:pt x="84391" y="84343"/>
                </a:lnTo>
                <a:lnTo>
                  <a:pt x="100615" y="69317"/>
                </a:lnTo>
                <a:lnTo>
                  <a:pt x="117957" y="55558"/>
                </a:lnTo>
                <a:lnTo>
                  <a:pt x="136343" y="43141"/>
                </a:lnTo>
                <a:lnTo>
                  <a:pt x="155699" y="32140"/>
                </a:lnTo>
                <a:lnTo>
                  <a:pt x="175950" y="22627"/>
                </a:lnTo>
                <a:lnTo>
                  <a:pt x="197022" y="14679"/>
                </a:lnTo>
                <a:lnTo>
                  <a:pt x="218841" y="8368"/>
                </a:lnTo>
                <a:lnTo>
                  <a:pt x="241333" y="3768"/>
                </a:lnTo>
                <a:lnTo>
                  <a:pt x="264422" y="954"/>
                </a:lnTo>
                <a:lnTo>
                  <a:pt x="288035" y="0"/>
                </a:lnTo>
                <a:lnTo>
                  <a:pt x="311666" y="954"/>
                </a:lnTo>
                <a:lnTo>
                  <a:pt x="334769" y="3768"/>
                </a:lnTo>
                <a:lnTo>
                  <a:pt x="357271" y="8368"/>
                </a:lnTo>
                <a:lnTo>
                  <a:pt x="379098" y="14679"/>
                </a:lnTo>
                <a:lnTo>
                  <a:pt x="400175" y="22627"/>
                </a:lnTo>
                <a:lnTo>
                  <a:pt x="420428" y="32140"/>
                </a:lnTo>
                <a:lnTo>
                  <a:pt x="439784" y="43141"/>
                </a:lnTo>
                <a:lnTo>
                  <a:pt x="458169" y="55558"/>
                </a:lnTo>
                <a:lnTo>
                  <a:pt x="475508" y="69317"/>
                </a:lnTo>
                <a:lnTo>
                  <a:pt x="491728" y="84343"/>
                </a:lnTo>
                <a:lnTo>
                  <a:pt x="506754" y="100563"/>
                </a:lnTo>
                <a:lnTo>
                  <a:pt x="520513" y="117902"/>
                </a:lnTo>
                <a:lnTo>
                  <a:pt x="532930" y="136287"/>
                </a:lnTo>
                <a:lnTo>
                  <a:pt x="543931" y="155643"/>
                </a:lnTo>
                <a:lnTo>
                  <a:pt x="553444" y="175896"/>
                </a:lnTo>
                <a:lnTo>
                  <a:pt x="561392" y="196973"/>
                </a:lnTo>
                <a:lnTo>
                  <a:pt x="567703" y="218800"/>
                </a:lnTo>
                <a:lnTo>
                  <a:pt x="572303" y="241302"/>
                </a:lnTo>
                <a:lnTo>
                  <a:pt x="575117" y="264405"/>
                </a:lnTo>
                <a:lnTo>
                  <a:pt x="576071" y="288036"/>
                </a:lnTo>
                <a:lnTo>
                  <a:pt x="575117" y="311666"/>
                </a:lnTo>
                <a:lnTo>
                  <a:pt x="572303" y="334769"/>
                </a:lnTo>
                <a:lnTo>
                  <a:pt x="567703" y="357271"/>
                </a:lnTo>
                <a:lnTo>
                  <a:pt x="561392" y="379098"/>
                </a:lnTo>
                <a:lnTo>
                  <a:pt x="553444" y="400175"/>
                </a:lnTo>
                <a:lnTo>
                  <a:pt x="543931" y="420428"/>
                </a:lnTo>
                <a:lnTo>
                  <a:pt x="532930" y="439784"/>
                </a:lnTo>
                <a:lnTo>
                  <a:pt x="520513" y="458169"/>
                </a:lnTo>
                <a:lnTo>
                  <a:pt x="506754" y="475508"/>
                </a:lnTo>
                <a:lnTo>
                  <a:pt x="491728" y="491728"/>
                </a:lnTo>
                <a:lnTo>
                  <a:pt x="475508" y="506754"/>
                </a:lnTo>
                <a:lnTo>
                  <a:pt x="458169" y="520513"/>
                </a:lnTo>
                <a:lnTo>
                  <a:pt x="439784" y="532930"/>
                </a:lnTo>
                <a:lnTo>
                  <a:pt x="420428" y="543931"/>
                </a:lnTo>
                <a:lnTo>
                  <a:pt x="400175" y="553444"/>
                </a:lnTo>
                <a:lnTo>
                  <a:pt x="379098" y="561392"/>
                </a:lnTo>
                <a:lnTo>
                  <a:pt x="357271" y="567703"/>
                </a:lnTo>
                <a:lnTo>
                  <a:pt x="334769" y="572303"/>
                </a:lnTo>
                <a:lnTo>
                  <a:pt x="311666" y="575117"/>
                </a:lnTo>
                <a:lnTo>
                  <a:pt x="288035" y="576072"/>
                </a:lnTo>
                <a:lnTo>
                  <a:pt x="264422" y="575117"/>
                </a:lnTo>
                <a:lnTo>
                  <a:pt x="241333" y="572303"/>
                </a:lnTo>
                <a:lnTo>
                  <a:pt x="218841" y="567703"/>
                </a:lnTo>
                <a:lnTo>
                  <a:pt x="197022" y="561392"/>
                </a:lnTo>
                <a:lnTo>
                  <a:pt x="175950" y="553444"/>
                </a:lnTo>
                <a:lnTo>
                  <a:pt x="155699" y="543931"/>
                </a:lnTo>
                <a:lnTo>
                  <a:pt x="136343" y="532930"/>
                </a:lnTo>
                <a:lnTo>
                  <a:pt x="117957" y="520513"/>
                </a:lnTo>
                <a:lnTo>
                  <a:pt x="100615" y="506754"/>
                </a:lnTo>
                <a:lnTo>
                  <a:pt x="84391" y="491728"/>
                </a:lnTo>
                <a:lnTo>
                  <a:pt x="69360" y="475508"/>
                </a:lnTo>
                <a:lnTo>
                  <a:pt x="55595" y="458169"/>
                </a:lnTo>
                <a:lnTo>
                  <a:pt x="43172" y="439784"/>
                </a:lnTo>
                <a:lnTo>
                  <a:pt x="32164" y="420428"/>
                </a:lnTo>
                <a:lnTo>
                  <a:pt x="22645" y="400175"/>
                </a:lnTo>
                <a:lnTo>
                  <a:pt x="14691" y="379098"/>
                </a:lnTo>
                <a:lnTo>
                  <a:pt x="8375" y="357271"/>
                </a:lnTo>
                <a:lnTo>
                  <a:pt x="3771" y="334769"/>
                </a:lnTo>
                <a:lnTo>
                  <a:pt x="955" y="311666"/>
                </a:lnTo>
                <a:lnTo>
                  <a:pt x="0" y="288036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1619504" y="1982597"/>
            <a:ext cx="770509" cy="1374266"/>
          </a:xfrm>
          <a:custGeom>
            <a:avLst/>
            <a:gdLst/>
            <a:ahLst/>
            <a:cxnLst/>
            <a:rect l="l" t="t" r="r" b="b"/>
            <a:pathLst>
              <a:path w="770509" h="1374266">
                <a:moveTo>
                  <a:pt x="763270" y="1277492"/>
                </a:moveTo>
                <a:lnTo>
                  <a:pt x="759333" y="1278636"/>
                </a:lnTo>
                <a:lnTo>
                  <a:pt x="757682" y="1281683"/>
                </a:lnTo>
                <a:lnTo>
                  <a:pt x="725968" y="1338208"/>
                </a:lnTo>
                <a:lnTo>
                  <a:pt x="719826" y="1349155"/>
                </a:lnTo>
                <a:lnTo>
                  <a:pt x="713264" y="1338328"/>
                </a:lnTo>
                <a:lnTo>
                  <a:pt x="679704" y="1282953"/>
                </a:lnTo>
                <a:lnTo>
                  <a:pt x="677926" y="1280032"/>
                </a:lnTo>
                <a:lnTo>
                  <a:pt x="673989" y="1279016"/>
                </a:lnTo>
                <a:lnTo>
                  <a:pt x="671068" y="1280794"/>
                </a:lnTo>
                <a:lnTo>
                  <a:pt x="713613" y="1361820"/>
                </a:lnTo>
                <a:lnTo>
                  <a:pt x="714502" y="1358645"/>
                </a:lnTo>
                <a:lnTo>
                  <a:pt x="725423" y="1358391"/>
                </a:lnTo>
                <a:lnTo>
                  <a:pt x="726313" y="1361566"/>
                </a:lnTo>
                <a:lnTo>
                  <a:pt x="768731" y="1287906"/>
                </a:lnTo>
                <a:lnTo>
                  <a:pt x="770509" y="1284858"/>
                </a:lnTo>
                <a:lnTo>
                  <a:pt x="769366" y="1281049"/>
                </a:lnTo>
                <a:lnTo>
                  <a:pt x="766318" y="1279270"/>
                </a:lnTo>
                <a:lnTo>
                  <a:pt x="763270" y="1277492"/>
                </a:lnTo>
                <a:close/>
              </a:path>
              <a:path w="770509" h="1374266">
                <a:moveTo>
                  <a:pt x="768731" y="1287906"/>
                </a:moveTo>
                <a:lnTo>
                  <a:pt x="726313" y="1361566"/>
                </a:lnTo>
                <a:lnTo>
                  <a:pt x="725423" y="1358391"/>
                </a:lnTo>
                <a:lnTo>
                  <a:pt x="714502" y="1358645"/>
                </a:lnTo>
                <a:lnTo>
                  <a:pt x="713613" y="1361820"/>
                </a:lnTo>
                <a:lnTo>
                  <a:pt x="671068" y="1280794"/>
                </a:lnTo>
                <a:lnTo>
                  <a:pt x="668020" y="1282700"/>
                </a:lnTo>
                <a:lnTo>
                  <a:pt x="667131" y="1286510"/>
                </a:lnTo>
                <a:lnTo>
                  <a:pt x="668909" y="1289557"/>
                </a:lnTo>
                <a:lnTo>
                  <a:pt x="720216" y="1374266"/>
                </a:lnTo>
                <a:lnTo>
                  <a:pt x="768731" y="1287906"/>
                </a:lnTo>
                <a:close/>
              </a:path>
              <a:path w="770509" h="1374266">
                <a:moveTo>
                  <a:pt x="16890" y="13080"/>
                </a:moveTo>
                <a:lnTo>
                  <a:pt x="66421" y="20319"/>
                </a:lnTo>
                <a:lnTo>
                  <a:pt x="115697" y="35940"/>
                </a:lnTo>
                <a:lnTo>
                  <a:pt x="164591" y="59436"/>
                </a:lnTo>
                <a:lnTo>
                  <a:pt x="212978" y="90550"/>
                </a:lnTo>
                <a:lnTo>
                  <a:pt x="244728" y="115188"/>
                </a:lnTo>
                <a:lnTo>
                  <a:pt x="276097" y="143001"/>
                </a:lnTo>
                <a:lnTo>
                  <a:pt x="306959" y="173736"/>
                </a:lnTo>
                <a:lnTo>
                  <a:pt x="337058" y="207263"/>
                </a:lnTo>
                <a:lnTo>
                  <a:pt x="366776" y="243586"/>
                </a:lnTo>
                <a:lnTo>
                  <a:pt x="395478" y="282320"/>
                </a:lnTo>
                <a:lnTo>
                  <a:pt x="423545" y="323723"/>
                </a:lnTo>
                <a:lnTo>
                  <a:pt x="463931" y="390016"/>
                </a:lnTo>
                <a:lnTo>
                  <a:pt x="489712" y="436879"/>
                </a:lnTo>
                <a:lnTo>
                  <a:pt x="514350" y="485775"/>
                </a:lnTo>
                <a:lnTo>
                  <a:pt x="537972" y="536575"/>
                </a:lnTo>
                <a:lnTo>
                  <a:pt x="560323" y="589026"/>
                </a:lnTo>
                <a:lnTo>
                  <a:pt x="581406" y="643127"/>
                </a:lnTo>
                <a:lnTo>
                  <a:pt x="601218" y="698880"/>
                </a:lnTo>
                <a:lnTo>
                  <a:pt x="619633" y="755903"/>
                </a:lnTo>
                <a:lnTo>
                  <a:pt x="636778" y="814197"/>
                </a:lnTo>
                <a:lnTo>
                  <a:pt x="652272" y="873632"/>
                </a:lnTo>
                <a:lnTo>
                  <a:pt x="666115" y="934085"/>
                </a:lnTo>
                <a:lnTo>
                  <a:pt x="678434" y="995299"/>
                </a:lnTo>
                <a:lnTo>
                  <a:pt x="688975" y="1057402"/>
                </a:lnTo>
                <a:lnTo>
                  <a:pt x="697738" y="1120013"/>
                </a:lnTo>
                <a:lnTo>
                  <a:pt x="704722" y="1183131"/>
                </a:lnTo>
                <a:lnTo>
                  <a:pt x="709803" y="1246758"/>
                </a:lnTo>
                <a:lnTo>
                  <a:pt x="712851" y="1310513"/>
                </a:lnTo>
                <a:lnTo>
                  <a:pt x="713264" y="1338328"/>
                </a:lnTo>
                <a:lnTo>
                  <a:pt x="719826" y="1349155"/>
                </a:lnTo>
                <a:lnTo>
                  <a:pt x="725968" y="1338208"/>
                </a:lnTo>
                <a:lnTo>
                  <a:pt x="725551" y="1309877"/>
                </a:lnTo>
                <a:lnTo>
                  <a:pt x="722503" y="1245615"/>
                </a:lnTo>
                <a:lnTo>
                  <a:pt x="717296" y="1181735"/>
                </a:lnTo>
                <a:lnTo>
                  <a:pt x="710310" y="1118235"/>
                </a:lnTo>
                <a:lnTo>
                  <a:pt x="701547" y="1055242"/>
                </a:lnTo>
                <a:lnTo>
                  <a:pt x="690879" y="992758"/>
                </a:lnTo>
                <a:lnTo>
                  <a:pt x="678434" y="931163"/>
                </a:lnTo>
                <a:lnTo>
                  <a:pt x="664591" y="870457"/>
                </a:lnTo>
                <a:lnTo>
                  <a:pt x="648970" y="810640"/>
                </a:lnTo>
                <a:lnTo>
                  <a:pt x="631825" y="751966"/>
                </a:lnTo>
                <a:lnTo>
                  <a:pt x="613283" y="694689"/>
                </a:lnTo>
                <a:lnTo>
                  <a:pt x="593216" y="638555"/>
                </a:lnTo>
                <a:lnTo>
                  <a:pt x="572008" y="584073"/>
                </a:lnTo>
                <a:lnTo>
                  <a:pt x="549529" y="531240"/>
                </a:lnTo>
                <a:lnTo>
                  <a:pt x="525653" y="480060"/>
                </a:lnTo>
                <a:lnTo>
                  <a:pt x="500760" y="430783"/>
                </a:lnTo>
                <a:lnTo>
                  <a:pt x="474853" y="383539"/>
                </a:lnTo>
                <a:lnTo>
                  <a:pt x="448056" y="338327"/>
                </a:lnTo>
                <a:lnTo>
                  <a:pt x="420116" y="295528"/>
                </a:lnTo>
                <a:lnTo>
                  <a:pt x="391287" y="255015"/>
                </a:lnTo>
                <a:lnTo>
                  <a:pt x="361822" y="216915"/>
                </a:lnTo>
                <a:lnTo>
                  <a:pt x="331470" y="181610"/>
                </a:lnTo>
                <a:lnTo>
                  <a:pt x="300354" y="148843"/>
                </a:lnTo>
                <a:lnTo>
                  <a:pt x="268732" y="118999"/>
                </a:lnTo>
                <a:lnTo>
                  <a:pt x="236601" y="92328"/>
                </a:lnTo>
                <a:lnTo>
                  <a:pt x="203834" y="68579"/>
                </a:lnTo>
                <a:lnTo>
                  <a:pt x="170560" y="48260"/>
                </a:lnTo>
                <a:lnTo>
                  <a:pt x="120015" y="24002"/>
                </a:lnTo>
                <a:lnTo>
                  <a:pt x="68834" y="7874"/>
                </a:lnTo>
                <a:lnTo>
                  <a:pt x="17271" y="507"/>
                </a:lnTo>
                <a:lnTo>
                  <a:pt x="381" y="0"/>
                </a:lnTo>
                <a:lnTo>
                  <a:pt x="0" y="12700"/>
                </a:lnTo>
                <a:lnTo>
                  <a:pt x="16890" y="1308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1043609" y="4005072"/>
            <a:ext cx="576021" cy="576071"/>
          </a:xfrm>
          <a:custGeom>
            <a:avLst/>
            <a:gdLst/>
            <a:ahLst/>
            <a:cxnLst/>
            <a:rect l="l" t="t" r="r" b="b"/>
            <a:pathLst>
              <a:path w="576021" h="576072">
                <a:moveTo>
                  <a:pt x="0" y="288035"/>
                </a:moveTo>
                <a:lnTo>
                  <a:pt x="954" y="264405"/>
                </a:lnTo>
                <a:lnTo>
                  <a:pt x="3769" y="241302"/>
                </a:lnTo>
                <a:lnTo>
                  <a:pt x="8370" y="218800"/>
                </a:lnTo>
                <a:lnTo>
                  <a:pt x="14683" y="196973"/>
                </a:lnTo>
                <a:lnTo>
                  <a:pt x="22634" y="175896"/>
                </a:lnTo>
                <a:lnTo>
                  <a:pt x="32148" y="155643"/>
                </a:lnTo>
                <a:lnTo>
                  <a:pt x="43151" y="136287"/>
                </a:lnTo>
                <a:lnTo>
                  <a:pt x="55570" y="117902"/>
                </a:lnTo>
                <a:lnTo>
                  <a:pt x="69330" y="100563"/>
                </a:lnTo>
                <a:lnTo>
                  <a:pt x="84356" y="84343"/>
                </a:lnTo>
                <a:lnTo>
                  <a:pt x="100575" y="69317"/>
                </a:lnTo>
                <a:lnTo>
                  <a:pt x="117913" y="55558"/>
                </a:lnTo>
                <a:lnTo>
                  <a:pt x="136295" y="43141"/>
                </a:lnTo>
                <a:lnTo>
                  <a:pt x="155648" y="32140"/>
                </a:lnTo>
                <a:lnTo>
                  <a:pt x="175896" y="22627"/>
                </a:lnTo>
                <a:lnTo>
                  <a:pt x="196967" y="14679"/>
                </a:lnTo>
                <a:lnTo>
                  <a:pt x="218785" y="8368"/>
                </a:lnTo>
                <a:lnTo>
                  <a:pt x="241277" y="3768"/>
                </a:lnTo>
                <a:lnTo>
                  <a:pt x="264368" y="954"/>
                </a:lnTo>
                <a:lnTo>
                  <a:pt x="287985" y="0"/>
                </a:lnTo>
                <a:lnTo>
                  <a:pt x="311615" y="954"/>
                </a:lnTo>
                <a:lnTo>
                  <a:pt x="334719" y="3768"/>
                </a:lnTo>
                <a:lnTo>
                  <a:pt x="357220" y="8368"/>
                </a:lnTo>
                <a:lnTo>
                  <a:pt x="379047" y="14679"/>
                </a:lnTo>
                <a:lnTo>
                  <a:pt x="400124" y="22627"/>
                </a:lnTo>
                <a:lnTo>
                  <a:pt x="420377" y="32140"/>
                </a:lnTo>
                <a:lnTo>
                  <a:pt x="439733" y="43141"/>
                </a:lnTo>
                <a:lnTo>
                  <a:pt x="458118" y="55558"/>
                </a:lnTo>
                <a:lnTo>
                  <a:pt x="475457" y="69317"/>
                </a:lnTo>
                <a:lnTo>
                  <a:pt x="491677" y="84343"/>
                </a:lnTo>
                <a:lnTo>
                  <a:pt x="506703" y="100563"/>
                </a:lnTo>
                <a:lnTo>
                  <a:pt x="520462" y="117902"/>
                </a:lnTo>
                <a:lnTo>
                  <a:pt x="532879" y="136287"/>
                </a:lnTo>
                <a:lnTo>
                  <a:pt x="543881" y="155643"/>
                </a:lnTo>
                <a:lnTo>
                  <a:pt x="553393" y="175896"/>
                </a:lnTo>
                <a:lnTo>
                  <a:pt x="561342" y="196973"/>
                </a:lnTo>
                <a:lnTo>
                  <a:pt x="567653" y="218800"/>
                </a:lnTo>
                <a:lnTo>
                  <a:pt x="572252" y="241302"/>
                </a:lnTo>
                <a:lnTo>
                  <a:pt x="575066" y="264405"/>
                </a:lnTo>
                <a:lnTo>
                  <a:pt x="576021" y="288035"/>
                </a:lnTo>
                <a:lnTo>
                  <a:pt x="575066" y="311649"/>
                </a:lnTo>
                <a:lnTo>
                  <a:pt x="572252" y="334738"/>
                </a:lnTo>
                <a:lnTo>
                  <a:pt x="567653" y="357230"/>
                </a:lnTo>
                <a:lnTo>
                  <a:pt x="561342" y="379049"/>
                </a:lnTo>
                <a:lnTo>
                  <a:pt x="553393" y="400121"/>
                </a:lnTo>
                <a:lnTo>
                  <a:pt x="543881" y="420372"/>
                </a:lnTo>
                <a:lnTo>
                  <a:pt x="532879" y="439728"/>
                </a:lnTo>
                <a:lnTo>
                  <a:pt x="520462" y="458114"/>
                </a:lnTo>
                <a:lnTo>
                  <a:pt x="506703" y="475456"/>
                </a:lnTo>
                <a:lnTo>
                  <a:pt x="491677" y="491680"/>
                </a:lnTo>
                <a:lnTo>
                  <a:pt x="475457" y="506711"/>
                </a:lnTo>
                <a:lnTo>
                  <a:pt x="458118" y="520476"/>
                </a:lnTo>
                <a:lnTo>
                  <a:pt x="439733" y="532899"/>
                </a:lnTo>
                <a:lnTo>
                  <a:pt x="420377" y="543907"/>
                </a:lnTo>
                <a:lnTo>
                  <a:pt x="400124" y="553426"/>
                </a:lnTo>
                <a:lnTo>
                  <a:pt x="379047" y="561380"/>
                </a:lnTo>
                <a:lnTo>
                  <a:pt x="357220" y="567696"/>
                </a:lnTo>
                <a:lnTo>
                  <a:pt x="334719" y="572300"/>
                </a:lnTo>
                <a:lnTo>
                  <a:pt x="311615" y="575116"/>
                </a:lnTo>
                <a:lnTo>
                  <a:pt x="287985" y="576071"/>
                </a:lnTo>
                <a:lnTo>
                  <a:pt x="264368" y="575116"/>
                </a:lnTo>
                <a:lnTo>
                  <a:pt x="241277" y="572300"/>
                </a:lnTo>
                <a:lnTo>
                  <a:pt x="218785" y="567696"/>
                </a:lnTo>
                <a:lnTo>
                  <a:pt x="196967" y="561380"/>
                </a:lnTo>
                <a:lnTo>
                  <a:pt x="175896" y="553426"/>
                </a:lnTo>
                <a:lnTo>
                  <a:pt x="155648" y="543907"/>
                </a:lnTo>
                <a:lnTo>
                  <a:pt x="136295" y="532899"/>
                </a:lnTo>
                <a:lnTo>
                  <a:pt x="117913" y="520476"/>
                </a:lnTo>
                <a:lnTo>
                  <a:pt x="100575" y="506711"/>
                </a:lnTo>
                <a:lnTo>
                  <a:pt x="84356" y="491680"/>
                </a:lnTo>
                <a:lnTo>
                  <a:pt x="69330" y="475456"/>
                </a:lnTo>
                <a:lnTo>
                  <a:pt x="55570" y="458114"/>
                </a:lnTo>
                <a:lnTo>
                  <a:pt x="43151" y="439728"/>
                </a:lnTo>
                <a:lnTo>
                  <a:pt x="32148" y="420372"/>
                </a:lnTo>
                <a:lnTo>
                  <a:pt x="22634" y="400121"/>
                </a:lnTo>
                <a:lnTo>
                  <a:pt x="14683" y="379049"/>
                </a:lnTo>
                <a:lnTo>
                  <a:pt x="8370" y="357230"/>
                </a:lnTo>
                <a:lnTo>
                  <a:pt x="3769" y="334738"/>
                </a:lnTo>
                <a:lnTo>
                  <a:pt x="954" y="311649"/>
                </a:lnTo>
                <a:lnTo>
                  <a:pt x="0" y="288035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1619758" y="3932681"/>
            <a:ext cx="726440" cy="410844"/>
          </a:xfrm>
          <a:custGeom>
            <a:avLst/>
            <a:gdLst/>
            <a:ahLst/>
            <a:cxnLst/>
            <a:rect l="l" t="t" r="r" b="b"/>
            <a:pathLst>
              <a:path w="726440" h="410845">
                <a:moveTo>
                  <a:pt x="15874" y="365633"/>
                </a:moveTo>
                <a:lnTo>
                  <a:pt x="34035" y="366268"/>
                </a:lnTo>
                <a:lnTo>
                  <a:pt x="35903" y="366176"/>
                </a:lnTo>
                <a:lnTo>
                  <a:pt x="67817" y="364617"/>
                </a:lnTo>
                <a:lnTo>
                  <a:pt x="101599" y="362204"/>
                </a:lnTo>
                <a:lnTo>
                  <a:pt x="135128" y="358648"/>
                </a:lnTo>
                <a:lnTo>
                  <a:pt x="168402" y="354203"/>
                </a:lnTo>
                <a:lnTo>
                  <a:pt x="201294" y="348869"/>
                </a:lnTo>
                <a:lnTo>
                  <a:pt x="233806" y="342646"/>
                </a:lnTo>
                <a:lnTo>
                  <a:pt x="265937" y="335661"/>
                </a:lnTo>
                <a:lnTo>
                  <a:pt x="297434" y="327914"/>
                </a:lnTo>
                <a:lnTo>
                  <a:pt x="328294" y="319278"/>
                </a:lnTo>
                <a:lnTo>
                  <a:pt x="358774" y="310007"/>
                </a:lnTo>
                <a:lnTo>
                  <a:pt x="388239" y="299847"/>
                </a:lnTo>
                <a:lnTo>
                  <a:pt x="416941" y="289306"/>
                </a:lnTo>
                <a:lnTo>
                  <a:pt x="445008" y="277876"/>
                </a:lnTo>
                <a:lnTo>
                  <a:pt x="471931" y="266065"/>
                </a:lnTo>
                <a:lnTo>
                  <a:pt x="497966" y="253619"/>
                </a:lnTo>
                <a:lnTo>
                  <a:pt x="522985" y="240538"/>
                </a:lnTo>
                <a:lnTo>
                  <a:pt x="546735" y="226949"/>
                </a:lnTo>
                <a:lnTo>
                  <a:pt x="569467" y="212979"/>
                </a:lnTo>
                <a:lnTo>
                  <a:pt x="590930" y="198501"/>
                </a:lnTo>
                <a:lnTo>
                  <a:pt x="611123" y="183642"/>
                </a:lnTo>
                <a:lnTo>
                  <a:pt x="629792" y="168402"/>
                </a:lnTo>
                <a:lnTo>
                  <a:pt x="662940" y="136779"/>
                </a:lnTo>
                <a:lnTo>
                  <a:pt x="689736" y="104013"/>
                </a:lnTo>
                <a:lnTo>
                  <a:pt x="709675" y="69977"/>
                </a:lnTo>
                <a:lnTo>
                  <a:pt x="722248" y="35179"/>
                </a:lnTo>
                <a:lnTo>
                  <a:pt x="726440" y="762"/>
                </a:lnTo>
                <a:lnTo>
                  <a:pt x="713740" y="0"/>
                </a:lnTo>
                <a:lnTo>
                  <a:pt x="712723" y="16891"/>
                </a:lnTo>
                <a:lnTo>
                  <a:pt x="709675" y="33020"/>
                </a:lnTo>
                <a:lnTo>
                  <a:pt x="697991" y="65024"/>
                </a:lnTo>
                <a:lnTo>
                  <a:pt x="679068" y="97028"/>
                </a:lnTo>
                <a:lnTo>
                  <a:pt x="653415" y="128397"/>
                </a:lnTo>
                <a:lnTo>
                  <a:pt x="621284" y="158877"/>
                </a:lnTo>
                <a:lnTo>
                  <a:pt x="603122" y="173736"/>
                </a:lnTo>
                <a:lnTo>
                  <a:pt x="583437" y="188341"/>
                </a:lnTo>
                <a:lnTo>
                  <a:pt x="562355" y="202438"/>
                </a:lnTo>
                <a:lnTo>
                  <a:pt x="540130" y="216154"/>
                </a:lnTo>
                <a:lnTo>
                  <a:pt x="516762" y="229489"/>
                </a:lnTo>
                <a:lnTo>
                  <a:pt x="491997" y="242316"/>
                </a:lnTo>
                <a:lnTo>
                  <a:pt x="466471" y="254635"/>
                </a:lnTo>
                <a:lnTo>
                  <a:pt x="439800" y="266319"/>
                </a:lnTo>
                <a:lnTo>
                  <a:pt x="412241" y="277495"/>
                </a:lnTo>
                <a:lnTo>
                  <a:pt x="383793" y="288036"/>
                </a:lnTo>
                <a:lnTo>
                  <a:pt x="354584" y="297942"/>
                </a:lnTo>
                <a:lnTo>
                  <a:pt x="324611" y="307086"/>
                </a:lnTo>
                <a:lnTo>
                  <a:pt x="294004" y="315595"/>
                </a:lnTo>
                <a:lnTo>
                  <a:pt x="262890" y="323342"/>
                </a:lnTo>
                <a:lnTo>
                  <a:pt x="231140" y="330200"/>
                </a:lnTo>
                <a:lnTo>
                  <a:pt x="198881" y="336423"/>
                </a:lnTo>
                <a:lnTo>
                  <a:pt x="166242" y="341630"/>
                </a:lnTo>
                <a:lnTo>
                  <a:pt x="133477" y="346075"/>
                </a:lnTo>
                <a:lnTo>
                  <a:pt x="100203" y="349504"/>
                </a:lnTo>
                <a:lnTo>
                  <a:pt x="66928" y="352044"/>
                </a:lnTo>
                <a:lnTo>
                  <a:pt x="36133" y="353443"/>
                </a:lnTo>
                <a:lnTo>
                  <a:pt x="25111" y="360075"/>
                </a:lnTo>
                <a:lnTo>
                  <a:pt x="15874" y="365633"/>
                </a:lnTo>
                <a:close/>
              </a:path>
              <a:path w="726440" h="410845">
                <a:moveTo>
                  <a:pt x="92455" y="398145"/>
                </a:moveTo>
                <a:lnTo>
                  <a:pt x="35903" y="366176"/>
                </a:lnTo>
                <a:lnTo>
                  <a:pt x="34035" y="366268"/>
                </a:lnTo>
                <a:lnTo>
                  <a:pt x="15874" y="365633"/>
                </a:lnTo>
                <a:lnTo>
                  <a:pt x="25111" y="360075"/>
                </a:lnTo>
                <a:lnTo>
                  <a:pt x="36133" y="353443"/>
                </a:lnTo>
                <a:lnTo>
                  <a:pt x="91440" y="320167"/>
                </a:lnTo>
                <a:lnTo>
                  <a:pt x="94360" y="318389"/>
                </a:lnTo>
                <a:lnTo>
                  <a:pt x="95377" y="314452"/>
                </a:lnTo>
                <a:lnTo>
                  <a:pt x="93598" y="311404"/>
                </a:lnTo>
                <a:lnTo>
                  <a:pt x="91693" y="308483"/>
                </a:lnTo>
                <a:lnTo>
                  <a:pt x="87884" y="307467"/>
                </a:lnTo>
                <a:lnTo>
                  <a:pt x="84835" y="309245"/>
                </a:lnTo>
                <a:lnTo>
                  <a:pt x="33400" y="353568"/>
                </a:lnTo>
                <a:lnTo>
                  <a:pt x="15621" y="354711"/>
                </a:lnTo>
                <a:lnTo>
                  <a:pt x="12572" y="366649"/>
                </a:lnTo>
                <a:lnTo>
                  <a:pt x="0" y="360426"/>
                </a:lnTo>
                <a:lnTo>
                  <a:pt x="86233" y="409194"/>
                </a:lnTo>
                <a:lnTo>
                  <a:pt x="89280" y="410845"/>
                </a:lnTo>
                <a:lnTo>
                  <a:pt x="93217" y="409829"/>
                </a:lnTo>
                <a:lnTo>
                  <a:pt x="94868" y="406781"/>
                </a:lnTo>
                <a:lnTo>
                  <a:pt x="96647" y="403733"/>
                </a:lnTo>
                <a:lnTo>
                  <a:pt x="95503" y="399796"/>
                </a:lnTo>
                <a:lnTo>
                  <a:pt x="92455" y="398145"/>
                </a:lnTo>
                <a:close/>
              </a:path>
              <a:path w="726440" h="410845">
                <a:moveTo>
                  <a:pt x="12446" y="353949"/>
                </a:moveTo>
                <a:lnTo>
                  <a:pt x="12572" y="366649"/>
                </a:lnTo>
                <a:lnTo>
                  <a:pt x="15621" y="354711"/>
                </a:lnTo>
                <a:lnTo>
                  <a:pt x="33400" y="353568"/>
                </a:lnTo>
                <a:lnTo>
                  <a:pt x="84835" y="309245"/>
                </a:lnTo>
                <a:lnTo>
                  <a:pt x="0" y="360426"/>
                </a:lnTo>
                <a:lnTo>
                  <a:pt x="12572" y="366649"/>
                </a:lnTo>
                <a:lnTo>
                  <a:pt x="12446" y="35394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277456" y="3933063"/>
            <a:ext cx="766292" cy="366394"/>
          </a:xfrm>
          <a:custGeom>
            <a:avLst/>
            <a:gdLst/>
            <a:ahLst/>
            <a:cxnLst/>
            <a:rect l="l" t="t" r="r" b="b"/>
            <a:pathLst>
              <a:path w="766292" h="366394">
                <a:moveTo>
                  <a:pt x="76377" y="80263"/>
                </a:moveTo>
                <a:lnTo>
                  <a:pt x="67919" y="64135"/>
                </a:lnTo>
                <a:lnTo>
                  <a:pt x="61201" y="48006"/>
                </a:lnTo>
                <a:lnTo>
                  <a:pt x="59724" y="43171"/>
                </a:lnTo>
                <a:lnTo>
                  <a:pt x="90703" y="89407"/>
                </a:lnTo>
                <a:lnTo>
                  <a:pt x="92659" y="92329"/>
                </a:lnTo>
                <a:lnTo>
                  <a:pt x="96596" y="93091"/>
                </a:lnTo>
                <a:lnTo>
                  <a:pt x="99517" y="91059"/>
                </a:lnTo>
                <a:lnTo>
                  <a:pt x="102425" y="89154"/>
                </a:lnTo>
                <a:lnTo>
                  <a:pt x="103200" y="85217"/>
                </a:lnTo>
                <a:lnTo>
                  <a:pt x="101257" y="82295"/>
                </a:lnTo>
                <a:lnTo>
                  <a:pt x="56273" y="31876"/>
                </a:lnTo>
                <a:lnTo>
                  <a:pt x="47648" y="25147"/>
                </a:lnTo>
                <a:lnTo>
                  <a:pt x="49491" y="52959"/>
                </a:lnTo>
                <a:lnTo>
                  <a:pt x="65735" y="87249"/>
                </a:lnTo>
                <a:lnTo>
                  <a:pt x="89255" y="120523"/>
                </a:lnTo>
                <a:lnTo>
                  <a:pt x="119303" y="152654"/>
                </a:lnTo>
                <a:lnTo>
                  <a:pt x="155295" y="183387"/>
                </a:lnTo>
                <a:lnTo>
                  <a:pt x="175437" y="198374"/>
                </a:lnTo>
                <a:lnTo>
                  <a:pt x="196900" y="212725"/>
                </a:lnTo>
                <a:lnTo>
                  <a:pt x="219557" y="226694"/>
                </a:lnTo>
                <a:lnTo>
                  <a:pt x="243382" y="240284"/>
                </a:lnTo>
                <a:lnTo>
                  <a:pt x="268350" y="253237"/>
                </a:lnTo>
                <a:lnTo>
                  <a:pt x="294436" y="265684"/>
                </a:lnTo>
                <a:lnTo>
                  <a:pt x="321386" y="277622"/>
                </a:lnTo>
                <a:lnTo>
                  <a:pt x="349364" y="288925"/>
                </a:lnTo>
                <a:lnTo>
                  <a:pt x="378104" y="299593"/>
                </a:lnTo>
                <a:lnTo>
                  <a:pt x="407631" y="309625"/>
                </a:lnTo>
                <a:lnTo>
                  <a:pt x="437972" y="318897"/>
                </a:lnTo>
                <a:lnTo>
                  <a:pt x="468922" y="327532"/>
                </a:lnTo>
                <a:lnTo>
                  <a:pt x="500430" y="335280"/>
                </a:lnTo>
                <a:lnTo>
                  <a:pt x="532498" y="342264"/>
                </a:lnTo>
                <a:lnTo>
                  <a:pt x="565061" y="348488"/>
                </a:lnTo>
                <a:lnTo>
                  <a:pt x="598004" y="353822"/>
                </a:lnTo>
                <a:lnTo>
                  <a:pt x="631228" y="358267"/>
                </a:lnTo>
                <a:lnTo>
                  <a:pt x="664768" y="361823"/>
                </a:lnTo>
                <a:lnTo>
                  <a:pt x="698461" y="364236"/>
                </a:lnTo>
                <a:lnTo>
                  <a:pt x="732383" y="365887"/>
                </a:lnTo>
                <a:lnTo>
                  <a:pt x="766102" y="366394"/>
                </a:lnTo>
                <a:lnTo>
                  <a:pt x="766292" y="353694"/>
                </a:lnTo>
                <a:lnTo>
                  <a:pt x="732574" y="353187"/>
                </a:lnTo>
                <a:lnTo>
                  <a:pt x="699058" y="351663"/>
                </a:lnTo>
                <a:lnTo>
                  <a:pt x="665695" y="349123"/>
                </a:lnTo>
                <a:lnTo>
                  <a:pt x="632561" y="345694"/>
                </a:lnTo>
                <a:lnTo>
                  <a:pt x="599681" y="341249"/>
                </a:lnTo>
                <a:lnTo>
                  <a:pt x="567093" y="335914"/>
                </a:lnTo>
                <a:lnTo>
                  <a:pt x="534885" y="329819"/>
                </a:lnTo>
                <a:lnTo>
                  <a:pt x="503135" y="322834"/>
                </a:lnTo>
                <a:lnTo>
                  <a:pt x="471970" y="315213"/>
                </a:lnTo>
                <a:lnTo>
                  <a:pt x="441388" y="306705"/>
                </a:lnTo>
                <a:lnTo>
                  <a:pt x="411340" y="297434"/>
                </a:lnTo>
                <a:lnTo>
                  <a:pt x="382193" y="287528"/>
                </a:lnTo>
                <a:lnTo>
                  <a:pt x="353771" y="276987"/>
                </a:lnTo>
                <a:lnTo>
                  <a:pt x="326136" y="265811"/>
                </a:lnTo>
                <a:lnTo>
                  <a:pt x="299554" y="254126"/>
                </a:lnTo>
                <a:lnTo>
                  <a:pt x="273824" y="241807"/>
                </a:lnTo>
                <a:lnTo>
                  <a:pt x="249262" y="228981"/>
                </a:lnTo>
                <a:lnTo>
                  <a:pt x="225844" y="215645"/>
                </a:lnTo>
                <a:lnTo>
                  <a:pt x="203542" y="201930"/>
                </a:lnTo>
                <a:lnTo>
                  <a:pt x="182524" y="187832"/>
                </a:lnTo>
                <a:lnTo>
                  <a:pt x="162852" y="173228"/>
                </a:lnTo>
                <a:lnTo>
                  <a:pt x="144602" y="158369"/>
                </a:lnTo>
                <a:lnTo>
                  <a:pt x="127787" y="143256"/>
                </a:lnTo>
                <a:lnTo>
                  <a:pt x="112534" y="127762"/>
                </a:lnTo>
                <a:lnTo>
                  <a:pt x="98780" y="112141"/>
                </a:lnTo>
                <a:lnTo>
                  <a:pt x="86791" y="96266"/>
                </a:lnTo>
                <a:lnTo>
                  <a:pt x="76377" y="80263"/>
                </a:lnTo>
                <a:close/>
              </a:path>
              <a:path w="766292" h="366394">
                <a:moveTo>
                  <a:pt x="7531" y="98551"/>
                </a:moveTo>
                <a:lnTo>
                  <a:pt x="11341" y="97281"/>
                </a:lnTo>
                <a:lnTo>
                  <a:pt x="12915" y="94234"/>
                </a:lnTo>
                <a:lnTo>
                  <a:pt x="43671" y="33057"/>
                </a:lnTo>
                <a:lnTo>
                  <a:pt x="44132" y="35560"/>
                </a:lnTo>
                <a:lnTo>
                  <a:pt x="49491" y="52959"/>
                </a:lnTo>
                <a:lnTo>
                  <a:pt x="47648" y="25147"/>
                </a:lnTo>
                <a:lnTo>
                  <a:pt x="56273" y="31876"/>
                </a:lnTo>
                <a:lnTo>
                  <a:pt x="101257" y="82295"/>
                </a:lnTo>
                <a:lnTo>
                  <a:pt x="46100" y="0"/>
                </a:lnTo>
                <a:lnTo>
                  <a:pt x="1574" y="88518"/>
                </a:lnTo>
                <a:lnTo>
                  <a:pt x="0" y="91693"/>
                </a:lnTo>
                <a:lnTo>
                  <a:pt x="1257" y="95504"/>
                </a:lnTo>
                <a:lnTo>
                  <a:pt x="4394" y="97028"/>
                </a:lnTo>
                <a:lnTo>
                  <a:pt x="7531" y="98551"/>
                </a:lnTo>
                <a:lnTo>
                  <a:pt x="40551" y="12954"/>
                </a:lnTo>
                <a:lnTo>
                  <a:pt x="53225" y="12192"/>
                </a:lnTo>
                <a:lnTo>
                  <a:pt x="53403" y="15748"/>
                </a:lnTo>
                <a:lnTo>
                  <a:pt x="52565" y="15367"/>
                </a:lnTo>
                <a:lnTo>
                  <a:pt x="41605" y="16129"/>
                </a:lnTo>
                <a:lnTo>
                  <a:pt x="40906" y="18034"/>
                </a:lnTo>
                <a:lnTo>
                  <a:pt x="40551" y="12954"/>
                </a:lnTo>
                <a:lnTo>
                  <a:pt x="7531" y="98551"/>
                </a:lnTo>
                <a:close/>
              </a:path>
              <a:path w="766292" h="366394">
                <a:moveTo>
                  <a:pt x="53225" y="12192"/>
                </a:moveTo>
                <a:lnTo>
                  <a:pt x="40551" y="12954"/>
                </a:lnTo>
                <a:lnTo>
                  <a:pt x="40906" y="18034"/>
                </a:lnTo>
                <a:lnTo>
                  <a:pt x="41605" y="16129"/>
                </a:lnTo>
                <a:lnTo>
                  <a:pt x="52565" y="15367"/>
                </a:lnTo>
                <a:lnTo>
                  <a:pt x="53403" y="15748"/>
                </a:lnTo>
                <a:lnTo>
                  <a:pt x="53225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317220" y="1989648"/>
            <a:ext cx="710107" cy="56896"/>
          </a:xfrm>
          <a:custGeom>
            <a:avLst/>
            <a:gdLst/>
            <a:ahLst/>
            <a:cxnLst/>
            <a:rect l="l" t="t" r="r" b="b"/>
            <a:pathLst>
              <a:path w="710107" h="56896">
                <a:moveTo>
                  <a:pt x="701303" y="0"/>
                </a:moveTo>
                <a:lnTo>
                  <a:pt x="693635" y="7426"/>
                </a:lnTo>
                <a:lnTo>
                  <a:pt x="710107" y="6029"/>
                </a:lnTo>
                <a:lnTo>
                  <a:pt x="701303" y="0"/>
                </a:lnTo>
                <a:close/>
              </a:path>
              <a:path w="710107" h="56896">
                <a:moveTo>
                  <a:pt x="713651" y="-6797"/>
                </a:moveTo>
                <a:lnTo>
                  <a:pt x="709041" y="-6543"/>
                </a:lnTo>
                <a:lnTo>
                  <a:pt x="701303" y="0"/>
                </a:lnTo>
                <a:lnTo>
                  <a:pt x="710107" y="6029"/>
                </a:lnTo>
                <a:lnTo>
                  <a:pt x="693635" y="7426"/>
                </a:lnTo>
                <a:lnTo>
                  <a:pt x="701303" y="0"/>
                </a:lnTo>
                <a:lnTo>
                  <a:pt x="688257" y="8212"/>
                </a:lnTo>
                <a:lnTo>
                  <a:pt x="714082" y="5902"/>
                </a:lnTo>
                <a:lnTo>
                  <a:pt x="710857" y="5140"/>
                </a:lnTo>
                <a:lnTo>
                  <a:pt x="710488" y="-5781"/>
                </a:lnTo>
                <a:lnTo>
                  <a:pt x="713651" y="-6797"/>
                </a:lnTo>
                <a:close/>
              </a:path>
              <a:path w="710107" h="56896">
                <a:moveTo>
                  <a:pt x="12687" y="1367469"/>
                </a:moveTo>
                <a:lnTo>
                  <a:pt x="13741" y="1303334"/>
                </a:lnTo>
                <a:lnTo>
                  <a:pt x="16776" y="1239580"/>
                </a:lnTo>
                <a:lnTo>
                  <a:pt x="21907" y="1176080"/>
                </a:lnTo>
                <a:lnTo>
                  <a:pt x="28854" y="1112834"/>
                </a:lnTo>
                <a:lnTo>
                  <a:pt x="37591" y="1050223"/>
                </a:lnTo>
                <a:lnTo>
                  <a:pt x="48221" y="988120"/>
                </a:lnTo>
                <a:lnTo>
                  <a:pt x="60477" y="926906"/>
                </a:lnTo>
                <a:lnTo>
                  <a:pt x="74447" y="866454"/>
                </a:lnTo>
                <a:lnTo>
                  <a:pt x="89928" y="807018"/>
                </a:lnTo>
                <a:lnTo>
                  <a:pt x="106934" y="748725"/>
                </a:lnTo>
                <a:lnTo>
                  <a:pt x="125348" y="691702"/>
                </a:lnTo>
                <a:lnTo>
                  <a:pt x="145199" y="636076"/>
                </a:lnTo>
                <a:lnTo>
                  <a:pt x="166370" y="581847"/>
                </a:lnTo>
                <a:lnTo>
                  <a:pt x="188772" y="529396"/>
                </a:lnTo>
                <a:lnTo>
                  <a:pt x="212318" y="478596"/>
                </a:lnTo>
                <a:lnTo>
                  <a:pt x="237083" y="429701"/>
                </a:lnTo>
                <a:lnTo>
                  <a:pt x="262801" y="382711"/>
                </a:lnTo>
                <a:lnTo>
                  <a:pt x="289458" y="338007"/>
                </a:lnTo>
                <a:lnTo>
                  <a:pt x="317093" y="295589"/>
                </a:lnTo>
                <a:lnTo>
                  <a:pt x="345528" y="255457"/>
                </a:lnTo>
                <a:lnTo>
                  <a:pt x="374688" y="217865"/>
                </a:lnTo>
                <a:lnTo>
                  <a:pt x="404685" y="182940"/>
                </a:lnTo>
                <a:lnTo>
                  <a:pt x="435228" y="150809"/>
                </a:lnTo>
                <a:lnTo>
                  <a:pt x="466305" y="121472"/>
                </a:lnTo>
                <a:lnTo>
                  <a:pt x="497903" y="95310"/>
                </a:lnTo>
                <a:lnTo>
                  <a:pt x="529945" y="72069"/>
                </a:lnTo>
                <a:lnTo>
                  <a:pt x="578535" y="43494"/>
                </a:lnTo>
                <a:lnTo>
                  <a:pt x="627684" y="22666"/>
                </a:lnTo>
                <a:lnTo>
                  <a:pt x="677125" y="9839"/>
                </a:lnTo>
                <a:lnTo>
                  <a:pt x="688257" y="8212"/>
                </a:lnTo>
                <a:lnTo>
                  <a:pt x="701303" y="0"/>
                </a:lnTo>
                <a:lnTo>
                  <a:pt x="709041" y="-6543"/>
                </a:lnTo>
                <a:lnTo>
                  <a:pt x="713651" y="-6797"/>
                </a:lnTo>
                <a:lnTo>
                  <a:pt x="710488" y="-5781"/>
                </a:lnTo>
                <a:lnTo>
                  <a:pt x="710857" y="5140"/>
                </a:lnTo>
                <a:lnTo>
                  <a:pt x="714082" y="5902"/>
                </a:lnTo>
                <a:lnTo>
                  <a:pt x="688257" y="8212"/>
                </a:lnTo>
                <a:lnTo>
                  <a:pt x="635838" y="41208"/>
                </a:lnTo>
                <a:lnTo>
                  <a:pt x="632866" y="43113"/>
                </a:lnTo>
                <a:lnTo>
                  <a:pt x="631977" y="47050"/>
                </a:lnTo>
                <a:lnTo>
                  <a:pt x="633844" y="49971"/>
                </a:lnTo>
                <a:lnTo>
                  <a:pt x="635711" y="52892"/>
                </a:lnTo>
                <a:lnTo>
                  <a:pt x="639635" y="53781"/>
                </a:lnTo>
                <a:lnTo>
                  <a:pt x="642594" y="52003"/>
                </a:lnTo>
                <a:lnTo>
                  <a:pt x="726465" y="-828"/>
                </a:lnTo>
                <a:lnTo>
                  <a:pt x="639216" y="-47818"/>
                </a:lnTo>
                <a:lnTo>
                  <a:pt x="636130" y="-49469"/>
                </a:lnTo>
                <a:lnTo>
                  <a:pt x="632282" y="-48326"/>
                </a:lnTo>
                <a:lnTo>
                  <a:pt x="630618" y="-45278"/>
                </a:lnTo>
                <a:lnTo>
                  <a:pt x="628954" y="-42230"/>
                </a:lnTo>
                <a:lnTo>
                  <a:pt x="630110" y="-38293"/>
                </a:lnTo>
                <a:lnTo>
                  <a:pt x="633196" y="-36642"/>
                </a:lnTo>
                <a:lnTo>
                  <a:pt x="691794" y="-5146"/>
                </a:lnTo>
                <a:lnTo>
                  <a:pt x="640333" y="5394"/>
                </a:lnTo>
                <a:lnTo>
                  <a:pt x="589368" y="24190"/>
                </a:lnTo>
                <a:lnTo>
                  <a:pt x="539165" y="51114"/>
                </a:lnTo>
                <a:lnTo>
                  <a:pt x="506209" y="73212"/>
                </a:lnTo>
                <a:lnTo>
                  <a:pt x="473798" y="98358"/>
                </a:lnTo>
                <a:lnTo>
                  <a:pt x="441883" y="126679"/>
                </a:lnTo>
                <a:lnTo>
                  <a:pt x="410476" y="157921"/>
                </a:lnTo>
                <a:lnTo>
                  <a:pt x="379907" y="191957"/>
                </a:lnTo>
                <a:lnTo>
                  <a:pt x="349897" y="228660"/>
                </a:lnTo>
                <a:lnTo>
                  <a:pt x="320789" y="268030"/>
                </a:lnTo>
                <a:lnTo>
                  <a:pt x="292455" y="309686"/>
                </a:lnTo>
                <a:lnTo>
                  <a:pt x="251663" y="376615"/>
                </a:lnTo>
                <a:lnTo>
                  <a:pt x="225755" y="423986"/>
                </a:lnTo>
                <a:lnTo>
                  <a:pt x="200799" y="473262"/>
                </a:lnTo>
                <a:lnTo>
                  <a:pt x="177101" y="524316"/>
                </a:lnTo>
                <a:lnTo>
                  <a:pt x="154546" y="577275"/>
                </a:lnTo>
                <a:lnTo>
                  <a:pt x="133235" y="631758"/>
                </a:lnTo>
                <a:lnTo>
                  <a:pt x="113271" y="687765"/>
                </a:lnTo>
                <a:lnTo>
                  <a:pt x="94729" y="745169"/>
                </a:lnTo>
                <a:lnTo>
                  <a:pt x="77635" y="803843"/>
                </a:lnTo>
                <a:lnTo>
                  <a:pt x="62064" y="863533"/>
                </a:lnTo>
                <a:lnTo>
                  <a:pt x="48031" y="924366"/>
                </a:lnTo>
                <a:lnTo>
                  <a:pt x="35712" y="986088"/>
                </a:lnTo>
                <a:lnTo>
                  <a:pt x="25006" y="1048445"/>
                </a:lnTo>
                <a:lnTo>
                  <a:pt x="16217" y="1111437"/>
                </a:lnTo>
                <a:lnTo>
                  <a:pt x="9258" y="1174937"/>
                </a:lnTo>
                <a:lnTo>
                  <a:pt x="4102" y="1238945"/>
                </a:lnTo>
                <a:lnTo>
                  <a:pt x="1041" y="1303080"/>
                </a:lnTo>
                <a:lnTo>
                  <a:pt x="0" y="1367215"/>
                </a:lnTo>
                <a:lnTo>
                  <a:pt x="12687" y="136746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09" y="296817"/>
                </a:lnTo>
                <a:lnTo>
                  <a:pt x="3590" y="318815"/>
                </a:lnTo>
                <a:lnTo>
                  <a:pt x="7971" y="340240"/>
                </a:lnTo>
                <a:lnTo>
                  <a:pt x="13984" y="361024"/>
                </a:lnTo>
                <a:lnTo>
                  <a:pt x="21556" y="381095"/>
                </a:lnTo>
                <a:lnTo>
                  <a:pt x="30617" y="400383"/>
                </a:lnTo>
                <a:lnTo>
                  <a:pt x="41097" y="418818"/>
                </a:lnTo>
                <a:lnTo>
                  <a:pt x="52925" y="436327"/>
                </a:lnTo>
                <a:lnTo>
                  <a:pt x="66030" y="452842"/>
                </a:lnTo>
                <a:lnTo>
                  <a:pt x="80343" y="468291"/>
                </a:lnTo>
                <a:lnTo>
                  <a:pt x="95792" y="482604"/>
                </a:lnTo>
                <a:lnTo>
                  <a:pt x="112306" y="495710"/>
                </a:lnTo>
                <a:lnTo>
                  <a:pt x="129816" y="507539"/>
                </a:lnTo>
                <a:lnTo>
                  <a:pt x="148250" y="518020"/>
                </a:lnTo>
                <a:lnTo>
                  <a:pt x="167538" y="527081"/>
                </a:lnTo>
                <a:lnTo>
                  <a:pt x="187610" y="534654"/>
                </a:lnTo>
                <a:lnTo>
                  <a:pt x="208395" y="540667"/>
                </a:lnTo>
                <a:lnTo>
                  <a:pt x="229821" y="545049"/>
                </a:lnTo>
                <a:lnTo>
                  <a:pt x="251820" y="547730"/>
                </a:lnTo>
                <a:lnTo>
                  <a:pt x="274320" y="548640"/>
                </a:lnTo>
                <a:lnTo>
                  <a:pt x="296819" y="547730"/>
                </a:lnTo>
                <a:lnTo>
                  <a:pt x="318818" y="545049"/>
                </a:lnTo>
                <a:lnTo>
                  <a:pt x="340244" y="540667"/>
                </a:lnTo>
                <a:lnTo>
                  <a:pt x="361029" y="534654"/>
                </a:lnTo>
                <a:lnTo>
                  <a:pt x="381101" y="527081"/>
                </a:lnTo>
                <a:lnTo>
                  <a:pt x="400389" y="518020"/>
                </a:lnTo>
                <a:lnTo>
                  <a:pt x="418823" y="507539"/>
                </a:lnTo>
                <a:lnTo>
                  <a:pt x="436333" y="495710"/>
                </a:lnTo>
                <a:lnTo>
                  <a:pt x="452847" y="482604"/>
                </a:lnTo>
                <a:lnTo>
                  <a:pt x="468296" y="468291"/>
                </a:lnTo>
                <a:lnTo>
                  <a:pt x="482609" y="452842"/>
                </a:lnTo>
                <a:lnTo>
                  <a:pt x="495714" y="436327"/>
                </a:lnTo>
                <a:lnTo>
                  <a:pt x="507542" y="418818"/>
                </a:lnTo>
                <a:lnTo>
                  <a:pt x="518022" y="400383"/>
                </a:lnTo>
                <a:lnTo>
                  <a:pt x="527083" y="381095"/>
                </a:lnTo>
                <a:lnTo>
                  <a:pt x="534655" y="361024"/>
                </a:lnTo>
                <a:lnTo>
                  <a:pt x="540668" y="340240"/>
                </a:lnTo>
                <a:lnTo>
                  <a:pt x="545049" y="318815"/>
                </a:lnTo>
                <a:lnTo>
                  <a:pt x="547730" y="296817"/>
                </a:lnTo>
                <a:lnTo>
                  <a:pt x="548640" y="274319"/>
                </a:lnTo>
                <a:lnTo>
                  <a:pt x="547730" y="251822"/>
                </a:lnTo>
                <a:lnTo>
                  <a:pt x="545049" y="229824"/>
                </a:lnTo>
                <a:lnTo>
                  <a:pt x="540668" y="208399"/>
                </a:lnTo>
                <a:lnTo>
                  <a:pt x="534655" y="187615"/>
                </a:lnTo>
                <a:lnTo>
                  <a:pt x="527083" y="167544"/>
                </a:lnTo>
                <a:lnTo>
                  <a:pt x="518022" y="148256"/>
                </a:lnTo>
                <a:lnTo>
                  <a:pt x="507542" y="129821"/>
                </a:lnTo>
                <a:lnTo>
                  <a:pt x="495714" y="112312"/>
                </a:lnTo>
                <a:lnTo>
                  <a:pt x="482609" y="95797"/>
                </a:lnTo>
                <a:lnTo>
                  <a:pt x="468296" y="80348"/>
                </a:lnTo>
                <a:lnTo>
                  <a:pt x="452847" y="66035"/>
                </a:lnTo>
                <a:lnTo>
                  <a:pt x="436333" y="52929"/>
                </a:lnTo>
                <a:lnTo>
                  <a:pt x="418823" y="41100"/>
                </a:lnTo>
                <a:lnTo>
                  <a:pt x="400389" y="30619"/>
                </a:lnTo>
                <a:lnTo>
                  <a:pt x="381101" y="21558"/>
                </a:lnTo>
                <a:lnTo>
                  <a:pt x="361029" y="13985"/>
                </a:lnTo>
                <a:lnTo>
                  <a:pt x="340244" y="7972"/>
                </a:lnTo>
                <a:lnTo>
                  <a:pt x="318818" y="3590"/>
                </a:lnTo>
                <a:lnTo>
                  <a:pt x="296819" y="909"/>
                </a:lnTo>
                <a:lnTo>
                  <a:pt x="274320" y="0"/>
                </a:lnTo>
                <a:lnTo>
                  <a:pt x="251820" y="909"/>
                </a:lnTo>
                <a:lnTo>
                  <a:pt x="229821" y="3590"/>
                </a:lnTo>
                <a:lnTo>
                  <a:pt x="208395" y="7972"/>
                </a:lnTo>
                <a:lnTo>
                  <a:pt x="187610" y="13985"/>
                </a:lnTo>
                <a:lnTo>
                  <a:pt x="167538" y="21558"/>
                </a:lnTo>
                <a:lnTo>
                  <a:pt x="148250" y="30619"/>
                </a:lnTo>
                <a:lnTo>
                  <a:pt x="129816" y="41100"/>
                </a:lnTo>
                <a:lnTo>
                  <a:pt x="112306" y="52929"/>
                </a:lnTo>
                <a:lnTo>
                  <a:pt x="95792" y="66035"/>
                </a:lnTo>
                <a:lnTo>
                  <a:pt x="80343" y="80348"/>
                </a:lnTo>
                <a:lnTo>
                  <a:pt x="66030" y="95797"/>
                </a:lnTo>
                <a:lnTo>
                  <a:pt x="52925" y="112312"/>
                </a:lnTo>
                <a:lnTo>
                  <a:pt x="41097" y="129821"/>
                </a:lnTo>
                <a:lnTo>
                  <a:pt x="30617" y="148256"/>
                </a:lnTo>
                <a:lnTo>
                  <a:pt x="21556" y="167544"/>
                </a:lnTo>
                <a:lnTo>
                  <a:pt x="13984" y="187615"/>
                </a:lnTo>
                <a:lnTo>
                  <a:pt x="7971" y="208399"/>
                </a:lnTo>
                <a:lnTo>
                  <a:pt x="3590" y="229824"/>
                </a:lnTo>
                <a:lnTo>
                  <a:pt x="909" y="251822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" name="object 40"/>
          <p:cNvSpPr txBox="1"/>
          <p:nvPr/>
        </p:nvSpPr>
        <p:spPr>
          <a:xfrm>
            <a:off x="172402" y="116943"/>
            <a:ext cx="6346170" cy="84874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000"/>
              </a:lnSpc>
              <a:spcBef>
                <a:spcPts val="150"/>
              </a:spcBef>
            </a:pP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22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OMPTE</a:t>
            </a:r>
            <a:r>
              <a:rPr sz="225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U</a:t>
            </a:r>
            <a:r>
              <a:rPr sz="22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RS</a:t>
            </a:r>
            <a:r>
              <a:rPr sz="2250" b="1" spc="-3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80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</a:t>
            </a:r>
            <a:r>
              <a:rPr sz="22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225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Y</a:t>
            </a:r>
            <a:r>
              <a:rPr sz="22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</a:t>
            </a:r>
            <a:r>
              <a:rPr sz="225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CH</a:t>
            </a:r>
            <a:r>
              <a:rPr sz="22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</a:t>
            </a:r>
            <a:r>
              <a:rPr sz="225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</a:t>
            </a:r>
            <a:r>
              <a:rPr sz="22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NES</a:t>
            </a:r>
            <a:r>
              <a:rPr sz="2250" b="1" spc="5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 </a:t>
            </a:r>
            <a:r>
              <a:rPr sz="28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22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YCLE</a:t>
            </a:r>
            <a:endParaRPr sz="2250">
              <a:latin typeface="Century Schoolbook"/>
              <a:cs typeface="Century Schoolbook"/>
            </a:endParaRPr>
          </a:p>
          <a:p>
            <a:pPr marL="3605212" marR="53339">
              <a:lnSpc>
                <a:spcPct val="100179"/>
              </a:lnSpc>
              <a:spcBef>
                <a:spcPts val="165"/>
              </a:spcBef>
            </a:pPr>
            <a:r>
              <a:rPr sz="280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20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XE</a:t>
            </a:r>
            <a:r>
              <a:rPr sz="2200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M</a:t>
            </a:r>
            <a:r>
              <a:rPr sz="22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P</a:t>
            </a:r>
            <a:r>
              <a:rPr sz="2200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L</a:t>
            </a:r>
            <a:r>
              <a:rPr sz="22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endParaRPr sz="2200">
              <a:latin typeface="Century Schoolbook"/>
              <a:cs typeface="Century Schoolbook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6539483" y="116943"/>
            <a:ext cx="2416564" cy="381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000"/>
              </a:lnSpc>
              <a:spcBef>
                <a:spcPts val="150"/>
              </a:spcBef>
            </a:pPr>
            <a:r>
              <a:rPr sz="2800" b="1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Q</a:t>
            </a:r>
            <a:r>
              <a:rPr sz="22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UELC</a:t>
            </a:r>
            <a:r>
              <a:rPr sz="225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</a:t>
            </a:r>
            <a:r>
              <a:rPr sz="22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</a:t>
            </a:r>
            <a:r>
              <a:rPr sz="225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Q</a:t>
            </a:r>
            <a:r>
              <a:rPr sz="22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UE</a:t>
            </a:r>
            <a:endParaRPr sz="2250">
              <a:latin typeface="Century Schoolbook"/>
              <a:cs typeface="Century Schoolbook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186372" y="1302743"/>
            <a:ext cx="530515" cy="279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5"/>
              </a:lnSpc>
              <a:spcBef>
                <a:spcPts val="108"/>
              </a:spcBef>
            </a:pPr>
            <a:r>
              <a:rPr sz="2000" spc="0" dirty="0" smtClean="0">
                <a:latin typeface="Century Schoolbook"/>
                <a:cs typeface="Century Schoolbook"/>
              </a:rPr>
              <a:t>So</a:t>
            </a:r>
            <a:r>
              <a:rPr sz="2000" spc="4" dirty="0" smtClean="0">
                <a:latin typeface="Century Schoolbook"/>
                <a:cs typeface="Century Schoolbook"/>
              </a:rPr>
              <a:t>i</a:t>
            </a:r>
            <a:r>
              <a:rPr sz="2000" spc="0" dirty="0" smtClean="0">
                <a:latin typeface="Century Schoolbook"/>
                <a:cs typeface="Century Schoolbook"/>
              </a:rPr>
              <a:t>t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719421" y="1302743"/>
            <a:ext cx="271833" cy="279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5"/>
              </a:lnSpc>
              <a:spcBef>
                <a:spcPts val="108"/>
              </a:spcBef>
            </a:pPr>
            <a:r>
              <a:rPr sz="2000" spc="9" dirty="0" smtClean="0">
                <a:latin typeface="Century Schoolbook"/>
                <a:cs typeface="Century Schoolbook"/>
              </a:rPr>
              <a:t>l</a:t>
            </a:r>
            <a:r>
              <a:rPr sz="2000" spc="0" dirty="0" smtClean="0">
                <a:latin typeface="Century Schoolbook"/>
                <a:cs typeface="Century Schoolbook"/>
              </a:rPr>
              <a:t>e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993576" y="1302743"/>
            <a:ext cx="1167501" cy="279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5"/>
              </a:lnSpc>
              <a:spcBef>
                <a:spcPts val="108"/>
              </a:spcBef>
            </a:pPr>
            <a:r>
              <a:rPr sz="2000" spc="-9" dirty="0" smtClean="0">
                <a:latin typeface="Century Schoolbook"/>
                <a:cs typeface="Century Schoolbook"/>
              </a:rPr>
              <a:t>c</a:t>
            </a:r>
            <a:r>
              <a:rPr sz="2000" spc="0" dirty="0" smtClean="0">
                <a:latin typeface="Century Schoolbook"/>
                <a:cs typeface="Century Schoolbook"/>
              </a:rPr>
              <a:t>om</a:t>
            </a:r>
            <a:r>
              <a:rPr sz="2000" spc="-9" dirty="0" smtClean="0">
                <a:latin typeface="Century Schoolbook"/>
                <a:cs typeface="Century Schoolbook"/>
              </a:rPr>
              <a:t>p</a:t>
            </a:r>
            <a:r>
              <a:rPr sz="2000" spc="0" dirty="0" smtClean="0">
                <a:latin typeface="Century Schoolbook"/>
                <a:cs typeface="Century Schoolbook"/>
              </a:rPr>
              <a:t>teur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2169540" y="1302743"/>
            <a:ext cx="739014" cy="279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5"/>
              </a:lnSpc>
              <a:spcBef>
                <a:spcPts val="108"/>
              </a:spcBef>
            </a:pPr>
            <a:r>
              <a:rPr sz="2000" spc="4" dirty="0" smtClean="0">
                <a:latin typeface="Century Schoolbook"/>
                <a:cs typeface="Century Schoolbook"/>
              </a:rPr>
              <a:t>a</a:t>
            </a:r>
            <a:r>
              <a:rPr sz="2000" spc="0" dirty="0" smtClean="0">
                <a:latin typeface="Century Schoolbook"/>
                <a:cs typeface="Century Schoolbook"/>
              </a:rPr>
              <a:t>y</a:t>
            </a:r>
            <a:r>
              <a:rPr sz="2000" spc="9" dirty="0" smtClean="0">
                <a:latin typeface="Century Schoolbook"/>
                <a:cs typeface="Century Schoolbook"/>
              </a:rPr>
              <a:t>a</a:t>
            </a:r>
            <a:r>
              <a:rPr sz="2000" spc="0" dirty="0" smtClean="0">
                <a:latin typeface="Century Schoolbook"/>
                <a:cs typeface="Century Schoolbook"/>
              </a:rPr>
              <a:t>nt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2910621" y="1302743"/>
            <a:ext cx="271833" cy="279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5"/>
              </a:lnSpc>
              <a:spcBef>
                <a:spcPts val="108"/>
              </a:spcBef>
            </a:pPr>
            <a:r>
              <a:rPr sz="2000" spc="9" dirty="0" smtClean="0">
                <a:latin typeface="Century Schoolbook"/>
                <a:cs typeface="Century Schoolbook"/>
              </a:rPr>
              <a:t>l</a:t>
            </a:r>
            <a:r>
              <a:rPr sz="2000" spc="0" dirty="0" smtClean="0">
                <a:latin typeface="Century Schoolbook"/>
                <a:cs typeface="Century Schoolbook"/>
              </a:rPr>
              <a:t>e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3187318" y="1302743"/>
            <a:ext cx="1586909" cy="279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5"/>
              </a:lnSpc>
              <a:spcBef>
                <a:spcPts val="108"/>
              </a:spcBef>
            </a:pPr>
            <a:r>
              <a:rPr sz="2000" spc="-9" dirty="0" smtClean="0">
                <a:latin typeface="Century Schoolbook"/>
                <a:cs typeface="Century Schoolbook"/>
              </a:rPr>
              <a:t>c</a:t>
            </a:r>
            <a:r>
              <a:rPr sz="2000" spc="0" dirty="0" smtClean="0">
                <a:latin typeface="Century Schoolbook"/>
                <a:cs typeface="Century Schoolbook"/>
              </a:rPr>
              <a:t>ycle</a:t>
            </a:r>
            <a:r>
              <a:rPr sz="2000" spc="-9" dirty="0" smtClean="0">
                <a:latin typeface="Century Schoolbook"/>
                <a:cs typeface="Century Schoolbook"/>
              </a:rPr>
              <a:t> s</a:t>
            </a:r>
            <a:r>
              <a:rPr sz="2000" spc="0" dirty="0" smtClean="0">
                <a:latin typeface="Century Schoolbook"/>
                <a:cs typeface="Century Schoolbook"/>
              </a:rPr>
              <a:t>ui</a:t>
            </a:r>
            <a:r>
              <a:rPr sz="2000" spc="9" dirty="0" smtClean="0">
                <a:latin typeface="Century Schoolbook"/>
                <a:cs typeface="Century Schoolbook"/>
              </a:rPr>
              <a:t>v</a:t>
            </a:r>
            <a:r>
              <a:rPr sz="2000" spc="4" dirty="0" smtClean="0">
                <a:latin typeface="Century Schoolbook"/>
                <a:cs typeface="Century Schoolbook"/>
              </a:rPr>
              <a:t>a</a:t>
            </a:r>
            <a:r>
              <a:rPr sz="2000" spc="0" dirty="0" smtClean="0">
                <a:latin typeface="Century Schoolbook"/>
                <a:cs typeface="Century Schoolbook"/>
              </a:rPr>
              <a:t>nt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6130671" y="1771623"/>
            <a:ext cx="240859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1232535" y="1843632"/>
            <a:ext cx="240859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3571621" y="2407778"/>
            <a:ext cx="933067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et</a:t>
            </a:r>
            <a:r>
              <a:rPr sz="1800" spc="-19" dirty="0" smtClean="0">
                <a:latin typeface="Century Schoolbook"/>
                <a:cs typeface="Century Schoolbook"/>
              </a:rPr>
              <a:t> </a:t>
            </a:r>
            <a:r>
              <a:rPr sz="1800" spc="0" dirty="0" smtClean="0">
                <a:latin typeface="Century Schoolbook"/>
                <a:cs typeface="Century Schoolbook"/>
              </a:rPr>
              <a:t>forcer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4508652" y="2407778"/>
            <a:ext cx="186826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à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4699304" y="2407778"/>
            <a:ext cx="186826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5122291" y="2636119"/>
            <a:ext cx="240635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7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7211059" y="2636119"/>
            <a:ext cx="240635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4113784" y="3428599"/>
            <a:ext cx="240635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6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224154" y="3500735"/>
            <a:ext cx="240635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6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240915" y="3500735"/>
            <a:ext cx="240635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2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232535" y="4148943"/>
            <a:ext cx="240635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3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5122291" y="4212443"/>
            <a:ext cx="240635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4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994906" y="4212443"/>
            <a:ext cx="240635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3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35915" y="5498064"/>
            <a:ext cx="85476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spc="0" dirty="0" smtClean="0">
                <a:latin typeface="Century Schoolbook"/>
                <a:cs typeface="Century Schoolbook"/>
              </a:rPr>
              <a:t>P</a:t>
            </a:r>
            <a:r>
              <a:rPr sz="2400" b="1" spc="-4" dirty="0" smtClean="0">
                <a:latin typeface="Century Schoolbook"/>
                <a:cs typeface="Century Schoolbook"/>
              </a:rPr>
              <a:t>o</a:t>
            </a:r>
            <a:r>
              <a:rPr sz="2400" b="1" spc="0" dirty="0" smtClean="0">
                <a:latin typeface="Century Schoolbook"/>
                <a:cs typeface="Century Schoolbook"/>
              </a:rPr>
              <a:t>ur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207033" y="5498064"/>
            <a:ext cx="1036726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spc="0" dirty="0" smtClean="0">
                <a:latin typeface="Century Schoolbook"/>
                <a:cs typeface="Century Schoolbook"/>
              </a:rPr>
              <a:t>forcer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260727" y="5498064"/>
            <a:ext cx="353364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spc="0" dirty="0" smtClean="0">
                <a:latin typeface="Century Schoolbook"/>
                <a:cs typeface="Century Schoolbook"/>
              </a:rPr>
              <a:t>le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628925" y="5498064"/>
            <a:ext cx="2377846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spc="0" dirty="0" smtClean="0">
                <a:latin typeface="Century Schoolbook"/>
                <a:cs typeface="Century Schoolbook"/>
              </a:rPr>
              <a:t>co</a:t>
            </a:r>
            <a:r>
              <a:rPr sz="2400" b="1" spc="4" dirty="0" smtClean="0">
                <a:latin typeface="Century Schoolbook"/>
                <a:cs typeface="Century Schoolbook"/>
              </a:rPr>
              <a:t>m</a:t>
            </a:r>
            <a:r>
              <a:rPr sz="2400" b="1" spc="0" dirty="0" smtClean="0">
                <a:latin typeface="Century Schoolbook"/>
                <a:cs typeface="Century Schoolbook"/>
              </a:rPr>
              <a:t>pteur d’un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025872" y="5498064"/>
            <a:ext cx="691997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spc="0" dirty="0" smtClean="0">
                <a:latin typeface="Century Schoolbook"/>
                <a:cs typeface="Century Schoolbook"/>
              </a:rPr>
              <a:t>état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731789" y="5498064"/>
            <a:ext cx="762406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spc="0" dirty="0" smtClean="0">
                <a:latin typeface="Century Schoolbook"/>
                <a:cs typeface="Century Schoolbook"/>
              </a:rPr>
              <a:t>à un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511162" y="5498064"/>
            <a:ext cx="205232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spc="0" dirty="0" smtClean="0">
                <a:latin typeface="Century Schoolbook"/>
                <a:cs typeface="Century Schoolbook"/>
              </a:rPr>
              <a:t>a</a:t>
            </a:r>
            <a:r>
              <a:rPr sz="2400" b="1" spc="-9" dirty="0" smtClean="0">
                <a:latin typeface="Century Schoolbook"/>
                <a:cs typeface="Century Schoolbook"/>
              </a:rPr>
              <a:t>u</a:t>
            </a:r>
            <a:r>
              <a:rPr sz="2400" b="1" spc="0" dirty="0" smtClean="0">
                <a:latin typeface="Century Schoolbook"/>
                <a:cs typeface="Century Schoolbook"/>
              </a:rPr>
              <a:t>t</a:t>
            </a:r>
            <a:r>
              <a:rPr sz="2400" b="1" spc="-4" dirty="0" smtClean="0">
                <a:latin typeface="Century Schoolbook"/>
                <a:cs typeface="Century Schoolbook"/>
              </a:rPr>
              <a:t>r</a:t>
            </a:r>
            <a:r>
              <a:rPr sz="2400" b="1" spc="0" dirty="0" smtClean="0">
                <a:latin typeface="Century Schoolbook"/>
                <a:cs typeface="Century Schoolbook"/>
              </a:rPr>
              <a:t>e,</a:t>
            </a:r>
            <a:r>
              <a:rPr sz="2400" b="1" spc="25" dirty="0" smtClean="0">
                <a:latin typeface="Century Schoolbook"/>
                <a:cs typeface="Century Schoolbook"/>
              </a:rPr>
              <a:t> </a:t>
            </a:r>
            <a:r>
              <a:rPr sz="2400" b="1" spc="-4" dirty="0" smtClean="0">
                <a:latin typeface="Century Schoolbook"/>
                <a:cs typeface="Century Schoolbook"/>
              </a:rPr>
              <a:t>i</a:t>
            </a:r>
            <a:r>
              <a:rPr sz="2400" b="1" spc="0" dirty="0" smtClean="0">
                <a:latin typeface="Century Schoolbook"/>
                <a:cs typeface="Century Schoolbook"/>
              </a:rPr>
              <a:t>l </a:t>
            </a:r>
            <a:r>
              <a:rPr sz="2400" b="1" spc="9" dirty="0" smtClean="0">
                <a:latin typeface="Century Schoolbook"/>
                <a:cs typeface="Century Schoolbook"/>
              </a:rPr>
              <a:t>f</a:t>
            </a:r>
            <a:r>
              <a:rPr sz="2400" b="1" spc="0" dirty="0" smtClean="0">
                <a:latin typeface="Century Schoolbook"/>
                <a:cs typeface="Century Schoolbook"/>
              </a:rPr>
              <a:t>a</a:t>
            </a:r>
            <a:r>
              <a:rPr sz="2400" b="1" spc="-9" dirty="0" smtClean="0">
                <a:latin typeface="Century Schoolbook"/>
                <a:cs typeface="Century Schoolbook"/>
              </a:rPr>
              <a:t>u</a:t>
            </a:r>
            <a:r>
              <a:rPr sz="2400" b="1" spc="0" dirty="0" smtClean="0">
                <a:latin typeface="Century Schoolbook"/>
                <a:cs typeface="Century Schoolbook"/>
              </a:rPr>
              <a:t>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42875" y="6046704"/>
            <a:ext cx="5577621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spc="0" dirty="0" smtClean="0">
                <a:latin typeface="Century Schoolbook"/>
                <a:cs typeface="Century Schoolbook"/>
              </a:rPr>
              <a:t>a</a:t>
            </a:r>
            <a:r>
              <a:rPr sz="2400" b="1" spc="-9" dirty="0" smtClean="0">
                <a:latin typeface="Century Schoolbook"/>
                <a:cs typeface="Century Schoolbook"/>
              </a:rPr>
              <a:t>g</a:t>
            </a:r>
            <a:r>
              <a:rPr sz="2400" b="1" spc="-4" dirty="0" smtClean="0">
                <a:latin typeface="Century Schoolbook"/>
                <a:cs typeface="Century Schoolbook"/>
              </a:rPr>
              <a:t>i</a:t>
            </a:r>
            <a:r>
              <a:rPr sz="2400" b="1" spc="0" dirty="0" smtClean="0">
                <a:latin typeface="Century Schoolbook"/>
                <a:cs typeface="Century Schoolbook"/>
              </a:rPr>
              <a:t>r sur les ent</a:t>
            </a:r>
            <a:r>
              <a:rPr sz="2400" b="1" spc="-9" dirty="0" smtClean="0">
                <a:latin typeface="Century Schoolbook"/>
                <a:cs typeface="Century Schoolbook"/>
              </a:rPr>
              <a:t>r</a:t>
            </a:r>
            <a:r>
              <a:rPr sz="2400" b="1" spc="0" dirty="0" smtClean="0">
                <a:latin typeface="Century Schoolbook"/>
                <a:cs typeface="Century Schoolbook"/>
              </a:rPr>
              <a:t>ées </a:t>
            </a:r>
            <a:r>
              <a:rPr sz="2400" b="1" spc="-9" dirty="0" smtClean="0">
                <a:latin typeface="Century Schoolbook"/>
                <a:cs typeface="Century Schoolbook"/>
              </a:rPr>
              <a:t>a</a:t>
            </a:r>
            <a:r>
              <a:rPr sz="2400" b="1" spc="0" dirty="0" smtClean="0">
                <a:latin typeface="Century Schoolbook"/>
                <a:cs typeface="Century Schoolbook"/>
              </a:rPr>
              <a:t>sy</a:t>
            </a:r>
            <a:r>
              <a:rPr sz="2400" b="1" spc="-9" dirty="0" smtClean="0">
                <a:latin typeface="Century Schoolbook"/>
                <a:cs typeface="Century Schoolbook"/>
              </a:rPr>
              <a:t>n</a:t>
            </a:r>
            <a:r>
              <a:rPr sz="2400" b="1" spc="0" dirty="0" smtClean="0">
                <a:latin typeface="Century Schoolbook"/>
                <a:cs typeface="Century Schoolbook"/>
              </a:rPr>
              <a:t>chr</a:t>
            </a:r>
            <a:r>
              <a:rPr sz="2400" b="1" spc="-9" dirty="0" smtClean="0">
                <a:latin typeface="Century Schoolbook"/>
                <a:cs typeface="Century Schoolbook"/>
              </a:rPr>
              <a:t>o</a:t>
            </a:r>
            <a:r>
              <a:rPr sz="2400" b="1" spc="0" dirty="0" smtClean="0">
                <a:latin typeface="Century Schoolbook"/>
                <a:cs typeface="Century Schoolbook"/>
              </a:rPr>
              <a:t>ne</a:t>
            </a:r>
            <a:r>
              <a:rPr sz="2400" b="1" spc="59" dirty="0" smtClean="0">
                <a:latin typeface="Century Schoolbook"/>
                <a:cs typeface="Century Schoolbook"/>
              </a:rPr>
              <a:t> </a:t>
            </a:r>
            <a:r>
              <a:rPr sz="2400" b="1" spc="0" dirty="0" smtClean="0">
                <a:latin typeface="Century Schoolbook"/>
                <a:cs typeface="Century Schoolbook"/>
              </a:rPr>
              <a:t>C</a:t>
            </a:r>
            <a:r>
              <a:rPr sz="2400" b="1" spc="-9" dirty="0" smtClean="0">
                <a:latin typeface="Century Schoolbook"/>
                <a:cs typeface="Century Schoolbook"/>
              </a:rPr>
              <a:t>l</a:t>
            </a:r>
            <a:r>
              <a:rPr sz="2400" b="1" spc="0" dirty="0" smtClean="0">
                <a:latin typeface="Century Schoolbook"/>
                <a:cs typeface="Century Schoolbook"/>
              </a:rPr>
              <a:t>i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737479" y="6046704"/>
            <a:ext cx="3020587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spc="0" dirty="0" smtClean="0">
                <a:latin typeface="Century Schoolbook"/>
                <a:cs typeface="Century Schoolbook"/>
              </a:rPr>
              <a:t>et</a:t>
            </a:r>
            <a:r>
              <a:rPr sz="2400" b="1" spc="9" dirty="0" smtClean="0">
                <a:latin typeface="Century Schoolbook"/>
                <a:cs typeface="Century Schoolbook"/>
              </a:rPr>
              <a:t> </a:t>
            </a:r>
            <a:r>
              <a:rPr sz="2400" b="1" spc="0" dirty="0" smtClean="0">
                <a:latin typeface="Century Schoolbook"/>
                <a:cs typeface="Century Schoolbook"/>
              </a:rPr>
              <a:t>Pri des b</a:t>
            </a:r>
            <a:r>
              <a:rPr sz="2400" b="1" spc="-9" dirty="0" smtClean="0">
                <a:latin typeface="Century Schoolbook"/>
                <a:cs typeface="Century Schoolbook"/>
              </a:rPr>
              <a:t>a</a:t>
            </a:r>
            <a:r>
              <a:rPr sz="2400" b="1" spc="0" dirty="0" smtClean="0">
                <a:latin typeface="Century Schoolbook"/>
                <a:cs typeface="Century Schoolbook"/>
              </a:rPr>
              <a:t>scules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491865" y="4437100"/>
            <a:ext cx="1656207" cy="6463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456" marR="183812">
              <a:lnSpc>
                <a:spcPts val="2160"/>
              </a:lnSpc>
              <a:spcBef>
                <a:spcPts val="533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Détecter</a:t>
            </a:r>
            <a:r>
              <a:rPr sz="1800" spc="-19" dirty="0" smtClean="0">
                <a:latin typeface="Century Schoolbook"/>
                <a:cs typeface="Century Schoolbook"/>
              </a:rPr>
              <a:t> </a:t>
            </a:r>
            <a:r>
              <a:rPr sz="1800" spc="-4" dirty="0" smtClean="0">
                <a:latin typeface="Century Schoolbook"/>
                <a:cs typeface="Century Schoolbook"/>
              </a:rPr>
              <a:t>l</a:t>
            </a:r>
            <a:r>
              <a:rPr sz="1800" spc="0" dirty="0" smtClean="0">
                <a:latin typeface="Century Schoolbook"/>
                <a:cs typeface="Century Schoolbook"/>
              </a:rPr>
              <a:t>e 4 et</a:t>
            </a:r>
            <a:r>
              <a:rPr sz="1800" spc="-19" dirty="0" smtClean="0">
                <a:latin typeface="Century Schoolbook"/>
                <a:cs typeface="Century Schoolbook"/>
              </a:rPr>
              <a:t> </a:t>
            </a:r>
            <a:r>
              <a:rPr sz="1800" spc="0" dirty="0" smtClean="0">
                <a:latin typeface="Century Schoolbook"/>
                <a:cs typeface="Century Schoolbook"/>
              </a:rPr>
              <a:t>forcer à 6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491865" y="2060803"/>
            <a:ext cx="1656207" cy="6463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456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Dét</a:t>
            </a:r>
            <a:r>
              <a:rPr sz="1800" spc="-4" dirty="0" smtClean="0">
                <a:latin typeface="Century Schoolbook"/>
                <a:cs typeface="Century Schoolbook"/>
              </a:rPr>
              <a:t>e</a:t>
            </a:r>
            <a:r>
              <a:rPr sz="1800" spc="0" dirty="0" smtClean="0">
                <a:latin typeface="Century Schoolbook"/>
                <a:cs typeface="Century Schoolbook"/>
              </a:rPr>
              <a:t>cter</a:t>
            </a:r>
            <a:r>
              <a:rPr sz="1800" spc="-19" dirty="0" smtClean="0">
                <a:latin typeface="Century Schoolbook"/>
                <a:cs typeface="Century Schoolbook"/>
              </a:rPr>
              <a:t> </a:t>
            </a:r>
            <a:r>
              <a:rPr sz="1800" spc="-4" dirty="0" smtClean="0">
                <a:latin typeface="Century Schoolbook"/>
                <a:cs typeface="Century Schoolbook"/>
              </a:rPr>
              <a:t>l</a:t>
            </a:r>
            <a:r>
              <a:rPr sz="1800" spc="0" dirty="0" smtClean="0">
                <a:latin typeface="Century Schoolbook"/>
                <a:cs typeface="Century Schoolbook"/>
              </a:rPr>
              <a:t>e 7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452359" y="0"/>
            <a:ext cx="1310640" cy="19905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" name="object 7"/>
          <p:cNvSpPr txBox="1"/>
          <p:nvPr/>
        </p:nvSpPr>
        <p:spPr>
          <a:xfrm>
            <a:off x="8763000" y="0"/>
            <a:ext cx="152400" cy="19905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" name="object 6"/>
          <p:cNvSpPr txBox="1"/>
          <p:nvPr/>
        </p:nvSpPr>
        <p:spPr>
          <a:xfrm>
            <a:off x="8915400" y="0"/>
            <a:ext cx="193166" cy="19905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" name="object 5"/>
          <p:cNvSpPr txBox="1"/>
          <p:nvPr/>
        </p:nvSpPr>
        <p:spPr>
          <a:xfrm>
            <a:off x="7452359" y="1990572"/>
            <a:ext cx="1656206" cy="6463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599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Détecter</a:t>
            </a:r>
            <a:r>
              <a:rPr sz="1800" spc="-19" dirty="0" smtClean="0">
                <a:latin typeface="Century Schoolbook"/>
                <a:cs typeface="Century Schoolbook"/>
              </a:rPr>
              <a:t> </a:t>
            </a:r>
            <a:r>
              <a:rPr sz="1800" spc="-4" dirty="0" smtClean="0">
                <a:latin typeface="Century Schoolbook"/>
                <a:cs typeface="Century Schoolbook"/>
              </a:rPr>
              <a:t>l</a:t>
            </a:r>
            <a:r>
              <a:rPr sz="1800" spc="0" dirty="0" smtClean="0">
                <a:latin typeface="Century Schoolbook"/>
                <a:cs typeface="Century Schoolbook"/>
              </a:rPr>
              <a:t>e 1</a:t>
            </a:r>
            <a:endParaRPr sz="1800">
              <a:latin typeface="Century Schoolbook"/>
              <a:cs typeface="Century Schoolbook"/>
            </a:endParaRPr>
          </a:p>
          <a:p>
            <a:pPr marL="93599">
              <a:lnSpc>
                <a:spcPct val="100179"/>
              </a:lnSpc>
            </a:pPr>
            <a:r>
              <a:rPr sz="1800" spc="0" dirty="0" smtClean="0">
                <a:latin typeface="Century Schoolbook"/>
                <a:cs typeface="Century Schoolbook"/>
              </a:rPr>
              <a:t>et</a:t>
            </a:r>
            <a:r>
              <a:rPr sz="1800" spc="-19" dirty="0" smtClean="0">
                <a:latin typeface="Century Schoolbook"/>
                <a:cs typeface="Century Schoolbook"/>
              </a:rPr>
              <a:t> </a:t>
            </a:r>
            <a:r>
              <a:rPr sz="1800" spc="0" dirty="0" smtClean="0">
                <a:latin typeface="Century Schoolbook"/>
                <a:cs typeface="Century Schoolbook"/>
              </a:rPr>
              <a:t>forcer à</a:t>
            </a:r>
            <a:r>
              <a:rPr sz="1800" spc="-4" dirty="0" smtClean="0">
                <a:latin typeface="Century Schoolbook"/>
                <a:cs typeface="Century Schoolbook"/>
              </a:rPr>
              <a:t> </a:t>
            </a:r>
            <a:r>
              <a:rPr sz="1800" spc="0" dirty="0" smtClean="0">
                <a:latin typeface="Century Schoolbook"/>
                <a:cs typeface="Century Schoolbook"/>
              </a:rPr>
              <a:t>2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452359" y="2636901"/>
            <a:ext cx="1310640" cy="422109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900"/>
              </a:lnSpc>
              <a:spcBef>
                <a:spcPts val="34"/>
              </a:spcBef>
            </a:pPr>
            <a:endParaRPr sz="900"/>
          </a:p>
          <a:p>
            <a:pPr marL="851916">
              <a:lnSpc>
                <a:spcPct val="100179"/>
              </a:lnSpc>
              <a:spcBef>
                <a:spcPts val="500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2</a:t>
            </a:r>
            <a:endParaRPr sz="2400">
              <a:latin typeface="Century Schoolbook"/>
              <a:cs typeface="Century Schoolbook"/>
            </a:endParaRPr>
          </a:p>
          <a:p>
            <a:pPr marR="224331" algn="r">
              <a:lnSpc>
                <a:spcPct val="100179"/>
              </a:lnSpc>
              <a:spcBef>
                <a:spcPts val="16795"/>
              </a:spcBef>
            </a:pPr>
            <a:r>
              <a:rPr sz="1400" b="1" spc="-4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79</a:t>
            </a:r>
            <a:endParaRPr sz="1400">
              <a:latin typeface="Century Schoolbook"/>
              <a:cs typeface="Century Schoolboo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763000" y="2636901"/>
            <a:ext cx="152400" cy="422109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8915400" y="2636901"/>
            <a:ext cx="193166" cy="422109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object 176"/>
          <p:cNvSpPr txBox="1"/>
          <p:nvPr/>
        </p:nvSpPr>
        <p:spPr>
          <a:xfrm>
            <a:off x="115539" y="5759923"/>
            <a:ext cx="8776969" cy="98144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24"/>
              </a:spcBef>
            </a:pPr>
            <a:endParaRPr sz="1000"/>
          </a:p>
          <a:p>
            <a:pPr marR="353840" algn="r">
              <a:lnSpc>
                <a:spcPct val="100179"/>
              </a:lnSpc>
            </a:pPr>
            <a:r>
              <a:rPr sz="1400" b="1" spc="-4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80</a:t>
            </a:r>
            <a:endParaRPr sz="1400">
              <a:latin typeface="Century Schoolbook"/>
              <a:cs typeface="Century Schoolbook"/>
            </a:endParaRPr>
          </a:p>
        </p:txBody>
      </p:sp>
      <p:sp>
        <p:nvSpPr>
          <p:cNvPr id="108" name="object 108"/>
          <p:cNvSpPr/>
          <p:nvPr/>
        </p:nvSpPr>
        <p:spPr>
          <a:xfrm>
            <a:off x="8763000" y="0"/>
            <a:ext cx="0" cy="2024862"/>
          </a:xfrm>
          <a:custGeom>
            <a:avLst/>
            <a:gdLst/>
            <a:ahLst/>
            <a:cxnLst/>
            <a:rect l="l" t="t" r="r" b="b"/>
            <a:pathLst>
              <a:path h="2024862">
                <a:moveTo>
                  <a:pt x="0" y="0"/>
                </a:moveTo>
                <a:lnTo>
                  <a:pt x="0" y="2024862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8763000" y="2582926"/>
            <a:ext cx="0" cy="1116050"/>
          </a:xfrm>
          <a:custGeom>
            <a:avLst/>
            <a:gdLst/>
            <a:ahLst/>
            <a:cxnLst/>
            <a:rect l="l" t="t" r="r" b="b"/>
            <a:pathLst>
              <a:path h="1116050">
                <a:moveTo>
                  <a:pt x="0" y="0"/>
                </a:moveTo>
                <a:lnTo>
                  <a:pt x="0" y="1116050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87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53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107504" y="2024862"/>
            <a:ext cx="726084" cy="558063"/>
          </a:xfrm>
          <a:custGeom>
            <a:avLst/>
            <a:gdLst/>
            <a:ahLst/>
            <a:cxnLst/>
            <a:rect l="l" t="t" r="r" b="b"/>
            <a:pathLst>
              <a:path w="726084" h="558063">
                <a:moveTo>
                  <a:pt x="0" y="558063"/>
                </a:moveTo>
                <a:lnTo>
                  <a:pt x="726084" y="558063"/>
                </a:lnTo>
                <a:lnTo>
                  <a:pt x="726084" y="0"/>
                </a:lnTo>
                <a:lnTo>
                  <a:pt x="0" y="0"/>
                </a:lnTo>
                <a:lnTo>
                  <a:pt x="0" y="558063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833589" y="2024862"/>
            <a:ext cx="726084" cy="558063"/>
          </a:xfrm>
          <a:custGeom>
            <a:avLst/>
            <a:gdLst/>
            <a:ahLst/>
            <a:cxnLst/>
            <a:rect l="l" t="t" r="r" b="b"/>
            <a:pathLst>
              <a:path w="726084" h="558063">
                <a:moveTo>
                  <a:pt x="0" y="558063"/>
                </a:moveTo>
                <a:lnTo>
                  <a:pt x="726084" y="558063"/>
                </a:lnTo>
                <a:lnTo>
                  <a:pt x="726084" y="0"/>
                </a:lnTo>
                <a:lnTo>
                  <a:pt x="0" y="0"/>
                </a:lnTo>
                <a:lnTo>
                  <a:pt x="0" y="558063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1559687" y="2024862"/>
            <a:ext cx="726084" cy="558063"/>
          </a:xfrm>
          <a:custGeom>
            <a:avLst/>
            <a:gdLst/>
            <a:ahLst/>
            <a:cxnLst/>
            <a:rect l="l" t="t" r="r" b="b"/>
            <a:pathLst>
              <a:path w="726084" h="558063">
                <a:moveTo>
                  <a:pt x="0" y="558063"/>
                </a:moveTo>
                <a:lnTo>
                  <a:pt x="726084" y="558063"/>
                </a:lnTo>
                <a:lnTo>
                  <a:pt x="726084" y="0"/>
                </a:lnTo>
                <a:lnTo>
                  <a:pt x="0" y="0"/>
                </a:lnTo>
                <a:lnTo>
                  <a:pt x="0" y="558063"/>
                </a:lnTo>
                <a:close/>
              </a:path>
            </a:pathLst>
          </a:custGeom>
          <a:solidFill>
            <a:srgbClr val="F8CFC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2285746" y="2024862"/>
            <a:ext cx="726084" cy="558063"/>
          </a:xfrm>
          <a:custGeom>
            <a:avLst/>
            <a:gdLst/>
            <a:ahLst/>
            <a:cxnLst/>
            <a:rect l="l" t="t" r="r" b="b"/>
            <a:pathLst>
              <a:path w="726084" h="558063">
                <a:moveTo>
                  <a:pt x="0" y="558063"/>
                </a:moveTo>
                <a:lnTo>
                  <a:pt x="726084" y="558063"/>
                </a:lnTo>
                <a:lnTo>
                  <a:pt x="726084" y="0"/>
                </a:lnTo>
                <a:lnTo>
                  <a:pt x="0" y="0"/>
                </a:lnTo>
                <a:lnTo>
                  <a:pt x="0" y="558063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3011805" y="2024862"/>
            <a:ext cx="726084" cy="558063"/>
          </a:xfrm>
          <a:custGeom>
            <a:avLst/>
            <a:gdLst/>
            <a:ahLst/>
            <a:cxnLst/>
            <a:rect l="l" t="t" r="r" b="b"/>
            <a:pathLst>
              <a:path w="726084" h="558063">
                <a:moveTo>
                  <a:pt x="0" y="558063"/>
                </a:moveTo>
                <a:lnTo>
                  <a:pt x="726084" y="558063"/>
                </a:lnTo>
                <a:lnTo>
                  <a:pt x="726084" y="0"/>
                </a:lnTo>
                <a:lnTo>
                  <a:pt x="0" y="0"/>
                </a:lnTo>
                <a:lnTo>
                  <a:pt x="0" y="558063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3737864" y="2024862"/>
            <a:ext cx="726084" cy="558063"/>
          </a:xfrm>
          <a:custGeom>
            <a:avLst/>
            <a:gdLst/>
            <a:ahLst/>
            <a:cxnLst/>
            <a:rect l="l" t="t" r="r" b="b"/>
            <a:pathLst>
              <a:path w="726084" h="558063">
                <a:moveTo>
                  <a:pt x="0" y="558063"/>
                </a:moveTo>
                <a:lnTo>
                  <a:pt x="726084" y="558063"/>
                </a:lnTo>
                <a:lnTo>
                  <a:pt x="726084" y="0"/>
                </a:lnTo>
                <a:lnTo>
                  <a:pt x="0" y="0"/>
                </a:lnTo>
                <a:lnTo>
                  <a:pt x="0" y="558063"/>
                </a:lnTo>
                <a:close/>
              </a:path>
            </a:pathLst>
          </a:custGeom>
          <a:solidFill>
            <a:srgbClr val="F8CFC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4464050" y="2024862"/>
            <a:ext cx="726084" cy="558063"/>
          </a:xfrm>
          <a:custGeom>
            <a:avLst/>
            <a:gdLst/>
            <a:ahLst/>
            <a:cxnLst/>
            <a:rect l="l" t="t" r="r" b="b"/>
            <a:pathLst>
              <a:path w="726084" h="558063">
                <a:moveTo>
                  <a:pt x="0" y="558063"/>
                </a:moveTo>
                <a:lnTo>
                  <a:pt x="726084" y="558063"/>
                </a:lnTo>
                <a:lnTo>
                  <a:pt x="726084" y="0"/>
                </a:lnTo>
                <a:lnTo>
                  <a:pt x="0" y="0"/>
                </a:lnTo>
                <a:lnTo>
                  <a:pt x="0" y="558063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5190109" y="2024862"/>
            <a:ext cx="726084" cy="558063"/>
          </a:xfrm>
          <a:custGeom>
            <a:avLst/>
            <a:gdLst/>
            <a:ahLst/>
            <a:cxnLst/>
            <a:rect l="l" t="t" r="r" b="b"/>
            <a:pathLst>
              <a:path w="726084" h="558063">
                <a:moveTo>
                  <a:pt x="0" y="558063"/>
                </a:moveTo>
                <a:lnTo>
                  <a:pt x="726084" y="558063"/>
                </a:lnTo>
                <a:lnTo>
                  <a:pt x="726084" y="0"/>
                </a:lnTo>
                <a:lnTo>
                  <a:pt x="0" y="0"/>
                </a:lnTo>
                <a:lnTo>
                  <a:pt x="0" y="558063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5916168" y="2024862"/>
            <a:ext cx="726084" cy="558063"/>
          </a:xfrm>
          <a:custGeom>
            <a:avLst/>
            <a:gdLst/>
            <a:ahLst/>
            <a:cxnLst/>
            <a:rect l="l" t="t" r="r" b="b"/>
            <a:pathLst>
              <a:path w="726084" h="558063">
                <a:moveTo>
                  <a:pt x="0" y="558063"/>
                </a:moveTo>
                <a:lnTo>
                  <a:pt x="726084" y="558063"/>
                </a:lnTo>
                <a:lnTo>
                  <a:pt x="726084" y="0"/>
                </a:lnTo>
                <a:lnTo>
                  <a:pt x="0" y="0"/>
                </a:lnTo>
                <a:lnTo>
                  <a:pt x="0" y="558063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6642227" y="2024862"/>
            <a:ext cx="726084" cy="558063"/>
          </a:xfrm>
          <a:custGeom>
            <a:avLst/>
            <a:gdLst/>
            <a:ahLst/>
            <a:cxnLst/>
            <a:rect l="l" t="t" r="r" b="b"/>
            <a:pathLst>
              <a:path w="726084" h="558063">
                <a:moveTo>
                  <a:pt x="0" y="558063"/>
                </a:moveTo>
                <a:lnTo>
                  <a:pt x="726084" y="558063"/>
                </a:lnTo>
                <a:lnTo>
                  <a:pt x="726084" y="0"/>
                </a:lnTo>
                <a:lnTo>
                  <a:pt x="0" y="0"/>
                </a:lnTo>
                <a:lnTo>
                  <a:pt x="0" y="558063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7368285" y="2024862"/>
            <a:ext cx="726084" cy="558063"/>
          </a:xfrm>
          <a:custGeom>
            <a:avLst/>
            <a:gdLst/>
            <a:ahLst/>
            <a:cxnLst/>
            <a:rect l="l" t="t" r="r" b="b"/>
            <a:pathLst>
              <a:path w="726084" h="558063">
                <a:moveTo>
                  <a:pt x="0" y="558063"/>
                </a:moveTo>
                <a:lnTo>
                  <a:pt x="726084" y="558063"/>
                </a:lnTo>
                <a:lnTo>
                  <a:pt x="726084" y="0"/>
                </a:lnTo>
                <a:lnTo>
                  <a:pt x="0" y="0"/>
                </a:lnTo>
                <a:lnTo>
                  <a:pt x="0" y="558063"/>
                </a:lnTo>
                <a:close/>
              </a:path>
            </a:pathLst>
          </a:custGeom>
          <a:solidFill>
            <a:srgbClr val="F8CFC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89154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8094345" y="2024862"/>
            <a:ext cx="726084" cy="558063"/>
          </a:xfrm>
          <a:custGeom>
            <a:avLst/>
            <a:gdLst/>
            <a:ahLst/>
            <a:cxnLst/>
            <a:rect l="l" t="t" r="r" b="b"/>
            <a:pathLst>
              <a:path w="726084" h="558063">
                <a:moveTo>
                  <a:pt x="0" y="558063"/>
                </a:moveTo>
                <a:lnTo>
                  <a:pt x="726084" y="558063"/>
                </a:lnTo>
                <a:lnTo>
                  <a:pt x="726084" y="0"/>
                </a:lnTo>
                <a:lnTo>
                  <a:pt x="0" y="0"/>
                </a:lnTo>
                <a:lnTo>
                  <a:pt x="0" y="558063"/>
                </a:lnTo>
                <a:close/>
              </a:path>
            </a:pathLst>
          </a:custGeom>
          <a:solidFill>
            <a:srgbClr val="F8CFC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107504" y="3698976"/>
            <a:ext cx="726084" cy="558063"/>
          </a:xfrm>
          <a:custGeom>
            <a:avLst/>
            <a:gdLst/>
            <a:ahLst/>
            <a:cxnLst/>
            <a:rect l="l" t="t" r="r" b="b"/>
            <a:pathLst>
              <a:path w="726084" h="558063">
                <a:moveTo>
                  <a:pt x="0" y="558063"/>
                </a:moveTo>
                <a:lnTo>
                  <a:pt x="726084" y="558063"/>
                </a:lnTo>
                <a:lnTo>
                  <a:pt x="726084" y="0"/>
                </a:lnTo>
                <a:lnTo>
                  <a:pt x="0" y="0"/>
                </a:lnTo>
                <a:lnTo>
                  <a:pt x="0" y="558063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833589" y="3698976"/>
            <a:ext cx="726084" cy="558063"/>
          </a:xfrm>
          <a:custGeom>
            <a:avLst/>
            <a:gdLst/>
            <a:ahLst/>
            <a:cxnLst/>
            <a:rect l="l" t="t" r="r" b="b"/>
            <a:pathLst>
              <a:path w="726084" h="558063">
                <a:moveTo>
                  <a:pt x="0" y="558063"/>
                </a:moveTo>
                <a:lnTo>
                  <a:pt x="726084" y="558063"/>
                </a:lnTo>
                <a:lnTo>
                  <a:pt x="726084" y="0"/>
                </a:lnTo>
                <a:lnTo>
                  <a:pt x="0" y="0"/>
                </a:lnTo>
                <a:lnTo>
                  <a:pt x="0" y="558063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1559687" y="3698976"/>
            <a:ext cx="726084" cy="558063"/>
          </a:xfrm>
          <a:custGeom>
            <a:avLst/>
            <a:gdLst/>
            <a:ahLst/>
            <a:cxnLst/>
            <a:rect l="l" t="t" r="r" b="b"/>
            <a:pathLst>
              <a:path w="726084" h="558063">
                <a:moveTo>
                  <a:pt x="0" y="558063"/>
                </a:moveTo>
                <a:lnTo>
                  <a:pt x="726084" y="558063"/>
                </a:lnTo>
                <a:lnTo>
                  <a:pt x="726084" y="0"/>
                </a:lnTo>
                <a:lnTo>
                  <a:pt x="0" y="0"/>
                </a:lnTo>
                <a:lnTo>
                  <a:pt x="0" y="558063"/>
                </a:lnTo>
                <a:close/>
              </a:path>
            </a:pathLst>
          </a:custGeom>
          <a:solidFill>
            <a:srgbClr val="F8CFC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2285746" y="3698976"/>
            <a:ext cx="726084" cy="558063"/>
          </a:xfrm>
          <a:custGeom>
            <a:avLst/>
            <a:gdLst/>
            <a:ahLst/>
            <a:cxnLst/>
            <a:rect l="l" t="t" r="r" b="b"/>
            <a:pathLst>
              <a:path w="726084" h="558063">
                <a:moveTo>
                  <a:pt x="0" y="558063"/>
                </a:moveTo>
                <a:lnTo>
                  <a:pt x="726084" y="558063"/>
                </a:lnTo>
                <a:lnTo>
                  <a:pt x="726084" y="0"/>
                </a:lnTo>
                <a:lnTo>
                  <a:pt x="0" y="0"/>
                </a:lnTo>
                <a:lnTo>
                  <a:pt x="0" y="558063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3011805" y="3698976"/>
            <a:ext cx="726084" cy="558063"/>
          </a:xfrm>
          <a:custGeom>
            <a:avLst/>
            <a:gdLst/>
            <a:ahLst/>
            <a:cxnLst/>
            <a:rect l="l" t="t" r="r" b="b"/>
            <a:pathLst>
              <a:path w="726084" h="558063">
                <a:moveTo>
                  <a:pt x="0" y="558063"/>
                </a:moveTo>
                <a:lnTo>
                  <a:pt x="726084" y="558063"/>
                </a:lnTo>
                <a:lnTo>
                  <a:pt x="726084" y="0"/>
                </a:lnTo>
                <a:lnTo>
                  <a:pt x="0" y="0"/>
                </a:lnTo>
                <a:lnTo>
                  <a:pt x="0" y="558063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3737864" y="3698976"/>
            <a:ext cx="726084" cy="558063"/>
          </a:xfrm>
          <a:custGeom>
            <a:avLst/>
            <a:gdLst/>
            <a:ahLst/>
            <a:cxnLst/>
            <a:rect l="l" t="t" r="r" b="b"/>
            <a:pathLst>
              <a:path w="726084" h="558063">
                <a:moveTo>
                  <a:pt x="0" y="558063"/>
                </a:moveTo>
                <a:lnTo>
                  <a:pt x="726084" y="558063"/>
                </a:lnTo>
                <a:lnTo>
                  <a:pt x="726084" y="0"/>
                </a:lnTo>
                <a:lnTo>
                  <a:pt x="0" y="0"/>
                </a:lnTo>
                <a:lnTo>
                  <a:pt x="0" y="558063"/>
                </a:lnTo>
                <a:close/>
              </a:path>
            </a:pathLst>
          </a:custGeom>
          <a:solidFill>
            <a:srgbClr val="F8CFC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4464050" y="3698976"/>
            <a:ext cx="726084" cy="558063"/>
          </a:xfrm>
          <a:custGeom>
            <a:avLst/>
            <a:gdLst/>
            <a:ahLst/>
            <a:cxnLst/>
            <a:rect l="l" t="t" r="r" b="b"/>
            <a:pathLst>
              <a:path w="726084" h="558063">
                <a:moveTo>
                  <a:pt x="0" y="558063"/>
                </a:moveTo>
                <a:lnTo>
                  <a:pt x="726084" y="558063"/>
                </a:lnTo>
                <a:lnTo>
                  <a:pt x="726084" y="0"/>
                </a:lnTo>
                <a:lnTo>
                  <a:pt x="0" y="0"/>
                </a:lnTo>
                <a:lnTo>
                  <a:pt x="0" y="558063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5190109" y="3698976"/>
            <a:ext cx="726084" cy="558063"/>
          </a:xfrm>
          <a:custGeom>
            <a:avLst/>
            <a:gdLst/>
            <a:ahLst/>
            <a:cxnLst/>
            <a:rect l="l" t="t" r="r" b="b"/>
            <a:pathLst>
              <a:path w="726084" h="558063">
                <a:moveTo>
                  <a:pt x="0" y="558063"/>
                </a:moveTo>
                <a:lnTo>
                  <a:pt x="726084" y="558063"/>
                </a:lnTo>
                <a:lnTo>
                  <a:pt x="726084" y="0"/>
                </a:lnTo>
                <a:lnTo>
                  <a:pt x="0" y="0"/>
                </a:lnTo>
                <a:lnTo>
                  <a:pt x="0" y="558063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5916168" y="3698976"/>
            <a:ext cx="726084" cy="558063"/>
          </a:xfrm>
          <a:custGeom>
            <a:avLst/>
            <a:gdLst/>
            <a:ahLst/>
            <a:cxnLst/>
            <a:rect l="l" t="t" r="r" b="b"/>
            <a:pathLst>
              <a:path w="726084" h="558063">
                <a:moveTo>
                  <a:pt x="0" y="558063"/>
                </a:moveTo>
                <a:lnTo>
                  <a:pt x="726084" y="558063"/>
                </a:lnTo>
                <a:lnTo>
                  <a:pt x="726084" y="0"/>
                </a:lnTo>
                <a:lnTo>
                  <a:pt x="0" y="0"/>
                </a:lnTo>
                <a:lnTo>
                  <a:pt x="0" y="558063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6642227" y="3698976"/>
            <a:ext cx="726084" cy="558063"/>
          </a:xfrm>
          <a:custGeom>
            <a:avLst/>
            <a:gdLst/>
            <a:ahLst/>
            <a:cxnLst/>
            <a:rect l="l" t="t" r="r" b="b"/>
            <a:pathLst>
              <a:path w="726084" h="558063">
                <a:moveTo>
                  <a:pt x="0" y="558063"/>
                </a:moveTo>
                <a:lnTo>
                  <a:pt x="726084" y="558063"/>
                </a:lnTo>
                <a:lnTo>
                  <a:pt x="726084" y="0"/>
                </a:lnTo>
                <a:lnTo>
                  <a:pt x="0" y="0"/>
                </a:lnTo>
                <a:lnTo>
                  <a:pt x="0" y="558063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7368285" y="3698976"/>
            <a:ext cx="726084" cy="558063"/>
          </a:xfrm>
          <a:custGeom>
            <a:avLst/>
            <a:gdLst/>
            <a:ahLst/>
            <a:cxnLst/>
            <a:rect l="l" t="t" r="r" b="b"/>
            <a:pathLst>
              <a:path w="726084" h="558063">
                <a:moveTo>
                  <a:pt x="0" y="558063"/>
                </a:moveTo>
                <a:lnTo>
                  <a:pt x="726084" y="558063"/>
                </a:lnTo>
                <a:lnTo>
                  <a:pt x="726084" y="0"/>
                </a:lnTo>
                <a:lnTo>
                  <a:pt x="0" y="0"/>
                </a:lnTo>
                <a:lnTo>
                  <a:pt x="0" y="558063"/>
                </a:lnTo>
                <a:close/>
              </a:path>
            </a:pathLst>
          </a:custGeom>
          <a:solidFill>
            <a:srgbClr val="F8CFC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8763000" y="4257040"/>
            <a:ext cx="0" cy="558139"/>
          </a:xfrm>
          <a:custGeom>
            <a:avLst/>
            <a:gdLst/>
            <a:ahLst/>
            <a:cxnLst/>
            <a:rect l="l" t="t" r="r" b="b"/>
            <a:pathLst>
              <a:path h="558139">
                <a:moveTo>
                  <a:pt x="0" y="0"/>
                </a:moveTo>
                <a:lnTo>
                  <a:pt x="0" y="558139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8094345" y="3698976"/>
            <a:ext cx="726084" cy="558063"/>
          </a:xfrm>
          <a:custGeom>
            <a:avLst/>
            <a:gdLst/>
            <a:ahLst/>
            <a:cxnLst/>
            <a:rect l="l" t="t" r="r" b="b"/>
            <a:pathLst>
              <a:path w="726084" h="558063">
                <a:moveTo>
                  <a:pt x="0" y="558063"/>
                </a:moveTo>
                <a:lnTo>
                  <a:pt x="726084" y="558063"/>
                </a:lnTo>
                <a:lnTo>
                  <a:pt x="726084" y="0"/>
                </a:lnTo>
                <a:lnTo>
                  <a:pt x="0" y="0"/>
                </a:lnTo>
                <a:lnTo>
                  <a:pt x="0" y="558063"/>
                </a:lnTo>
                <a:close/>
              </a:path>
            </a:pathLst>
          </a:custGeom>
          <a:solidFill>
            <a:srgbClr val="F8CFC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107504" y="4815179"/>
            <a:ext cx="726084" cy="558063"/>
          </a:xfrm>
          <a:custGeom>
            <a:avLst/>
            <a:gdLst/>
            <a:ahLst/>
            <a:cxnLst/>
            <a:rect l="l" t="t" r="r" b="b"/>
            <a:pathLst>
              <a:path w="726084" h="558063">
                <a:moveTo>
                  <a:pt x="0" y="558063"/>
                </a:moveTo>
                <a:lnTo>
                  <a:pt x="726084" y="558063"/>
                </a:lnTo>
                <a:lnTo>
                  <a:pt x="726084" y="0"/>
                </a:lnTo>
                <a:lnTo>
                  <a:pt x="0" y="0"/>
                </a:lnTo>
                <a:lnTo>
                  <a:pt x="0" y="558063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833589" y="4815179"/>
            <a:ext cx="726084" cy="558063"/>
          </a:xfrm>
          <a:custGeom>
            <a:avLst/>
            <a:gdLst/>
            <a:ahLst/>
            <a:cxnLst/>
            <a:rect l="l" t="t" r="r" b="b"/>
            <a:pathLst>
              <a:path w="726084" h="558063">
                <a:moveTo>
                  <a:pt x="0" y="558063"/>
                </a:moveTo>
                <a:lnTo>
                  <a:pt x="726084" y="558063"/>
                </a:lnTo>
                <a:lnTo>
                  <a:pt x="726084" y="0"/>
                </a:lnTo>
                <a:lnTo>
                  <a:pt x="0" y="0"/>
                </a:lnTo>
                <a:lnTo>
                  <a:pt x="0" y="558063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1559687" y="4815179"/>
            <a:ext cx="726084" cy="558063"/>
          </a:xfrm>
          <a:custGeom>
            <a:avLst/>
            <a:gdLst/>
            <a:ahLst/>
            <a:cxnLst/>
            <a:rect l="l" t="t" r="r" b="b"/>
            <a:pathLst>
              <a:path w="726084" h="558063">
                <a:moveTo>
                  <a:pt x="0" y="558063"/>
                </a:moveTo>
                <a:lnTo>
                  <a:pt x="726084" y="558063"/>
                </a:lnTo>
                <a:lnTo>
                  <a:pt x="726084" y="0"/>
                </a:lnTo>
                <a:lnTo>
                  <a:pt x="0" y="0"/>
                </a:lnTo>
                <a:lnTo>
                  <a:pt x="0" y="558063"/>
                </a:lnTo>
                <a:close/>
              </a:path>
            </a:pathLst>
          </a:custGeom>
          <a:solidFill>
            <a:srgbClr val="F8CFC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2285746" y="4815179"/>
            <a:ext cx="726084" cy="558063"/>
          </a:xfrm>
          <a:custGeom>
            <a:avLst/>
            <a:gdLst/>
            <a:ahLst/>
            <a:cxnLst/>
            <a:rect l="l" t="t" r="r" b="b"/>
            <a:pathLst>
              <a:path w="726084" h="558063">
                <a:moveTo>
                  <a:pt x="0" y="558063"/>
                </a:moveTo>
                <a:lnTo>
                  <a:pt x="726084" y="558063"/>
                </a:lnTo>
                <a:lnTo>
                  <a:pt x="726084" y="0"/>
                </a:lnTo>
                <a:lnTo>
                  <a:pt x="0" y="0"/>
                </a:lnTo>
                <a:lnTo>
                  <a:pt x="0" y="558063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3011805" y="4815179"/>
            <a:ext cx="726084" cy="558063"/>
          </a:xfrm>
          <a:custGeom>
            <a:avLst/>
            <a:gdLst/>
            <a:ahLst/>
            <a:cxnLst/>
            <a:rect l="l" t="t" r="r" b="b"/>
            <a:pathLst>
              <a:path w="726084" h="558063">
                <a:moveTo>
                  <a:pt x="0" y="558063"/>
                </a:moveTo>
                <a:lnTo>
                  <a:pt x="726084" y="558063"/>
                </a:lnTo>
                <a:lnTo>
                  <a:pt x="726084" y="0"/>
                </a:lnTo>
                <a:lnTo>
                  <a:pt x="0" y="0"/>
                </a:lnTo>
                <a:lnTo>
                  <a:pt x="0" y="558063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3737864" y="4815179"/>
            <a:ext cx="726084" cy="558063"/>
          </a:xfrm>
          <a:custGeom>
            <a:avLst/>
            <a:gdLst/>
            <a:ahLst/>
            <a:cxnLst/>
            <a:rect l="l" t="t" r="r" b="b"/>
            <a:pathLst>
              <a:path w="726084" h="558063">
                <a:moveTo>
                  <a:pt x="0" y="558063"/>
                </a:moveTo>
                <a:lnTo>
                  <a:pt x="726084" y="558063"/>
                </a:lnTo>
                <a:lnTo>
                  <a:pt x="726084" y="0"/>
                </a:lnTo>
                <a:lnTo>
                  <a:pt x="0" y="0"/>
                </a:lnTo>
                <a:lnTo>
                  <a:pt x="0" y="558063"/>
                </a:lnTo>
                <a:close/>
              </a:path>
            </a:pathLst>
          </a:custGeom>
          <a:solidFill>
            <a:srgbClr val="F8CFC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4464050" y="4815179"/>
            <a:ext cx="726084" cy="558063"/>
          </a:xfrm>
          <a:custGeom>
            <a:avLst/>
            <a:gdLst/>
            <a:ahLst/>
            <a:cxnLst/>
            <a:rect l="l" t="t" r="r" b="b"/>
            <a:pathLst>
              <a:path w="726084" h="558063">
                <a:moveTo>
                  <a:pt x="0" y="558063"/>
                </a:moveTo>
                <a:lnTo>
                  <a:pt x="726084" y="558063"/>
                </a:lnTo>
                <a:lnTo>
                  <a:pt x="726084" y="0"/>
                </a:lnTo>
                <a:lnTo>
                  <a:pt x="0" y="0"/>
                </a:lnTo>
                <a:lnTo>
                  <a:pt x="0" y="558063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5190109" y="4815179"/>
            <a:ext cx="726084" cy="558063"/>
          </a:xfrm>
          <a:custGeom>
            <a:avLst/>
            <a:gdLst/>
            <a:ahLst/>
            <a:cxnLst/>
            <a:rect l="l" t="t" r="r" b="b"/>
            <a:pathLst>
              <a:path w="726084" h="558063">
                <a:moveTo>
                  <a:pt x="0" y="558063"/>
                </a:moveTo>
                <a:lnTo>
                  <a:pt x="726084" y="558063"/>
                </a:lnTo>
                <a:lnTo>
                  <a:pt x="726084" y="0"/>
                </a:lnTo>
                <a:lnTo>
                  <a:pt x="0" y="0"/>
                </a:lnTo>
                <a:lnTo>
                  <a:pt x="0" y="558063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5916168" y="4815179"/>
            <a:ext cx="726084" cy="558063"/>
          </a:xfrm>
          <a:custGeom>
            <a:avLst/>
            <a:gdLst/>
            <a:ahLst/>
            <a:cxnLst/>
            <a:rect l="l" t="t" r="r" b="b"/>
            <a:pathLst>
              <a:path w="726084" h="558063">
                <a:moveTo>
                  <a:pt x="0" y="558063"/>
                </a:moveTo>
                <a:lnTo>
                  <a:pt x="726084" y="558063"/>
                </a:lnTo>
                <a:lnTo>
                  <a:pt x="726084" y="0"/>
                </a:lnTo>
                <a:lnTo>
                  <a:pt x="0" y="0"/>
                </a:lnTo>
                <a:lnTo>
                  <a:pt x="0" y="558063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6642227" y="4815179"/>
            <a:ext cx="726084" cy="558063"/>
          </a:xfrm>
          <a:custGeom>
            <a:avLst/>
            <a:gdLst/>
            <a:ahLst/>
            <a:cxnLst/>
            <a:rect l="l" t="t" r="r" b="b"/>
            <a:pathLst>
              <a:path w="726084" h="558063">
                <a:moveTo>
                  <a:pt x="0" y="558063"/>
                </a:moveTo>
                <a:lnTo>
                  <a:pt x="726084" y="558063"/>
                </a:lnTo>
                <a:lnTo>
                  <a:pt x="726084" y="0"/>
                </a:lnTo>
                <a:lnTo>
                  <a:pt x="0" y="0"/>
                </a:lnTo>
                <a:lnTo>
                  <a:pt x="0" y="558063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7368285" y="4815179"/>
            <a:ext cx="726084" cy="558063"/>
          </a:xfrm>
          <a:custGeom>
            <a:avLst/>
            <a:gdLst/>
            <a:ahLst/>
            <a:cxnLst/>
            <a:rect l="l" t="t" r="r" b="b"/>
            <a:pathLst>
              <a:path w="726084" h="558063">
                <a:moveTo>
                  <a:pt x="0" y="558063"/>
                </a:moveTo>
                <a:lnTo>
                  <a:pt x="726084" y="558063"/>
                </a:lnTo>
                <a:lnTo>
                  <a:pt x="726084" y="0"/>
                </a:lnTo>
                <a:lnTo>
                  <a:pt x="0" y="0"/>
                </a:lnTo>
                <a:lnTo>
                  <a:pt x="0" y="558063"/>
                </a:lnTo>
                <a:close/>
              </a:path>
            </a:pathLst>
          </a:custGeom>
          <a:solidFill>
            <a:srgbClr val="F8CFC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0" name="object 150"/>
          <p:cNvSpPr/>
          <p:nvPr/>
        </p:nvSpPr>
        <p:spPr>
          <a:xfrm>
            <a:off x="8763000" y="5373243"/>
            <a:ext cx="0" cy="1484755"/>
          </a:xfrm>
          <a:custGeom>
            <a:avLst/>
            <a:gdLst/>
            <a:ahLst/>
            <a:cxnLst/>
            <a:rect l="l" t="t" r="r" b="b"/>
            <a:pathLst>
              <a:path h="1484755">
                <a:moveTo>
                  <a:pt x="0" y="0"/>
                </a:moveTo>
                <a:lnTo>
                  <a:pt x="0" y="1484755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8094345" y="4815179"/>
            <a:ext cx="726084" cy="558063"/>
          </a:xfrm>
          <a:custGeom>
            <a:avLst/>
            <a:gdLst/>
            <a:ahLst/>
            <a:cxnLst/>
            <a:rect l="l" t="t" r="r" b="b"/>
            <a:pathLst>
              <a:path w="726084" h="558063">
                <a:moveTo>
                  <a:pt x="0" y="558063"/>
                </a:moveTo>
                <a:lnTo>
                  <a:pt x="726084" y="558063"/>
                </a:lnTo>
                <a:lnTo>
                  <a:pt x="726084" y="0"/>
                </a:lnTo>
                <a:lnTo>
                  <a:pt x="0" y="0"/>
                </a:lnTo>
                <a:lnTo>
                  <a:pt x="0" y="558063"/>
                </a:lnTo>
                <a:close/>
              </a:path>
            </a:pathLst>
          </a:custGeom>
          <a:solidFill>
            <a:srgbClr val="F8CFC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833589" y="902335"/>
            <a:ext cx="0" cy="4477258"/>
          </a:xfrm>
          <a:custGeom>
            <a:avLst/>
            <a:gdLst/>
            <a:ahLst/>
            <a:cxnLst/>
            <a:rect l="l" t="t" r="r" b="b"/>
            <a:pathLst>
              <a:path h="4477258">
                <a:moveTo>
                  <a:pt x="0" y="0"/>
                </a:moveTo>
                <a:lnTo>
                  <a:pt x="0" y="4477258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1559687" y="902335"/>
            <a:ext cx="0" cy="4477258"/>
          </a:xfrm>
          <a:custGeom>
            <a:avLst/>
            <a:gdLst/>
            <a:ahLst/>
            <a:cxnLst/>
            <a:rect l="l" t="t" r="r" b="b"/>
            <a:pathLst>
              <a:path h="4477258">
                <a:moveTo>
                  <a:pt x="0" y="0"/>
                </a:moveTo>
                <a:lnTo>
                  <a:pt x="0" y="4477258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2285746" y="902335"/>
            <a:ext cx="0" cy="4477258"/>
          </a:xfrm>
          <a:custGeom>
            <a:avLst/>
            <a:gdLst/>
            <a:ahLst/>
            <a:cxnLst/>
            <a:rect l="l" t="t" r="r" b="b"/>
            <a:pathLst>
              <a:path h="4477258">
                <a:moveTo>
                  <a:pt x="0" y="0"/>
                </a:moveTo>
                <a:lnTo>
                  <a:pt x="0" y="4477258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3011805" y="902335"/>
            <a:ext cx="0" cy="4477258"/>
          </a:xfrm>
          <a:custGeom>
            <a:avLst/>
            <a:gdLst/>
            <a:ahLst/>
            <a:cxnLst/>
            <a:rect l="l" t="t" r="r" b="b"/>
            <a:pathLst>
              <a:path h="4477258">
                <a:moveTo>
                  <a:pt x="0" y="0"/>
                </a:moveTo>
                <a:lnTo>
                  <a:pt x="0" y="4477258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3737864" y="902335"/>
            <a:ext cx="0" cy="4477258"/>
          </a:xfrm>
          <a:custGeom>
            <a:avLst/>
            <a:gdLst/>
            <a:ahLst/>
            <a:cxnLst/>
            <a:rect l="l" t="t" r="r" b="b"/>
            <a:pathLst>
              <a:path h="4477258">
                <a:moveTo>
                  <a:pt x="0" y="0"/>
                </a:moveTo>
                <a:lnTo>
                  <a:pt x="0" y="4477258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7" name="object 157"/>
          <p:cNvSpPr/>
          <p:nvPr/>
        </p:nvSpPr>
        <p:spPr>
          <a:xfrm>
            <a:off x="4464050" y="902335"/>
            <a:ext cx="0" cy="4477258"/>
          </a:xfrm>
          <a:custGeom>
            <a:avLst/>
            <a:gdLst/>
            <a:ahLst/>
            <a:cxnLst/>
            <a:rect l="l" t="t" r="r" b="b"/>
            <a:pathLst>
              <a:path h="4477258">
                <a:moveTo>
                  <a:pt x="0" y="0"/>
                </a:moveTo>
                <a:lnTo>
                  <a:pt x="0" y="4477258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8" name="object 158"/>
          <p:cNvSpPr/>
          <p:nvPr/>
        </p:nvSpPr>
        <p:spPr>
          <a:xfrm>
            <a:off x="5190109" y="902335"/>
            <a:ext cx="0" cy="4477258"/>
          </a:xfrm>
          <a:custGeom>
            <a:avLst/>
            <a:gdLst/>
            <a:ahLst/>
            <a:cxnLst/>
            <a:rect l="l" t="t" r="r" b="b"/>
            <a:pathLst>
              <a:path h="4477258">
                <a:moveTo>
                  <a:pt x="0" y="0"/>
                </a:moveTo>
                <a:lnTo>
                  <a:pt x="0" y="4477258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9" name="object 159"/>
          <p:cNvSpPr/>
          <p:nvPr/>
        </p:nvSpPr>
        <p:spPr>
          <a:xfrm>
            <a:off x="5916168" y="902335"/>
            <a:ext cx="0" cy="4477258"/>
          </a:xfrm>
          <a:custGeom>
            <a:avLst/>
            <a:gdLst/>
            <a:ahLst/>
            <a:cxnLst/>
            <a:rect l="l" t="t" r="r" b="b"/>
            <a:pathLst>
              <a:path h="4477258">
                <a:moveTo>
                  <a:pt x="0" y="0"/>
                </a:moveTo>
                <a:lnTo>
                  <a:pt x="0" y="4477258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6642227" y="902335"/>
            <a:ext cx="0" cy="4477258"/>
          </a:xfrm>
          <a:custGeom>
            <a:avLst/>
            <a:gdLst/>
            <a:ahLst/>
            <a:cxnLst/>
            <a:rect l="l" t="t" r="r" b="b"/>
            <a:pathLst>
              <a:path h="4477258">
                <a:moveTo>
                  <a:pt x="0" y="0"/>
                </a:moveTo>
                <a:lnTo>
                  <a:pt x="0" y="4477258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1" name="object 161"/>
          <p:cNvSpPr/>
          <p:nvPr/>
        </p:nvSpPr>
        <p:spPr>
          <a:xfrm>
            <a:off x="7368285" y="902335"/>
            <a:ext cx="0" cy="4477258"/>
          </a:xfrm>
          <a:custGeom>
            <a:avLst/>
            <a:gdLst/>
            <a:ahLst/>
            <a:cxnLst/>
            <a:rect l="l" t="t" r="r" b="b"/>
            <a:pathLst>
              <a:path h="4477258">
                <a:moveTo>
                  <a:pt x="0" y="0"/>
                </a:moveTo>
                <a:lnTo>
                  <a:pt x="0" y="4477258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2" name="object 162"/>
          <p:cNvSpPr/>
          <p:nvPr/>
        </p:nvSpPr>
        <p:spPr>
          <a:xfrm>
            <a:off x="8094345" y="902335"/>
            <a:ext cx="0" cy="4477258"/>
          </a:xfrm>
          <a:custGeom>
            <a:avLst/>
            <a:gdLst/>
            <a:ahLst/>
            <a:cxnLst/>
            <a:rect l="l" t="t" r="r" b="b"/>
            <a:pathLst>
              <a:path h="4477258">
                <a:moveTo>
                  <a:pt x="0" y="0"/>
                </a:moveTo>
                <a:lnTo>
                  <a:pt x="0" y="4477258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3" name="object 163"/>
          <p:cNvSpPr/>
          <p:nvPr/>
        </p:nvSpPr>
        <p:spPr>
          <a:xfrm>
            <a:off x="101154" y="1466723"/>
            <a:ext cx="8725726" cy="0"/>
          </a:xfrm>
          <a:custGeom>
            <a:avLst/>
            <a:gdLst/>
            <a:ahLst/>
            <a:cxnLst/>
            <a:rect l="l" t="t" r="r" b="b"/>
            <a:pathLst>
              <a:path w="8725726">
                <a:moveTo>
                  <a:pt x="0" y="0"/>
                </a:moveTo>
                <a:lnTo>
                  <a:pt x="872572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4" name="object 164"/>
          <p:cNvSpPr/>
          <p:nvPr/>
        </p:nvSpPr>
        <p:spPr>
          <a:xfrm>
            <a:off x="101154" y="2024888"/>
            <a:ext cx="8725726" cy="0"/>
          </a:xfrm>
          <a:custGeom>
            <a:avLst/>
            <a:gdLst/>
            <a:ahLst/>
            <a:cxnLst/>
            <a:rect l="l" t="t" r="r" b="b"/>
            <a:pathLst>
              <a:path w="8725726">
                <a:moveTo>
                  <a:pt x="0" y="0"/>
                </a:moveTo>
                <a:lnTo>
                  <a:pt x="872572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5" name="object 165"/>
          <p:cNvSpPr/>
          <p:nvPr/>
        </p:nvSpPr>
        <p:spPr>
          <a:xfrm>
            <a:off x="101154" y="2582926"/>
            <a:ext cx="8725726" cy="0"/>
          </a:xfrm>
          <a:custGeom>
            <a:avLst/>
            <a:gdLst/>
            <a:ahLst/>
            <a:cxnLst/>
            <a:rect l="l" t="t" r="r" b="b"/>
            <a:pathLst>
              <a:path w="8725726">
                <a:moveTo>
                  <a:pt x="0" y="0"/>
                </a:moveTo>
                <a:lnTo>
                  <a:pt x="872572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6" name="object 166"/>
          <p:cNvSpPr/>
          <p:nvPr/>
        </p:nvSpPr>
        <p:spPr>
          <a:xfrm>
            <a:off x="101154" y="3140964"/>
            <a:ext cx="8725726" cy="0"/>
          </a:xfrm>
          <a:custGeom>
            <a:avLst/>
            <a:gdLst/>
            <a:ahLst/>
            <a:cxnLst/>
            <a:rect l="l" t="t" r="r" b="b"/>
            <a:pathLst>
              <a:path w="8725726">
                <a:moveTo>
                  <a:pt x="0" y="0"/>
                </a:moveTo>
                <a:lnTo>
                  <a:pt x="872572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7" name="object 167"/>
          <p:cNvSpPr/>
          <p:nvPr/>
        </p:nvSpPr>
        <p:spPr>
          <a:xfrm>
            <a:off x="101154" y="3699002"/>
            <a:ext cx="8725726" cy="0"/>
          </a:xfrm>
          <a:custGeom>
            <a:avLst/>
            <a:gdLst/>
            <a:ahLst/>
            <a:cxnLst/>
            <a:rect l="l" t="t" r="r" b="b"/>
            <a:pathLst>
              <a:path w="8725726">
                <a:moveTo>
                  <a:pt x="0" y="0"/>
                </a:moveTo>
                <a:lnTo>
                  <a:pt x="872572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8" name="object 168"/>
          <p:cNvSpPr/>
          <p:nvPr/>
        </p:nvSpPr>
        <p:spPr>
          <a:xfrm>
            <a:off x="101154" y="4257040"/>
            <a:ext cx="8725726" cy="0"/>
          </a:xfrm>
          <a:custGeom>
            <a:avLst/>
            <a:gdLst/>
            <a:ahLst/>
            <a:cxnLst/>
            <a:rect l="l" t="t" r="r" b="b"/>
            <a:pathLst>
              <a:path w="8725726">
                <a:moveTo>
                  <a:pt x="0" y="0"/>
                </a:moveTo>
                <a:lnTo>
                  <a:pt x="872572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9" name="object 169"/>
          <p:cNvSpPr/>
          <p:nvPr/>
        </p:nvSpPr>
        <p:spPr>
          <a:xfrm>
            <a:off x="101154" y="4815205"/>
            <a:ext cx="8725726" cy="0"/>
          </a:xfrm>
          <a:custGeom>
            <a:avLst/>
            <a:gdLst/>
            <a:ahLst/>
            <a:cxnLst/>
            <a:rect l="l" t="t" r="r" b="b"/>
            <a:pathLst>
              <a:path w="8725726">
                <a:moveTo>
                  <a:pt x="0" y="0"/>
                </a:moveTo>
                <a:lnTo>
                  <a:pt x="872572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0" name="object 170"/>
          <p:cNvSpPr/>
          <p:nvPr/>
        </p:nvSpPr>
        <p:spPr>
          <a:xfrm>
            <a:off x="107504" y="902335"/>
            <a:ext cx="0" cy="4477258"/>
          </a:xfrm>
          <a:custGeom>
            <a:avLst/>
            <a:gdLst/>
            <a:ahLst/>
            <a:cxnLst/>
            <a:rect l="l" t="t" r="r" b="b"/>
            <a:pathLst>
              <a:path h="4477258">
                <a:moveTo>
                  <a:pt x="0" y="0"/>
                </a:moveTo>
                <a:lnTo>
                  <a:pt x="0" y="4477258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1" name="object 171"/>
          <p:cNvSpPr/>
          <p:nvPr/>
        </p:nvSpPr>
        <p:spPr>
          <a:xfrm>
            <a:off x="8820531" y="902335"/>
            <a:ext cx="0" cy="4477258"/>
          </a:xfrm>
          <a:custGeom>
            <a:avLst/>
            <a:gdLst/>
            <a:ahLst/>
            <a:cxnLst/>
            <a:rect l="l" t="t" r="r" b="b"/>
            <a:pathLst>
              <a:path h="4477258">
                <a:moveTo>
                  <a:pt x="0" y="0"/>
                </a:moveTo>
                <a:lnTo>
                  <a:pt x="0" y="4477258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2" name="object 172"/>
          <p:cNvSpPr/>
          <p:nvPr/>
        </p:nvSpPr>
        <p:spPr>
          <a:xfrm>
            <a:off x="101154" y="908685"/>
            <a:ext cx="8725726" cy="0"/>
          </a:xfrm>
          <a:custGeom>
            <a:avLst/>
            <a:gdLst/>
            <a:ahLst/>
            <a:cxnLst/>
            <a:rect l="l" t="t" r="r" b="b"/>
            <a:pathLst>
              <a:path w="8725726">
                <a:moveTo>
                  <a:pt x="0" y="0"/>
                </a:moveTo>
                <a:lnTo>
                  <a:pt x="872572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3" name="object 173"/>
          <p:cNvSpPr/>
          <p:nvPr/>
        </p:nvSpPr>
        <p:spPr>
          <a:xfrm>
            <a:off x="101154" y="5373243"/>
            <a:ext cx="8725726" cy="0"/>
          </a:xfrm>
          <a:custGeom>
            <a:avLst/>
            <a:gdLst/>
            <a:ahLst/>
            <a:cxnLst/>
            <a:rect l="l" t="t" r="r" b="b"/>
            <a:pathLst>
              <a:path w="8725726">
                <a:moveTo>
                  <a:pt x="0" y="0"/>
                </a:moveTo>
                <a:lnTo>
                  <a:pt x="872572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4" name="object 174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09" y="296817"/>
                </a:lnTo>
                <a:lnTo>
                  <a:pt x="3590" y="318815"/>
                </a:lnTo>
                <a:lnTo>
                  <a:pt x="7971" y="340240"/>
                </a:lnTo>
                <a:lnTo>
                  <a:pt x="13984" y="361024"/>
                </a:lnTo>
                <a:lnTo>
                  <a:pt x="21556" y="381095"/>
                </a:lnTo>
                <a:lnTo>
                  <a:pt x="30617" y="400383"/>
                </a:lnTo>
                <a:lnTo>
                  <a:pt x="41097" y="418818"/>
                </a:lnTo>
                <a:lnTo>
                  <a:pt x="52925" y="436327"/>
                </a:lnTo>
                <a:lnTo>
                  <a:pt x="66030" y="452842"/>
                </a:lnTo>
                <a:lnTo>
                  <a:pt x="80343" y="468291"/>
                </a:lnTo>
                <a:lnTo>
                  <a:pt x="95792" y="482604"/>
                </a:lnTo>
                <a:lnTo>
                  <a:pt x="112306" y="495710"/>
                </a:lnTo>
                <a:lnTo>
                  <a:pt x="129816" y="507539"/>
                </a:lnTo>
                <a:lnTo>
                  <a:pt x="148250" y="518020"/>
                </a:lnTo>
                <a:lnTo>
                  <a:pt x="167538" y="527081"/>
                </a:lnTo>
                <a:lnTo>
                  <a:pt x="187610" y="534654"/>
                </a:lnTo>
                <a:lnTo>
                  <a:pt x="208395" y="540667"/>
                </a:lnTo>
                <a:lnTo>
                  <a:pt x="229821" y="545049"/>
                </a:lnTo>
                <a:lnTo>
                  <a:pt x="251820" y="547730"/>
                </a:lnTo>
                <a:lnTo>
                  <a:pt x="274320" y="548640"/>
                </a:lnTo>
                <a:lnTo>
                  <a:pt x="296819" y="547730"/>
                </a:lnTo>
                <a:lnTo>
                  <a:pt x="318818" y="545049"/>
                </a:lnTo>
                <a:lnTo>
                  <a:pt x="340244" y="540667"/>
                </a:lnTo>
                <a:lnTo>
                  <a:pt x="361029" y="534654"/>
                </a:lnTo>
                <a:lnTo>
                  <a:pt x="381101" y="527081"/>
                </a:lnTo>
                <a:lnTo>
                  <a:pt x="400389" y="518020"/>
                </a:lnTo>
                <a:lnTo>
                  <a:pt x="418823" y="507539"/>
                </a:lnTo>
                <a:lnTo>
                  <a:pt x="436333" y="495710"/>
                </a:lnTo>
                <a:lnTo>
                  <a:pt x="452847" y="482604"/>
                </a:lnTo>
                <a:lnTo>
                  <a:pt x="468296" y="468291"/>
                </a:lnTo>
                <a:lnTo>
                  <a:pt x="482609" y="452842"/>
                </a:lnTo>
                <a:lnTo>
                  <a:pt x="495714" y="436327"/>
                </a:lnTo>
                <a:lnTo>
                  <a:pt x="507542" y="418818"/>
                </a:lnTo>
                <a:lnTo>
                  <a:pt x="518022" y="400383"/>
                </a:lnTo>
                <a:lnTo>
                  <a:pt x="527083" y="381095"/>
                </a:lnTo>
                <a:lnTo>
                  <a:pt x="534655" y="361024"/>
                </a:lnTo>
                <a:lnTo>
                  <a:pt x="540668" y="340240"/>
                </a:lnTo>
                <a:lnTo>
                  <a:pt x="545049" y="318815"/>
                </a:lnTo>
                <a:lnTo>
                  <a:pt x="547730" y="296817"/>
                </a:lnTo>
                <a:lnTo>
                  <a:pt x="548640" y="274319"/>
                </a:lnTo>
                <a:lnTo>
                  <a:pt x="547730" y="251822"/>
                </a:lnTo>
                <a:lnTo>
                  <a:pt x="545049" y="229824"/>
                </a:lnTo>
                <a:lnTo>
                  <a:pt x="540668" y="208399"/>
                </a:lnTo>
                <a:lnTo>
                  <a:pt x="534655" y="187615"/>
                </a:lnTo>
                <a:lnTo>
                  <a:pt x="527083" y="167544"/>
                </a:lnTo>
                <a:lnTo>
                  <a:pt x="518022" y="148256"/>
                </a:lnTo>
                <a:lnTo>
                  <a:pt x="507542" y="129821"/>
                </a:lnTo>
                <a:lnTo>
                  <a:pt x="495714" y="112312"/>
                </a:lnTo>
                <a:lnTo>
                  <a:pt x="482609" y="95797"/>
                </a:lnTo>
                <a:lnTo>
                  <a:pt x="468296" y="80348"/>
                </a:lnTo>
                <a:lnTo>
                  <a:pt x="452847" y="66035"/>
                </a:lnTo>
                <a:lnTo>
                  <a:pt x="436333" y="52929"/>
                </a:lnTo>
                <a:lnTo>
                  <a:pt x="418823" y="41100"/>
                </a:lnTo>
                <a:lnTo>
                  <a:pt x="400389" y="30619"/>
                </a:lnTo>
                <a:lnTo>
                  <a:pt x="381101" y="21558"/>
                </a:lnTo>
                <a:lnTo>
                  <a:pt x="361029" y="13985"/>
                </a:lnTo>
                <a:lnTo>
                  <a:pt x="340244" y="7972"/>
                </a:lnTo>
                <a:lnTo>
                  <a:pt x="318818" y="3590"/>
                </a:lnTo>
                <a:lnTo>
                  <a:pt x="296819" y="909"/>
                </a:lnTo>
                <a:lnTo>
                  <a:pt x="274320" y="0"/>
                </a:lnTo>
                <a:lnTo>
                  <a:pt x="251820" y="909"/>
                </a:lnTo>
                <a:lnTo>
                  <a:pt x="229821" y="3590"/>
                </a:lnTo>
                <a:lnTo>
                  <a:pt x="208395" y="7972"/>
                </a:lnTo>
                <a:lnTo>
                  <a:pt x="187610" y="13985"/>
                </a:lnTo>
                <a:lnTo>
                  <a:pt x="167538" y="21558"/>
                </a:lnTo>
                <a:lnTo>
                  <a:pt x="148250" y="30619"/>
                </a:lnTo>
                <a:lnTo>
                  <a:pt x="129816" y="41100"/>
                </a:lnTo>
                <a:lnTo>
                  <a:pt x="112306" y="52929"/>
                </a:lnTo>
                <a:lnTo>
                  <a:pt x="95792" y="66035"/>
                </a:lnTo>
                <a:lnTo>
                  <a:pt x="80343" y="80348"/>
                </a:lnTo>
                <a:lnTo>
                  <a:pt x="66030" y="95797"/>
                </a:lnTo>
                <a:lnTo>
                  <a:pt x="52925" y="112312"/>
                </a:lnTo>
                <a:lnTo>
                  <a:pt x="41097" y="129821"/>
                </a:lnTo>
                <a:lnTo>
                  <a:pt x="30617" y="148256"/>
                </a:lnTo>
                <a:lnTo>
                  <a:pt x="21556" y="167544"/>
                </a:lnTo>
                <a:lnTo>
                  <a:pt x="13984" y="187615"/>
                </a:lnTo>
                <a:lnTo>
                  <a:pt x="7971" y="208399"/>
                </a:lnTo>
                <a:lnTo>
                  <a:pt x="3590" y="229824"/>
                </a:lnTo>
                <a:lnTo>
                  <a:pt x="909" y="251822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5" name="object 175"/>
          <p:cNvSpPr/>
          <p:nvPr/>
        </p:nvSpPr>
        <p:spPr>
          <a:xfrm>
            <a:off x="115539" y="5759923"/>
            <a:ext cx="8776969" cy="98144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7" name="object 107"/>
          <p:cNvSpPr txBox="1"/>
          <p:nvPr/>
        </p:nvSpPr>
        <p:spPr>
          <a:xfrm>
            <a:off x="172402" y="0"/>
            <a:ext cx="8782550" cy="381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000"/>
              </a:lnSpc>
              <a:spcBef>
                <a:spcPts val="150"/>
              </a:spcBef>
            </a:pP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225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</a:t>
            </a:r>
            <a:r>
              <a:rPr sz="22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MPTE</a:t>
            </a:r>
            <a:r>
              <a:rPr sz="225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U</a:t>
            </a:r>
            <a:r>
              <a:rPr sz="225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</a:t>
            </a:r>
            <a:r>
              <a:rPr sz="22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2250" b="1" spc="1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8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</a:t>
            </a:r>
            <a:r>
              <a:rPr sz="22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SYN</a:t>
            </a:r>
            <a:r>
              <a:rPr sz="225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225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H</a:t>
            </a:r>
            <a:r>
              <a:rPr sz="225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</a:t>
            </a:r>
            <a:r>
              <a:rPr sz="225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ON</a:t>
            </a:r>
            <a:r>
              <a:rPr sz="22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ES</a:t>
            </a:r>
            <a:r>
              <a:rPr sz="2250" b="1" spc="5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</a:t>
            </a:r>
            <a:r>
              <a:rPr sz="28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8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22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YCLE</a:t>
            </a:r>
            <a:r>
              <a:rPr sz="2250" b="1" spc="62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8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Q</a:t>
            </a:r>
            <a:r>
              <a:rPr sz="225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U</a:t>
            </a:r>
            <a:r>
              <a:rPr sz="22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ELC</a:t>
            </a:r>
            <a:r>
              <a:rPr sz="2250" b="1" spc="-1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</a:t>
            </a:r>
            <a:r>
              <a:rPr sz="225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NQU</a:t>
            </a:r>
            <a:r>
              <a:rPr sz="22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endParaRPr sz="2250">
              <a:latin typeface="Century Schoolbook"/>
              <a:cs typeface="Century Schoolbook"/>
            </a:endParaRPr>
          </a:p>
        </p:txBody>
      </p:sp>
      <p:sp>
        <p:nvSpPr>
          <p:cNvPr id="106" name="object 106"/>
          <p:cNvSpPr txBox="1"/>
          <p:nvPr/>
        </p:nvSpPr>
        <p:spPr>
          <a:xfrm>
            <a:off x="80422" y="0"/>
            <a:ext cx="8682577" cy="90868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04680">
              <a:lnSpc>
                <a:spcPts val="2715"/>
              </a:lnSpc>
              <a:spcBef>
                <a:spcPts val="135"/>
              </a:spcBef>
            </a:pP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3375" b="1" spc="-9" baseline="1232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</a:t>
            </a:r>
            <a:r>
              <a:rPr sz="3375" b="1" spc="0" baseline="1232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MPTE</a:t>
            </a:r>
            <a:r>
              <a:rPr sz="3375" b="1" spc="-9" baseline="1232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U</a:t>
            </a:r>
            <a:r>
              <a:rPr sz="3375" b="1" spc="-4" baseline="1232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</a:t>
            </a:r>
            <a:r>
              <a:rPr sz="3375" b="1" spc="0" baseline="1232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3375" b="1" spc="1" baseline="1232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8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</a:t>
            </a:r>
            <a:r>
              <a:rPr sz="3375" b="1" spc="0" baseline="1232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SYN</a:t>
            </a:r>
            <a:r>
              <a:rPr sz="3375" b="1" spc="-4" baseline="1232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3375" b="1" spc="-9" baseline="1232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H</a:t>
            </a:r>
            <a:r>
              <a:rPr sz="3375" b="1" spc="-4" baseline="1232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</a:t>
            </a:r>
            <a:r>
              <a:rPr sz="3375" b="1" spc="-9" baseline="1232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ON</a:t>
            </a:r>
            <a:r>
              <a:rPr sz="3375" b="1" spc="0" baseline="1232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ES</a:t>
            </a:r>
            <a:r>
              <a:rPr sz="3375" b="1" spc="5" baseline="1232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</a:t>
            </a:r>
            <a:r>
              <a:rPr sz="28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8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3375" b="1" spc="0" baseline="1232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YCLE</a:t>
            </a:r>
            <a:r>
              <a:rPr sz="3375" b="1" spc="62" baseline="1232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8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Q</a:t>
            </a:r>
            <a:r>
              <a:rPr sz="3375" b="1" spc="-9" baseline="1232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U</a:t>
            </a:r>
            <a:r>
              <a:rPr sz="3375" b="1" spc="0" baseline="1232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ELC</a:t>
            </a:r>
            <a:r>
              <a:rPr sz="3375" b="1" spc="-14" baseline="1232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</a:t>
            </a:r>
            <a:r>
              <a:rPr sz="3375" b="1" spc="-9" baseline="1232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NQ</a:t>
            </a:r>
            <a:r>
              <a:rPr sz="3375" b="1" spc="0" baseline="1232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U</a:t>
            </a:r>
            <a:endParaRPr sz="2250">
              <a:latin typeface="Century Schoolbook"/>
              <a:cs typeface="Century Schoolbook"/>
            </a:endParaRPr>
          </a:p>
          <a:p>
            <a:pPr marL="3657822" marR="3427788" algn="ctr">
              <a:lnSpc>
                <a:spcPct val="100179"/>
              </a:lnSpc>
              <a:spcBef>
                <a:spcPts val="179"/>
              </a:spcBef>
            </a:pPr>
            <a:r>
              <a:rPr sz="280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20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XE</a:t>
            </a:r>
            <a:r>
              <a:rPr sz="2200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M</a:t>
            </a:r>
            <a:r>
              <a:rPr sz="22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P</a:t>
            </a:r>
            <a:r>
              <a:rPr sz="2200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L</a:t>
            </a:r>
            <a:r>
              <a:rPr sz="22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endParaRPr sz="2200">
              <a:latin typeface="Century Schoolbook"/>
              <a:cs typeface="Century Schoolbook"/>
            </a:endParaRPr>
          </a:p>
        </p:txBody>
      </p:sp>
      <p:sp>
        <p:nvSpPr>
          <p:cNvPr id="105" name="object 105"/>
          <p:cNvSpPr txBox="1"/>
          <p:nvPr/>
        </p:nvSpPr>
        <p:spPr>
          <a:xfrm>
            <a:off x="8763000" y="0"/>
            <a:ext cx="63880" cy="90868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4" name="object 104"/>
          <p:cNvSpPr txBox="1"/>
          <p:nvPr/>
        </p:nvSpPr>
        <p:spPr>
          <a:xfrm>
            <a:off x="80422" y="908685"/>
            <a:ext cx="753167" cy="5580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18650">
              <a:lnSpc>
                <a:spcPct val="100179"/>
              </a:lnSpc>
              <a:spcBef>
                <a:spcPts val="350"/>
              </a:spcBef>
            </a:pPr>
            <a:r>
              <a:rPr sz="2000" spc="0" dirty="0" smtClean="0">
                <a:latin typeface="Century Schoolbook"/>
                <a:cs typeface="Century Schoolbook"/>
              </a:rPr>
              <a:t>Q2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03" name="object 103"/>
          <p:cNvSpPr txBox="1"/>
          <p:nvPr/>
        </p:nvSpPr>
        <p:spPr>
          <a:xfrm>
            <a:off x="833589" y="908685"/>
            <a:ext cx="726097" cy="5580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05">
              <a:lnSpc>
                <a:spcPct val="100179"/>
              </a:lnSpc>
              <a:spcBef>
                <a:spcPts val="350"/>
              </a:spcBef>
            </a:pPr>
            <a:r>
              <a:rPr sz="2000" spc="0" dirty="0" smtClean="0">
                <a:latin typeface="Century Schoolbook"/>
                <a:cs typeface="Century Schoolbook"/>
              </a:rPr>
              <a:t>Q1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02" name="object 102"/>
          <p:cNvSpPr txBox="1"/>
          <p:nvPr/>
        </p:nvSpPr>
        <p:spPr>
          <a:xfrm>
            <a:off x="1559687" y="908685"/>
            <a:ext cx="726058" cy="5580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948">
              <a:lnSpc>
                <a:spcPct val="100179"/>
              </a:lnSpc>
              <a:spcBef>
                <a:spcPts val="350"/>
              </a:spcBef>
            </a:pPr>
            <a:r>
              <a:rPr sz="2000" spc="0" dirty="0" smtClean="0">
                <a:latin typeface="Century Schoolbook"/>
                <a:cs typeface="Century Schoolbook"/>
              </a:rPr>
              <a:t>Q0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01" name="object 101"/>
          <p:cNvSpPr txBox="1"/>
          <p:nvPr/>
        </p:nvSpPr>
        <p:spPr>
          <a:xfrm>
            <a:off x="2285746" y="908685"/>
            <a:ext cx="726059" cy="5580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075">
              <a:lnSpc>
                <a:spcPct val="100179"/>
              </a:lnSpc>
              <a:spcBef>
                <a:spcPts val="350"/>
              </a:spcBef>
            </a:pPr>
            <a:r>
              <a:rPr sz="2000" spc="0" dirty="0" smtClean="0">
                <a:latin typeface="Century Schoolbook"/>
                <a:cs typeface="Century Schoolbook"/>
              </a:rPr>
              <a:t>Q</a:t>
            </a:r>
            <a:r>
              <a:rPr sz="2000" spc="4" dirty="0" smtClean="0">
                <a:latin typeface="Century Schoolbook"/>
                <a:cs typeface="Century Schoolbook"/>
              </a:rPr>
              <a:t>2</a:t>
            </a:r>
            <a:r>
              <a:rPr sz="2000" spc="0" dirty="0" smtClean="0">
                <a:latin typeface="Century Schoolbook"/>
                <a:cs typeface="Century Schoolbook"/>
              </a:rPr>
              <a:t>+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00" name="object 100"/>
          <p:cNvSpPr txBox="1"/>
          <p:nvPr/>
        </p:nvSpPr>
        <p:spPr>
          <a:xfrm>
            <a:off x="3011805" y="908685"/>
            <a:ext cx="726058" cy="5580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456">
              <a:lnSpc>
                <a:spcPct val="100179"/>
              </a:lnSpc>
              <a:spcBef>
                <a:spcPts val="350"/>
              </a:spcBef>
            </a:pPr>
            <a:r>
              <a:rPr sz="2000" spc="0" dirty="0" smtClean="0">
                <a:latin typeface="Century Schoolbook"/>
                <a:cs typeface="Century Schoolbook"/>
              </a:rPr>
              <a:t>Q</a:t>
            </a:r>
            <a:r>
              <a:rPr sz="2000" spc="4" dirty="0" smtClean="0">
                <a:latin typeface="Century Schoolbook"/>
                <a:cs typeface="Century Schoolbook"/>
              </a:rPr>
              <a:t>1</a:t>
            </a:r>
            <a:r>
              <a:rPr sz="2000" spc="0" dirty="0" smtClean="0">
                <a:latin typeface="Century Schoolbook"/>
                <a:cs typeface="Century Schoolbook"/>
              </a:rPr>
              <a:t>+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99" name="object 99"/>
          <p:cNvSpPr txBox="1"/>
          <p:nvPr/>
        </p:nvSpPr>
        <p:spPr>
          <a:xfrm>
            <a:off x="3737864" y="908685"/>
            <a:ext cx="726186" cy="5580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456">
              <a:lnSpc>
                <a:spcPct val="100179"/>
              </a:lnSpc>
              <a:spcBef>
                <a:spcPts val="350"/>
              </a:spcBef>
            </a:pPr>
            <a:r>
              <a:rPr sz="2000" spc="0" dirty="0" smtClean="0">
                <a:latin typeface="Century Schoolbook"/>
                <a:cs typeface="Century Schoolbook"/>
              </a:rPr>
              <a:t>Q</a:t>
            </a:r>
            <a:r>
              <a:rPr sz="2000" spc="9" dirty="0" smtClean="0">
                <a:latin typeface="Century Schoolbook"/>
                <a:cs typeface="Century Schoolbook"/>
              </a:rPr>
              <a:t>0</a:t>
            </a:r>
            <a:r>
              <a:rPr sz="2000" spc="0" dirty="0" smtClean="0">
                <a:latin typeface="Century Schoolbook"/>
                <a:cs typeface="Century Schoolbook"/>
              </a:rPr>
              <a:t>+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98" name="object 98"/>
          <p:cNvSpPr txBox="1"/>
          <p:nvPr/>
        </p:nvSpPr>
        <p:spPr>
          <a:xfrm>
            <a:off x="4464050" y="908685"/>
            <a:ext cx="726059" cy="5580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710">
              <a:lnSpc>
                <a:spcPct val="100179"/>
              </a:lnSpc>
              <a:spcBef>
                <a:spcPts val="350"/>
              </a:spcBef>
            </a:pPr>
            <a:r>
              <a:rPr sz="2000" spc="0" dirty="0" smtClean="0">
                <a:latin typeface="Century Schoolbook"/>
                <a:cs typeface="Century Schoolbook"/>
              </a:rPr>
              <a:t>Cl2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97" name="object 97"/>
          <p:cNvSpPr txBox="1"/>
          <p:nvPr/>
        </p:nvSpPr>
        <p:spPr>
          <a:xfrm>
            <a:off x="5190109" y="908685"/>
            <a:ext cx="726058" cy="5580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837">
              <a:lnSpc>
                <a:spcPct val="100179"/>
              </a:lnSpc>
              <a:spcBef>
                <a:spcPts val="350"/>
              </a:spcBef>
            </a:pPr>
            <a:r>
              <a:rPr sz="2000" spc="4" dirty="0" smtClean="0">
                <a:latin typeface="Century Schoolbook"/>
                <a:cs typeface="Century Schoolbook"/>
              </a:rPr>
              <a:t>P</a:t>
            </a:r>
            <a:r>
              <a:rPr sz="2000" spc="-9" dirty="0" smtClean="0">
                <a:latin typeface="Century Schoolbook"/>
                <a:cs typeface="Century Schoolbook"/>
              </a:rPr>
              <a:t>r</a:t>
            </a:r>
            <a:r>
              <a:rPr sz="2000" spc="0" dirty="0" smtClean="0">
                <a:latin typeface="Century Schoolbook"/>
                <a:cs typeface="Century Schoolbook"/>
              </a:rPr>
              <a:t>2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96" name="object 96"/>
          <p:cNvSpPr txBox="1"/>
          <p:nvPr/>
        </p:nvSpPr>
        <p:spPr>
          <a:xfrm>
            <a:off x="5916168" y="908685"/>
            <a:ext cx="726059" cy="5580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091">
              <a:lnSpc>
                <a:spcPct val="100179"/>
              </a:lnSpc>
              <a:spcBef>
                <a:spcPts val="350"/>
              </a:spcBef>
            </a:pPr>
            <a:r>
              <a:rPr sz="2000" spc="0" dirty="0" smtClean="0">
                <a:latin typeface="Century Schoolbook"/>
                <a:cs typeface="Century Schoolbook"/>
              </a:rPr>
              <a:t>Cl1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95" name="object 95"/>
          <p:cNvSpPr txBox="1"/>
          <p:nvPr/>
        </p:nvSpPr>
        <p:spPr>
          <a:xfrm>
            <a:off x="6642227" y="908685"/>
            <a:ext cx="726058" cy="5580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218">
              <a:lnSpc>
                <a:spcPct val="100179"/>
              </a:lnSpc>
              <a:spcBef>
                <a:spcPts val="350"/>
              </a:spcBef>
            </a:pPr>
            <a:r>
              <a:rPr sz="2000" spc="4" dirty="0" smtClean="0">
                <a:latin typeface="Century Schoolbook"/>
                <a:cs typeface="Century Schoolbook"/>
              </a:rPr>
              <a:t>P</a:t>
            </a:r>
            <a:r>
              <a:rPr sz="2000" spc="-4" dirty="0" smtClean="0">
                <a:latin typeface="Century Schoolbook"/>
                <a:cs typeface="Century Schoolbook"/>
              </a:rPr>
              <a:t>r</a:t>
            </a:r>
            <a:r>
              <a:rPr sz="2000" spc="0" dirty="0" smtClean="0">
                <a:latin typeface="Century Schoolbook"/>
                <a:cs typeface="Century Schoolbook"/>
              </a:rPr>
              <a:t>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94" name="object 94"/>
          <p:cNvSpPr txBox="1"/>
          <p:nvPr/>
        </p:nvSpPr>
        <p:spPr>
          <a:xfrm>
            <a:off x="7368285" y="908685"/>
            <a:ext cx="726059" cy="5580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599">
              <a:lnSpc>
                <a:spcPct val="100179"/>
              </a:lnSpc>
              <a:spcBef>
                <a:spcPts val="350"/>
              </a:spcBef>
            </a:pPr>
            <a:r>
              <a:rPr sz="2000" spc="0" dirty="0" smtClean="0">
                <a:latin typeface="Century Schoolbook"/>
                <a:cs typeface="Century Schoolbook"/>
              </a:rPr>
              <a:t>Cl0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93" name="object 93"/>
          <p:cNvSpPr txBox="1"/>
          <p:nvPr/>
        </p:nvSpPr>
        <p:spPr>
          <a:xfrm>
            <a:off x="8094345" y="908685"/>
            <a:ext cx="668654" cy="5580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599">
              <a:lnSpc>
                <a:spcPct val="100179"/>
              </a:lnSpc>
              <a:spcBef>
                <a:spcPts val="350"/>
              </a:spcBef>
            </a:pPr>
            <a:r>
              <a:rPr sz="2000" spc="4" dirty="0" smtClean="0">
                <a:latin typeface="Century Schoolbook"/>
                <a:cs typeface="Century Schoolbook"/>
              </a:rPr>
              <a:t>P</a:t>
            </a:r>
            <a:r>
              <a:rPr sz="2000" spc="-4" dirty="0" smtClean="0">
                <a:latin typeface="Century Schoolbook"/>
                <a:cs typeface="Century Schoolbook"/>
              </a:rPr>
              <a:t>r</a:t>
            </a:r>
            <a:r>
              <a:rPr sz="2000" spc="0" dirty="0" smtClean="0">
                <a:latin typeface="Century Schoolbook"/>
                <a:cs typeface="Century Schoolbook"/>
              </a:rPr>
              <a:t>0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92" name="object 92"/>
          <p:cNvSpPr txBox="1"/>
          <p:nvPr/>
        </p:nvSpPr>
        <p:spPr>
          <a:xfrm>
            <a:off x="8763000" y="908685"/>
            <a:ext cx="57530" cy="5580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1" name="object 91"/>
          <p:cNvSpPr txBox="1"/>
          <p:nvPr/>
        </p:nvSpPr>
        <p:spPr>
          <a:xfrm>
            <a:off x="80422" y="1466723"/>
            <a:ext cx="753167" cy="55816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18650">
              <a:lnSpc>
                <a:spcPct val="100179"/>
              </a:lnSpc>
              <a:spcBef>
                <a:spcPts val="35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90" name="object 90"/>
          <p:cNvSpPr txBox="1"/>
          <p:nvPr/>
        </p:nvSpPr>
        <p:spPr>
          <a:xfrm>
            <a:off x="833589" y="1466723"/>
            <a:ext cx="726097" cy="55816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05">
              <a:lnSpc>
                <a:spcPct val="100179"/>
              </a:lnSpc>
              <a:spcBef>
                <a:spcPts val="35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89" name="object 89"/>
          <p:cNvSpPr txBox="1"/>
          <p:nvPr/>
        </p:nvSpPr>
        <p:spPr>
          <a:xfrm>
            <a:off x="1559687" y="1466723"/>
            <a:ext cx="726058" cy="55816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948">
              <a:lnSpc>
                <a:spcPct val="100179"/>
              </a:lnSpc>
              <a:spcBef>
                <a:spcPts val="35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88" name="object 88"/>
          <p:cNvSpPr txBox="1"/>
          <p:nvPr/>
        </p:nvSpPr>
        <p:spPr>
          <a:xfrm>
            <a:off x="2285746" y="1466723"/>
            <a:ext cx="726059" cy="55816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075">
              <a:lnSpc>
                <a:spcPct val="100179"/>
              </a:lnSpc>
              <a:spcBef>
                <a:spcPts val="35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87" name="object 87"/>
          <p:cNvSpPr txBox="1"/>
          <p:nvPr/>
        </p:nvSpPr>
        <p:spPr>
          <a:xfrm>
            <a:off x="3011805" y="1466723"/>
            <a:ext cx="726058" cy="55816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456">
              <a:lnSpc>
                <a:spcPct val="100179"/>
              </a:lnSpc>
              <a:spcBef>
                <a:spcPts val="35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86" name="object 86"/>
          <p:cNvSpPr txBox="1"/>
          <p:nvPr/>
        </p:nvSpPr>
        <p:spPr>
          <a:xfrm>
            <a:off x="3737864" y="1466723"/>
            <a:ext cx="726186" cy="55816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456">
              <a:lnSpc>
                <a:spcPct val="100179"/>
              </a:lnSpc>
              <a:spcBef>
                <a:spcPts val="35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85" name="object 85"/>
          <p:cNvSpPr txBox="1"/>
          <p:nvPr/>
        </p:nvSpPr>
        <p:spPr>
          <a:xfrm>
            <a:off x="4464050" y="1466723"/>
            <a:ext cx="726059" cy="55816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710">
              <a:lnSpc>
                <a:spcPct val="100179"/>
              </a:lnSpc>
              <a:spcBef>
                <a:spcPts val="35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84" name="object 84"/>
          <p:cNvSpPr txBox="1"/>
          <p:nvPr/>
        </p:nvSpPr>
        <p:spPr>
          <a:xfrm>
            <a:off x="5190109" y="1466723"/>
            <a:ext cx="726058" cy="55816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837">
              <a:lnSpc>
                <a:spcPct val="100179"/>
              </a:lnSpc>
              <a:spcBef>
                <a:spcPts val="35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83" name="object 83"/>
          <p:cNvSpPr txBox="1"/>
          <p:nvPr/>
        </p:nvSpPr>
        <p:spPr>
          <a:xfrm>
            <a:off x="5916168" y="1466723"/>
            <a:ext cx="726059" cy="55816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091">
              <a:lnSpc>
                <a:spcPct val="100179"/>
              </a:lnSpc>
              <a:spcBef>
                <a:spcPts val="35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82" name="object 82"/>
          <p:cNvSpPr txBox="1"/>
          <p:nvPr/>
        </p:nvSpPr>
        <p:spPr>
          <a:xfrm>
            <a:off x="6642227" y="1466723"/>
            <a:ext cx="726058" cy="55816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218">
              <a:lnSpc>
                <a:spcPct val="100179"/>
              </a:lnSpc>
              <a:spcBef>
                <a:spcPts val="35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81" name="object 81"/>
          <p:cNvSpPr txBox="1"/>
          <p:nvPr/>
        </p:nvSpPr>
        <p:spPr>
          <a:xfrm>
            <a:off x="7368285" y="1466723"/>
            <a:ext cx="726059" cy="55816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599">
              <a:lnSpc>
                <a:spcPct val="100179"/>
              </a:lnSpc>
              <a:spcBef>
                <a:spcPts val="35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80" name="object 80"/>
          <p:cNvSpPr txBox="1"/>
          <p:nvPr/>
        </p:nvSpPr>
        <p:spPr>
          <a:xfrm>
            <a:off x="8094345" y="1466723"/>
            <a:ext cx="668654" cy="55816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599">
              <a:lnSpc>
                <a:spcPct val="100179"/>
              </a:lnSpc>
              <a:spcBef>
                <a:spcPts val="35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9" name="object 79"/>
          <p:cNvSpPr txBox="1"/>
          <p:nvPr/>
        </p:nvSpPr>
        <p:spPr>
          <a:xfrm>
            <a:off x="8763000" y="1466723"/>
            <a:ext cx="57530" cy="55816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8" name="object 78"/>
          <p:cNvSpPr txBox="1"/>
          <p:nvPr/>
        </p:nvSpPr>
        <p:spPr>
          <a:xfrm>
            <a:off x="80422" y="2024888"/>
            <a:ext cx="753167" cy="5580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18650">
              <a:lnSpc>
                <a:spcPct val="100179"/>
              </a:lnSpc>
              <a:spcBef>
                <a:spcPts val="355"/>
              </a:spcBef>
            </a:pPr>
            <a:r>
              <a:rPr sz="24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833589" y="2024888"/>
            <a:ext cx="726097" cy="5580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05">
              <a:lnSpc>
                <a:spcPct val="100179"/>
              </a:lnSpc>
              <a:spcBef>
                <a:spcPts val="355"/>
              </a:spcBef>
            </a:pPr>
            <a:r>
              <a:rPr sz="24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6" name="object 76"/>
          <p:cNvSpPr txBox="1"/>
          <p:nvPr/>
        </p:nvSpPr>
        <p:spPr>
          <a:xfrm>
            <a:off x="1559687" y="2024888"/>
            <a:ext cx="726058" cy="5580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948">
              <a:lnSpc>
                <a:spcPct val="100179"/>
              </a:lnSpc>
              <a:spcBef>
                <a:spcPts val="355"/>
              </a:spcBef>
            </a:pPr>
            <a:r>
              <a:rPr sz="24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5" name="object 75"/>
          <p:cNvSpPr txBox="1"/>
          <p:nvPr/>
        </p:nvSpPr>
        <p:spPr>
          <a:xfrm>
            <a:off x="2285746" y="2024888"/>
            <a:ext cx="726059" cy="5580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075">
              <a:lnSpc>
                <a:spcPct val="100179"/>
              </a:lnSpc>
              <a:spcBef>
                <a:spcPts val="355"/>
              </a:spcBef>
            </a:pPr>
            <a:r>
              <a:rPr sz="24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3011805" y="2024888"/>
            <a:ext cx="726058" cy="5580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456">
              <a:lnSpc>
                <a:spcPct val="100179"/>
              </a:lnSpc>
              <a:spcBef>
                <a:spcPts val="355"/>
              </a:spcBef>
            </a:pPr>
            <a:r>
              <a:rPr sz="24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3737864" y="2024888"/>
            <a:ext cx="726186" cy="5580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456">
              <a:lnSpc>
                <a:spcPct val="100179"/>
              </a:lnSpc>
              <a:spcBef>
                <a:spcPts val="355"/>
              </a:spcBef>
            </a:pPr>
            <a:r>
              <a:rPr sz="24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4464050" y="2024888"/>
            <a:ext cx="726059" cy="5580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710">
              <a:lnSpc>
                <a:spcPct val="100179"/>
              </a:lnSpc>
              <a:spcBef>
                <a:spcPts val="355"/>
              </a:spcBef>
            </a:pPr>
            <a:r>
              <a:rPr sz="24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5190109" y="2024888"/>
            <a:ext cx="726058" cy="5580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837">
              <a:lnSpc>
                <a:spcPct val="100179"/>
              </a:lnSpc>
              <a:spcBef>
                <a:spcPts val="355"/>
              </a:spcBef>
            </a:pPr>
            <a:r>
              <a:rPr sz="24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0" name="object 70"/>
          <p:cNvSpPr txBox="1"/>
          <p:nvPr/>
        </p:nvSpPr>
        <p:spPr>
          <a:xfrm>
            <a:off x="5916168" y="2024888"/>
            <a:ext cx="726059" cy="5580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091">
              <a:lnSpc>
                <a:spcPct val="100179"/>
              </a:lnSpc>
              <a:spcBef>
                <a:spcPts val="355"/>
              </a:spcBef>
            </a:pPr>
            <a:r>
              <a:rPr sz="24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9" name="object 69"/>
          <p:cNvSpPr txBox="1"/>
          <p:nvPr/>
        </p:nvSpPr>
        <p:spPr>
          <a:xfrm>
            <a:off x="6642227" y="2024888"/>
            <a:ext cx="726058" cy="5580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218">
              <a:lnSpc>
                <a:spcPct val="100179"/>
              </a:lnSpc>
              <a:spcBef>
                <a:spcPts val="355"/>
              </a:spcBef>
            </a:pPr>
            <a:r>
              <a:rPr sz="24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7368285" y="2024888"/>
            <a:ext cx="726059" cy="5580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599">
              <a:lnSpc>
                <a:spcPct val="100179"/>
              </a:lnSpc>
              <a:spcBef>
                <a:spcPts val="355"/>
              </a:spcBef>
            </a:pPr>
            <a:r>
              <a:rPr sz="24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8094345" y="2024888"/>
            <a:ext cx="726185" cy="5580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599">
              <a:lnSpc>
                <a:spcPct val="100179"/>
              </a:lnSpc>
              <a:spcBef>
                <a:spcPts val="355"/>
              </a:spcBef>
            </a:pPr>
            <a:r>
              <a:rPr sz="24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80422" y="2582926"/>
            <a:ext cx="753167" cy="5580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18650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833589" y="2582926"/>
            <a:ext cx="726097" cy="5580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05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1559687" y="2582926"/>
            <a:ext cx="726058" cy="5580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948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2285746" y="2582926"/>
            <a:ext cx="726059" cy="5580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075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3011805" y="2582926"/>
            <a:ext cx="726058" cy="5580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456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3737864" y="2582926"/>
            <a:ext cx="726186" cy="5580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456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4464050" y="2582926"/>
            <a:ext cx="726059" cy="5580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710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5190109" y="2582926"/>
            <a:ext cx="726058" cy="5580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837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5916168" y="2582926"/>
            <a:ext cx="726059" cy="5580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091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6642227" y="2582926"/>
            <a:ext cx="726058" cy="5580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218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7368285" y="2582926"/>
            <a:ext cx="726059" cy="5580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599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8094345" y="2582926"/>
            <a:ext cx="668654" cy="5580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599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8763000" y="2582926"/>
            <a:ext cx="57530" cy="5580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3" name="object 53"/>
          <p:cNvSpPr txBox="1"/>
          <p:nvPr/>
        </p:nvSpPr>
        <p:spPr>
          <a:xfrm>
            <a:off x="80422" y="3140964"/>
            <a:ext cx="753167" cy="5580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18650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833589" y="3140964"/>
            <a:ext cx="726097" cy="5580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05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1559687" y="3140964"/>
            <a:ext cx="726058" cy="5580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948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2285746" y="3140964"/>
            <a:ext cx="726059" cy="5580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075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3011805" y="3140964"/>
            <a:ext cx="726058" cy="5580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456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3737864" y="3140964"/>
            <a:ext cx="726186" cy="5580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456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4464050" y="3140964"/>
            <a:ext cx="726059" cy="5580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710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5190109" y="3140964"/>
            <a:ext cx="726058" cy="5580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837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5916168" y="3140964"/>
            <a:ext cx="726059" cy="5580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091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6642227" y="3140964"/>
            <a:ext cx="726058" cy="5580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218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7368285" y="3140964"/>
            <a:ext cx="726059" cy="5580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599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8094345" y="3140964"/>
            <a:ext cx="668654" cy="5580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599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8763000" y="3140964"/>
            <a:ext cx="57530" cy="5580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0" name="object 40"/>
          <p:cNvSpPr txBox="1"/>
          <p:nvPr/>
        </p:nvSpPr>
        <p:spPr>
          <a:xfrm>
            <a:off x="80422" y="3699002"/>
            <a:ext cx="753167" cy="5580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18650">
              <a:lnSpc>
                <a:spcPct val="100179"/>
              </a:lnSpc>
              <a:spcBef>
                <a:spcPts val="360"/>
              </a:spcBef>
            </a:pPr>
            <a:r>
              <a:rPr sz="24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833589" y="3699002"/>
            <a:ext cx="726097" cy="5580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05">
              <a:lnSpc>
                <a:spcPct val="100179"/>
              </a:lnSpc>
              <a:spcBef>
                <a:spcPts val="360"/>
              </a:spcBef>
            </a:pPr>
            <a:r>
              <a:rPr sz="24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1559687" y="3699002"/>
            <a:ext cx="726058" cy="5580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948">
              <a:lnSpc>
                <a:spcPct val="100179"/>
              </a:lnSpc>
              <a:spcBef>
                <a:spcPts val="360"/>
              </a:spcBef>
            </a:pPr>
            <a:r>
              <a:rPr sz="24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2285746" y="3699002"/>
            <a:ext cx="726059" cy="5580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075">
              <a:lnSpc>
                <a:spcPct val="100179"/>
              </a:lnSpc>
              <a:spcBef>
                <a:spcPts val="360"/>
              </a:spcBef>
            </a:pPr>
            <a:r>
              <a:rPr sz="24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3011805" y="3699002"/>
            <a:ext cx="726058" cy="5580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456">
              <a:lnSpc>
                <a:spcPct val="100179"/>
              </a:lnSpc>
              <a:spcBef>
                <a:spcPts val="360"/>
              </a:spcBef>
            </a:pPr>
            <a:r>
              <a:rPr sz="24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3737864" y="3699002"/>
            <a:ext cx="726186" cy="5580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456">
              <a:lnSpc>
                <a:spcPct val="100179"/>
              </a:lnSpc>
              <a:spcBef>
                <a:spcPts val="360"/>
              </a:spcBef>
            </a:pPr>
            <a:r>
              <a:rPr sz="24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4464050" y="3699002"/>
            <a:ext cx="726059" cy="5580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710">
              <a:lnSpc>
                <a:spcPct val="100179"/>
              </a:lnSpc>
              <a:spcBef>
                <a:spcPts val="360"/>
              </a:spcBef>
            </a:pPr>
            <a:r>
              <a:rPr sz="24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5190109" y="3699002"/>
            <a:ext cx="726058" cy="5580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837">
              <a:lnSpc>
                <a:spcPct val="100179"/>
              </a:lnSpc>
              <a:spcBef>
                <a:spcPts val="360"/>
              </a:spcBef>
            </a:pPr>
            <a:r>
              <a:rPr sz="24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5916168" y="3699002"/>
            <a:ext cx="726059" cy="5580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091">
              <a:lnSpc>
                <a:spcPct val="100179"/>
              </a:lnSpc>
              <a:spcBef>
                <a:spcPts val="360"/>
              </a:spcBef>
            </a:pPr>
            <a:r>
              <a:rPr sz="24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6642227" y="3699002"/>
            <a:ext cx="726058" cy="5580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218">
              <a:lnSpc>
                <a:spcPct val="100179"/>
              </a:lnSpc>
              <a:spcBef>
                <a:spcPts val="360"/>
              </a:spcBef>
            </a:pPr>
            <a:r>
              <a:rPr sz="24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7368285" y="3699002"/>
            <a:ext cx="726059" cy="5580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599">
              <a:lnSpc>
                <a:spcPct val="100179"/>
              </a:lnSpc>
              <a:spcBef>
                <a:spcPts val="360"/>
              </a:spcBef>
            </a:pPr>
            <a:r>
              <a:rPr sz="24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8094345" y="3699002"/>
            <a:ext cx="726185" cy="5580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599">
              <a:lnSpc>
                <a:spcPct val="100179"/>
              </a:lnSpc>
              <a:spcBef>
                <a:spcPts val="360"/>
              </a:spcBef>
            </a:pPr>
            <a:r>
              <a:rPr sz="24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80422" y="4257040"/>
            <a:ext cx="753167" cy="55816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18650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833589" y="4257040"/>
            <a:ext cx="726097" cy="55816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05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559687" y="4257040"/>
            <a:ext cx="726058" cy="55816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948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285746" y="4257040"/>
            <a:ext cx="726059" cy="55816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075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3011805" y="4257040"/>
            <a:ext cx="726058" cy="55816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456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3737864" y="4257040"/>
            <a:ext cx="726186" cy="55816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456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464050" y="4257040"/>
            <a:ext cx="726059" cy="55816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710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5190109" y="4257040"/>
            <a:ext cx="726058" cy="55816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837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916168" y="4257040"/>
            <a:ext cx="726059" cy="55816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091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642227" y="4257040"/>
            <a:ext cx="726058" cy="55816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218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7368285" y="4257040"/>
            <a:ext cx="726059" cy="55816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599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8094345" y="4257040"/>
            <a:ext cx="668654" cy="55816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599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8763000" y="4257040"/>
            <a:ext cx="57530" cy="55816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5" name="object 15"/>
          <p:cNvSpPr txBox="1"/>
          <p:nvPr/>
        </p:nvSpPr>
        <p:spPr>
          <a:xfrm>
            <a:off x="80422" y="4815205"/>
            <a:ext cx="753167" cy="5580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18650">
              <a:lnSpc>
                <a:spcPct val="100179"/>
              </a:lnSpc>
              <a:spcBef>
                <a:spcPts val="365"/>
              </a:spcBef>
            </a:pPr>
            <a:r>
              <a:rPr sz="24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833589" y="4815205"/>
            <a:ext cx="726097" cy="5580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05">
              <a:lnSpc>
                <a:spcPct val="100179"/>
              </a:lnSpc>
              <a:spcBef>
                <a:spcPts val="365"/>
              </a:spcBef>
            </a:pPr>
            <a:r>
              <a:rPr sz="24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559687" y="4815205"/>
            <a:ext cx="726058" cy="5580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948">
              <a:lnSpc>
                <a:spcPct val="100179"/>
              </a:lnSpc>
              <a:spcBef>
                <a:spcPts val="365"/>
              </a:spcBef>
            </a:pPr>
            <a:r>
              <a:rPr sz="24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285746" y="4815205"/>
            <a:ext cx="726059" cy="5580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075">
              <a:lnSpc>
                <a:spcPct val="100179"/>
              </a:lnSpc>
              <a:spcBef>
                <a:spcPts val="365"/>
              </a:spcBef>
            </a:pPr>
            <a:r>
              <a:rPr sz="24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011805" y="4815205"/>
            <a:ext cx="726058" cy="5580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456">
              <a:lnSpc>
                <a:spcPct val="100179"/>
              </a:lnSpc>
              <a:spcBef>
                <a:spcPts val="365"/>
              </a:spcBef>
            </a:pPr>
            <a:r>
              <a:rPr sz="24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737864" y="4815205"/>
            <a:ext cx="726186" cy="5580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456">
              <a:lnSpc>
                <a:spcPct val="100179"/>
              </a:lnSpc>
              <a:spcBef>
                <a:spcPts val="365"/>
              </a:spcBef>
            </a:pPr>
            <a:r>
              <a:rPr sz="24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464050" y="4815205"/>
            <a:ext cx="726059" cy="5580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710">
              <a:lnSpc>
                <a:spcPct val="100179"/>
              </a:lnSpc>
              <a:spcBef>
                <a:spcPts val="365"/>
              </a:spcBef>
            </a:pPr>
            <a:r>
              <a:rPr sz="24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190109" y="4815205"/>
            <a:ext cx="726058" cy="5580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837">
              <a:lnSpc>
                <a:spcPct val="100179"/>
              </a:lnSpc>
              <a:spcBef>
                <a:spcPts val="365"/>
              </a:spcBef>
            </a:pPr>
            <a:r>
              <a:rPr sz="24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916168" y="4815205"/>
            <a:ext cx="726059" cy="5580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091">
              <a:lnSpc>
                <a:spcPct val="100179"/>
              </a:lnSpc>
              <a:spcBef>
                <a:spcPts val="365"/>
              </a:spcBef>
            </a:pPr>
            <a:r>
              <a:rPr sz="24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642227" y="4815205"/>
            <a:ext cx="726058" cy="5580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218">
              <a:lnSpc>
                <a:spcPct val="100179"/>
              </a:lnSpc>
              <a:spcBef>
                <a:spcPts val="365"/>
              </a:spcBef>
            </a:pPr>
            <a:r>
              <a:rPr sz="24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368285" y="4815205"/>
            <a:ext cx="726059" cy="5580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599">
              <a:lnSpc>
                <a:spcPct val="100179"/>
              </a:lnSpc>
              <a:spcBef>
                <a:spcPts val="365"/>
              </a:spcBef>
            </a:pPr>
            <a:r>
              <a:rPr sz="24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094345" y="4815205"/>
            <a:ext cx="726185" cy="5580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599">
              <a:lnSpc>
                <a:spcPct val="100179"/>
              </a:lnSpc>
              <a:spcBef>
                <a:spcPts val="365"/>
              </a:spcBef>
            </a:pPr>
            <a:r>
              <a:rPr sz="24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0422" y="5373243"/>
            <a:ext cx="8682577" cy="148475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8763000" y="5373243"/>
            <a:ext cx="63880" cy="148475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object 66"/>
          <p:cNvSpPr/>
          <p:nvPr/>
        </p:nvSpPr>
        <p:spPr>
          <a:xfrm>
            <a:off x="87630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89154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6912736" y="4841278"/>
            <a:ext cx="1152131" cy="864095"/>
          </a:xfrm>
          <a:custGeom>
            <a:avLst/>
            <a:gdLst/>
            <a:ahLst/>
            <a:cxnLst/>
            <a:rect l="l" t="t" r="r" b="b"/>
            <a:pathLst>
              <a:path w="1152131" h="864095">
                <a:moveTo>
                  <a:pt x="0" y="864095"/>
                </a:moveTo>
                <a:lnTo>
                  <a:pt x="1152131" y="864095"/>
                </a:lnTo>
                <a:lnTo>
                  <a:pt x="1152131" y="0"/>
                </a:lnTo>
                <a:lnTo>
                  <a:pt x="0" y="0"/>
                </a:lnTo>
                <a:lnTo>
                  <a:pt x="0" y="864095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8064881" y="5221605"/>
            <a:ext cx="755650" cy="103378"/>
          </a:xfrm>
          <a:custGeom>
            <a:avLst/>
            <a:gdLst/>
            <a:ahLst/>
            <a:cxnLst/>
            <a:rect l="l" t="t" r="r" b="b"/>
            <a:pathLst>
              <a:path w="755650" h="103377">
                <a:moveTo>
                  <a:pt x="15748" y="57150"/>
                </a:moveTo>
                <a:lnTo>
                  <a:pt x="35995" y="58039"/>
                </a:lnTo>
                <a:lnTo>
                  <a:pt x="755650" y="58039"/>
                </a:lnTo>
                <a:lnTo>
                  <a:pt x="755650" y="45339"/>
                </a:lnTo>
                <a:lnTo>
                  <a:pt x="12573" y="45339"/>
                </a:lnTo>
                <a:lnTo>
                  <a:pt x="12573" y="58039"/>
                </a:lnTo>
                <a:lnTo>
                  <a:pt x="85598" y="101600"/>
                </a:lnTo>
                <a:lnTo>
                  <a:pt x="88646" y="103378"/>
                </a:lnTo>
                <a:lnTo>
                  <a:pt x="92455" y="102362"/>
                </a:lnTo>
                <a:lnTo>
                  <a:pt x="94234" y="99314"/>
                </a:lnTo>
                <a:lnTo>
                  <a:pt x="96012" y="96393"/>
                </a:lnTo>
                <a:lnTo>
                  <a:pt x="94996" y="92456"/>
                </a:lnTo>
                <a:lnTo>
                  <a:pt x="91948" y="90678"/>
                </a:lnTo>
                <a:lnTo>
                  <a:pt x="35995" y="58039"/>
                </a:lnTo>
                <a:lnTo>
                  <a:pt x="15748" y="57150"/>
                </a:lnTo>
                <a:lnTo>
                  <a:pt x="15748" y="46228"/>
                </a:lnTo>
                <a:lnTo>
                  <a:pt x="25109" y="51689"/>
                </a:lnTo>
                <a:lnTo>
                  <a:pt x="15748" y="57150"/>
                </a:lnTo>
                <a:close/>
              </a:path>
              <a:path w="755650" h="103377">
                <a:moveTo>
                  <a:pt x="85598" y="101600"/>
                </a:moveTo>
                <a:lnTo>
                  <a:pt x="12573" y="58039"/>
                </a:lnTo>
                <a:lnTo>
                  <a:pt x="12573" y="45339"/>
                </a:lnTo>
                <a:lnTo>
                  <a:pt x="35995" y="45339"/>
                </a:lnTo>
                <a:lnTo>
                  <a:pt x="91948" y="12700"/>
                </a:lnTo>
                <a:lnTo>
                  <a:pt x="94996" y="11049"/>
                </a:lnTo>
                <a:lnTo>
                  <a:pt x="96012" y="7112"/>
                </a:lnTo>
                <a:lnTo>
                  <a:pt x="94234" y="4064"/>
                </a:lnTo>
                <a:lnTo>
                  <a:pt x="92455" y="1016"/>
                </a:lnTo>
                <a:lnTo>
                  <a:pt x="88646" y="0"/>
                </a:lnTo>
                <a:lnTo>
                  <a:pt x="85598" y="1778"/>
                </a:lnTo>
                <a:lnTo>
                  <a:pt x="0" y="51689"/>
                </a:lnTo>
                <a:lnTo>
                  <a:pt x="85598" y="101600"/>
                </a:lnTo>
                <a:close/>
              </a:path>
              <a:path w="755650" h="103377">
                <a:moveTo>
                  <a:pt x="25109" y="51689"/>
                </a:moveTo>
                <a:lnTo>
                  <a:pt x="15748" y="46228"/>
                </a:lnTo>
                <a:lnTo>
                  <a:pt x="15748" y="57150"/>
                </a:lnTo>
                <a:lnTo>
                  <a:pt x="25109" y="5168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5112512" y="4841278"/>
            <a:ext cx="1152131" cy="864095"/>
          </a:xfrm>
          <a:custGeom>
            <a:avLst/>
            <a:gdLst/>
            <a:ahLst/>
            <a:cxnLst/>
            <a:rect l="l" t="t" r="r" b="b"/>
            <a:pathLst>
              <a:path w="1152131" h="864095">
                <a:moveTo>
                  <a:pt x="0" y="864095"/>
                </a:moveTo>
                <a:lnTo>
                  <a:pt x="1152131" y="864095"/>
                </a:lnTo>
                <a:lnTo>
                  <a:pt x="1152131" y="0"/>
                </a:lnTo>
                <a:lnTo>
                  <a:pt x="0" y="0"/>
                </a:lnTo>
                <a:lnTo>
                  <a:pt x="0" y="864095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6264656" y="5221605"/>
            <a:ext cx="648080" cy="103378"/>
          </a:xfrm>
          <a:custGeom>
            <a:avLst/>
            <a:gdLst/>
            <a:ahLst/>
            <a:cxnLst/>
            <a:rect l="l" t="t" r="r" b="b"/>
            <a:pathLst>
              <a:path w="648080" h="103377">
                <a:moveTo>
                  <a:pt x="15748" y="57150"/>
                </a:moveTo>
                <a:lnTo>
                  <a:pt x="35995" y="58039"/>
                </a:lnTo>
                <a:lnTo>
                  <a:pt x="648080" y="58039"/>
                </a:lnTo>
                <a:lnTo>
                  <a:pt x="648080" y="45339"/>
                </a:lnTo>
                <a:lnTo>
                  <a:pt x="12573" y="45339"/>
                </a:lnTo>
                <a:lnTo>
                  <a:pt x="12573" y="58039"/>
                </a:lnTo>
                <a:lnTo>
                  <a:pt x="85598" y="101600"/>
                </a:lnTo>
                <a:lnTo>
                  <a:pt x="88646" y="103378"/>
                </a:lnTo>
                <a:lnTo>
                  <a:pt x="92583" y="102362"/>
                </a:lnTo>
                <a:lnTo>
                  <a:pt x="94234" y="99314"/>
                </a:lnTo>
                <a:lnTo>
                  <a:pt x="96012" y="96393"/>
                </a:lnTo>
                <a:lnTo>
                  <a:pt x="94996" y="92456"/>
                </a:lnTo>
                <a:lnTo>
                  <a:pt x="91948" y="90678"/>
                </a:lnTo>
                <a:lnTo>
                  <a:pt x="35995" y="58039"/>
                </a:lnTo>
                <a:lnTo>
                  <a:pt x="15748" y="57150"/>
                </a:lnTo>
                <a:lnTo>
                  <a:pt x="15748" y="46228"/>
                </a:lnTo>
                <a:lnTo>
                  <a:pt x="25109" y="51689"/>
                </a:lnTo>
                <a:lnTo>
                  <a:pt x="15748" y="57150"/>
                </a:lnTo>
                <a:close/>
              </a:path>
              <a:path w="648080" h="103377">
                <a:moveTo>
                  <a:pt x="85598" y="101600"/>
                </a:moveTo>
                <a:lnTo>
                  <a:pt x="12573" y="58039"/>
                </a:lnTo>
                <a:lnTo>
                  <a:pt x="12573" y="45339"/>
                </a:lnTo>
                <a:lnTo>
                  <a:pt x="35995" y="45339"/>
                </a:lnTo>
                <a:lnTo>
                  <a:pt x="91948" y="12700"/>
                </a:lnTo>
                <a:lnTo>
                  <a:pt x="94996" y="11049"/>
                </a:lnTo>
                <a:lnTo>
                  <a:pt x="96012" y="7112"/>
                </a:lnTo>
                <a:lnTo>
                  <a:pt x="94234" y="4064"/>
                </a:lnTo>
                <a:lnTo>
                  <a:pt x="92583" y="1016"/>
                </a:lnTo>
                <a:lnTo>
                  <a:pt x="88646" y="0"/>
                </a:lnTo>
                <a:lnTo>
                  <a:pt x="85598" y="1778"/>
                </a:lnTo>
                <a:lnTo>
                  <a:pt x="0" y="51689"/>
                </a:lnTo>
                <a:lnTo>
                  <a:pt x="85598" y="101600"/>
                </a:lnTo>
                <a:close/>
              </a:path>
              <a:path w="648080" h="103377">
                <a:moveTo>
                  <a:pt x="25109" y="51689"/>
                </a:moveTo>
                <a:lnTo>
                  <a:pt x="15748" y="46228"/>
                </a:lnTo>
                <a:lnTo>
                  <a:pt x="15748" y="57150"/>
                </a:lnTo>
                <a:lnTo>
                  <a:pt x="25109" y="5168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4464558" y="5221605"/>
            <a:ext cx="647953" cy="103378"/>
          </a:xfrm>
          <a:custGeom>
            <a:avLst/>
            <a:gdLst/>
            <a:ahLst/>
            <a:cxnLst/>
            <a:rect l="l" t="t" r="r" b="b"/>
            <a:pathLst>
              <a:path w="647953" h="103377">
                <a:moveTo>
                  <a:pt x="15747" y="57150"/>
                </a:moveTo>
                <a:lnTo>
                  <a:pt x="35995" y="58039"/>
                </a:lnTo>
                <a:lnTo>
                  <a:pt x="647953" y="58039"/>
                </a:lnTo>
                <a:lnTo>
                  <a:pt x="647953" y="45339"/>
                </a:lnTo>
                <a:lnTo>
                  <a:pt x="12572" y="45339"/>
                </a:lnTo>
                <a:lnTo>
                  <a:pt x="12572" y="58039"/>
                </a:lnTo>
                <a:lnTo>
                  <a:pt x="85597" y="101600"/>
                </a:lnTo>
                <a:lnTo>
                  <a:pt x="88645" y="103378"/>
                </a:lnTo>
                <a:lnTo>
                  <a:pt x="92455" y="102362"/>
                </a:lnTo>
                <a:lnTo>
                  <a:pt x="94233" y="99314"/>
                </a:lnTo>
                <a:lnTo>
                  <a:pt x="96012" y="96393"/>
                </a:lnTo>
                <a:lnTo>
                  <a:pt x="94995" y="92456"/>
                </a:lnTo>
                <a:lnTo>
                  <a:pt x="91947" y="90678"/>
                </a:lnTo>
                <a:lnTo>
                  <a:pt x="35995" y="58039"/>
                </a:lnTo>
                <a:lnTo>
                  <a:pt x="15747" y="57150"/>
                </a:lnTo>
                <a:lnTo>
                  <a:pt x="15747" y="46228"/>
                </a:lnTo>
                <a:lnTo>
                  <a:pt x="25109" y="51689"/>
                </a:lnTo>
                <a:lnTo>
                  <a:pt x="15747" y="57150"/>
                </a:lnTo>
                <a:close/>
              </a:path>
              <a:path w="647953" h="103377">
                <a:moveTo>
                  <a:pt x="85597" y="101600"/>
                </a:moveTo>
                <a:lnTo>
                  <a:pt x="12572" y="58039"/>
                </a:lnTo>
                <a:lnTo>
                  <a:pt x="12572" y="45339"/>
                </a:lnTo>
                <a:lnTo>
                  <a:pt x="35995" y="45339"/>
                </a:lnTo>
                <a:lnTo>
                  <a:pt x="91947" y="12700"/>
                </a:lnTo>
                <a:lnTo>
                  <a:pt x="94995" y="11049"/>
                </a:lnTo>
                <a:lnTo>
                  <a:pt x="96012" y="7112"/>
                </a:lnTo>
                <a:lnTo>
                  <a:pt x="94233" y="4064"/>
                </a:lnTo>
                <a:lnTo>
                  <a:pt x="92455" y="1016"/>
                </a:lnTo>
                <a:lnTo>
                  <a:pt x="88645" y="0"/>
                </a:lnTo>
                <a:lnTo>
                  <a:pt x="85597" y="1778"/>
                </a:lnTo>
                <a:lnTo>
                  <a:pt x="0" y="51689"/>
                </a:lnTo>
                <a:lnTo>
                  <a:pt x="85597" y="101600"/>
                </a:lnTo>
                <a:close/>
              </a:path>
              <a:path w="647953" h="103377">
                <a:moveTo>
                  <a:pt x="25109" y="51689"/>
                </a:moveTo>
                <a:lnTo>
                  <a:pt x="15747" y="46228"/>
                </a:lnTo>
                <a:lnTo>
                  <a:pt x="15747" y="57150"/>
                </a:lnTo>
                <a:lnTo>
                  <a:pt x="25109" y="5168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6680581" y="5265293"/>
            <a:ext cx="103377" cy="1079995"/>
          </a:xfrm>
          <a:custGeom>
            <a:avLst/>
            <a:gdLst/>
            <a:ahLst/>
            <a:cxnLst/>
            <a:rect l="l" t="t" r="r" b="b"/>
            <a:pathLst>
              <a:path w="103377" h="1079995">
                <a:moveTo>
                  <a:pt x="57150" y="1064196"/>
                </a:moveTo>
                <a:lnTo>
                  <a:pt x="46227" y="1064196"/>
                </a:lnTo>
                <a:lnTo>
                  <a:pt x="45339" y="1067396"/>
                </a:lnTo>
                <a:lnTo>
                  <a:pt x="4064" y="985710"/>
                </a:lnTo>
                <a:lnTo>
                  <a:pt x="1016" y="987475"/>
                </a:lnTo>
                <a:lnTo>
                  <a:pt x="0" y="991361"/>
                </a:lnTo>
                <a:lnTo>
                  <a:pt x="1777" y="994397"/>
                </a:lnTo>
                <a:lnTo>
                  <a:pt x="51689" y="1079995"/>
                </a:lnTo>
                <a:lnTo>
                  <a:pt x="58039" y="1067396"/>
                </a:lnTo>
                <a:lnTo>
                  <a:pt x="57150" y="1064196"/>
                </a:lnTo>
                <a:close/>
              </a:path>
              <a:path w="103377" h="1079995">
                <a:moveTo>
                  <a:pt x="51689" y="1079995"/>
                </a:moveTo>
                <a:lnTo>
                  <a:pt x="101600" y="994397"/>
                </a:lnTo>
                <a:lnTo>
                  <a:pt x="103377" y="991361"/>
                </a:lnTo>
                <a:lnTo>
                  <a:pt x="102362" y="987475"/>
                </a:lnTo>
                <a:lnTo>
                  <a:pt x="99314" y="985710"/>
                </a:lnTo>
                <a:lnTo>
                  <a:pt x="96266" y="983945"/>
                </a:lnTo>
                <a:lnTo>
                  <a:pt x="92328" y="984961"/>
                </a:lnTo>
                <a:lnTo>
                  <a:pt x="90677" y="987996"/>
                </a:lnTo>
                <a:lnTo>
                  <a:pt x="58038" y="1043949"/>
                </a:lnTo>
                <a:lnTo>
                  <a:pt x="51689" y="1054834"/>
                </a:lnTo>
                <a:lnTo>
                  <a:pt x="45339" y="1043949"/>
                </a:lnTo>
                <a:lnTo>
                  <a:pt x="12700" y="987996"/>
                </a:lnTo>
                <a:lnTo>
                  <a:pt x="10922" y="984961"/>
                </a:lnTo>
                <a:lnTo>
                  <a:pt x="6985" y="983945"/>
                </a:lnTo>
                <a:lnTo>
                  <a:pt x="4064" y="985710"/>
                </a:lnTo>
                <a:lnTo>
                  <a:pt x="45339" y="1067396"/>
                </a:lnTo>
                <a:lnTo>
                  <a:pt x="46227" y="1064196"/>
                </a:lnTo>
                <a:lnTo>
                  <a:pt x="57150" y="1064196"/>
                </a:lnTo>
                <a:lnTo>
                  <a:pt x="58039" y="1067396"/>
                </a:lnTo>
                <a:lnTo>
                  <a:pt x="51689" y="1079995"/>
                </a:lnTo>
                <a:close/>
              </a:path>
              <a:path w="103377" h="1079995">
                <a:moveTo>
                  <a:pt x="51689" y="1054834"/>
                </a:moveTo>
                <a:lnTo>
                  <a:pt x="58038" y="1043949"/>
                </a:lnTo>
                <a:lnTo>
                  <a:pt x="58039" y="0"/>
                </a:lnTo>
                <a:lnTo>
                  <a:pt x="45339" y="0"/>
                </a:lnTo>
                <a:lnTo>
                  <a:pt x="45339" y="1043949"/>
                </a:lnTo>
                <a:lnTo>
                  <a:pt x="51689" y="105483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5663311" y="4509135"/>
            <a:ext cx="117855" cy="360044"/>
          </a:xfrm>
          <a:custGeom>
            <a:avLst/>
            <a:gdLst/>
            <a:ahLst/>
            <a:cxnLst/>
            <a:rect l="l" t="t" r="r" b="b"/>
            <a:pathLst>
              <a:path w="117855" h="360044">
                <a:moveTo>
                  <a:pt x="46227" y="334898"/>
                </a:moveTo>
                <a:lnTo>
                  <a:pt x="46227" y="287709"/>
                </a:lnTo>
                <a:lnTo>
                  <a:pt x="25526" y="252221"/>
                </a:lnTo>
                <a:lnTo>
                  <a:pt x="21971" y="246125"/>
                </a:lnTo>
                <a:lnTo>
                  <a:pt x="14224" y="244094"/>
                </a:lnTo>
                <a:lnTo>
                  <a:pt x="8127" y="247650"/>
                </a:lnTo>
                <a:lnTo>
                  <a:pt x="2031" y="251206"/>
                </a:lnTo>
                <a:lnTo>
                  <a:pt x="0" y="258952"/>
                </a:lnTo>
                <a:lnTo>
                  <a:pt x="3555" y="265048"/>
                </a:lnTo>
                <a:lnTo>
                  <a:pt x="58927" y="360044"/>
                </a:lnTo>
                <a:lnTo>
                  <a:pt x="114426" y="265048"/>
                </a:lnTo>
                <a:lnTo>
                  <a:pt x="71627" y="334898"/>
                </a:lnTo>
                <a:lnTo>
                  <a:pt x="48005" y="328421"/>
                </a:lnTo>
                <a:lnTo>
                  <a:pt x="46227" y="287709"/>
                </a:lnTo>
                <a:lnTo>
                  <a:pt x="46227" y="334898"/>
                </a:lnTo>
                <a:close/>
              </a:path>
              <a:path w="117855" h="360044">
                <a:moveTo>
                  <a:pt x="96012" y="246125"/>
                </a:moveTo>
                <a:lnTo>
                  <a:pt x="92455" y="252221"/>
                </a:lnTo>
                <a:lnTo>
                  <a:pt x="71628" y="287927"/>
                </a:lnTo>
                <a:lnTo>
                  <a:pt x="69976" y="328421"/>
                </a:lnTo>
                <a:lnTo>
                  <a:pt x="58991" y="309589"/>
                </a:lnTo>
                <a:lnTo>
                  <a:pt x="46227" y="0"/>
                </a:lnTo>
                <a:lnTo>
                  <a:pt x="46227" y="287709"/>
                </a:lnTo>
                <a:lnTo>
                  <a:pt x="48005" y="328421"/>
                </a:lnTo>
                <a:lnTo>
                  <a:pt x="71627" y="334898"/>
                </a:lnTo>
                <a:lnTo>
                  <a:pt x="114426" y="265048"/>
                </a:lnTo>
                <a:lnTo>
                  <a:pt x="117855" y="258952"/>
                </a:lnTo>
                <a:lnTo>
                  <a:pt x="115824" y="251206"/>
                </a:lnTo>
                <a:lnTo>
                  <a:pt x="109854" y="247650"/>
                </a:lnTo>
                <a:lnTo>
                  <a:pt x="103759" y="244094"/>
                </a:lnTo>
                <a:lnTo>
                  <a:pt x="96012" y="246125"/>
                </a:lnTo>
                <a:close/>
              </a:path>
              <a:path w="117855" h="360044">
                <a:moveTo>
                  <a:pt x="58991" y="309589"/>
                </a:moveTo>
                <a:lnTo>
                  <a:pt x="69976" y="328421"/>
                </a:lnTo>
                <a:lnTo>
                  <a:pt x="71628" y="287927"/>
                </a:lnTo>
                <a:lnTo>
                  <a:pt x="71627" y="0"/>
                </a:lnTo>
                <a:lnTo>
                  <a:pt x="46227" y="0"/>
                </a:lnTo>
                <a:lnTo>
                  <a:pt x="58991" y="30958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5663311" y="4509135"/>
            <a:ext cx="117855" cy="360044"/>
          </a:xfrm>
          <a:custGeom>
            <a:avLst/>
            <a:gdLst/>
            <a:ahLst/>
            <a:cxnLst/>
            <a:rect l="l" t="t" r="r" b="b"/>
            <a:pathLst>
              <a:path w="117855" h="360044">
                <a:moveTo>
                  <a:pt x="46227" y="334898"/>
                </a:moveTo>
                <a:lnTo>
                  <a:pt x="46227" y="287709"/>
                </a:lnTo>
                <a:lnTo>
                  <a:pt x="25526" y="252221"/>
                </a:lnTo>
                <a:lnTo>
                  <a:pt x="21971" y="246125"/>
                </a:lnTo>
                <a:lnTo>
                  <a:pt x="14224" y="244094"/>
                </a:lnTo>
                <a:lnTo>
                  <a:pt x="8127" y="247650"/>
                </a:lnTo>
                <a:lnTo>
                  <a:pt x="2031" y="251206"/>
                </a:lnTo>
                <a:lnTo>
                  <a:pt x="0" y="258952"/>
                </a:lnTo>
                <a:lnTo>
                  <a:pt x="3555" y="265048"/>
                </a:lnTo>
                <a:lnTo>
                  <a:pt x="58927" y="360044"/>
                </a:lnTo>
                <a:lnTo>
                  <a:pt x="114426" y="265048"/>
                </a:lnTo>
                <a:lnTo>
                  <a:pt x="71627" y="334898"/>
                </a:lnTo>
                <a:lnTo>
                  <a:pt x="48005" y="328421"/>
                </a:lnTo>
                <a:lnTo>
                  <a:pt x="46227" y="287709"/>
                </a:lnTo>
                <a:lnTo>
                  <a:pt x="46227" y="334898"/>
                </a:lnTo>
                <a:close/>
              </a:path>
              <a:path w="117855" h="360044">
                <a:moveTo>
                  <a:pt x="96012" y="246125"/>
                </a:moveTo>
                <a:lnTo>
                  <a:pt x="92455" y="252221"/>
                </a:lnTo>
                <a:lnTo>
                  <a:pt x="71628" y="287927"/>
                </a:lnTo>
                <a:lnTo>
                  <a:pt x="69976" y="328421"/>
                </a:lnTo>
                <a:lnTo>
                  <a:pt x="58991" y="309589"/>
                </a:lnTo>
                <a:lnTo>
                  <a:pt x="46227" y="0"/>
                </a:lnTo>
                <a:lnTo>
                  <a:pt x="46227" y="287709"/>
                </a:lnTo>
                <a:lnTo>
                  <a:pt x="48005" y="328421"/>
                </a:lnTo>
                <a:lnTo>
                  <a:pt x="71627" y="334898"/>
                </a:lnTo>
                <a:lnTo>
                  <a:pt x="114426" y="265048"/>
                </a:lnTo>
                <a:lnTo>
                  <a:pt x="117855" y="258952"/>
                </a:lnTo>
                <a:lnTo>
                  <a:pt x="115824" y="251206"/>
                </a:lnTo>
                <a:lnTo>
                  <a:pt x="109854" y="247650"/>
                </a:lnTo>
                <a:lnTo>
                  <a:pt x="103759" y="244094"/>
                </a:lnTo>
                <a:lnTo>
                  <a:pt x="96012" y="246125"/>
                </a:lnTo>
                <a:close/>
              </a:path>
              <a:path w="117855" h="360044">
                <a:moveTo>
                  <a:pt x="58991" y="309589"/>
                </a:moveTo>
                <a:lnTo>
                  <a:pt x="69976" y="328421"/>
                </a:lnTo>
                <a:lnTo>
                  <a:pt x="71628" y="287927"/>
                </a:lnTo>
                <a:lnTo>
                  <a:pt x="71627" y="0"/>
                </a:lnTo>
                <a:lnTo>
                  <a:pt x="46227" y="0"/>
                </a:lnTo>
                <a:lnTo>
                  <a:pt x="58991" y="30958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5650230" y="4746879"/>
            <a:ext cx="144018" cy="122300"/>
          </a:xfrm>
          <a:custGeom>
            <a:avLst/>
            <a:gdLst/>
            <a:ahLst/>
            <a:cxnLst/>
            <a:rect l="l" t="t" r="r" b="b"/>
            <a:pathLst>
              <a:path w="144018" h="122300">
                <a:moveTo>
                  <a:pt x="72009" y="122301"/>
                </a:moveTo>
                <a:lnTo>
                  <a:pt x="79005" y="122015"/>
                </a:lnTo>
                <a:lnTo>
                  <a:pt x="94090" y="119365"/>
                </a:lnTo>
                <a:lnTo>
                  <a:pt x="107843" y="114185"/>
                </a:lnTo>
                <a:lnTo>
                  <a:pt x="119905" y="106783"/>
                </a:lnTo>
                <a:lnTo>
                  <a:pt x="129913" y="97465"/>
                </a:lnTo>
                <a:lnTo>
                  <a:pt x="137509" y="86538"/>
                </a:lnTo>
                <a:lnTo>
                  <a:pt x="142330" y="74310"/>
                </a:lnTo>
                <a:lnTo>
                  <a:pt x="144018" y="61087"/>
                </a:lnTo>
                <a:lnTo>
                  <a:pt x="143691" y="55223"/>
                </a:lnTo>
                <a:lnTo>
                  <a:pt x="140589" y="42396"/>
                </a:lnTo>
                <a:lnTo>
                  <a:pt x="134506" y="30708"/>
                </a:lnTo>
                <a:lnTo>
                  <a:pt x="125801" y="20464"/>
                </a:lnTo>
                <a:lnTo>
                  <a:pt x="114838" y="11967"/>
                </a:lnTo>
                <a:lnTo>
                  <a:pt x="101977" y="5521"/>
                </a:lnTo>
                <a:lnTo>
                  <a:pt x="87580" y="1431"/>
                </a:lnTo>
                <a:lnTo>
                  <a:pt x="72009" y="0"/>
                </a:lnTo>
                <a:lnTo>
                  <a:pt x="65108" y="276"/>
                </a:lnTo>
                <a:lnTo>
                  <a:pt x="50003" y="2902"/>
                </a:lnTo>
                <a:lnTo>
                  <a:pt x="36230" y="8056"/>
                </a:lnTo>
                <a:lnTo>
                  <a:pt x="24151" y="15432"/>
                </a:lnTo>
                <a:lnTo>
                  <a:pt x="14127" y="24727"/>
                </a:lnTo>
                <a:lnTo>
                  <a:pt x="6519" y="35637"/>
                </a:lnTo>
                <a:lnTo>
                  <a:pt x="1690" y="47858"/>
                </a:lnTo>
                <a:lnTo>
                  <a:pt x="0" y="61087"/>
                </a:lnTo>
                <a:lnTo>
                  <a:pt x="335" y="67032"/>
                </a:lnTo>
                <a:lnTo>
                  <a:pt x="3452" y="79854"/>
                </a:lnTo>
                <a:lnTo>
                  <a:pt x="9544" y="91545"/>
                </a:lnTo>
                <a:lnTo>
                  <a:pt x="18250" y="101798"/>
                </a:lnTo>
                <a:lnTo>
                  <a:pt x="29210" y="110308"/>
                </a:lnTo>
                <a:lnTo>
                  <a:pt x="42064" y="116766"/>
                </a:lnTo>
                <a:lnTo>
                  <a:pt x="56450" y="120866"/>
                </a:lnTo>
                <a:lnTo>
                  <a:pt x="72009" y="1223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5650230" y="4746879"/>
            <a:ext cx="144018" cy="122300"/>
          </a:xfrm>
          <a:custGeom>
            <a:avLst/>
            <a:gdLst/>
            <a:ahLst/>
            <a:cxnLst/>
            <a:rect l="l" t="t" r="r" b="b"/>
            <a:pathLst>
              <a:path w="144018" h="122300">
                <a:moveTo>
                  <a:pt x="72009" y="122301"/>
                </a:moveTo>
                <a:lnTo>
                  <a:pt x="56450" y="120866"/>
                </a:lnTo>
                <a:lnTo>
                  <a:pt x="42064" y="116766"/>
                </a:lnTo>
                <a:lnTo>
                  <a:pt x="29210" y="110308"/>
                </a:lnTo>
                <a:lnTo>
                  <a:pt x="18250" y="101798"/>
                </a:lnTo>
                <a:lnTo>
                  <a:pt x="9544" y="91545"/>
                </a:lnTo>
                <a:lnTo>
                  <a:pt x="3452" y="79854"/>
                </a:lnTo>
                <a:lnTo>
                  <a:pt x="335" y="67032"/>
                </a:lnTo>
                <a:lnTo>
                  <a:pt x="0" y="61087"/>
                </a:lnTo>
                <a:lnTo>
                  <a:pt x="1690" y="47858"/>
                </a:lnTo>
                <a:lnTo>
                  <a:pt x="6519" y="35637"/>
                </a:lnTo>
                <a:lnTo>
                  <a:pt x="14127" y="24727"/>
                </a:lnTo>
                <a:lnTo>
                  <a:pt x="24151" y="15432"/>
                </a:lnTo>
                <a:lnTo>
                  <a:pt x="36230" y="8056"/>
                </a:lnTo>
                <a:lnTo>
                  <a:pt x="50003" y="2902"/>
                </a:lnTo>
                <a:lnTo>
                  <a:pt x="65108" y="276"/>
                </a:lnTo>
                <a:lnTo>
                  <a:pt x="72009" y="0"/>
                </a:lnTo>
                <a:lnTo>
                  <a:pt x="87580" y="1431"/>
                </a:lnTo>
                <a:lnTo>
                  <a:pt x="101977" y="5521"/>
                </a:lnTo>
                <a:lnTo>
                  <a:pt x="114838" y="11967"/>
                </a:lnTo>
                <a:lnTo>
                  <a:pt x="125801" y="20464"/>
                </a:lnTo>
                <a:lnTo>
                  <a:pt x="134506" y="30708"/>
                </a:lnTo>
                <a:lnTo>
                  <a:pt x="140589" y="42396"/>
                </a:lnTo>
                <a:lnTo>
                  <a:pt x="143691" y="55223"/>
                </a:lnTo>
                <a:lnTo>
                  <a:pt x="144018" y="61087"/>
                </a:lnTo>
                <a:lnTo>
                  <a:pt x="142330" y="74310"/>
                </a:lnTo>
                <a:lnTo>
                  <a:pt x="137509" y="86538"/>
                </a:lnTo>
                <a:lnTo>
                  <a:pt x="129913" y="97465"/>
                </a:lnTo>
                <a:lnTo>
                  <a:pt x="119905" y="106783"/>
                </a:lnTo>
                <a:lnTo>
                  <a:pt x="107843" y="114185"/>
                </a:lnTo>
                <a:lnTo>
                  <a:pt x="94090" y="119365"/>
                </a:lnTo>
                <a:lnTo>
                  <a:pt x="79005" y="122015"/>
                </a:lnTo>
                <a:lnTo>
                  <a:pt x="72009" y="12230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7391527" y="4509135"/>
            <a:ext cx="117855" cy="360044"/>
          </a:xfrm>
          <a:custGeom>
            <a:avLst/>
            <a:gdLst/>
            <a:ahLst/>
            <a:cxnLst/>
            <a:rect l="l" t="t" r="r" b="b"/>
            <a:pathLst>
              <a:path w="117855" h="360044">
                <a:moveTo>
                  <a:pt x="46227" y="334898"/>
                </a:moveTo>
                <a:lnTo>
                  <a:pt x="46228" y="287927"/>
                </a:lnTo>
                <a:lnTo>
                  <a:pt x="25400" y="252221"/>
                </a:lnTo>
                <a:lnTo>
                  <a:pt x="21971" y="246125"/>
                </a:lnTo>
                <a:lnTo>
                  <a:pt x="14097" y="244094"/>
                </a:lnTo>
                <a:lnTo>
                  <a:pt x="8127" y="247650"/>
                </a:lnTo>
                <a:lnTo>
                  <a:pt x="2031" y="251206"/>
                </a:lnTo>
                <a:lnTo>
                  <a:pt x="0" y="258952"/>
                </a:lnTo>
                <a:lnTo>
                  <a:pt x="3555" y="265048"/>
                </a:lnTo>
                <a:lnTo>
                  <a:pt x="58927" y="360044"/>
                </a:lnTo>
                <a:lnTo>
                  <a:pt x="114300" y="265048"/>
                </a:lnTo>
                <a:lnTo>
                  <a:pt x="71627" y="334898"/>
                </a:lnTo>
                <a:lnTo>
                  <a:pt x="48005" y="328421"/>
                </a:lnTo>
                <a:lnTo>
                  <a:pt x="46228" y="287927"/>
                </a:lnTo>
                <a:lnTo>
                  <a:pt x="46227" y="334898"/>
                </a:lnTo>
                <a:close/>
              </a:path>
              <a:path w="117855" h="360044">
                <a:moveTo>
                  <a:pt x="95884" y="246125"/>
                </a:moveTo>
                <a:lnTo>
                  <a:pt x="92455" y="252221"/>
                </a:lnTo>
                <a:lnTo>
                  <a:pt x="71628" y="287927"/>
                </a:lnTo>
                <a:lnTo>
                  <a:pt x="69850" y="328421"/>
                </a:lnTo>
                <a:lnTo>
                  <a:pt x="58928" y="309698"/>
                </a:lnTo>
                <a:lnTo>
                  <a:pt x="46227" y="0"/>
                </a:lnTo>
                <a:lnTo>
                  <a:pt x="46228" y="287927"/>
                </a:lnTo>
                <a:lnTo>
                  <a:pt x="48005" y="328421"/>
                </a:lnTo>
                <a:lnTo>
                  <a:pt x="71627" y="334898"/>
                </a:lnTo>
                <a:lnTo>
                  <a:pt x="114300" y="265048"/>
                </a:lnTo>
                <a:lnTo>
                  <a:pt x="117855" y="258952"/>
                </a:lnTo>
                <a:lnTo>
                  <a:pt x="115824" y="251206"/>
                </a:lnTo>
                <a:lnTo>
                  <a:pt x="109727" y="247650"/>
                </a:lnTo>
                <a:lnTo>
                  <a:pt x="103758" y="244094"/>
                </a:lnTo>
                <a:lnTo>
                  <a:pt x="95884" y="246125"/>
                </a:lnTo>
                <a:close/>
              </a:path>
              <a:path w="117855" h="360044">
                <a:moveTo>
                  <a:pt x="58928" y="309698"/>
                </a:moveTo>
                <a:lnTo>
                  <a:pt x="69850" y="328421"/>
                </a:lnTo>
                <a:lnTo>
                  <a:pt x="71628" y="287927"/>
                </a:lnTo>
                <a:lnTo>
                  <a:pt x="71627" y="0"/>
                </a:lnTo>
                <a:lnTo>
                  <a:pt x="46227" y="0"/>
                </a:lnTo>
                <a:lnTo>
                  <a:pt x="58928" y="30969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7391527" y="4509135"/>
            <a:ext cx="117855" cy="360044"/>
          </a:xfrm>
          <a:custGeom>
            <a:avLst/>
            <a:gdLst/>
            <a:ahLst/>
            <a:cxnLst/>
            <a:rect l="l" t="t" r="r" b="b"/>
            <a:pathLst>
              <a:path w="117855" h="360044">
                <a:moveTo>
                  <a:pt x="46227" y="334898"/>
                </a:moveTo>
                <a:lnTo>
                  <a:pt x="46228" y="287927"/>
                </a:lnTo>
                <a:lnTo>
                  <a:pt x="25400" y="252221"/>
                </a:lnTo>
                <a:lnTo>
                  <a:pt x="21971" y="246125"/>
                </a:lnTo>
                <a:lnTo>
                  <a:pt x="14097" y="244094"/>
                </a:lnTo>
                <a:lnTo>
                  <a:pt x="8127" y="247650"/>
                </a:lnTo>
                <a:lnTo>
                  <a:pt x="2031" y="251206"/>
                </a:lnTo>
                <a:lnTo>
                  <a:pt x="0" y="258952"/>
                </a:lnTo>
                <a:lnTo>
                  <a:pt x="3555" y="265048"/>
                </a:lnTo>
                <a:lnTo>
                  <a:pt x="58927" y="360044"/>
                </a:lnTo>
                <a:lnTo>
                  <a:pt x="114300" y="265048"/>
                </a:lnTo>
                <a:lnTo>
                  <a:pt x="71627" y="334898"/>
                </a:lnTo>
                <a:lnTo>
                  <a:pt x="48005" y="328421"/>
                </a:lnTo>
                <a:lnTo>
                  <a:pt x="46228" y="287927"/>
                </a:lnTo>
                <a:lnTo>
                  <a:pt x="46227" y="334898"/>
                </a:lnTo>
                <a:close/>
              </a:path>
              <a:path w="117855" h="360044">
                <a:moveTo>
                  <a:pt x="95884" y="246125"/>
                </a:moveTo>
                <a:lnTo>
                  <a:pt x="92455" y="252221"/>
                </a:lnTo>
                <a:lnTo>
                  <a:pt x="71628" y="287927"/>
                </a:lnTo>
                <a:lnTo>
                  <a:pt x="69850" y="328421"/>
                </a:lnTo>
                <a:lnTo>
                  <a:pt x="58928" y="309698"/>
                </a:lnTo>
                <a:lnTo>
                  <a:pt x="46227" y="0"/>
                </a:lnTo>
                <a:lnTo>
                  <a:pt x="46228" y="287927"/>
                </a:lnTo>
                <a:lnTo>
                  <a:pt x="48005" y="328421"/>
                </a:lnTo>
                <a:lnTo>
                  <a:pt x="71627" y="334898"/>
                </a:lnTo>
                <a:lnTo>
                  <a:pt x="114300" y="265048"/>
                </a:lnTo>
                <a:lnTo>
                  <a:pt x="117855" y="258952"/>
                </a:lnTo>
                <a:lnTo>
                  <a:pt x="115824" y="251206"/>
                </a:lnTo>
                <a:lnTo>
                  <a:pt x="109727" y="247650"/>
                </a:lnTo>
                <a:lnTo>
                  <a:pt x="103758" y="244094"/>
                </a:lnTo>
                <a:lnTo>
                  <a:pt x="95884" y="246125"/>
                </a:lnTo>
                <a:close/>
              </a:path>
              <a:path w="117855" h="360044">
                <a:moveTo>
                  <a:pt x="58928" y="309698"/>
                </a:moveTo>
                <a:lnTo>
                  <a:pt x="69850" y="328421"/>
                </a:lnTo>
                <a:lnTo>
                  <a:pt x="71628" y="287927"/>
                </a:lnTo>
                <a:lnTo>
                  <a:pt x="71627" y="0"/>
                </a:lnTo>
                <a:lnTo>
                  <a:pt x="46227" y="0"/>
                </a:lnTo>
                <a:lnTo>
                  <a:pt x="58928" y="30969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7378446" y="4746879"/>
            <a:ext cx="144018" cy="122300"/>
          </a:xfrm>
          <a:custGeom>
            <a:avLst/>
            <a:gdLst/>
            <a:ahLst/>
            <a:cxnLst/>
            <a:rect l="l" t="t" r="r" b="b"/>
            <a:pathLst>
              <a:path w="144018" h="122300">
                <a:moveTo>
                  <a:pt x="72008" y="122301"/>
                </a:moveTo>
                <a:lnTo>
                  <a:pt x="79005" y="122015"/>
                </a:lnTo>
                <a:lnTo>
                  <a:pt x="94090" y="119365"/>
                </a:lnTo>
                <a:lnTo>
                  <a:pt x="107843" y="114185"/>
                </a:lnTo>
                <a:lnTo>
                  <a:pt x="119905" y="106783"/>
                </a:lnTo>
                <a:lnTo>
                  <a:pt x="129913" y="97465"/>
                </a:lnTo>
                <a:lnTo>
                  <a:pt x="137509" y="86538"/>
                </a:lnTo>
                <a:lnTo>
                  <a:pt x="142330" y="74310"/>
                </a:lnTo>
                <a:lnTo>
                  <a:pt x="144018" y="61087"/>
                </a:lnTo>
                <a:lnTo>
                  <a:pt x="143691" y="55223"/>
                </a:lnTo>
                <a:lnTo>
                  <a:pt x="140589" y="42396"/>
                </a:lnTo>
                <a:lnTo>
                  <a:pt x="134506" y="30708"/>
                </a:lnTo>
                <a:lnTo>
                  <a:pt x="125801" y="20464"/>
                </a:lnTo>
                <a:lnTo>
                  <a:pt x="114838" y="11967"/>
                </a:lnTo>
                <a:lnTo>
                  <a:pt x="101977" y="5521"/>
                </a:lnTo>
                <a:lnTo>
                  <a:pt x="87580" y="1431"/>
                </a:lnTo>
                <a:lnTo>
                  <a:pt x="72008" y="0"/>
                </a:lnTo>
                <a:lnTo>
                  <a:pt x="65108" y="276"/>
                </a:lnTo>
                <a:lnTo>
                  <a:pt x="50003" y="2902"/>
                </a:lnTo>
                <a:lnTo>
                  <a:pt x="36230" y="8056"/>
                </a:lnTo>
                <a:lnTo>
                  <a:pt x="24151" y="15432"/>
                </a:lnTo>
                <a:lnTo>
                  <a:pt x="14127" y="24727"/>
                </a:lnTo>
                <a:lnTo>
                  <a:pt x="6519" y="35637"/>
                </a:lnTo>
                <a:lnTo>
                  <a:pt x="1690" y="47858"/>
                </a:lnTo>
                <a:lnTo>
                  <a:pt x="0" y="61087"/>
                </a:lnTo>
                <a:lnTo>
                  <a:pt x="335" y="67032"/>
                </a:lnTo>
                <a:lnTo>
                  <a:pt x="3452" y="79854"/>
                </a:lnTo>
                <a:lnTo>
                  <a:pt x="9544" y="91545"/>
                </a:lnTo>
                <a:lnTo>
                  <a:pt x="18250" y="101798"/>
                </a:lnTo>
                <a:lnTo>
                  <a:pt x="29210" y="110308"/>
                </a:lnTo>
                <a:lnTo>
                  <a:pt x="42064" y="116766"/>
                </a:lnTo>
                <a:lnTo>
                  <a:pt x="56450" y="120866"/>
                </a:lnTo>
                <a:lnTo>
                  <a:pt x="72008" y="1223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7378446" y="4746879"/>
            <a:ext cx="144018" cy="122300"/>
          </a:xfrm>
          <a:custGeom>
            <a:avLst/>
            <a:gdLst/>
            <a:ahLst/>
            <a:cxnLst/>
            <a:rect l="l" t="t" r="r" b="b"/>
            <a:pathLst>
              <a:path w="144018" h="122300">
                <a:moveTo>
                  <a:pt x="72008" y="122301"/>
                </a:moveTo>
                <a:lnTo>
                  <a:pt x="56450" y="120866"/>
                </a:lnTo>
                <a:lnTo>
                  <a:pt x="42064" y="116766"/>
                </a:lnTo>
                <a:lnTo>
                  <a:pt x="29210" y="110308"/>
                </a:lnTo>
                <a:lnTo>
                  <a:pt x="18250" y="101798"/>
                </a:lnTo>
                <a:lnTo>
                  <a:pt x="9544" y="91545"/>
                </a:lnTo>
                <a:lnTo>
                  <a:pt x="3452" y="79854"/>
                </a:lnTo>
                <a:lnTo>
                  <a:pt x="335" y="67032"/>
                </a:lnTo>
                <a:lnTo>
                  <a:pt x="0" y="61087"/>
                </a:lnTo>
                <a:lnTo>
                  <a:pt x="1690" y="47858"/>
                </a:lnTo>
                <a:lnTo>
                  <a:pt x="6519" y="35637"/>
                </a:lnTo>
                <a:lnTo>
                  <a:pt x="14127" y="24727"/>
                </a:lnTo>
                <a:lnTo>
                  <a:pt x="24151" y="15432"/>
                </a:lnTo>
                <a:lnTo>
                  <a:pt x="36230" y="8056"/>
                </a:lnTo>
                <a:lnTo>
                  <a:pt x="50003" y="2902"/>
                </a:lnTo>
                <a:lnTo>
                  <a:pt x="65108" y="276"/>
                </a:lnTo>
                <a:lnTo>
                  <a:pt x="72008" y="0"/>
                </a:lnTo>
                <a:lnTo>
                  <a:pt x="87580" y="1431"/>
                </a:lnTo>
                <a:lnTo>
                  <a:pt x="101977" y="5521"/>
                </a:lnTo>
                <a:lnTo>
                  <a:pt x="114838" y="11967"/>
                </a:lnTo>
                <a:lnTo>
                  <a:pt x="125801" y="20464"/>
                </a:lnTo>
                <a:lnTo>
                  <a:pt x="134506" y="30708"/>
                </a:lnTo>
                <a:lnTo>
                  <a:pt x="140589" y="42396"/>
                </a:lnTo>
                <a:lnTo>
                  <a:pt x="143691" y="55223"/>
                </a:lnTo>
                <a:lnTo>
                  <a:pt x="144018" y="61087"/>
                </a:lnTo>
                <a:lnTo>
                  <a:pt x="142330" y="74310"/>
                </a:lnTo>
                <a:lnTo>
                  <a:pt x="137509" y="86538"/>
                </a:lnTo>
                <a:lnTo>
                  <a:pt x="129913" y="97465"/>
                </a:lnTo>
                <a:lnTo>
                  <a:pt x="119905" y="106783"/>
                </a:lnTo>
                <a:lnTo>
                  <a:pt x="107843" y="114185"/>
                </a:lnTo>
                <a:lnTo>
                  <a:pt x="94090" y="119365"/>
                </a:lnTo>
                <a:lnTo>
                  <a:pt x="79005" y="122015"/>
                </a:lnTo>
                <a:lnTo>
                  <a:pt x="72008" y="12230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4880356" y="5265293"/>
            <a:ext cx="103378" cy="1080033"/>
          </a:xfrm>
          <a:custGeom>
            <a:avLst/>
            <a:gdLst/>
            <a:ahLst/>
            <a:cxnLst/>
            <a:rect l="l" t="t" r="r" b="b"/>
            <a:pathLst>
              <a:path w="103378" h="1080033">
                <a:moveTo>
                  <a:pt x="57150" y="1064234"/>
                </a:moveTo>
                <a:lnTo>
                  <a:pt x="46228" y="1064234"/>
                </a:lnTo>
                <a:lnTo>
                  <a:pt x="45339" y="1067434"/>
                </a:lnTo>
                <a:lnTo>
                  <a:pt x="4064" y="985748"/>
                </a:lnTo>
                <a:lnTo>
                  <a:pt x="1016" y="987513"/>
                </a:lnTo>
                <a:lnTo>
                  <a:pt x="0" y="991400"/>
                </a:lnTo>
                <a:lnTo>
                  <a:pt x="1778" y="994435"/>
                </a:lnTo>
                <a:lnTo>
                  <a:pt x="51689" y="1080033"/>
                </a:lnTo>
                <a:lnTo>
                  <a:pt x="58039" y="1067434"/>
                </a:lnTo>
                <a:lnTo>
                  <a:pt x="57150" y="1064234"/>
                </a:lnTo>
                <a:close/>
              </a:path>
              <a:path w="103378" h="1080033">
                <a:moveTo>
                  <a:pt x="51689" y="1080033"/>
                </a:moveTo>
                <a:lnTo>
                  <a:pt x="101600" y="994435"/>
                </a:lnTo>
                <a:lnTo>
                  <a:pt x="103378" y="991400"/>
                </a:lnTo>
                <a:lnTo>
                  <a:pt x="102362" y="987513"/>
                </a:lnTo>
                <a:lnTo>
                  <a:pt x="99314" y="985748"/>
                </a:lnTo>
                <a:lnTo>
                  <a:pt x="96266" y="983983"/>
                </a:lnTo>
                <a:lnTo>
                  <a:pt x="92456" y="985011"/>
                </a:lnTo>
                <a:lnTo>
                  <a:pt x="90678" y="988034"/>
                </a:lnTo>
                <a:lnTo>
                  <a:pt x="58038" y="1043987"/>
                </a:lnTo>
                <a:lnTo>
                  <a:pt x="51689" y="1054872"/>
                </a:lnTo>
                <a:lnTo>
                  <a:pt x="45338" y="1043987"/>
                </a:lnTo>
                <a:lnTo>
                  <a:pt x="12700" y="988034"/>
                </a:lnTo>
                <a:lnTo>
                  <a:pt x="10922" y="985011"/>
                </a:lnTo>
                <a:lnTo>
                  <a:pt x="7112" y="983983"/>
                </a:lnTo>
                <a:lnTo>
                  <a:pt x="4064" y="985748"/>
                </a:lnTo>
                <a:lnTo>
                  <a:pt x="45339" y="1067434"/>
                </a:lnTo>
                <a:lnTo>
                  <a:pt x="46228" y="1064234"/>
                </a:lnTo>
                <a:lnTo>
                  <a:pt x="57150" y="1064234"/>
                </a:lnTo>
                <a:lnTo>
                  <a:pt x="58039" y="1067434"/>
                </a:lnTo>
                <a:lnTo>
                  <a:pt x="51689" y="1080033"/>
                </a:lnTo>
                <a:close/>
              </a:path>
              <a:path w="103378" h="1080033">
                <a:moveTo>
                  <a:pt x="51689" y="1054872"/>
                </a:moveTo>
                <a:lnTo>
                  <a:pt x="58038" y="1043987"/>
                </a:lnTo>
                <a:lnTo>
                  <a:pt x="58039" y="0"/>
                </a:lnTo>
                <a:lnTo>
                  <a:pt x="45339" y="0"/>
                </a:lnTo>
                <a:lnTo>
                  <a:pt x="45338" y="1043987"/>
                </a:lnTo>
                <a:lnTo>
                  <a:pt x="51689" y="105487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7410958" y="5661228"/>
            <a:ext cx="117983" cy="360057"/>
          </a:xfrm>
          <a:custGeom>
            <a:avLst/>
            <a:gdLst/>
            <a:ahLst/>
            <a:cxnLst/>
            <a:rect l="l" t="t" r="r" b="b"/>
            <a:pathLst>
              <a:path w="117983" h="360057">
                <a:moveTo>
                  <a:pt x="21971" y="113868"/>
                </a:moveTo>
                <a:lnTo>
                  <a:pt x="25526" y="107797"/>
                </a:lnTo>
                <a:lnTo>
                  <a:pt x="46355" y="72092"/>
                </a:lnTo>
                <a:lnTo>
                  <a:pt x="58991" y="50429"/>
                </a:lnTo>
                <a:lnTo>
                  <a:pt x="71755" y="72310"/>
                </a:lnTo>
                <a:lnTo>
                  <a:pt x="92456" y="107797"/>
                </a:lnTo>
                <a:lnTo>
                  <a:pt x="96012" y="113868"/>
                </a:lnTo>
                <a:lnTo>
                  <a:pt x="103759" y="115912"/>
                </a:lnTo>
                <a:lnTo>
                  <a:pt x="109855" y="112369"/>
                </a:lnTo>
                <a:lnTo>
                  <a:pt x="115950" y="108838"/>
                </a:lnTo>
                <a:lnTo>
                  <a:pt x="117983" y="101066"/>
                </a:lnTo>
                <a:lnTo>
                  <a:pt x="114426" y="95008"/>
                </a:lnTo>
                <a:lnTo>
                  <a:pt x="71755" y="25209"/>
                </a:lnTo>
                <a:lnTo>
                  <a:pt x="69976" y="31597"/>
                </a:lnTo>
                <a:lnTo>
                  <a:pt x="48006" y="31597"/>
                </a:lnTo>
                <a:lnTo>
                  <a:pt x="46355" y="25209"/>
                </a:lnTo>
                <a:lnTo>
                  <a:pt x="3556" y="95008"/>
                </a:lnTo>
                <a:lnTo>
                  <a:pt x="0" y="101066"/>
                </a:lnTo>
                <a:lnTo>
                  <a:pt x="2032" y="108838"/>
                </a:lnTo>
                <a:lnTo>
                  <a:pt x="8127" y="112369"/>
                </a:lnTo>
                <a:lnTo>
                  <a:pt x="14224" y="115912"/>
                </a:lnTo>
                <a:lnTo>
                  <a:pt x="21971" y="113868"/>
                </a:lnTo>
                <a:close/>
              </a:path>
              <a:path w="117983" h="360057">
                <a:moveTo>
                  <a:pt x="71755" y="25209"/>
                </a:moveTo>
                <a:lnTo>
                  <a:pt x="114426" y="95008"/>
                </a:lnTo>
                <a:lnTo>
                  <a:pt x="59055" y="0"/>
                </a:lnTo>
                <a:lnTo>
                  <a:pt x="3556" y="95008"/>
                </a:lnTo>
                <a:lnTo>
                  <a:pt x="46355" y="25209"/>
                </a:lnTo>
                <a:lnTo>
                  <a:pt x="48006" y="31597"/>
                </a:lnTo>
                <a:lnTo>
                  <a:pt x="69976" y="31597"/>
                </a:lnTo>
                <a:lnTo>
                  <a:pt x="71755" y="25209"/>
                </a:lnTo>
                <a:close/>
              </a:path>
              <a:path w="117983" h="360057">
                <a:moveTo>
                  <a:pt x="71755" y="360057"/>
                </a:moveTo>
                <a:lnTo>
                  <a:pt x="71755" y="72310"/>
                </a:lnTo>
                <a:lnTo>
                  <a:pt x="58991" y="50429"/>
                </a:lnTo>
                <a:lnTo>
                  <a:pt x="46355" y="72092"/>
                </a:lnTo>
                <a:lnTo>
                  <a:pt x="46355" y="360057"/>
                </a:lnTo>
                <a:lnTo>
                  <a:pt x="71755" y="3600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7410958" y="5661228"/>
            <a:ext cx="117983" cy="360057"/>
          </a:xfrm>
          <a:custGeom>
            <a:avLst/>
            <a:gdLst/>
            <a:ahLst/>
            <a:cxnLst/>
            <a:rect l="l" t="t" r="r" b="b"/>
            <a:pathLst>
              <a:path w="117983" h="360057">
                <a:moveTo>
                  <a:pt x="21971" y="113868"/>
                </a:moveTo>
                <a:lnTo>
                  <a:pt x="25526" y="107797"/>
                </a:lnTo>
                <a:lnTo>
                  <a:pt x="46355" y="72092"/>
                </a:lnTo>
                <a:lnTo>
                  <a:pt x="58991" y="50429"/>
                </a:lnTo>
                <a:lnTo>
                  <a:pt x="71755" y="72310"/>
                </a:lnTo>
                <a:lnTo>
                  <a:pt x="92456" y="107797"/>
                </a:lnTo>
                <a:lnTo>
                  <a:pt x="96012" y="113868"/>
                </a:lnTo>
                <a:lnTo>
                  <a:pt x="103759" y="115912"/>
                </a:lnTo>
                <a:lnTo>
                  <a:pt x="109855" y="112369"/>
                </a:lnTo>
                <a:lnTo>
                  <a:pt x="115950" y="108838"/>
                </a:lnTo>
                <a:lnTo>
                  <a:pt x="117983" y="101066"/>
                </a:lnTo>
                <a:lnTo>
                  <a:pt x="114426" y="95008"/>
                </a:lnTo>
                <a:lnTo>
                  <a:pt x="71755" y="25209"/>
                </a:lnTo>
                <a:lnTo>
                  <a:pt x="69976" y="31597"/>
                </a:lnTo>
                <a:lnTo>
                  <a:pt x="48006" y="31597"/>
                </a:lnTo>
                <a:lnTo>
                  <a:pt x="46355" y="25209"/>
                </a:lnTo>
                <a:lnTo>
                  <a:pt x="3556" y="95008"/>
                </a:lnTo>
                <a:lnTo>
                  <a:pt x="0" y="101066"/>
                </a:lnTo>
                <a:lnTo>
                  <a:pt x="2032" y="108838"/>
                </a:lnTo>
                <a:lnTo>
                  <a:pt x="8127" y="112369"/>
                </a:lnTo>
                <a:lnTo>
                  <a:pt x="14224" y="115912"/>
                </a:lnTo>
                <a:lnTo>
                  <a:pt x="21971" y="113868"/>
                </a:lnTo>
                <a:close/>
              </a:path>
              <a:path w="117983" h="360057">
                <a:moveTo>
                  <a:pt x="71755" y="25209"/>
                </a:moveTo>
                <a:lnTo>
                  <a:pt x="114426" y="95008"/>
                </a:lnTo>
                <a:lnTo>
                  <a:pt x="59055" y="0"/>
                </a:lnTo>
                <a:lnTo>
                  <a:pt x="3556" y="95008"/>
                </a:lnTo>
                <a:lnTo>
                  <a:pt x="46355" y="25209"/>
                </a:lnTo>
                <a:lnTo>
                  <a:pt x="48006" y="31597"/>
                </a:lnTo>
                <a:lnTo>
                  <a:pt x="69976" y="31597"/>
                </a:lnTo>
                <a:lnTo>
                  <a:pt x="71755" y="25209"/>
                </a:lnTo>
                <a:close/>
              </a:path>
              <a:path w="117983" h="360057">
                <a:moveTo>
                  <a:pt x="71755" y="360057"/>
                </a:moveTo>
                <a:lnTo>
                  <a:pt x="71755" y="72310"/>
                </a:lnTo>
                <a:lnTo>
                  <a:pt x="58991" y="50429"/>
                </a:lnTo>
                <a:lnTo>
                  <a:pt x="46355" y="72092"/>
                </a:lnTo>
                <a:lnTo>
                  <a:pt x="46355" y="360057"/>
                </a:lnTo>
                <a:lnTo>
                  <a:pt x="71755" y="3600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7398004" y="5661253"/>
            <a:ext cx="144018" cy="122300"/>
          </a:xfrm>
          <a:custGeom>
            <a:avLst/>
            <a:gdLst/>
            <a:ahLst/>
            <a:cxnLst/>
            <a:rect l="l" t="t" r="r" b="b"/>
            <a:pathLst>
              <a:path w="144018" h="122300">
                <a:moveTo>
                  <a:pt x="72009" y="0"/>
                </a:moveTo>
                <a:lnTo>
                  <a:pt x="65040" y="281"/>
                </a:lnTo>
                <a:lnTo>
                  <a:pt x="49917" y="2919"/>
                </a:lnTo>
                <a:lnTo>
                  <a:pt x="36146" y="8085"/>
                </a:lnTo>
                <a:lnTo>
                  <a:pt x="24081" y="15475"/>
                </a:lnTo>
                <a:lnTo>
                  <a:pt x="14078" y="24781"/>
                </a:lnTo>
                <a:lnTo>
                  <a:pt x="6494" y="35700"/>
                </a:lnTo>
                <a:lnTo>
                  <a:pt x="1682" y="47924"/>
                </a:lnTo>
                <a:lnTo>
                  <a:pt x="0" y="61150"/>
                </a:lnTo>
                <a:lnTo>
                  <a:pt x="330" y="67053"/>
                </a:lnTo>
                <a:lnTo>
                  <a:pt x="3429" y="79874"/>
                </a:lnTo>
                <a:lnTo>
                  <a:pt x="9500" y="91563"/>
                </a:lnTo>
                <a:lnTo>
                  <a:pt x="18189" y="101812"/>
                </a:lnTo>
                <a:lnTo>
                  <a:pt x="29140" y="110317"/>
                </a:lnTo>
                <a:lnTo>
                  <a:pt x="41997" y="116770"/>
                </a:lnTo>
                <a:lnTo>
                  <a:pt x="56405" y="120867"/>
                </a:lnTo>
                <a:lnTo>
                  <a:pt x="72009" y="122300"/>
                </a:lnTo>
                <a:lnTo>
                  <a:pt x="78957" y="122019"/>
                </a:lnTo>
                <a:lnTo>
                  <a:pt x="94052" y="119380"/>
                </a:lnTo>
                <a:lnTo>
                  <a:pt x="107815" y="114212"/>
                </a:lnTo>
                <a:lnTo>
                  <a:pt x="119885" y="106821"/>
                </a:lnTo>
                <a:lnTo>
                  <a:pt x="129902" y="97513"/>
                </a:lnTo>
                <a:lnTo>
                  <a:pt x="137503" y="86595"/>
                </a:lnTo>
                <a:lnTo>
                  <a:pt x="142329" y="74372"/>
                </a:lnTo>
                <a:lnTo>
                  <a:pt x="144018" y="61150"/>
                </a:lnTo>
                <a:lnTo>
                  <a:pt x="143686" y="55245"/>
                </a:lnTo>
                <a:lnTo>
                  <a:pt x="140577" y="42421"/>
                </a:lnTo>
                <a:lnTo>
                  <a:pt x="134489" y="30732"/>
                </a:lnTo>
                <a:lnTo>
                  <a:pt x="125784" y="20483"/>
                </a:lnTo>
                <a:lnTo>
                  <a:pt x="114823" y="11979"/>
                </a:lnTo>
                <a:lnTo>
                  <a:pt x="101965" y="5528"/>
                </a:lnTo>
                <a:lnTo>
                  <a:pt x="87574" y="1432"/>
                </a:lnTo>
                <a:lnTo>
                  <a:pt x="7200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7398004" y="5661253"/>
            <a:ext cx="144018" cy="122300"/>
          </a:xfrm>
          <a:custGeom>
            <a:avLst/>
            <a:gdLst/>
            <a:ahLst/>
            <a:cxnLst/>
            <a:rect l="l" t="t" r="r" b="b"/>
            <a:pathLst>
              <a:path w="144018" h="122300">
                <a:moveTo>
                  <a:pt x="72009" y="0"/>
                </a:moveTo>
                <a:lnTo>
                  <a:pt x="87574" y="1432"/>
                </a:lnTo>
                <a:lnTo>
                  <a:pt x="101965" y="5528"/>
                </a:lnTo>
                <a:lnTo>
                  <a:pt x="114823" y="11979"/>
                </a:lnTo>
                <a:lnTo>
                  <a:pt x="125784" y="20483"/>
                </a:lnTo>
                <a:lnTo>
                  <a:pt x="134489" y="30732"/>
                </a:lnTo>
                <a:lnTo>
                  <a:pt x="140577" y="42421"/>
                </a:lnTo>
                <a:lnTo>
                  <a:pt x="143686" y="55245"/>
                </a:lnTo>
                <a:lnTo>
                  <a:pt x="144018" y="61150"/>
                </a:lnTo>
                <a:lnTo>
                  <a:pt x="142329" y="74372"/>
                </a:lnTo>
                <a:lnTo>
                  <a:pt x="137503" y="86595"/>
                </a:lnTo>
                <a:lnTo>
                  <a:pt x="129902" y="97513"/>
                </a:lnTo>
                <a:lnTo>
                  <a:pt x="119885" y="106821"/>
                </a:lnTo>
                <a:lnTo>
                  <a:pt x="107815" y="114212"/>
                </a:lnTo>
                <a:lnTo>
                  <a:pt x="94052" y="119380"/>
                </a:lnTo>
                <a:lnTo>
                  <a:pt x="78957" y="122019"/>
                </a:lnTo>
                <a:lnTo>
                  <a:pt x="72009" y="122300"/>
                </a:lnTo>
                <a:lnTo>
                  <a:pt x="56405" y="120867"/>
                </a:lnTo>
                <a:lnTo>
                  <a:pt x="41997" y="116770"/>
                </a:lnTo>
                <a:lnTo>
                  <a:pt x="29140" y="110317"/>
                </a:lnTo>
                <a:lnTo>
                  <a:pt x="18189" y="101812"/>
                </a:lnTo>
                <a:lnTo>
                  <a:pt x="9500" y="91563"/>
                </a:lnTo>
                <a:lnTo>
                  <a:pt x="3429" y="79874"/>
                </a:lnTo>
                <a:lnTo>
                  <a:pt x="330" y="67053"/>
                </a:lnTo>
                <a:lnTo>
                  <a:pt x="0" y="61150"/>
                </a:lnTo>
                <a:lnTo>
                  <a:pt x="1682" y="47924"/>
                </a:lnTo>
                <a:lnTo>
                  <a:pt x="6494" y="35700"/>
                </a:lnTo>
                <a:lnTo>
                  <a:pt x="14078" y="24781"/>
                </a:lnTo>
                <a:lnTo>
                  <a:pt x="24081" y="15475"/>
                </a:lnTo>
                <a:lnTo>
                  <a:pt x="36146" y="8085"/>
                </a:lnTo>
                <a:lnTo>
                  <a:pt x="49917" y="2919"/>
                </a:lnTo>
                <a:lnTo>
                  <a:pt x="65040" y="281"/>
                </a:lnTo>
                <a:lnTo>
                  <a:pt x="72009" y="0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5632831" y="5661228"/>
            <a:ext cx="117983" cy="360057"/>
          </a:xfrm>
          <a:custGeom>
            <a:avLst/>
            <a:gdLst/>
            <a:ahLst/>
            <a:cxnLst/>
            <a:rect l="l" t="t" r="r" b="b"/>
            <a:pathLst>
              <a:path w="117983" h="360057">
                <a:moveTo>
                  <a:pt x="21971" y="113868"/>
                </a:moveTo>
                <a:lnTo>
                  <a:pt x="25527" y="107797"/>
                </a:lnTo>
                <a:lnTo>
                  <a:pt x="46228" y="72310"/>
                </a:lnTo>
                <a:lnTo>
                  <a:pt x="58991" y="50429"/>
                </a:lnTo>
                <a:lnTo>
                  <a:pt x="71627" y="72092"/>
                </a:lnTo>
                <a:lnTo>
                  <a:pt x="92456" y="107797"/>
                </a:lnTo>
                <a:lnTo>
                  <a:pt x="96012" y="113868"/>
                </a:lnTo>
                <a:lnTo>
                  <a:pt x="103759" y="115912"/>
                </a:lnTo>
                <a:lnTo>
                  <a:pt x="109855" y="112369"/>
                </a:lnTo>
                <a:lnTo>
                  <a:pt x="115824" y="108838"/>
                </a:lnTo>
                <a:lnTo>
                  <a:pt x="117983" y="101066"/>
                </a:lnTo>
                <a:lnTo>
                  <a:pt x="114427" y="95008"/>
                </a:lnTo>
                <a:lnTo>
                  <a:pt x="71628" y="25209"/>
                </a:lnTo>
                <a:lnTo>
                  <a:pt x="69977" y="31597"/>
                </a:lnTo>
                <a:lnTo>
                  <a:pt x="48006" y="31597"/>
                </a:lnTo>
                <a:lnTo>
                  <a:pt x="46228" y="25209"/>
                </a:lnTo>
                <a:lnTo>
                  <a:pt x="3556" y="95008"/>
                </a:lnTo>
                <a:lnTo>
                  <a:pt x="0" y="101066"/>
                </a:lnTo>
                <a:lnTo>
                  <a:pt x="2032" y="108838"/>
                </a:lnTo>
                <a:lnTo>
                  <a:pt x="8128" y="112369"/>
                </a:lnTo>
                <a:lnTo>
                  <a:pt x="14224" y="115912"/>
                </a:lnTo>
                <a:lnTo>
                  <a:pt x="21971" y="113868"/>
                </a:lnTo>
                <a:close/>
              </a:path>
              <a:path w="117983" h="360057">
                <a:moveTo>
                  <a:pt x="71628" y="25209"/>
                </a:moveTo>
                <a:lnTo>
                  <a:pt x="114427" y="95008"/>
                </a:lnTo>
                <a:lnTo>
                  <a:pt x="58928" y="0"/>
                </a:lnTo>
                <a:lnTo>
                  <a:pt x="3556" y="95008"/>
                </a:lnTo>
                <a:lnTo>
                  <a:pt x="46228" y="25209"/>
                </a:lnTo>
                <a:lnTo>
                  <a:pt x="48006" y="31597"/>
                </a:lnTo>
                <a:lnTo>
                  <a:pt x="69977" y="31597"/>
                </a:lnTo>
                <a:lnTo>
                  <a:pt x="71628" y="25209"/>
                </a:lnTo>
                <a:close/>
              </a:path>
              <a:path w="117983" h="360057">
                <a:moveTo>
                  <a:pt x="71628" y="360057"/>
                </a:moveTo>
                <a:lnTo>
                  <a:pt x="71627" y="72092"/>
                </a:lnTo>
                <a:lnTo>
                  <a:pt x="58991" y="50429"/>
                </a:lnTo>
                <a:lnTo>
                  <a:pt x="46228" y="72310"/>
                </a:lnTo>
                <a:lnTo>
                  <a:pt x="46228" y="360057"/>
                </a:lnTo>
                <a:lnTo>
                  <a:pt x="71628" y="3600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5632831" y="5661228"/>
            <a:ext cx="117983" cy="360057"/>
          </a:xfrm>
          <a:custGeom>
            <a:avLst/>
            <a:gdLst/>
            <a:ahLst/>
            <a:cxnLst/>
            <a:rect l="l" t="t" r="r" b="b"/>
            <a:pathLst>
              <a:path w="117983" h="360057">
                <a:moveTo>
                  <a:pt x="21971" y="113868"/>
                </a:moveTo>
                <a:lnTo>
                  <a:pt x="25527" y="107797"/>
                </a:lnTo>
                <a:lnTo>
                  <a:pt x="46228" y="72310"/>
                </a:lnTo>
                <a:lnTo>
                  <a:pt x="58991" y="50429"/>
                </a:lnTo>
                <a:lnTo>
                  <a:pt x="71627" y="72092"/>
                </a:lnTo>
                <a:lnTo>
                  <a:pt x="92456" y="107797"/>
                </a:lnTo>
                <a:lnTo>
                  <a:pt x="96012" y="113868"/>
                </a:lnTo>
                <a:lnTo>
                  <a:pt x="103759" y="115912"/>
                </a:lnTo>
                <a:lnTo>
                  <a:pt x="109855" y="112369"/>
                </a:lnTo>
                <a:lnTo>
                  <a:pt x="115824" y="108838"/>
                </a:lnTo>
                <a:lnTo>
                  <a:pt x="117983" y="101066"/>
                </a:lnTo>
                <a:lnTo>
                  <a:pt x="114427" y="95008"/>
                </a:lnTo>
                <a:lnTo>
                  <a:pt x="71628" y="25209"/>
                </a:lnTo>
                <a:lnTo>
                  <a:pt x="69977" y="31597"/>
                </a:lnTo>
                <a:lnTo>
                  <a:pt x="48006" y="31597"/>
                </a:lnTo>
                <a:lnTo>
                  <a:pt x="46228" y="25209"/>
                </a:lnTo>
                <a:lnTo>
                  <a:pt x="3556" y="95008"/>
                </a:lnTo>
                <a:lnTo>
                  <a:pt x="0" y="101066"/>
                </a:lnTo>
                <a:lnTo>
                  <a:pt x="2032" y="108838"/>
                </a:lnTo>
                <a:lnTo>
                  <a:pt x="8128" y="112369"/>
                </a:lnTo>
                <a:lnTo>
                  <a:pt x="14224" y="115912"/>
                </a:lnTo>
                <a:lnTo>
                  <a:pt x="21971" y="113868"/>
                </a:lnTo>
                <a:close/>
              </a:path>
              <a:path w="117983" h="360057">
                <a:moveTo>
                  <a:pt x="71628" y="25209"/>
                </a:moveTo>
                <a:lnTo>
                  <a:pt x="114427" y="95008"/>
                </a:lnTo>
                <a:lnTo>
                  <a:pt x="58928" y="0"/>
                </a:lnTo>
                <a:lnTo>
                  <a:pt x="3556" y="95008"/>
                </a:lnTo>
                <a:lnTo>
                  <a:pt x="46228" y="25209"/>
                </a:lnTo>
                <a:lnTo>
                  <a:pt x="48006" y="31597"/>
                </a:lnTo>
                <a:lnTo>
                  <a:pt x="69977" y="31597"/>
                </a:lnTo>
                <a:lnTo>
                  <a:pt x="71628" y="25209"/>
                </a:lnTo>
                <a:close/>
              </a:path>
              <a:path w="117983" h="360057">
                <a:moveTo>
                  <a:pt x="71628" y="360057"/>
                </a:moveTo>
                <a:lnTo>
                  <a:pt x="71627" y="72092"/>
                </a:lnTo>
                <a:lnTo>
                  <a:pt x="58991" y="50429"/>
                </a:lnTo>
                <a:lnTo>
                  <a:pt x="46228" y="72310"/>
                </a:lnTo>
                <a:lnTo>
                  <a:pt x="46228" y="360057"/>
                </a:lnTo>
                <a:lnTo>
                  <a:pt x="71628" y="3600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5619750" y="5661253"/>
            <a:ext cx="144017" cy="122300"/>
          </a:xfrm>
          <a:custGeom>
            <a:avLst/>
            <a:gdLst/>
            <a:ahLst/>
            <a:cxnLst/>
            <a:rect l="l" t="t" r="r" b="b"/>
            <a:pathLst>
              <a:path w="144017" h="122300">
                <a:moveTo>
                  <a:pt x="72009" y="0"/>
                </a:moveTo>
                <a:lnTo>
                  <a:pt x="65060" y="281"/>
                </a:lnTo>
                <a:lnTo>
                  <a:pt x="49965" y="2919"/>
                </a:lnTo>
                <a:lnTo>
                  <a:pt x="36202" y="8085"/>
                </a:lnTo>
                <a:lnTo>
                  <a:pt x="24132" y="15475"/>
                </a:lnTo>
                <a:lnTo>
                  <a:pt x="14115" y="24781"/>
                </a:lnTo>
                <a:lnTo>
                  <a:pt x="6514" y="35700"/>
                </a:lnTo>
                <a:lnTo>
                  <a:pt x="1688" y="47924"/>
                </a:lnTo>
                <a:lnTo>
                  <a:pt x="0" y="61150"/>
                </a:lnTo>
                <a:lnTo>
                  <a:pt x="331" y="67053"/>
                </a:lnTo>
                <a:lnTo>
                  <a:pt x="3440" y="79874"/>
                </a:lnTo>
                <a:lnTo>
                  <a:pt x="9528" y="91563"/>
                </a:lnTo>
                <a:lnTo>
                  <a:pt x="18233" y="101812"/>
                </a:lnTo>
                <a:lnTo>
                  <a:pt x="29194" y="110317"/>
                </a:lnTo>
                <a:lnTo>
                  <a:pt x="42052" y="116770"/>
                </a:lnTo>
                <a:lnTo>
                  <a:pt x="56443" y="120867"/>
                </a:lnTo>
                <a:lnTo>
                  <a:pt x="72009" y="122300"/>
                </a:lnTo>
                <a:lnTo>
                  <a:pt x="78957" y="122019"/>
                </a:lnTo>
                <a:lnTo>
                  <a:pt x="94052" y="119380"/>
                </a:lnTo>
                <a:lnTo>
                  <a:pt x="107815" y="114212"/>
                </a:lnTo>
                <a:lnTo>
                  <a:pt x="119885" y="106821"/>
                </a:lnTo>
                <a:lnTo>
                  <a:pt x="129902" y="97513"/>
                </a:lnTo>
                <a:lnTo>
                  <a:pt x="137503" y="86595"/>
                </a:lnTo>
                <a:lnTo>
                  <a:pt x="142329" y="74372"/>
                </a:lnTo>
                <a:lnTo>
                  <a:pt x="144017" y="61150"/>
                </a:lnTo>
                <a:lnTo>
                  <a:pt x="143686" y="55245"/>
                </a:lnTo>
                <a:lnTo>
                  <a:pt x="140577" y="42421"/>
                </a:lnTo>
                <a:lnTo>
                  <a:pt x="134489" y="30732"/>
                </a:lnTo>
                <a:lnTo>
                  <a:pt x="125784" y="20483"/>
                </a:lnTo>
                <a:lnTo>
                  <a:pt x="114823" y="11979"/>
                </a:lnTo>
                <a:lnTo>
                  <a:pt x="101965" y="5528"/>
                </a:lnTo>
                <a:lnTo>
                  <a:pt x="87574" y="1432"/>
                </a:lnTo>
                <a:lnTo>
                  <a:pt x="7200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5619750" y="5661253"/>
            <a:ext cx="144017" cy="122300"/>
          </a:xfrm>
          <a:custGeom>
            <a:avLst/>
            <a:gdLst/>
            <a:ahLst/>
            <a:cxnLst/>
            <a:rect l="l" t="t" r="r" b="b"/>
            <a:pathLst>
              <a:path w="144017" h="122300">
                <a:moveTo>
                  <a:pt x="72009" y="0"/>
                </a:moveTo>
                <a:lnTo>
                  <a:pt x="87574" y="1432"/>
                </a:lnTo>
                <a:lnTo>
                  <a:pt x="101965" y="5528"/>
                </a:lnTo>
                <a:lnTo>
                  <a:pt x="114823" y="11979"/>
                </a:lnTo>
                <a:lnTo>
                  <a:pt x="125784" y="20483"/>
                </a:lnTo>
                <a:lnTo>
                  <a:pt x="134489" y="30732"/>
                </a:lnTo>
                <a:lnTo>
                  <a:pt x="140577" y="42421"/>
                </a:lnTo>
                <a:lnTo>
                  <a:pt x="143686" y="55245"/>
                </a:lnTo>
                <a:lnTo>
                  <a:pt x="144017" y="61150"/>
                </a:lnTo>
                <a:lnTo>
                  <a:pt x="142329" y="74372"/>
                </a:lnTo>
                <a:lnTo>
                  <a:pt x="137503" y="86595"/>
                </a:lnTo>
                <a:lnTo>
                  <a:pt x="129902" y="97513"/>
                </a:lnTo>
                <a:lnTo>
                  <a:pt x="119885" y="106821"/>
                </a:lnTo>
                <a:lnTo>
                  <a:pt x="107815" y="114212"/>
                </a:lnTo>
                <a:lnTo>
                  <a:pt x="94052" y="119380"/>
                </a:lnTo>
                <a:lnTo>
                  <a:pt x="78957" y="122019"/>
                </a:lnTo>
                <a:lnTo>
                  <a:pt x="72009" y="122300"/>
                </a:lnTo>
                <a:lnTo>
                  <a:pt x="56443" y="120867"/>
                </a:lnTo>
                <a:lnTo>
                  <a:pt x="42052" y="116770"/>
                </a:lnTo>
                <a:lnTo>
                  <a:pt x="29194" y="110317"/>
                </a:lnTo>
                <a:lnTo>
                  <a:pt x="18233" y="101812"/>
                </a:lnTo>
                <a:lnTo>
                  <a:pt x="9528" y="91563"/>
                </a:lnTo>
                <a:lnTo>
                  <a:pt x="3440" y="79874"/>
                </a:lnTo>
                <a:lnTo>
                  <a:pt x="331" y="67053"/>
                </a:lnTo>
                <a:lnTo>
                  <a:pt x="0" y="61150"/>
                </a:lnTo>
                <a:lnTo>
                  <a:pt x="1688" y="47924"/>
                </a:lnTo>
                <a:lnTo>
                  <a:pt x="6514" y="35700"/>
                </a:lnTo>
                <a:lnTo>
                  <a:pt x="14115" y="24781"/>
                </a:lnTo>
                <a:lnTo>
                  <a:pt x="24132" y="15475"/>
                </a:lnTo>
                <a:lnTo>
                  <a:pt x="36202" y="8085"/>
                </a:lnTo>
                <a:lnTo>
                  <a:pt x="49965" y="2919"/>
                </a:lnTo>
                <a:lnTo>
                  <a:pt x="65060" y="281"/>
                </a:lnTo>
                <a:lnTo>
                  <a:pt x="72009" y="0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87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53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09" y="296817"/>
                </a:lnTo>
                <a:lnTo>
                  <a:pt x="3590" y="318815"/>
                </a:lnTo>
                <a:lnTo>
                  <a:pt x="7971" y="340240"/>
                </a:lnTo>
                <a:lnTo>
                  <a:pt x="13984" y="361024"/>
                </a:lnTo>
                <a:lnTo>
                  <a:pt x="21556" y="381095"/>
                </a:lnTo>
                <a:lnTo>
                  <a:pt x="30617" y="400383"/>
                </a:lnTo>
                <a:lnTo>
                  <a:pt x="41097" y="418818"/>
                </a:lnTo>
                <a:lnTo>
                  <a:pt x="52925" y="436327"/>
                </a:lnTo>
                <a:lnTo>
                  <a:pt x="66030" y="452842"/>
                </a:lnTo>
                <a:lnTo>
                  <a:pt x="80343" y="468291"/>
                </a:lnTo>
                <a:lnTo>
                  <a:pt x="95792" y="482604"/>
                </a:lnTo>
                <a:lnTo>
                  <a:pt x="112306" y="495710"/>
                </a:lnTo>
                <a:lnTo>
                  <a:pt x="129816" y="507539"/>
                </a:lnTo>
                <a:lnTo>
                  <a:pt x="148250" y="518020"/>
                </a:lnTo>
                <a:lnTo>
                  <a:pt x="167538" y="527081"/>
                </a:lnTo>
                <a:lnTo>
                  <a:pt x="187610" y="534654"/>
                </a:lnTo>
                <a:lnTo>
                  <a:pt x="208395" y="540667"/>
                </a:lnTo>
                <a:lnTo>
                  <a:pt x="229821" y="545049"/>
                </a:lnTo>
                <a:lnTo>
                  <a:pt x="251820" y="547730"/>
                </a:lnTo>
                <a:lnTo>
                  <a:pt x="274320" y="548640"/>
                </a:lnTo>
                <a:lnTo>
                  <a:pt x="296819" y="547730"/>
                </a:lnTo>
                <a:lnTo>
                  <a:pt x="318818" y="545049"/>
                </a:lnTo>
                <a:lnTo>
                  <a:pt x="340244" y="540667"/>
                </a:lnTo>
                <a:lnTo>
                  <a:pt x="361029" y="534654"/>
                </a:lnTo>
                <a:lnTo>
                  <a:pt x="381101" y="527081"/>
                </a:lnTo>
                <a:lnTo>
                  <a:pt x="400389" y="518020"/>
                </a:lnTo>
                <a:lnTo>
                  <a:pt x="418823" y="507539"/>
                </a:lnTo>
                <a:lnTo>
                  <a:pt x="436333" y="495710"/>
                </a:lnTo>
                <a:lnTo>
                  <a:pt x="452847" y="482604"/>
                </a:lnTo>
                <a:lnTo>
                  <a:pt x="468296" y="468291"/>
                </a:lnTo>
                <a:lnTo>
                  <a:pt x="482609" y="452842"/>
                </a:lnTo>
                <a:lnTo>
                  <a:pt x="495714" y="436327"/>
                </a:lnTo>
                <a:lnTo>
                  <a:pt x="507542" y="418818"/>
                </a:lnTo>
                <a:lnTo>
                  <a:pt x="518022" y="400383"/>
                </a:lnTo>
                <a:lnTo>
                  <a:pt x="527083" y="381095"/>
                </a:lnTo>
                <a:lnTo>
                  <a:pt x="534655" y="361024"/>
                </a:lnTo>
                <a:lnTo>
                  <a:pt x="540668" y="340240"/>
                </a:lnTo>
                <a:lnTo>
                  <a:pt x="545049" y="318815"/>
                </a:lnTo>
                <a:lnTo>
                  <a:pt x="547730" y="296817"/>
                </a:lnTo>
                <a:lnTo>
                  <a:pt x="548640" y="274319"/>
                </a:lnTo>
                <a:lnTo>
                  <a:pt x="547730" y="251822"/>
                </a:lnTo>
                <a:lnTo>
                  <a:pt x="545049" y="229824"/>
                </a:lnTo>
                <a:lnTo>
                  <a:pt x="540668" y="208399"/>
                </a:lnTo>
                <a:lnTo>
                  <a:pt x="534655" y="187615"/>
                </a:lnTo>
                <a:lnTo>
                  <a:pt x="527083" y="167544"/>
                </a:lnTo>
                <a:lnTo>
                  <a:pt x="518022" y="148256"/>
                </a:lnTo>
                <a:lnTo>
                  <a:pt x="507542" y="129821"/>
                </a:lnTo>
                <a:lnTo>
                  <a:pt x="495714" y="112312"/>
                </a:lnTo>
                <a:lnTo>
                  <a:pt x="482609" y="95797"/>
                </a:lnTo>
                <a:lnTo>
                  <a:pt x="468296" y="80348"/>
                </a:lnTo>
                <a:lnTo>
                  <a:pt x="452847" y="66035"/>
                </a:lnTo>
                <a:lnTo>
                  <a:pt x="436333" y="52929"/>
                </a:lnTo>
                <a:lnTo>
                  <a:pt x="418823" y="41100"/>
                </a:lnTo>
                <a:lnTo>
                  <a:pt x="400389" y="30619"/>
                </a:lnTo>
                <a:lnTo>
                  <a:pt x="381101" y="21558"/>
                </a:lnTo>
                <a:lnTo>
                  <a:pt x="361029" y="13985"/>
                </a:lnTo>
                <a:lnTo>
                  <a:pt x="340244" y="7972"/>
                </a:lnTo>
                <a:lnTo>
                  <a:pt x="318818" y="3590"/>
                </a:lnTo>
                <a:lnTo>
                  <a:pt x="296819" y="909"/>
                </a:lnTo>
                <a:lnTo>
                  <a:pt x="274320" y="0"/>
                </a:lnTo>
                <a:lnTo>
                  <a:pt x="251820" y="909"/>
                </a:lnTo>
                <a:lnTo>
                  <a:pt x="229821" y="3590"/>
                </a:lnTo>
                <a:lnTo>
                  <a:pt x="208395" y="7972"/>
                </a:lnTo>
                <a:lnTo>
                  <a:pt x="187610" y="13985"/>
                </a:lnTo>
                <a:lnTo>
                  <a:pt x="167538" y="21558"/>
                </a:lnTo>
                <a:lnTo>
                  <a:pt x="148250" y="30619"/>
                </a:lnTo>
                <a:lnTo>
                  <a:pt x="129816" y="41100"/>
                </a:lnTo>
                <a:lnTo>
                  <a:pt x="112306" y="52929"/>
                </a:lnTo>
                <a:lnTo>
                  <a:pt x="95792" y="66035"/>
                </a:lnTo>
                <a:lnTo>
                  <a:pt x="80343" y="80348"/>
                </a:lnTo>
                <a:lnTo>
                  <a:pt x="66030" y="95797"/>
                </a:lnTo>
                <a:lnTo>
                  <a:pt x="52925" y="112312"/>
                </a:lnTo>
                <a:lnTo>
                  <a:pt x="41097" y="129821"/>
                </a:lnTo>
                <a:lnTo>
                  <a:pt x="30617" y="148256"/>
                </a:lnTo>
                <a:lnTo>
                  <a:pt x="21556" y="167544"/>
                </a:lnTo>
                <a:lnTo>
                  <a:pt x="13984" y="187615"/>
                </a:lnTo>
                <a:lnTo>
                  <a:pt x="7971" y="208399"/>
                </a:lnTo>
                <a:lnTo>
                  <a:pt x="3590" y="229824"/>
                </a:lnTo>
                <a:lnTo>
                  <a:pt x="909" y="251822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360045" y="4841278"/>
            <a:ext cx="1152004" cy="864095"/>
          </a:xfrm>
          <a:custGeom>
            <a:avLst/>
            <a:gdLst/>
            <a:ahLst/>
            <a:cxnLst/>
            <a:rect l="l" t="t" r="r" b="b"/>
            <a:pathLst>
              <a:path w="1152004" h="864095">
                <a:moveTo>
                  <a:pt x="0" y="864095"/>
                </a:moveTo>
                <a:lnTo>
                  <a:pt x="1152004" y="864095"/>
                </a:lnTo>
                <a:lnTo>
                  <a:pt x="1152004" y="0"/>
                </a:lnTo>
                <a:lnTo>
                  <a:pt x="0" y="0"/>
                </a:lnTo>
                <a:lnTo>
                  <a:pt x="0" y="864095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2160270" y="4841278"/>
            <a:ext cx="1152131" cy="864095"/>
          </a:xfrm>
          <a:custGeom>
            <a:avLst/>
            <a:gdLst/>
            <a:ahLst/>
            <a:cxnLst/>
            <a:rect l="l" t="t" r="r" b="b"/>
            <a:pathLst>
              <a:path w="1152131" h="864095">
                <a:moveTo>
                  <a:pt x="0" y="864095"/>
                </a:moveTo>
                <a:lnTo>
                  <a:pt x="1152131" y="864095"/>
                </a:lnTo>
                <a:lnTo>
                  <a:pt x="1152131" y="0"/>
                </a:lnTo>
                <a:lnTo>
                  <a:pt x="0" y="0"/>
                </a:lnTo>
                <a:lnTo>
                  <a:pt x="0" y="864095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1512189" y="5221605"/>
            <a:ext cx="648081" cy="103378"/>
          </a:xfrm>
          <a:custGeom>
            <a:avLst/>
            <a:gdLst/>
            <a:ahLst/>
            <a:cxnLst/>
            <a:rect l="l" t="t" r="r" b="b"/>
            <a:pathLst>
              <a:path w="648081" h="103377">
                <a:moveTo>
                  <a:pt x="15875" y="57150"/>
                </a:moveTo>
                <a:lnTo>
                  <a:pt x="36122" y="58039"/>
                </a:lnTo>
                <a:lnTo>
                  <a:pt x="648081" y="58039"/>
                </a:lnTo>
                <a:lnTo>
                  <a:pt x="648081" y="45339"/>
                </a:lnTo>
                <a:lnTo>
                  <a:pt x="12573" y="45339"/>
                </a:lnTo>
                <a:lnTo>
                  <a:pt x="12573" y="58039"/>
                </a:lnTo>
                <a:lnTo>
                  <a:pt x="85598" y="101600"/>
                </a:lnTo>
                <a:lnTo>
                  <a:pt x="88646" y="103378"/>
                </a:lnTo>
                <a:lnTo>
                  <a:pt x="92583" y="102362"/>
                </a:lnTo>
                <a:lnTo>
                  <a:pt x="36122" y="58039"/>
                </a:lnTo>
                <a:lnTo>
                  <a:pt x="15875" y="57150"/>
                </a:lnTo>
                <a:lnTo>
                  <a:pt x="15875" y="46228"/>
                </a:lnTo>
                <a:lnTo>
                  <a:pt x="25236" y="51689"/>
                </a:lnTo>
                <a:lnTo>
                  <a:pt x="15875" y="57150"/>
                </a:lnTo>
                <a:close/>
              </a:path>
              <a:path w="648081" h="103377">
                <a:moveTo>
                  <a:pt x="85598" y="101600"/>
                </a:moveTo>
                <a:lnTo>
                  <a:pt x="12573" y="58039"/>
                </a:lnTo>
                <a:lnTo>
                  <a:pt x="12573" y="45339"/>
                </a:lnTo>
                <a:lnTo>
                  <a:pt x="36122" y="45339"/>
                </a:lnTo>
                <a:lnTo>
                  <a:pt x="92075" y="12700"/>
                </a:lnTo>
                <a:lnTo>
                  <a:pt x="94996" y="11049"/>
                </a:lnTo>
                <a:lnTo>
                  <a:pt x="96012" y="7112"/>
                </a:lnTo>
                <a:lnTo>
                  <a:pt x="94361" y="4064"/>
                </a:lnTo>
                <a:lnTo>
                  <a:pt x="92583" y="1016"/>
                </a:lnTo>
                <a:lnTo>
                  <a:pt x="88646" y="0"/>
                </a:lnTo>
                <a:lnTo>
                  <a:pt x="85598" y="1778"/>
                </a:lnTo>
                <a:lnTo>
                  <a:pt x="0" y="51689"/>
                </a:lnTo>
                <a:lnTo>
                  <a:pt x="85598" y="101600"/>
                </a:lnTo>
                <a:close/>
              </a:path>
              <a:path w="648081" h="103377">
                <a:moveTo>
                  <a:pt x="25236" y="51689"/>
                </a:moveTo>
                <a:lnTo>
                  <a:pt x="15875" y="46228"/>
                </a:lnTo>
                <a:lnTo>
                  <a:pt x="15875" y="57150"/>
                </a:lnTo>
                <a:lnTo>
                  <a:pt x="25236" y="5168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3312414" y="5221605"/>
            <a:ext cx="648081" cy="103378"/>
          </a:xfrm>
          <a:custGeom>
            <a:avLst/>
            <a:gdLst/>
            <a:ahLst/>
            <a:cxnLst/>
            <a:rect l="l" t="t" r="r" b="b"/>
            <a:pathLst>
              <a:path w="648081" h="103377">
                <a:moveTo>
                  <a:pt x="15748" y="57150"/>
                </a:moveTo>
                <a:lnTo>
                  <a:pt x="35995" y="58039"/>
                </a:lnTo>
                <a:lnTo>
                  <a:pt x="648081" y="58039"/>
                </a:lnTo>
                <a:lnTo>
                  <a:pt x="648081" y="45339"/>
                </a:lnTo>
                <a:lnTo>
                  <a:pt x="12573" y="45339"/>
                </a:lnTo>
                <a:lnTo>
                  <a:pt x="12573" y="58039"/>
                </a:lnTo>
                <a:lnTo>
                  <a:pt x="85598" y="101600"/>
                </a:lnTo>
                <a:lnTo>
                  <a:pt x="88646" y="103378"/>
                </a:lnTo>
                <a:lnTo>
                  <a:pt x="92456" y="102362"/>
                </a:lnTo>
                <a:lnTo>
                  <a:pt x="94234" y="99314"/>
                </a:lnTo>
                <a:lnTo>
                  <a:pt x="96012" y="96393"/>
                </a:lnTo>
                <a:lnTo>
                  <a:pt x="94996" y="92456"/>
                </a:lnTo>
                <a:lnTo>
                  <a:pt x="91948" y="90678"/>
                </a:lnTo>
                <a:lnTo>
                  <a:pt x="35995" y="58039"/>
                </a:lnTo>
                <a:lnTo>
                  <a:pt x="15748" y="57150"/>
                </a:lnTo>
                <a:lnTo>
                  <a:pt x="15748" y="46228"/>
                </a:lnTo>
                <a:lnTo>
                  <a:pt x="25109" y="51689"/>
                </a:lnTo>
                <a:lnTo>
                  <a:pt x="15748" y="57150"/>
                </a:lnTo>
                <a:close/>
              </a:path>
              <a:path w="648081" h="103377">
                <a:moveTo>
                  <a:pt x="85598" y="101600"/>
                </a:moveTo>
                <a:lnTo>
                  <a:pt x="12573" y="58039"/>
                </a:lnTo>
                <a:lnTo>
                  <a:pt x="12573" y="45339"/>
                </a:lnTo>
                <a:lnTo>
                  <a:pt x="35995" y="45339"/>
                </a:lnTo>
                <a:lnTo>
                  <a:pt x="91948" y="12700"/>
                </a:lnTo>
                <a:lnTo>
                  <a:pt x="94996" y="11049"/>
                </a:lnTo>
                <a:lnTo>
                  <a:pt x="96012" y="7112"/>
                </a:lnTo>
                <a:lnTo>
                  <a:pt x="94234" y="4064"/>
                </a:lnTo>
                <a:lnTo>
                  <a:pt x="92456" y="1016"/>
                </a:lnTo>
                <a:lnTo>
                  <a:pt x="88646" y="0"/>
                </a:lnTo>
                <a:lnTo>
                  <a:pt x="85598" y="1778"/>
                </a:lnTo>
                <a:lnTo>
                  <a:pt x="0" y="51689"/>
                </a:lnTo>
                <a:lnTo>
                  <a:pt x="85598" y="101600"/>
                </a:lnTo>
                <a:close/>
              </a:path>
              <a:path w="648081" h="103377">
                <a:moveTo>
                  <a:pt x="25109" y="51689"/>
                </a:moveTo>
                <a:lnTo>
                  <a:pt x="15748" y="46228"/>
                </a:lnTo>
                <a:lnTo>
                  <a:pt x="15748" y="57150"/>
                </a:lnTo>
                <a:lnTo>
                  <a:pt x="25109" y="5168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845058" y="4509135"/>
            <a:ext cx="117906" cy="360044"/>
          </a:xfrm>
          <a:custGeom>
            <a:avLst/>
            <a:gdLst/>
            <a:ahLst/>
            <a:cxnLst/>
            <a:rect l="l" t="t" r="r" b="b"/>
            <a:pathLst>
              <a:path w="117906" h="360044">
                <a:moveTo>
                  <a:pt x="46253" y="334898"/>
                </a:moveTo>
                <a:lnTo>
                  <a:pt x="46253" y="287840"/>
                </a:lnTo>
                <a:lnTo>
                  <a:pt x="25476" y="252221"/>
                </a:lnTo>
                <a:lnTo>
                  <a:pt x="21932" y="246125"/>
                </a:lnTo>
                <a:lnTo>
                  <a:pt x="14160" y="244094"/>
                </a:lnTo>
                <a:lnTo>
                  <a:pt x="8102" y="247650"/>
                </a:lnTo>
                <a:lnTo>
                  <a:pt x="2044" y="251206"/>
                </a:lnTo>
                <a:lnTo>
                  <a:pt x="0" y="258952"/>
                </a:lnTo>
                <a:lnTo>
                  <a:pt x="3530" y="265048"/>
                </a:lnTo>
                <a:lnTo>
                  <a:pt x="58953" y="360044"/>
                </a:lnTo>
                <a:lnTo>
                  <a:pt x="114376" y="265048"/>
                </a:lnTo>
                <a:lnTo>
                  <a:pt x="71653" y="334898"/>
                </a:lnTo>
                <a:lnTo>
                  <a:pt x="47980" y="328421"/>
                </a:lnTo>
                <a:lnTo>
                  <a:pt x="46253" y="287840"/>
                </a:lnTo>
                <a:lnTo>
                  <a:pt x="46253" y="334898"/>
                </a:lnTo>
                <a:close/>
              </a:path>
              <a:path w="117906" h="360044">
                <a:moveTo>
                  <a:pt x="95961" y="246125"/>
                </a:moveTo>
                <a:lnTo>
                  <a:pt x="92430" y="252221"/>
                </a:lnTo>
                <a:lnTo>
                  <a:pt x="71653" y="287840"/>
                </a:lnTo>
                <a:lnTo>
                  <a:pt x="69926" y="328421"/>
                </a:lnTo>
                <a:lnTo>
                  <a:pt x="58953" y="309611"/>
                </a:lnTo>
                <a:lnTo>
                  <a:pt x="46253" y="0"/>
                </a:lnTo>
                <a:lnTo>
                  <a:pt x="46253" y="287840"/>
                </a:lnTo>
                <a:lnTo>
                  <a:pt x="47980" y="328421"/>
                </a:lnTo>
                <a:lnTo>
                  <a:pt x="71653" y="334898"/>
                </a:lnTo>
                <a:lnTo>
                  <a:pt x="114376" y="265048"/>
                </a:lnTo>
                <a:lnTo>
                  <a:pt x="117906" y="258952"/>
                </a:lnTo>
                <a:lnTo>
                  <a:pt x="115862" y="251206"/>
                </a:lnTo>
                <a:lnTo>
                  <a:pt x="109804" y="247650"/>
                </a:lnTo>
                <a:lnTo>
                  <a:pt x="103746" y="244094"/>
                </a:lnTo>
                <a:lnTo>
                  <a:pt x="95961" y="246125"/>
                </a:lnTo>
                <a:close/>
              </a:path>
              <a:path w="117906" h="360044">
                <a:moveTo>
                  <a:pt x="58953" y="309611"/>
                </a:moveTo>
                <a:lnTo>
                  <a:pt x="69926" y="328421"/>
                </a:lnTo>
                <a:lnTo>
                  <a:pt x="71653" y="287840"/>
                </a:lnTo>
                <a:lnTo>
                  <a:pt x="71653" y="0"/>
                </a:lnTo>
                <a:lnTo>
                  <a:pt x="46253" y="0"/>
                </a:lnTo>
                <a:lnTo>
                  <a:pt x="58953" y="30961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845058" y="4509135"/>
            <a:ext cx="117906" cy="360044"/>
          </a:xfrm>
          <a:custGeom>
            <a:avLst/>
            <a:gdLst/>
            <a:ahLst/>
            <a:cxnLst/>
            <a:rect l="l" t="t" r="r" b="b"/>
            <a:pathLst>
              <a:path w="117906" h="360044">
                <a:moveTo>
                  <a:pt x="46253" y="334898"/>
                </a:moveTo>
                <a:lnTo>
                  <a:pt x="46253" y="287840"/>
                </a:lnTo>
                <a:lnTo>
                  <a:pt x="25476" y="252221"/>
                </a:lnTo>
                <a:lnTo>
                  <a:pt x="21932" y="246125"/>
                </a:lnTo>
                <a:lnTo>
                  <a:pt x="14160" y="244094"/>
                </a:lnTo>
                <a:lnTo>
                  <a:pt x="8102" y="247650"/>
                </a:lnTo>
                <a:lnTo>
                  <a:pt x="2044" y="251206"/>
                </a:lnTo>
                <a:lnTo>
                  <a:pt x="0" y="258952"/>
                </a:lnTo>
                <a:lnTo>
                  <a:pt x="3530" y="265048"/>
                </a:lnTo>
                <a:lnTo>
                  <a:pt x="58953" y="360044"/>
                </a:lnTo>
                <a:lnTo>
                  <a:pt x="114376" y="265048"/>
                </a:lnTo>
                <a:lnTo>
                  <a:pt x="71653" y="334898"/>
                </a:lnTo>
                <a:lnTo>
                  <a:pt x="47980" y="328421"/>
                </a:lnTo>
                <a:lnTo>
                  <a:pt x="46253" y="287840"/>
                </a:lnTo>
                <a:lnTo>
                  <a:pt x="46253" y="334898"/>
                </a:lnTo>
                <a:close/>
              </a:path>
              <a:path w="117906" h="360044">
                <a:moveTo>
                  <a:pt x="95961" y="246125"/>
                </a:moveTo>
                <a:lnTo>
                  <a:pt x="92430" y="252221"/>
                </a:lnTo>
                <a:lnTo>
                  <a:pt x="71653" y="287840"/>
                </a:lnTo>
                <a:lnTo>
                  <a:pt x="69926" y="328421"/>
                </a:lnTo>
                <a:lnTo>
                  <a:pt x="58953" y="309611"/>
                </a:lnTo>
                <a:lnTo>
                  <a:pt x="46253" y="0"/>
                </a:lnTo>
                <a:lnTo>
                  <a:pt x="46253" y="287840"/>
                </a:lnTo>
                <a:lnTo>
                  <a:pt x="47980" y="328421"/>
                </a:lnTo>
                <a:lnTo>
                  <a:pt x="71653" y="334898"/>
                </a:lnTo>
                <a:lnTo>
                  <a:pt x="114376" y="265048"/>
                </a:lnTo>
                <a:lnTo>
                  <a:pt x="117906" y="258952"/>
                </a:lnTo>
                <a:lnTo>
                  <a:pt x="115862" y="251206"/>
                </a:lnTo>
                <a:lnTo>
                  <a:pt x="109804" y="247650"/>
                </a:lnTo>
                <a:lnTo>
                  <a:pt x="103746" y="244094"/>
                </a:lnTo>
                <a:lnTo>
                  <a:pt x="95961" y="246125"/>
                </a:lnTo>
                <a:close/>
              </a:path>
              <a:path w="117906" h="360044">
                <a:moveTo>
                  <a:pt x="58953" y="309611"/>
                </a:moveTo>
                <a:lnTo>
                  <a:pt x="69926" y="328421"/>
                </a:lnTo>
                <a:lnTo>
                  <a:pt x="71653" y="287840"/>
                </a:lnTo>
                <a:lnTo>
                  <a:pt x="71653" y="0"/>
                </a:lnTo>
                <a:lnTo>
                  <a:pt x="46253" y="0"/>
                </a:lnTo>
                <a:lnTo>
                  <a:pt x="58953" y="30961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832002" y="4746879"/>
            <a:ext cx="144018" cy="122300"/>
          </a:xfrm>
          <a:custGeom>
            <a:avLst/>
            <a:gdLst/>
            <a:ahLst/>
            <a:cxnLst/>
            <a:rect l="l" t="t" r="r" b="b"/>
            <a:pathLst>
              <a:path w="144018" h="122300">
                <a:moveTo>
                  <a:pt x="72009" y="122301"/>
                </a:moveTo>
                <a:lnTo>
                  <a:pt x="79007" y="122015"/>
                </a:lnTo>
                <a:lnTo>
                  <a:pt x="94095" y="119365"/>
                </a:lnTo>
                <a:lnTo>
                  <a:pt x="107849" y="114185"/>
                </a:lnTo>
                <a:lnTo>
                  <a:pt x="119910" y="106783"/>
                </a:lnTo>
                <a:lnTo>
                  <a:pt x="129917" y="97465"/>
                </a:lnTo>
                <a:lnTo>
                  <a:pt x="137511" y="86538"/>
                </a:lnTo>
                <a:lnTo>
                  <a:pt x="142331" y="74310"/>
                </a:lnTo>
                <a:lnTo>
                  <a:pt x="144018" y="61087"/>
                </a:lnTo>
                <a:lnTo>
                  <a:pt x="143691" y="55223"/>
                </a:lnTo>
                <a:lnTo>
                  <a:pt x="140590" y="42396"/>
                </a:lnTo>
                <a:lnTo>
                  <a:pt x="134508" y="30708"/>
                </a:lnTo>
                <a:lnTo>
                  <a:pt x="125806" y="20464"/>
                </a:lnTo>
                <a:lnTo>
                  <a:pt x="114844" y="11967"/>
                </a:lnTo>
                <a:lnTo>
                  <a:pt x="101983" y="5521"/>
                </a:lnTo>
                <a:lnTo>
                  <a:pt x="87584" y="1431"/>
                </a:lnTo>
                <a:lnTo>
                  <a:pt x="72009" y="0"/>
                </a:lnTo>
                <a:lnTo>
                  <a:pt x="65104" y="276"/>
                </a:lnTo>
                <a:lnTo>
                  <a:pt x="49993" y="2902"/>
                </a:lnTo>
                <a:lnTo>
                  <a:pt x="36219" y="8056"/>
                </a:lnTo>
                <a:lnTo>
                  <a:pt x="24141" y="15432"/>
                </a:lnTo>
                <a:lnTo>
                  <a:pt x="14120" y="24727"/>
                </a:lnTo>
                <a:lnTo>
                  <a:pt x="6515" y="35637"/>
                </a:lnTo>
                <a:lnTo>
                  <a:pt x="1689" y="47858"/>
                </a:lnTo>
                <a:lnTo>
                  <a:pt x="0" y="61087"/>
                </a:lnTo>
                <a:lnTo>
                  <a:pt x="335" y="67032"/>
                </a:lnTo>
                <a:lnTo>
                  <a:pt x="3450" y="79854"/>
                </a:lnTo>
                <a:lnTo>
                  <a:pt x="9538" y="91545"/>
                </a:lnTo>
                <a:lnTo>
                  <a:pt x="18241" y="101798"/>
                </a:lnTo>
                <a:lnTo>
                  <a:pt x="29199" y="110308"/>
                </a:lnTo>
                <a:lnTo>
                  <a:pt x="42053" y="116766"/>
                </a:lnTo>
                <a:lnTo>
                  <a:pt x="56442" y="120866"/>
                </a:lnTo>
                <a:lnTo>
                  <a:pt x="72009" y="1223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832002" y="4746879"/>
            <a:ext cx="144018" cy="122300"/>
          </a:xfrm>
          <a:custGeom>
            <a:avLst/>
            <a:gdLst/>
            <a:ahLst/>
            <a:cxnLst/>
            <a:rect l="l" t="t" r="r" b="b"/>
            <a:pathLst>
              <a:path w="144018" h="122300">
                <a:moveTo>
                  <a:pt x="72009" y="122301"/>
                </a:moveTo>
                <a:lnTo>
                  <a:pt x="56442" y="120866"/>
                </a:lnTo>
                <a:lnTo>
                  <a:pt x="42053" y="116766"/>
                </a:lnTo>
                <a:lnTo>
                  <a:pt x="29199" y="110308"/>
                </a:lnTo>
                <a:lnTo>
                  <a:pt x="18241" y="101798"/>
                </a:lnTo>
                <a:lnTo>
                  <a:pt x="9538" y="91545"/>
                </a:lnTo>
                <a:lnTo>
                  <a:pt x="3450" y="79854"/>
                </a:lnTo>
                <a:lnTo>
                  <a:pt x="335" y="67032"/>
                </a:lnTo>
                <a:lnTo>
                  <a:pt x="0" y="61087"/>
                </a:lnTo>
                <a:lnTo>
                  <a:pt x="1689" y="47858"/>
                </a:lnTo>
                <a:lnTo>
                  <a:pt x="6515" y="35637"/>
                </a:lnTo>
                <a:lnTo>
                  <a:pt x="14120" y="24727"/>
                </a:lnTo>
                <a:lnTo>
                  <a:pt x="24141" y="15432"/>
                </a:lnTo>
                <a:lnTo>
                  <a:pt x="36219" y="8056"/>
                </a:lnTo>
                <a:lnTo>
                  <a:pt x="49993" y="2902"/>
                </a:lnTo>
                <a:lnTo>
                  <a:pt x="65104" y="276"/>
                </a:lnTo>
                <a:lnTo>
                  <a:pt x="72009" y="0"/>
                </a:lnTo>
                <a:lnTo>
                  <a:pt x="87584" y="1431"/>
                </a:lnTo>
                <a:lnTo>
                  <a:pt x="101983" y="5521"/>
                </a:lnTo>
                <a:lnTo>
                  <a:pt x="114844" y="11967"/>
                </a:lnTo>
                <a:lnTo>
                  <a:pt x="125806" y="20464"/>
                </a:lnTo>
                <a:lnTo>
                  <a:pt x="134508" y="30708"/>
                </a:lnTo>
                <a:lnTo>
                  <a:pt x="140590" y="42396"/>
                </a:lnTo>
                <a:lnTo>
                  <a:pt x="143691" y="55223"/>
                </a:lnTo>
                <a:lnTo>
                  <a:pt x="144018" y="61087"/>
                </a:lnTo>
                <a:lnTo>
                  <a:pt x="142331" y="74310"/>
                </a:lnTo>
                <a:lnTo>
                  <a:pt x="137511" y="86538"/>
                </a:lnTo>
                <a:lnTo>
                  <a:pt x="129917" y="97465"/>
                </a:lnTo>
                <a:lnTo>
                  <a:pt x="119910" y="106783"/>
                </a:lnTo>
                <a:lnTo>
                  <a:pt x="107849" y="114185"/>
                </a:lnTo>
                <a:lnTo>
                  <a:pt x="94095" y="119365"/>
                </a:lnTo>
                <a:lnTo>
                  <a:pt x="79007" y="122015"/>
                </a:lnTo>
                <a:lnTo>
                  <a:pt x="72009" y="12230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2645283" y="4509135"/>
            <a:ext cx="117856" cy="360044"/>
          </a:xfrm>
          <a:custGeom>
            <a:avLst/>
            <a:gdLst/>
            <a:ahLst/>
            <a:cxnLst/>
            <a:rect l="l" t="t" r="r" b="b"/>
            <a:pathLst>
              <a:path w="117856" h="360044">
                <a:moveTo>
                  <a:pt x="46228" y="334898"/>
                </a:moveTo>
                <a:lnTo>
                  <a:pt x="46228" y="287927"/>
                </a:lnTo>
                <a:lnTo>
                  <a:pt x="25400" y="252221"/>
                </a:lnTo>
                <a:lnTo>
                  <a:pt x="21971" y="246125"/>
                </a:lnTo>
                <a:lnTo>
                  <a:pt x="14097" y="244094"/>
                </a:lnTo>
                <a:lnTo>
                  <a:pt x="8128" y="247650"/>
                </a:lnTo>
                <a:lnTo>
                  <a:pt x="2031" y="251206"/>
                </a:lnTo>
                <a:lnTo>
                  <a:pt x="0" y="258952"/>
                </a:lnTo>
                <a:lnTo>
                  <a:pt x="3556" y="265048"/>
                </a:lnTo>
                <a:lnTo>
                  <a:pt x="58928" y="360044"/>
                </a:lnTo>
                <a:lnTo>
                  <a:pt x="114300" y="265048"/>
                </a:lnTo>
                <a:lnTo>
                  <a:pt x="71628" y="334898"/>
                </a:lnTo>
                <a:lnTo>
                  <a:pt x="48006" y="328421"/>
                </a:lnTo>
                <a:lnTo>
                  <a:pt x="46228" y="287927"/>
                </a:lnTo>
                <a:lnTo>
                  <a:pt x="46228" y="334898"/>
                </a:lnTo>
                <a:close/>
              </a:path>
              <a:path w="117856" h="360044">
                <a:moveTo>
                  <a:pt x="95885" y="246125"/>
                </a:moveTo>
                <a:lnTo>
                  <a:pt x="92456" y="252221"/>
                </a:lnTo>
                <a:lnTo>
                  <a:pt x="71628" y="287927"/>
                </a:lnTo>
                <a:lnTo>
                  <a:pt x="69850" y="328421"/>
                </a:lnTo>
                <a:lnTo>
                  <a:pt x="58928" y="309698"/>
                </a:lnTo>
                <a:lnTo>
                  <a:pt x="46228" y="0"/>
                </a:lnTo>
                <a:lnTo>
                  <a:pt x="46228" y="287927"/>
                </a:lnTo>
                <a:lnTo>
                  <a:pt x="48006" y="328421"/>
                </a:lnTo>
                <a:lnTo>
                  <a:pt x="71628" y="334898"/>
                </a:lnTo>
                <a:lnTo>
                  <a:pt x="114300" y="265048"/>
                </a:lnTo>
                <a:lnTo>
                  <a:pt x="117856" y="258952"/>
                </a:lnTo>
                <a:lnTo>
                  <a:pt x="115824" y="251206"/>
                </a:lnTo>
                <a:lnTo>
                  <a:pt x="109728" y="247650"/>
                </a:lnTo>
                <a:lnTo>
                  <a:pt x="103759" y="244094"/>
                </a:lnTo>
                <a:lnTo>
                  <a:pt x="95885" y="246125"/>
                </a:lnTo>
                <a:close/>
              </a:path>
              <a:path w="117856" h="360044">
                <a:moveTo>
                  <a:pt x="58928" y="309698"/>
                </a:moveTo>
                <a:lnTo>
                  <a:pt x="69850" y="328421"/>
                </a:lnTo>
                <a:lnTo>
                  <a:pt x="71628" y="287927"/>
                </a:lnTo>
                <a:lnTo>
                  <a:pt x="71628" y="0"/>
                </a:lnTo>
                <a:lnTo>
                  <a:pt x="46228" y="0"/>
                </a:lnTo>
                <a:lnTo>
                  <a:pt x="58928" y="30969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2645283" y="4509135"/>
            <a:ext cx="117856" cy="360044"/>
          </a:xfrm>
          <a:custGeom>
            <a:avLst/>
            <a:gdLst/>
            <a:ahLst/>
            <a:cxnLst/>
            <a:rect l="l" t="t" r="r" b="b"/>
            <a:pathLst>
              <a:path w="117856" h="360044">
                <a:moveTo>
                  <a:pt x="46228" y="334898"/>
                </a:moveTo>
                <a:lnTo>
                  <a:pt x="46228" y="287927"/>
                </a:lnTo>
                <a:lnTo>
                  <a:pt x="25400" y="252221"/>
                </a:lnTo>
                <a:lnTo>
                  <a:pt x="21971" y="246125"/>
                </a:lnTo>
                <a:lnTo>
                  <a:pt x="14097" y="244094"/>
                </a:lnTo>
                <a:lnTo>
                  <a:pt x="8128" y="247650"/>
                </a:lnTo>
                <a:lnTo>
                  <a:pt x="2031" y="251206"/>
                </a:lnTo>
                <a:lnTo>
                  <a:pt x="0" y="258952"/>
                </a:lnTo>
                <a:lnTo>
                  <a:pt x="3556" y="265048"/>
                </a:lnTo>
                <a:lnTo>
                  <a:pt x="58928" y="360044"/>
                </a:lnTo>
                <a:lnTo>
                  <a:pt x="114300" y="265048"/>
                </a:lnTo>
                <a:lnTo>
                  <a:pt x="71628" y="334898"/>
                </a:lnTo>
                <a:lnTo>
                  <a:pt x="48006" y="328421"/>
                </a:lnTo>
                <a:lnTo>
                  <a:pt x="46228" y="287927"/>
                </a:lnTo>
                <a:lnTo>
                  <a:pt x="46228" y="334898"/>
                </a:lnTo>
                <a:close/>
              </a:path>
              <a:path w="117856" h="360044">
                <a:moveTo>
                  <a:pt x="95885" y="246125"/>
                </a:moveTo>
                <a:lnTo>
                  <a:pt x="92456" y="252221"/>
                </a:lnTo>
                <a:lnTo>
                  <a:pt x="71628" y="287927"/>
                </a:lnTo>
                <a:lnTo>
                  <a:pt x="69850" y="328421"/>
                </a:lnTo>
                <a:lnTo>
                  <a:pt x="58928" y="309698"/>
                </a:lnTo>
                <a:lnTo>
                  <a:pt x="46228" y="0"/>
                </a:lnTo>
                <a:lnTo>
                  <a:pt x="46228" y="287927"/>
                </a:lnTo>
                <a:lnTo>
                  <a:pt x="48006" y="328421"/>
                </a:lnTo>
                <a:lnTo>
                  <a:pt x="71628" y="334898"/>
                </a:lnTo>
                <a:lnTo>
                  <a:pt x="114300" y="265048"/>
                </a:lnTo>
                <a:lnTo>
                  <a:pt x="117856" y="258952"/>
                </a:lnTo>
                <a:lnTo>
                  <a:pt x="115824" y="251206"/>
                </a:lnTo>
                <a:lnTo>
                  <a:pt x="109728" y="247650"/>
                </a:lnTo>
                <a:lnTo>
                  <a:pt x="103759" y="244094"/>
                </a:lnTo>
                <a:lnTo>
                  <a:pt x="95885" y="246125"/>
                </a:lnTo>
                <a:close/>
              </a:path>
              <a:path w="117856" h="360044">
                <a:moveTo>
                  <a:pt x="58928" y="309698"/>
                </a:moveTo>
                <a:lnTo>
                  <a:pt x="69850" y="328421"/>
                </a:lnTo>
                <a:lnTo>
                  <a:pt x="71628" y="287927"/>
                </a:lnTo>
                <a:lnTo>
                  <a:pt x="71628" y="0"/>
                </a:lnTo>
                <a:lnTo>
                  <a:pt x="46228" y="0"/>
                </a:lnTo>
                <a:lnTo>
                  <a:pt x="58928" y="30969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2632202" y="4746879"/>
            <a:ext cx="144018" cy="122300"/>
          </a:xfrm>
          <a:custGeom>
            <a:avLst/>
            <a:gdLst/>
            <a:ahLst/>
            <a:cxnLst/>
            <a:rect l="l" t="t" r="r" b="b"/>
            <a:pathLst>
              <a:path w="144018" h="122300">
                <a:moveTo>
                  <a:pt x="72009" y="122301"/>
                </a:moveTo>
                <a:lnTo>
                  <a:pt x="79005" y="122015"/>
                </a:lnTo>
                <a:lnTo>
                  <a:pt x="94090" y="119365"/>
                </a:lnTo>
                <a:lnTo>
                  <a:pt x="107843" y="114185"/>
                </a:lnTo>
                <a:lnTo>
                  <a:pt x="119905" y="106783"/>
                </a:lnTo>
                <a:lnTo>
                  <a:pt x="129913" y="97465"/>
                </a:lnTo>
                <a:lnTo>
                  <a:pt x="137509" y="86538"/>
                </a:lnTo>
                <a:lnTo>
                  <a:pt x="142330" y="74310"/>
                </a:lnTo>
                <a:lnTo>
                  <a:pt x="144018" y="61087"/>
                </a:lnTo>
                <a:lnTo>
                  <a:pt x="143691" y="55223"/>
                </a:lnTo>
                <a:lnTo>
                  <a:pt x="140589" y="42396"/>
                </a:lnTo>
                <a:lnTo>
                  <a:pt x="134506" y="30708"/>
                </a:lnTo>
                <a:lnTo>
                  <a:pt x="125801" y="20464"/>
                </a:lnTo>
                <a:lnTo>
                  <a:pt x="114838" y="11967"/>
                </a:lnTo>
                <a:lnTo>
                  <a:pt x="101977" y="5521"/>
                </a:lnTo>
                <a:lnTo>
                  <a:pt x="87580" y="1431"/>
                </a:lnTo>
                <a:lnTo>
                  <a:pt x="72009" y="0"/>
                </a:lnTo>
                <a:lnTo>
                  <a:pt x="65108" y="276"/>
                </a:lnTo>
                <a:lnTo>
                  <a:pt x="50003" y="2902"/>
                </a:lnTo>
                <a:lnTo>
                  <a:pt x="36230" y="8056"/>
                </a:lnTo>
                <a:lnTo>
                  <a:pt x="24151" y="15432"/>
                </a:lnTo>
                <a:lnTo>
                  <a:pt x="14127" y="24727"/>
                </a:lnTo>
                <a:lnTo>
                  <a:pt x="6519" y="35637"/>
                </a:lnTo>
                <a:lnTo>
                  <a:pt x="1690" y="47858"/>
                </a:lnTo>
                <a:lnTo>
                  <a:pt x="0" y="61087"/>
                </a:lnTo>
                <a:lnTo>
                  <a:pt x="335" y="67032"/>
                </a:lnTo>
                <a:lnTo>
                  <a:pt x="3452" y="79854"/>
                </a:lnTo>
                <a:lnTo>
                  <a:pt x="9544" y="91545"/>
                </a:lnTo>
                <a:lnTo>
                  <a:pt x="18250" y="101798"/>
                </a:lnTo>
                <a:lnTo>
                  <a:pt x="29210" y="110308"/>
                </a:lnTo>
                <a:lnTo>
                  <a:pt x="42064" y="116766"/>
                </a:lnTo>
                <a:lnTo>
                  <a:pt x="56450" y="120866"/>
                </a:lnTo>
                <a:lnTo>
                  <a:pt x="72009" y="12230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2632202" y="4746879"/>
            <a:ext cx="144018" cy="122300"/>
          </a:xfrm>
          <a:custGeom>
            <a:avLst/>
            <a:gdLst/>
            <a:ahLst/>
            <a:cxnLst/>
            <a:rect l="l" t="t" r="r" b="b"/>
            <a:pathLst>
              <a:path w="144018" h="122300">
                <a:moveTo>
                  <a:pt x="72009" y="122301"/>
                </a:moveTo>
                <a:lnTo>
                  <a:pt x="56450" y="120866"/>
                </a:lnTo>
                <a:lnTo>
                  <a:pt x="42064" y="116766"/>
                </a:lnTo>
                <a:lnTo>
                  <a:pt x="29210" y="110308"/>
                </a:lnTo>
                <a:lnTo>
                  <a:pt x="18250" y="101798"/>
                </a:lnTo>
                <a:lnTo>
                  <a:pt x="9544" y="91545"/>
                </a:lnTo>
                <a:lnTo>
                  <a:pt x="3452" y="79854"/>
                </a:lnTo>
                <a:lnTo>
                  <a:pt x="335" y="67032"/>
                </a:lnTo>
                <a:lnTo>
                  <a:pt x="0" y="61087"/>
                </a:lnTo>
                <a:lnTo>
                  <a:pt x="1690" y="47858"/>
                </a:lnTo>
                <a:lnTo>
                  <a:pt x="6519" y="35637"/>
                </a:lnTo>
                <a:lnTo>
                  <a:pt x="14127" y="24727"/>
                </a:lnTo>
                <a:lnTo>
                  <a:pt x="24151" y="15432"/>
                </a:lnTo>
                <a:lnTo>
                  <a:pt x="36230" y="8056"/>
                </a:lnTo>
                <a:lnTo>
                  <a:pt x="50003" y="2902"/>
                </a:lnTo>
                <a:lnTo>
                  <a:pt x="65108" y="276"/>
                </a:lnTo>
                <a:lnTo>
                  <a:pt x="72009" y="0"/>
                </a:lnTo>
                <a:lnTo>
                  <a:pt x="87580" y="1431"/>
                </a:lnTo>
                <a:lnTo>
                  <a:pt x="101977" y="5521"/>
                </a:lnTo>
                <a:lnTo>
                  <a:pt x="114838" y="11967"/>
                </a:lnTo>
                <a:lnTo>
                  <a:pt x="125801" y="20464"/>
                </a:lnTo>
                <a:lnTo>
                  <a:pt x="134506" y="30708"/>
                </a:lnTo>
                <a:lnTo>
                  <a:pt x="140589" y="42396"/>
                </a:lnTo>
                <a:lnTo>
                  <a:pt x="143691" y="55223"/>
                </a:lnTo>
                <a:lnTo>
                  <a:pt x="144018" y="61087"/>
                </a:lnTo>
                <a:lnTo>
                  <a:pt x="142330" y="74310"/>
                </a:lnTo>
                <a:lnTo>
                  <a:pt x="137509" y="86538"/>
                </a:lnTo>
                <a:lnTo>
                  <a:pt x="129913" y="97465"/>
                </a:lnTo>
                <a:lnTo>
                  <a:pt x="119905" y="106783"/>
                </a:lnTo>
                <a:lnTo>
                  <a:pt x="107843" y="114185"/>
                </a:lnTo>
                <a:lnTo>
                  <a:pt x="94090" y="119365"/>
                </a:lnTo>
                <a:lnTo>
                  <a:pt x="79005" y="122015"/>
                </a:lnTo>
                <a:lnTo>
                  <a:pt x="72009" y="122301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1927987" y="5229225"/>
            <a:ext cx="103377" cy="1079995"/>
          </a:xfrm>
          <a:custGeom>
            <a:avLst/>
            <a:gdLst/>
            <a:ahLst/>
            <a:cxnLst/>
            <a:rect l="l" t="t" r="r" b="b"/>
            <a:pathLst>
              <a:path w="103377" h="1079995">
                <a:moveTo>
                  <a:pt x="57150" y="1064196"/>
                </a:moveTo>
                <a:lnTo>
                  <a:pt x="46227" y="1064196"/>
                </a:lnTo>
                <a:lnTo>
                  <a:pt x="45338" y="1067409"/>
                </a:lnTo>
                <a:lnTo>
                  <a:pt x="4063" y="985710"/>
                </a:lnTo>
                <a:lnTo>
                  <a:pt x="1015" y="987475"/>
                </a:lnTo>
                <a:lnTo>
                  <a:pt x="0" y="991374"/>
                </a:lnTo>
                <a:lnTo>
                  <a:pt x="1777" y="994397"/>
                </a:lnTo>
                <a:lnTo>
                  <a:pt x="51688" y="1079995"/>
                </a:lnTo>
                <a:lnTo>
                  <a:pt x="58038" y="1067409"/>
                </a:lnTo>
                <a:lnTo>
                  <a:pt x="57150" y="1064196"/>
                </a:lnTo>
                <a:close/>
              </a:path>
              <a:path w="103377" h="1079995">
                <a:moveTo>
                  <a:pt x="51688" y="1079995"/>
                </a:moveTo>
                <a:lnTo>
                  <a:pt x="101600" y="994397"/>
                </a:lnTo>
                <a:lnTo>
                  <a:pt x="103377" y="991374"/>
                </a:lnTo>
                <a:lnTo>
                  <a:pt x="102362" y="987475"/>
                </a:lnTo>
                <a:lnTo>
                  <a:pt x="99313" y="985710"/>
                </a:lnTo>
                <a:lnTo>
                  <a:pt x="96393" y="983945"/>
                </a:lnTo>
                <a:lnTo>
                  <a:pt x="92456" y="984973"/>
                </a:lnTo>
                <a:lnTo>
                  <a:pt x="90677" y="987996"/>
                </a:lnTo>
                <a:lnTo>
                  <a:pt x="58039" y="1043949"/>
                </a:lnTo>
                <a:lnTo>
                  <a:pt x="51689" y="1054834"/>
                </a:lnTo>
                <a:lnTo>
                  <a:pt x="45339" y="1043949"/>
                </a:lnTo>
                <a:lnTo>
                  <a:pt x="12700" y="987996"/>
                </a:lnTo>
                <a:lnTo>
                  <a:pt x="11049" y="984973"/>
                </a:lnTo>
                <a:lnTo>
                  <a:pt x="7112" y="983945"/>
                </a:lnTo>
                <a:lnTo>
                  <a:pt x="4063" y="985710"/>
                </a:lnTo>
                <a:lnTo>
                  <a:pt x="45338" y="1067409"/>
                </a:lnTo>
                <a:lnTo>
                  <a:pt x="46227" y="1064196"/>
                </a:lnTo>
                <a:lnTo>
                  <a:pt x="57150" y="1064196"/>
                </a:lnTo>
                <a:lnTo>
                  <a:pt x="58038" y="1067409"/>
                </a:lnTo>
                <a:lnTo>
                  <a:pt x="51688" y="1079995"/>
                </a:lnTo>
                <a:close/>
              </a:path>
              <a:path w="103377" h="1079995">
                <a:moveTo>
                  <a:pt x="51689" y="1054834"/>
                </a:moveTo>
                <a:lnTo>
                  <a:pt x="58039" y="1043949"/>
                </a:lnTo>
                <a:lnTo>
                  <a:pt x="58038" y="0"/>
                </a:lnTo>
                <a:lnTo>
                  <a:pt x="45338" y="0"/>
                </a:lnTo>
                <a:lnTo>
                  <a:pt x="45339" y="1043949"/>
                </a:lnTo>
                <a:lnTo>
                  <a:pt x="51689" y="105483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127812" y="5229225"/>
            <a:ext cx="103403" cy="1079995"/>
          </a:xfrm>
          <a:custGeom>
            <a:avLst/>
            <a:gdLst/>
            <a:ahLst/>
            <a:cxnLst/>
            <a:rect l="l" t="t" r="r" b="b"/>
            <a:pathLst>
              <a:path w="103403" h="1079995">
                <a:moveTo>
                  <a:pt x="57188" y="1064196"/>
                </a:moveTo>
                <a:lnTo>
                  <a:pt x="46215" y="1064196"/>
                </a:lnTo>
                <a:lnTo>
                  <a:pt x="45351" y="1067409"/>
                </a:lnTo>
                <a:lnTo>
                  <a:pt x="4051" y="985710"/>
                </a:lnTo>
                <a:lnTo>
                  <a:pt x="1016" y="987475"/>
                </a:lnTo>
                <a:lnTo>
                  <a:pt x="0" y="991374"/>
                </a:lnTo>
                <a:lnTo>
                  <a:pt x="1765" y="994397"/>
                </a:lnTo>
                <a:lnTo>
                  <a:pt x="51701" y="1079995"/>
                </a:lnTo>
                <a:lnTo>
                  <a:pt x="58051" y="1067409"/>
                </a:lnTo>
                <a:lnTo>
                  <a:pt x="57188" y="1064196"/>
                </a:lnTo>
                <a:close/>
              </a:path>
              <a:path w="103403" h="1079995">
                <a:moveTo>
                  <a:pt x="51701" y="1079995"/>
                </a:moveTo>
                <a:lnTo>
                  <a:pt x="101638" y="994397"/>
                </a:lnTo>
                <a:lnTo>
                  <a:pt x="103403" y="991374"/>
                </a:lnTo>
                <a:lnTo>
                  <a:pt x="102374" y="987475"/>
                </a:lnTo>
                <a:lnTo>
                  <a:pt x="99352" y="985710"/>
                </a:lnTo>
                <a:lnTo>
                  <a:pt x="96316" y="983945"/>
                </a:lnTo>
                <a:lnTo>
                  <a:pt x="92430" y="984973"/>
                </a:lnTo>
                <a:lnTo>
                  <a:pt x="90665" y="987996"/>
                </a:lnTo>
                <a:lnTo>
                  <a:pt x="58051" y="1043905"/>
                </a:lnTo>
                <a:lnTo>
                  <a:pt x="51701" y="1054791"/>
                </a:lnTo>
                <a:lnTo>
                  <a:pt x="45351" y="1043905"/>
                </a:lnTo>
                <a:lnTo>
                  <a:pt x="12738" y="987996"/>
                </a:lnTo>
                <a:lnTo>
                  <a:pt x="10972" y="984973"/>
                </a:lnTo>
                <a:lnTo>
                  <a:pt x="7073" y="983945"/>
                </a:lnTo>
                <a:lnTo>
                  <a:pt x="4051" y="985710"/>
                </a:lnTo>
                <a:lnTo>
                  <a:pt x="45351" y="1067409"/>
                </a:lnTo>
                <a:lnTo>
                  <a:pt x="46215" y="1064196"/>
                </a:lnTo>
                <a:lnTo>
                  <a:pt x="57188" y="1064196"/>
                </a:lnTo>
                <a:lnTo>
                  <a:pt x="58051" y="1067409"/>
                </a:lnTo>
                <a:lnTo>
                  <a:pt x="51701" y="1079995"/>
                </a:lnTo>
                <a:close/>
              </a:path>
              <a:path w="103403" h="1079995">
                <a:moveTo>
                  <a:pt x="51701" y="1054791"/>
                </a:moveTo>
                <a:lnTo>
                  <a:pt x="58051" y="1043905"/>
                </a:lnTo>
                <a:lnTo>
                  <a:pt x="58051" y="0"/>
                </a:lnTo>
                <a:lnTo>
                  <a:pt x="45351" y="0"/>
                </a:lnTo>
                <a:lnTo>
                  <a:pt x="45351" y="1043905"/>
                </a:lnTo>
                <a:lnTo>
                  <a:pt x="51701" y="10547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179539" y="5229225"/>
            <a:ext cx="180009" cy="0"/>
          </a:xfrm>
          <a:custGeom>
            <a:avLst/>
            <a:gdLst/>
            <a:ahLst/>
            <a:cxnLst/>
            <a:rect l="l" t="t" r="r" b="b"/>
            <a:pathLst>
              <a:path w="180009">
                <a:moveTo>
                  <a:pt x="0" y="0"/>
                </a:moveTo>
                <a:lnTo>
                  <a:pt x="180009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2680462" y="5661228"/>
            <a:ext cx="117982" cy="360057"/>
          </a:xfrm>
          <a:custGeom>
            <a:avLst/>
            <a:gdLst/>
            <a:ahLst/>
            <a:cxnLst/>
            <a:rect l="l" t="t" r="r" b="b"/>
            <a:pathLst>
              <a:path w="117982" h="360057">
                <a:moveTo>
                  <a:pt x="21970" y="113868"/>
                </a:moveTo>
                <a:lnTo>
                  <a:pt x="25526" y="107797"/>
                </a:lnTo>
                <a:lnTo>
                  <a:pt x="46355" y="72092"/>
                </a:lnTo>
                <a:lnTo>
                  <a:pt x="58991" y="50429"/>
                </a:lnTo>
                <a:lnTo>
                  <a:pt x="71755" y="72310"/>
                </a:lnTo>
                <a:lnTo>
                  <a:pt x="92456" y="107797"/>
                </a:lnTo>
                <a:lnTo>
                  <a:pt x="96012" y="113868"/>
                </a:lnTo>
                <a:lnTo>
                  <a:pt x="103758" y="115912"/>
                </a:lnTo>
                <a:lnTo>
                  <a:pt x="109855" y="112369"/>
                </a:lnTo>
                <a:lnTo>
                  <a:pt x="115950" y="108838"/>
                </a:lnTo>
                <a:lnTo>
                  <a:pt x="117982" y="101066"/>
                </a:lnTo>
                <a:lnTo>
                  <a:pt x="114426" y="95008"/>
                </a:lnTo>
                <a:lnTo>
                  <a:pt x="71755" y="25209"/>
                </a:lnTo>
                <a:lnTo>
                  <a:pt x="69976" y="31597"/>
                </a:lnTo>
                <a:lnTo>
                  <a:pt x="48006" y="31597"/>
                </a:lnTo>
                <a:lnTo>
                  <a:pt x="46355" y="25209"/>
                </a:lnTo>
                <a:lnTo>
                  <a:pt x="3556" y="95008"/>
                </a:lnTo>
                <a:lnTo>
                  <a:pt x="0" y="101066"/>
                </a:lnTo>
                <a:lnTo>
                  <a:pt x="2158" y="108838"/>
                </a:lnTo>
                <a:lnTo>
                  <a:pt x="8127" y="112369"/>
                </a:lnTo>
                <a:lnTo>
                  <a:pt x="14224" y="115912"/>
                </a:lnTo>
                <a:lnTo>
                  <a:pt x="21970" y="113868"/>
                </a:lnTo>
                <a:close/>
              </a:path>
              <a:path w="117982" h="360057">
                <a:moveTo>
                  <a:pt x="71755" y="25209"/>
                </a:moveTo>
                <a:lnTo>
                  <a:pt x="114426" y="95008"/>
                </a:lnTo>
                <a:lnTo>
                  <a:pt x="59055" y="0"/>
                </a:lnTo>
                <a:lnTo>
                  <a:pt x="3556" y="95008"/>
                </a:lnTo>
                <a:lnTo>
                  <a:pt x="46355" y="25209"/>
                </a:lnTo>
                <a:lnTo>
                  <a:pt x="48006" y="31597"/>
                </a:lnTo>
                <a:lnTo>
                  <a:pt x="69976" y="31597"/>
                </a:lnTo>
                <a:lnTo>
                  <a:pt x="71755" y="25209"/>
                </a:lnTo>
                <a:close/>
              </a:path>
              <a:path w="117982" h="360057">
                <a:moveTo>
                  <a:pt x="71755" y="360057"/>
                </a:moveTo>
                <a:lnTo>
                  <a:pt x="71755" y="72310"/>
                </a:lnTo>
                <a:lnTo>
                  <a:pt x="58991" y="50429"/>
                </a:lnTo>
                <a:lnTo>
                  <a:pt x="46355" y="72092"/>
                </a:lnTo>
                <a:lnTo>
                  <a:pt x="46355" y="360057"/>
                </a:lnTo>
                <a:lnTo>
                  <a:pt x="71755" y="3600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2680462" y="5661228"/>
            <a:ext cx="117982" cy="360057"/>
          </a:xfrm>
          <a:custGeom>
            <a:avLst/>
            <a:gdLst/>
            <a:ahLst/>
            <a:cxnLst/>
            <a:rect l="l" t="t" r="r" b="b"/>
            <a:pathLst>
              <a:path w="117982" h="360057">
                <a:moveTo>
                  <a:pt x="21970" y="113868"/>
                </a:moveTo>
                <a:lnTo>
                  <a:pt x="25526" y="107797"/>
                </a:lnTo>
                <a:lnTo>
                  <a:pt x="46355" y="72092"/>
                </a:lnTo>
                <a:lnTo>
                  <a:pt x="58991" y="50429"/>
                </a:lnTo>
                <a:lnTo>
                  <a:pt x="71755" y="72310"/>
                </a:lnTo>
                <a:lnTo>
                  <a:pt x="92456" y="107797"/>
                </a:lnTo>
                <a:lnTo>
                  <a:pt x="96012" y="113868"/>
                </a:lnTo>
                <a:lnTo>
                  <a:pt x="103758" y="115912"/>
                </a:lnTo>
                <a:lnTo>
                  <a:pt x="109855" y="112369"/>
                </a:lnTo>
                <a:lnTo>
                  <a:pt x="115950" y="108838"/>
                </a:lnTo>
                <a:lnTo>
                  <a:pt x="117982" y="101066"/>
                </a:lnTo>
                <a:lnTo>
                  <a:pt x="114426" y="95008"/>
                </a:lnTo>
                <a:lnTo>
                  <a:pt x="71755" y="25209"/>
                </a:lnTo>
                <a:lnTo>
                  <a:pt x="69976" y="31597"/>
                </a:lnTo>
                <a:lnTo>
                  <a:pt x="48006" y="31597"/>
                </a:lnTo>
                <a:lnTo>
                  <a:pt x="46355" y="25209"/>
                </a:lnTo>
                <a:lnTo>
                  <a:pt x="3556" y="95008"/>
                </a:lnTo>
                <a:lnTo>
                  <a:pt x="0" y="101066"/>
                </a:lnTo>
                <a:lnTo>
                  <a:pt x="2158" y="108838"/>
                </a:lnTo>
                <a:lnTo>
                  <a:pt x="8127" y="112369"/>
                </a:lnTo>
                <a:lnTo>
                  <a:pt x="14224" y="115912"/>
                </a:lnTo>
                <a:lnTo>
                  <a:pt x="21970" y="113868"/>
                </a:lnTo>
                <a:close/>
              </a:path>
              <a:path w="117982" h="360057">
                <a:moveTo>
                  <a:pt x="71755" y="25209"/>
                </a:moveTo>
                <a:lnTo>
                  <a:pt x="114426" y="95008"/>
                </a:lnTo>
                <a:lnTo>
                  <a:pt x="59055" y="0"/>
                </a:lnTo>
                <a:lnTo>
                  <a:pt x="3556" y="95008"/>
                </a:lnTo>
                <a:lnTo>
                  <a:pt x="46355" y="25209"/>
                </a:lnTo>
                <a:lnTo>
                  <a:pt x="48006" y="31597"/>
                </a:lnTo>
                <a:lnTo>
                  <a:pt x="69976" y="31597"/>
                </a:lnTo>
                <a:lnTo>
                  <a:pt x="71755" y="25209"/>
                </a:lnTo>
                <a:close/>
              </a:path>
              <a:path w="117982" h="360057">
                <a:moveTo>
                  <a:pt x="71755" y="360057"/>
                </a:moveTo>
                <a:lnTo>
                  <a:pt x="71755" y="72310"/>
                </a:lnTo>
                <a:lnTo>
                  <a:pt x="58991" y="50429"/>
                </a:lnTo>
                <a:lnTo>
                  <a:pt x="46355" y="72092"/>
                </a:lnTo>
                <a:lnTo>
                  <a:pt x="46355" y="360057"/>
                </a:lnTo>
                <a:lnTo>
                  <a:pt x="71755" y="3600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2667508" y="5661253"/>
            <a:ext cx="144018" cy="122300"/>
          </a:xfrm>
          <a:custGeom>
            <a:avLst/>
            <a:gdLst/>
            <a:ahLst/>
            <a:cxnLst/>
            <a:rect l="l" t="t" r="r" b="b"/>
            <a:pathLst>
              <a:path w="144018" h="122300">
                <a:moveTo>
                  <a:pt x="72009" y="0"/>
                </a:moveTo>
                <a:lnTo>
                  <a:pt x="65060" y="281"/>
                </a:lnTo>
                <a:lnTo>
                  <a:pt x="49965" y="2919"/>
                </a:lnTo>
                <a:lnTo>
                  <a:pt x="36202" y="8085"/>
                </a:lnTo>
                <a:lnTo>
                  <a:pt x="24132" y="15475"/>
                </a:lnTo>
                <a:lnTo>
                  <a:pt x="14115" y="24781"/>
                </a:lnTo>
                <a:lnTo>
                  <a:pt x="6514" y="35700"/>
                </a:lnTo>
                <a:lnTo>
                  <a:pt x="1688" y="47924"/>
                </a:lnTo>
                <a:lnTo>
                  <a:pt x="0" y="61150"/>
                </a:lnTo>
                <a:lnTo>
                  <a:pt x="331" y="67053"/>
                </a:lnTo>
                <a:lnTo>
                  <a:pt x="3440" y="79874"/>
                </a:lnTo>
                <a:lnTo>
                  <a:pt x="9528" y="91563"/>
                </a:lnTo>
                <a:lnTo>
                  <a:pt x="18233" y="101812"/>
                </a:lnTo>
                <a:lnTo>
                  <a:pt x="29194" y="110317"/>
                </a:lnTo>
                <a:lnTo>
                  <a:pt x="42052" y="116770"/>
                </a:lnTo>
                <a:lnTo>
                  <a:pt x="56443" y="120867"/>
                </a:lnTo>
                <a:lnTo>
                  <a:pt x="72009" y="122300"/>
                </a:lnTo>
                <a:lnTo>
                  <a:pt x="78957" y="122019"/>
                </a:lnTo>
                <a:lnTo>
                  <a:pt x="94052" y="119380"/>
                </a:lnTo>
                <a:lnTo>
                  <a:pt x="107815" y="114212"/>
                </a:lnTo>
                <a:lnTo>
                  <a:pt x="119885" y="106821"/>
                </a:lnTo>
                <a:lnTo>
                  <a:pt x="129902" y="97513"/>
                </a:lnTo>
                <a:lnTo>
                  <a:pt x="137503" y="86595"/>
                </a:lnTo>
                <a:lnTo>
                  <a:pt x="142329" y="74372"/>
                </a:lnTo>
                <a:lnTo>
                  <a:pt x="144018" y="61150"/>
                </a:lnTo>
                <a:lnTo>
                  <a:pt x="143686" y="55245"/>
                </a:lnTo>
                <a:lnTo>
                  <a:pt x="140577" y="42421"/>
                </a:lnTo>
                <a:lnTo>
                  <a:pt x="134489" y="30732"/>
                </a:lnTo>
                <a:lnTo>
                  <a:pt x="125784" y="20483"/>
                </a:lnTo>
                <a:lnTo>
                  <a:pt x="114823" y="11979"/>
                </a:lnTo>
                <a:lnTo>
                  <a:pt x="101965" y="5528"/>
                </a:lnTo>
                <a:lnTo>
                  <a:pt x="87574" y="1432"/>
                </a:lnTo>
                <a:lnTo>
                  <a:pt x="7200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2667508" y="5661253"/>
            <a:ext cx="144018" cy="122300"/>
          </a:xfrm>
          <a:custGeom>
            <a:avLst/>
            <a:gdLst/>
            <a:ahLst/>
            <a:cxnLst/>
            <a:rect l="l" t="t" r="r" b="b"/>
            <a:pathLst>
              <a:path w="144018" h="122300">
                <a:moveTo>
                  <a:pt x="72009" y="0"/>
                </a:moveTo>
                <a:lnTo>
                  <a:pt x="87574" y="1432"/>
                </a:lnTo>
                <a:lnTo>
                  <a:pt x="101965" y="5528"/>
                </a:lnTo>
                <a:lnTo>
                  <a:pt x="114823" y="11979"/>
                </a:lnTo>
                <a:lnTo>
                  <a:pt x="125784" y="20483"/>
                </a:lnTo>
                <a:lnTo>
                  <a:pt x="134489" y="30732"/>
                </a:lnTo>
                <a:lnTo>
                  <a:pt x="140577" y="42421"/>
                </a:lnTo>
                <a:lnTo>
                  <a:pt x="143686" y="55245"/>
                </a:lnTo>
                <a:lnTo>
                  <a:pt x="144018" y="61150"/>
                </a:lnTo>
                <a:lnTo>
                  <a:pt x="142329" y="74372"/>
                </a:lnTo>
                <a:lnTo>
                  <a:pt x="137503" y="86595"/>
                </a:lnTo>
                <a:lnTo>
                  <a:pt x="129902" y="97513"/>
                </a:lnTo>
                <a:lnTo>
                  <a:pt x="119885" y="106821"/>
                </a:lnTo>
                <a:lnTo>
                  <a:pt x="107815" y="114212"/>
                </a:lnTo>
                <a:lnTo>
                  <a:pt x="94052" y="119380"/>
                </a:lnTo>
                <a:lnTo>
                  <a:pt x="78957" y="122019"/>
                </a:lnTo>
                <a:lnTo>
                  <a:pt x="72009" y="122300"/>
                </a:lnTo>
                <a:lnTo>
                  <a:pt x="56443" y="120867"/>
                </a:lnTo>
                <a:lnTo>
                  <a:pt x="42052" y="116770"/>
                </a:lnTo>
                <a:lnTo>
                  <a:pt x="29194" y="110317"/>
                </a:lnTo>
                <a:lnTo>
                  <a:pt x="18233" y="101812"/>
                </a:lnTo>
                <a:lnTo>
                  <a:pt x="9528" y="91563"/>
                </a:lnTo>
                <a:lnTo>
                  <a:pt x="3440" y="79874"/>
                </a:lnTo>
                <a:lnTo>
                  <a:pt x="331" y="67053"/>
                </a:lnTo>
                <a:lnTo>
                  <a:pt x="0" y="61150"/>
                </a:lnTo>
                <a:lnTo>
                  <a:pt x="1688" y="47924"/>
                </a:lnTo>
                <a:lnTo>
                  <a:pt x="6514" y="35700"/>
                </a:lnTo>
                <a:lnTo>
                  <a:pt x="14115" y="24781"/>
                </a:lnTo>
                <a:lnTo>
                  <a:pt x="24132" y="15475"/>
                </a:lnTo>
                <a:lnTo>
                  <a:pt x="36202" y="8085"/>
                </a:lnTo>
                <a:lnTo>
                  <a:pt x="49965" y="2919"/>
                </a:lnTo>
                <a:lnTo>
                  <a:pt x="65060" y="281"/>
                </a:lnTo>
                <a:lnTo>
                  <a:pt x="72009" y="0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875906" y="5661228"/>
            <a:ext cx="117906" cy="360057"/>
          </a:xfrm>
          <a:custGeom>
            <a:avLst/>
            <a:gdLst/>
            <a:ahLst/>
            <a:cxnLst/>
            <a:rect l="l" t="t" r="r" b="b"/>
            <a:pathLst>
              <a:path w="117906" h="360057">
                <a:moveTo>
                  <a:pt x="21932" y="113868"/>
                </a:moveTo>
                <a:lnTo>
                  <a:pt x="25476" y="107797"/>
                </a:lnTo>
                <a:lnTo>
                  <a:pt x="46253" y="72179"/>
                </a:lnTo>
                <a:lnTo>
                  <a:pt x="58953" y="50408"/>
                </a:lnTo>
                <a:lnTo>
                  <a:pt x="71653" y="72179"/>
                </a:lnTo>
                <a:lnTo>
                  <a:pt x="92430" y="107797"/>
                </a:lnTo>
                <a:lnTo>
                  <a:pt x="95961" y="113868"/>
                </a:lnTo>
                <a:lnTo>
                  <a:pt x="103746" y="115912"/>
                </a:lnTo>
                <a:lnTo>
                  <a:pt x="109804" y="112369"/>
                </a:lnTo>
                <a:lnTo>
                  <a:pt x="115862" y="108838"/>
                </a:lnTo>
                <a:lnTo>
                  <a:pt x="117906" y="101066"/>
                </a:lnTo>
                <a:lnTo>
                  <a:pt x="114376" y="95008"/>
                </a:lnTo>
                <a:lnTo>
                  <a:pt x="71653" y="25209"/>
                </a:lnTo>
                <a:lnTo>
                  <a:pt x="69926" y="31597"/>
                </a:lnTo>
                <a:lnTo>
                  <a:pt x="47980" y="31597"/>
                </a:lnTo>
                <a:lnTo>
                  <a:pt x="46253" y="25209"/>
                </a:lnTo>
                <a:lnTo>
                  <a:pt x="3530" y="95008"/>
                </a:lnTo>
                <a:lnTo>
                  <a:pt x="0" y="101066"/>
                </a:lnTo>
                <a:lnTo>
                  <a:pt x="2044" y="108838"/>
                </a:lnTo>
                <a:lnTo>
                  <a:pt x="8102" y="112369"/>
                </a:lnTo>
                <a:lnTo>
                  <a:pt x="14160" y="115912"/>
                </a:lnTo>
                <a:lnTo>
                  <a:pt x="21932" y="113868"/>
                </a:lnTo>
                <a:close/>
              </a:path>
              <a:path w="117906" h="360057">
                <a:moveTo>
                  <a:pt x="71653" y="25209"/>
                </a:moveTo>
                <a:lnTo>
                  <a:pt x="114376" y="95008"/>
                </a:lnTo>
                <a:lnTo>
                  <a:pt x="58953" y="0"/>
                </a:lnTo>
                <a:lnTo>
                  <a:pt x="3530" y="95008"/>
                </a:lnTo>
                <a:lnTo>
                  <a:pt x="46253" y="25209"/>
                </a:lnTo>
                <a:lnTo>
                  <a:pt x="47980" y="31597"/>
                </a:lnTo>
                <a:lnTo>
                  <a:pt x="69926" y="31597"/>
                </a:lnTo>
                <a:lnTo>
                  <a:pt x="71653" y="25209"/>
                </a:lnTo>
                <a:close/>
              </a:path>
              <a:path w="117906" h="360057">
                <a:moveTo>
                  <a:pt x="71653" y="360057"/>
                </a:moveTo>
                <a:lnTo>
                  <a:pt x="71653" y="72179"/>
                </a:lnTo>
                <a:lnTo>
                  <a:pt x="58953" y="50408"/>
                </a:lnTo>
                <a:lnTo>
                  <a:pt x="46253" y="72179"/>
                </a:lnTo>
                <a:lnTo>
                  <a:pt x="46253" y="360057"/>
                </a:lnTo>
                <a:lnTo>
                  <a:pt x="71653" y="3600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875906" y="5661228"/>
            <a:ext cx="117906" cy="360057"/>
          </a:xfrm>
          <a:custGeom>
            <a:avLst/>
            <a:gdLst/>
            <a:ahLst/>
            <a:cxnLst/>
            <a:rect l="l" t="t" r="r" b="b"/>
            <a:pathLst>
              <a:path w="117906" h="360057">
                <a:moveTo>
                  <a:pt x="21932" y="113868"/>
                </a:moveTo>
                <a:lnTo>
                  <a:pt x="25476" y="107797"/>
                </a:lnTo>
                <a:lnTo>
                  <a:pt x="46253" y="72179"/>
                </a:lnTo>
                <a:lnTo>
                  <a:pt x="58953" y="50408"/>
                </a:lnTo>
                <a:lnTo>
                  <a:pt x="71653" y="72179"/>
                </a:lnTo>
                <a:lnTo>
                  <a:pt x="92430" y="107797"/>
                </a:lnTo>
                <a:lnTo>
                  <a:pt x="95961" y="113868"/>
                </a:lnTo>
                <a:lnTo>
                  <a:pt x="103746" y="115912"/>
                </a:lnTo>
                <a:lnTo>
                  <a:pt x="109804" y="112369"/>
                </a:lnTo>
                <a:lnTo>
                  <a:pt x="115862" y="108838"/>
                </a:lnTo>
                <a:lnTo>
                  <a:pt x="117906" y="101066"/>
                </a:lnTo>
                <a:lnTo>
                  <a:pt x="114376" y="95008"/>
                </a:lnTo>
                <a:lnTo>
                  <a:pt x="71653" y="25209"/>
                </a:lnTo>
                <a:lnTo>
                  <a:pt x="69926" y="31597"/>
                </a:lnTo>
                <a:lnTo>
                  <a:pt x="47980" y="31597"/>
                </a:lnTo>
                <a:lnTo>
                  <a:pt x="46253" y="25209"/>
                </a:lnTo>
                <a:lnTo>
                  <a:pt x="3530" y="95008"/>
                </a:lnTo>
                <a:lnTo>
                  <a:pt x="0" y="101066"/>
                </a:lnTo>
                <a:lnTo>
                  <a:pt x="2044" y="108838"/>
                </a:lnTo>
                <a:lnTo>
                  <a:pt x="8102" y="112369"/>
                </a:lnTo>
                <a:lnTo>
                  <a:pt x="14160" y="115912"/>
                </a:lnTo>
                <a:lnTo>
                  <a:pt x="21932" y="113868"/>
                </a:lnTo>
                <a:close/>
              </a:path>
              <a:path w="117906" h="360057">
                <a:moveTo>
                  <a:pt x="71653" y="25209"/>
                </a:moveTo>
                <a:lnTo>
                  <a:pt x="114376" y="95008"/>
                </a:lnTo>
                <a:lnTo>
                  <a:pt x="58953" y="0"/>
                </a:lnTo>
                <a:lnTo>
                  <a:pt x="3530" y="95008"/>
                </a:lnTo>
                <a:lnTo>
                  <a:pt x="46253" y="25209"/>
                </a:lnTo>
                <a:lnTo>
                  <a:pt x="47980" y="31597"/>
                </a:lnTo>
                <a:lnTo>
                  <a:pt x="69926" y="31597"/>
                </a:lnTo>
                <a:lnTo>
                  <a:pt x="71653" y="25209"/>
                </a:lnTo>
                <a:close/>
              </a:path>
              <a:path w="117906" h="360057">
                <a:moveTo>
                  <a:pt x="71653" y="360057"/>
                </a:moveTo>
                <a:lnTo>
                  <a:pt x="71653" y="72179"/>
                </a:lnTo>
                <a:lnTo>
                  <a:pt x="58953" y="50408"/>
                </a:lnTo>
                <a:lnTo>
                  <a:pt x="46253" y="72179"/>
                </a:lnTo>
                <a:lnTo>
                  <a:pt x="46253" y="360057"/>
                </a:lnTo>
                <a:lnTo>
                  <a:pt x="71653" y="36005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862850" y="5661253"/>
            <a:ext cx="144018" cy="122300"/>
          </a:xfrm>
          <a:custGeom>
            <a:avLst/>
            <a:gdLst/>
            <a:ahLst/>
            <a:cxnLst/>
            <a:rect l="l" t="t" r="r" b="b"/>
            <a:pathLst>
              <a:path w="144018" h="122300">
                <a:moveTo>
                  <a:pt x="72009" y="0"/>
                </a:moveTo>
                <a:lnTo>
                  <a:pt x="65058" y="281"/>
                </a:lnTo>
                <a:lnTo>
                  <a:pt x="49960" y="2919"/>
                </a:lnTo>
                <a:lnTo>
                  <a:pt x="36196" y="8085"/>
                </a:lnTo>
                <a:lnTo>
                  <a:pt x="24127" y="15475"/>
                </a:lnTo>
                <a:lnTo>
                  <a:pt x="14112" y="24781"/>
                </a:lnTo>
                <a:lnTo>
                  <a:pt x="6512" y="35700"/>
                </a:lnTo>
                <a:lnTo>
                  <a:pt x="1688" y="47924"/>
                </a:lnTo>
                <a:lnTo>
                  <a:pt x="0" y="61150"/>
                </a:lnTo>
                <a:lnTo>
                  <a:pt x="331" y="67053"/>
                </a:lnTo>
                <a:lnTo>
                  <a:pt x="3439" y="79874"/>
                </a:lnTo>
                <a:lnTo>
                  <a:pt x="9525" y="91563"/>
                </a:lnTo>
                <a:lnTo>
                  <a:pt x="18228" y="101812"/>
                </a:lnTo>
                <a:lnTo>
                  <a:pt x="29189" y="110317"/>
                </a:lnTo>
                <a:lnTo>
                  <a:pt x="42046" y="116770"/>
                </a:lnTo>
                <a:lnTo>
                  <a:pt x="56439" y="120867"/>
                </a:lnTo>
                <a:lnTo>
                  <a:pt x="72009" y="122300"/>
                </a:lnTo>
                <a:lnTo>
                  <a:pt x="78959" y="122019"/>
                </a:lnTo>
                <a:lnTo>
                  <a:pt x="94057" y="119380"/>
                </a:lnTo>
                <a:lnTo>
                  <a:pt x="107821" y="114212"/>
                </a:lnTo>
                <a:lnTo>
                  <a:pt x="119890" y="106821"/>
                </a:lnTo>
                <a:lnTo>
                  <a:pt x="129905" y="97513"/>
                </a:lnTo>
                <a:lnTo>
                  <a:pt x="137505" y="86595"/>
                </a:lnTo>
                <a:lnTo>
                  <a:pt x="142329" y="74372"/>
                </a:lnTo>
                <a:lnTo>
                  <a:pt x="144018" y="61150"/>
                </a:lnTo>
                <a:lnTo>
                  <a:pt x="143686" y="55245"/>
                </a:lnTo>
                <a:lnTo>
                  <a:pt x="140578" y="42421"/>
                </a:lnTo>
                <a:lnTo>
                  <a:pt x="134492" y="30732"/>
                </a:lnTo>
                <a:lnTo>
                  <a:pt x="125789" y="20483"/>
                </a:lnTo>
                <a:lnTo>
                  <a:pt x="114828" y="11979"/>
                </a:lnTo>
                <a:lnTo>
                  <a:pt x="101971" y="5528"/>
                </a:lnTo>
                <a:lnTo>
                  <a:pt x="87578" y="1432"/>
                </a:lnTo>
                <a:lnTo>
                  <a:pt x="7200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862850" y="5661253"/>
            <a:ext cx="144018" cy="122300"/>
          </a:xfrm>
          <a:custGeom>
            <a:avLst/>
            <a:gdLst/>
            <a:ahLst/>
            <a:cxnLst/>
            <a:rect l="l" t="t" r="r" b="b"/>
            <a:pathLst>
              <a:path w="144018" h="122300">
                <a:moveTo>
                  <a:pt x="72009" y="0"/>
                </a:moveTo>
                <a:lnTo>
                  <a:pt x="87578" y="1432"/>
                </a:lnTo>
                <a:lnTo>
                  <a:pt x="101971" y="5528"/>
                </a:lnTo>
                <a:lnTo>
                  <a:pt x="114828" y="11979"/>
                </a:lnTo>
                <a:lnTo>
                  <a:pt x="125789" y="20483"/>
                </a:lnTo>
                <a:lnTo>
                  <a:pt x="134492" y="30732"/>
                </a:lnTo>
                <a:lnTo>
                  <a:pt x="140578" y="42421"/>
                </a:lnTo>
                <a:lnTo>
                  <a:pt x="143686" y="55245"/>
                </a:lnTo>
                <a:lnTo>
                  <a:pt x="144018" y="61150"/>
                </a:lnTo>
                <a:lnTo>
                  <a:pt x="142329" y="74372"/>
                </a:lnTo>
                <a:lnTo>
                  <a:pt x="137505" y="86595"/>
                </a:lnTo>
                <a:lnTo>
                  <a:pt x="129905" y="97513"/>
                </a:lnTo>
                <a:lnTo>
                  <a:pt x="119890" y="106821"/>
                </a:lnTo>
                <a:lnTo>
                  <a:pt x="107821" y="114212"/>
                </a:lnTo>
                <a:lnTo>
                  <a:pt x="94057" y="119380"/>
                </a:lnTo>
                <a:lnTo>
                  <a:pt x="78959" y="122019"/>
                </a:lnTo>
                <a:lnTo>
                  <a:pt x="72009" y="122300"/>
                </a:lnTo>
                <a:lnTo>
                  <a:pt x="56439" y="120867"/>
                </a:lnTo>
                <a:lnTo>
                  <a:pt x="42046" y="116770"/>
                </a:lnTo>
                <a:lnTo>
                  <a:pt x="29189" y="110317"/>
                </a:lnTo>
                <a:lnTo>
                  <a:pt x="18228" y="101812"/>
                </a:lnTo>
                <a:lnTo>
                  <a:pt x="9525" y="91563"/>
                </a:lnTo>
                <a:lnTo>
                  <a:pt x="3439" y="79874"/>
                </a:lnTo>
                <a:lnTo>
                  <a:pt x="331" y="67053"/>
                </a:lnTo>
                <a:lnTo>
                  <a:pt x="0" y="61150"/>
                </a:lnTo>
                <a:lnTo>
                  <a:pt x="1688" y="47924"/>
                </a:lnTo>
                <a:lnTo>
                  <a:pt x="6512" y="35700"/>
                </a:lnTo>
                <a:lnTo>
                  <a:pt x="14112" y="24781"/>
                </a:lnTo>
                <a:lnTo>
                  <a:pt x="24127" y="15475"/>
                </a:lnTo>
                <a:lnTo>
                  <a:pt x="36196" y="8085"/>
                </a:lnTo>
                <a:lnTo>
                  <a:pt x="49960" y="2919"/>
                </a:lnTo>
                <a:lnTo>
                  <a:pt x="65058" y="281"/>
                </a:lnTo>
                <a:lnTo>
                  <a:pt x="72009" y="0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" name="object 39"/>
          <p:cNvSpPr txBox="1"/>
          <p:nvPr/>
        </p:nvSpPr>
        <p:spPr>
          <a:xfrm>
            <a:off x="208915" y="141454"/>
            <a:ext cx="8783582" cy="381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000"/>
              </a:lnSpc>
              <a:spcBef>
                <a:spcPts val="150"/>
              </a:spcBef>
            </a:pPr>
            <a:r>
              <a:rPr sz="28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22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OMPTE</a:t>
            </a:r>
            <a:r>
              <a:rPr sz="220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U</a:t>
            </a:r>
            <a:r>
              <a:rPr sz="22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RS</a:t>
            </a:r>
            <a:r>
              <a:rPr sz="2200" b="1" spc="28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80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</a:t>
            </a:r>
            <a:r>
              <a:rPr sz="22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22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Y</a:t>
            </a:r>
            <a:r>
              <a:rPr sz="22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</a:t>
            </a:r>
            <a:r>
              <a:rPr sz="22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CH</a:t>
            </a:r>
            <a:r>
              <a:rPr sz="22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</a:t>
            </a:r>
            <a:r>
              <a:rPr sz="22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</a:t>
            </a:r>
            <a:r>
              <a:rPr sz="22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NES</a:t>
            </a:r>
            <a:r>
              <a:rPr sz="2200" b="1" spc="37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 C</a:t>
            </a:r>
            <a:r>
              <a:rPr sz="22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YCLE</a:t>
            </a:r>
            <a:r>
              <a:rPr sz="2200" b="1" spc="22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800" b="1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Q</a:t>
            </a:r>
            <a:r>
              <a:rPr sz="22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UELC</a:t>
            </a:r>
            <a:r>
              <a:rPr sz="22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</a:t>
            </a:r>
            <a:r>
              <a:rPr sz="22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</a:t>
            </a:r>
            <a:r>
              <a:rPr sz="22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Q</a:t>
            </a:r>
            <a:r>
              <a:rPr sz="22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UE</a:t>
            </a:r>
            <a:endParaRPr sz="2200">
              <a:latin typeface="Century Schoolbook"/>
              <a:cs typeface="Century Schoolbook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2185670" y="606778"/>
            <a:ext cx="4825960" cy="3559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795"/>
              </a:lnSpc>
              <a:spcBef>
                <a:spcPts val="139"/>
              </a:spcBef>
            </a:pPr>
            <a:r>
              <a:rPr sz="2600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P</a:t>
            </a:r>
            <a:r>
              <a:rPr sz="205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</a:t>
            </a:r>
            <a:r>
              <a:rPr sz="2050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I</a:t>
            </a:r>
            <a:r>
              <a:rPr sz="205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NC</a:t>
            </a:r>
            <a:r>
              <a:rPr sz="2050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IP</a:t>
            </a:r>
            <a:r>
              <a:rPr sz="205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050" spc="261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05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DE</a:t>
            </a:r>
            <a:r>
              <a:rPr sz="2050" spc="16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600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F</a:t>
            </a:r>
            <a:r>
              <a:rPr sz="205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ONC</a:t>
            </a:r>
            <a:r>
              <a:rPr sz="2050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TI</a:t>
            </a:r>
            <a:r>
              <a:rPr sz="205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ONNEM</a:t>
            </a:r>
            <a:r>
              <a:rPr sz="2050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05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NT</a:t>
            </a:r>
            <a:endParaRPr sz="2050">
              <a:latin typeface="Century Schoolbook"/>
              <a:cs typeface="Century Schoolbook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186372" y="1457178"/>
            <a:ext cx="8603167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1650" spc="0" dirty="0" smtClean="0">
                <a:solidFill>
                  <a:srgbClr val="FD8537"/>
                </a:solidFill>
                <a:latin typeface="Wingdings"/>
                <a:cs typeface="Wingdings"/>
              </a:rPr>
              <a:t></a:t>
            </a:r>
            <a:r>
              <a:rPr sz="1650" spc="267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Po</a:t>
            </a:r>
            <a:r>
              <a:rPr sz="2400" spc="-4" dirty="0" smtClean="0">
                <a:latin typeface="Century Schoolbook"/>
                <a:cs typeface="Century Schoolbook"/>
              </a:rPr>
              <a:t>u</a:t>
            </a:r>
            <a:r>
              <a:rPr sz="2400" spc="0" dirty="0" smtClean="0">
                <a:latin typeface="Century Schoolbook"/>
                <a:cs typeface="Century Schoolbook"/>
              </a:rPr>
              <a:t>r</a:t>
            </a:r>
            <a:r>
              <a:rPr sz="2400" spc="8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réal</a:t>
            </a:r>
            <a:r>
              <a:rPr sz="2400" spc="4" dirty="0" smtClean="0">
                <a:latin typeface="Century Schoolbook"/>
                <a:cs typeface="Century Schoolbook"/>
              </a:rPr>
              <a:t>is</a:t>
            </a:r>
            <a:r>
              <a:rPr sz="2400" spc="0" dirty="0" smtClean="0">
                <a:latin typeface="Century Schoolbook"/>
                <a:cs typeface="Century Schoolbook"/>
              </a:rPr>
              <a:t>er</a:t>
            </a:r>
            <a:r>
              <a:rPr sz="2400" spc="99" dirty="0" smtClean="0">
                <a:latin typeface="Century Schoolbook"/>
                <a:cs typeface="Century Schoolbook"/>
              </a:rPr>
              <a:t> </a:t>
            </a:r>
            <a:r>
              <a:rPr sz="2400" spc="-4" dirty="0" smtClean="0">
                <a:latin typeface="Century Schoolbook"/>
                <a:cs typeface="Century Schoolbook"/>
              </a:rPr>
              <a:t>u</a:t>
            </a:r>
            <a:r>
              <a:rPr sz="2400" spc="0" dirty="0" smtClean="0">
                <a:latin typeface="Century Schoolbook"/>
                <a:cs typeface="Century Schoolbook"/>
              </a:rPr>
              <a:t>n</a:t>
            </a:r>
            <a:r>
              <a:rPr sz="2400" spc="8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comp</a:t>
            </a:r>
            <a:r>
              <a:rPr sz="2400" spc="4" dirty="0" smtClean="0">
                <a:latin typeface="Century Schoolbook"/>
                <a:cs typeface="Century Schoolbook"/>
              </a:rPr>
              <a:t>t</a:t>
            </a:r>
            <a:r>
              <a:rPr sz="2400" spc="0" dirty="0" smtClean="0">
                <a:latin typeface="Century Schoolbook"/>
                <a:cs typeface="Century Schoolbook"/>
              </a:rPr>
              <a:t>eur</a:t>
            </a:r>
            <a:r>
              <a:rPr sz="2400" spc="8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a</a:t>
            </a:r>
            <a:r>
              <a:rPr sz="2400" spc="9" dirty="0" smtClean="0">
                <a:latin typeface="Century Schoolbook"/>
                <a:cs typeface="Century Schoolbook"/>
              </a:rPr>
              <a:t>s</a:t>
            </a:r>
            <a:r>
              <a:rPr sz="2400" spc="-9" dirty="0" smtClean="0">
                <a:latin typeface="Century Schoolbook"/>
                <a:cs typeface="Century Schoolbook"/>
              </a:rPr>
              <a:t>y</a:t>
            </a:r>
            <a:r>
              <a:rPr sz="2400" spc="0" dirty="0" smtClean="0">
                <a:latin typeface="Century Schoolbook"/>
                <a:cs typeface="Century Schoolbook"/>
              </a:rPr>
              <a:t>n</a:t>
            </a:r>
            <a:r>
              <a:rPr sz="2400" spc="-9" dirty="0" smtClean="0">
                <a:latin typeface="Century Schoolbook"/>
                <a:cs typeface="Century Schoolbook"/>
              </a:rPr>
              <a:t>c</a:t>
            </a:r>
            <a:r>
              <a:rPr sz="2400" spc="0" dirty="0" smtClean="0">
                <a:latin typeface="Century Schoolbook"/>
                <a:cs typeface="Century Schoolbook"/>
              </a:rPr>
              <a:t>h</a:t>
            </a:r>
            <a:r>
              <a:rPr sz="2400" spc="-9" dirty="0" smtClean="0">
                <a:latin typeface="Century Schoolbook"/>
                <a:cs typeface="Century Schoolbook"/>
              </a:rPr>
              <a:t>r</a:t>
            </a:r>
            <a:r>
              <a:rPr sz="2400" spc="0" dirty="0" smtClean="0">
                <a:latin typeface="Century Schoolbook"/>
                <a:cs typeface="Century Schoolbook"/>
              </a:rPr>
              <a:t>one</a:t>
            </a:r>
            <a:r>
              <a:rPr sz="2400" spc="94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à</a:t>
            </a:r>
            <a:r>
              <a:rPr sz="2400" spc="100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c</a:t>
            </a:r>
            <a:r>
              <a:rPr sz="2400" spc="-14" dirty="0" smtClean="0">
                <a:latin typeface="Century Schoolbook"/>
                <a:cs typeface="Century Schoolbook"/>
              </a:rPr>
              <a:t>y</a:t>
            </a:r>
            <a:r>
              <a:rPr sz="2400" spc="0" dirty="0" smtClean="0">
                <a:latin typeface="Century Schoolbook"/>
                <a:cs typeface="Century Schoolbook"/>
              </a:rPr>
              <a:t>cle</a:t>
            </a:r>
            <a:r>
              <a:rPr sz="2400" spc="94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quelco</a:t>
            </a:r>
            <a:r>
              <a:rPr sz="2400" spc="9" dirty="0" smtClean="0">
                <a:latin typeface="Century Schoolbook"/>
                <a:cs typeface="Century Schoolbook"/>
              </a:rPr>
              <a:t>n</a:t>
            </a:r>
            <a:r>
              <a:rPr sz="2400" spc="0" dirty="0" smtClean="0">
                <a:latin typeface="Century Schoolbook"/>
                <a:cs typeface="Century Schoolbook"/>
              </a:rPr>
              <a:t>que,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460692" y="2188698"/>
            <a:ext cx="7232584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4" dirty="0" smtClean="0">
                <a:latin typeface="Century Schoolbook"/>
                <a:cs typeface="Century Schoolbook"/>
              </a:rPr>
              <a:t>i</a:t>
            </a:r>
            <a:r>
              <a:rPr sz="2400" spc="0" dirty="0" smtClean="0">
                <a:latin typeface="Century Schoolbook"/>
                <a:cs typeface="Century Schoolbook"/>
              </a:rPr>
              <a:t>l</a:t>
            </a:r>
            <a:r>
              <a:rPr sz="2400" spc="5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faut</a:t>
            </a:r>
            <a:r>
              <a:rPr sz="2400" spc="64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agir</a:t>
            </a:r>
            <a:r>
              <a:rPr sz="2400" spc="49" dirty="0" smtClean="0">
                <a:latin typeface="Century Schoolbook"/>
                <a:cs typeface="Century Schoolbook"/>
              </a:rPr>
              <a:t> </a:t>
            </a: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ur</a:t>
            </a:r>
            <a:r>
              <a:rPr sz="2400" spc="4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les</a:t>
            </a:r>
            <a:r>
              <a:rPr sz="2400" spc="6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entrées</a:t>
            </a:r>
            <a:r>
              <a:rPr sz="2400" spc="5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d</a:t>
            </a:r>
            <a:r>
              <a:rPr sz="2400" spc="-4" dirty="0" smtClean="0">
                <a:latin typeface="Century Schoolbook"/>
                <a:cs typeface="Century Schoolbook"/>
              </a:rPr>
              <a:t>’</a:t>
            </a:r>
            <a:r>
              <a:rPr sz="2400" spc="0" dirty="0" smtClean="0">
                <a:latin typeface="Century Schoolbook"/>
                <a:cs typeface="Century Schoolbook"/>
              </a:rPr>
              <a:t>ini</a:t>
            </a:r>
            <a:r>
              <a:rPr sz="2400" spc="4" dirty="0" smtClean="0">
                <a:latin typeface="Century Schoolbook"/>
                <a:cs typeface="Century Schoolbook"/>
              </a:rPr>
              <a:t>t</a:t>
            </a:r>
            <a:r>
              <a:rPr sz="2400" spc="0" dirty="0" smtClean="0">
                <a:latin typeface="Century Schoolbook"/>
                <a:cs typeface="Century Schoolbook"/>
              </a:rPr>
              <a:t>i</a:t>
            </a:r>
            <a:r>
              <a:rPr sz="2400" spc="4" dirty="0" smtClean="0">
                <a:latin typeface="Century Schoolbook"/>
                <a:cs typeface="Century Schoolbook"/>
              </a:rPr>
              <a:t>a</a:t>
            </a:r>
            <a:r>
              <a:rPr sz="2400" spc="-14" dirty="0" smtClean="0">
                <a:latin typeface="Century Schoolbook"/>
                <a:cs typeface="Century Schoolbook"/>
              </a:rPr>
              <a:t>l</a:t>
            </a:r>
            <a:r>
              <a:rPr sz="2400" spc="0" dirty="0" smtClean="0">
                <a:latin typeface="Century Schoolbook"/>
                <a:cs typeface="Century Schoolbook"/>
              </a:rPr>
              <a:t>i</a:t>
            </a:r>
            <a:r>
              <a:rPr sz="2400" spc="-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a</a:t>
            </a:r>
            <a:r>
              <a:rPr sz="2400" spc="9" dirty="0" smtClean="0">
                <a:latin typeface="Century Schoolbook"/>
                <a:cs typeface="Century Schoolbook"/>
              </a:rPr>
              <a:t>t</a:t>
            </a:r>
            <a:r>
              <a:rPr sz="2400" spc="0" dirty="0" smtClean="0">
                <a:latin typeface="Century Schoolbook"/>
                <a:cs typeface="Century Schoolbook"/>
              </a:rPr>
              <a:t>ion</a:t>
            </a:r>
            <a:r>
              <a:rPr sz="2400" spc="64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(C</a:t>
            </a:r>
            <a:r>
              <a:rPr sz="2400" spc="9" dirty="0" smtClean="0">
                <a:latin typeface="Century Schoolbook"/>
                <a:cs typeface="Century Schoolbook"/>
              </a:rPr>
              <a:t>l</a:t>
            </a:r>
            <a:r>
              <a:rPr sz="2400" spc="0" dirty="0" smtClean="0">
                <a:latin typeface="Century Schoolbook"/>
                <a:cs typeface="Century Schoolbook"/>
              </a:rPr>
              <a:t>ear</a:t>
            </a:r>
            <a:r>
              <a:rPr sz="2400" spc="5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et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7714233" y="2188698"/>
            <a:ext cx="1077241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Prese</a:t>
            </a:r>
            <a:r>
              <a:rPr sz="2400" spc="9" dirty="0" smtClean="0">
                <a:latin typeface="Century Schoolbook"/>
                <a:cs typeface="Century Schoolbook"/>
              </a:rPr>
              <a:t>t</a:t>
            </a:r>
            <a:r>
              <a:rPr sz="2400" spc="0" dirty="0" smtClean="0">
                <a:latin typeface="Century Schoolbook"/>
                <a:cs typeface="Century Schoolbook"/>
              </a:rPr>
              <a:t>)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460692" y="2920599"/>
            <a:ext cx="1105257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lors</a:t>
            </a:r>
            <a:r>
              <a:rPr sz="2400" spc="9" dirty="0" smtClean="0">
                <a:latin typeface="Century Schoolbook"/>
                <a:cs typeface="Century Schoolbook"/>
              </a:rPr>
              <a:t>q</a:t>
            </a:r>
            <a:r>
              <a:rPr sz="2400" spc="0" dirty="0" smtClean="0">
                <a:latin typeface="Century Schoolbook"/>
                <a:cs typeface="Century Schoolbook"/>
              </a:rPr>
              <a:t>ue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1667510" y="2920599"/>
            <a:ext cx="593449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-4" dirty="0" smtClean="0">
                <a:latin typeface="Century Schoolbook"/>
                <a:cs typeface="Century Schoolbook"/>
              </a:rPr>
              <a:t>une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2363851" y="2920599"/>
            <a:ext cx="1826414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co</a:t>
            </a:r>
            <a:r>
              <a:rPr sz="2400" spc="-19" dirty="0" smtClean="0">
                <a:latin typeface="Century Schoolbook"/>
                <a:cs typeface="Century Schoolbook"/>
              </a:rPr>
              <a:t>m</a:t>
            </a:r>
            <a:r>
              <a:rPr sz="2400" spc="0" dirty="0" smtClean="0">
                <a:latin typeface="Century Schoolbook"/>
                <a:cs typeface="Century Schoolbook"/>
              </a:rPr>
              <a:t>b</a:t>
            </a:r>
            <a:r>
              <a:rPr sz="2400" spc="4" dirty="0" smtClean="0">
                <a:latin typeface="Century Schoolbook"/>
                <a:cs typeface="Century Schoolbook"/>
              </a:rPr>
              <a:t>i</a:t>
            </a:r>
            <a:r>
              <a:rPr sz="2400" spc="0" dirty="0" smtClean="0">
                <a:latin typeface="Century Schoolbook"/>
                <a:cs typeface="Century Schoolbook"/>
              </a:rPr>
              <a:t>nai</a:t>
            </a:r>
            <a:r>
              <a:rPr sz="2400" spc="9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on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4289425" y="2920599"/>
            <a:ext cx="1300073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inter</a:t>
            </a:r>
            <a:r>
              <a:rPr sz="2400" spc="-19" dirty="0" smtClean="0">
                <a:latin typeface="Century Schoolbook"/>
                <a:cs typeface="Century Schoolbook"/>
              </a:rPr>
              <a:t>d</a:t>
            </a:r>
            <a:r>
              <a:rPr sz="2400" spc="0" dirty="0" smtClean="0">
                <a:latin typeface="Century Schoolbook"/>
                <a:cs typeface="Century Schoolbook"/>
              </a:rPr>
              <a:t>i</a:t>
            </a:r>
            <a:r>
              <a:rPr sz="2400" spc="4" dirty="0" smtClean="0">
                <a:latin typeface="Century Schoolbook"/>
                <a:cs typeface="Century Schoolbook"/>
              </a:rPr>
              <a:t>t</a:t>
            </a:r>
            <a:r>
              <a:rPr sz="2400" spc="0" dirty="0" smtClean="0">
                <a:latin typeface="Century Schoolbook"/>
                <a:cs typeface="Century Schoolbook"/>
              </a:rPr>
              <a:t>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5689600" y="2920599"/>
            <a:ext cx="1916379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(n</a:t>
            </a:r>
            <a:r>
              <a:rPr sz="2400" spc="-14" dirty="0" smtClean="0">
                <a:latin typeface="Century Schoolbook"/>
                <a:cs typeface="Century Schoolbook"/>
              </a:rPr>
              <a:t>’</a:t>
            </a:r>
            <a:r>
              <a:rPr sz="2400" spc="0" dirty="0" smtClean="0">
                <a:latin typeface="Century Schoolbook"/>
                <a:cs typeface="Century Schoolbook"/>
              </a:rPr>
              <a:t>a</a:t>
            </a:r>
            <a:r>
              <a:rPr sz="2400" spc="4" dirty="0" smtClean="0">
                <a:latin typeface="Century Schoolbook"/>
                <a:cs typeface="Century Schoolbook"/>
              </a:rPr>
              <a:t>p</a:t>
            </a:r>
            <a:r>
              <a:rPr sz="2400" spc="0" dirty="0" smtClean="0">
                <a:latin typeface="Century Schoolbook"/>
                <a:cs typeface="Century Schoolbook"/>
              </a:rPr>
              <a:t>p</a:t>
            </a:r>
            <a:r>
              <a:rPr sz="2400" spc="4" dirty="0" smtClean="0">
                <a:latin typeface="Century Schoolbook"/>
                <a:cs typeface="Century Schoolbook"/>
              </a:rPr>
              <a:t>a</a:t>
            </a:r>
            <a:r>
              <a:rPr sz="2400" spc="0" dirty="0" smtClean="0">
                <a:latin typeface="Century Schoolbook"/>
                <a:cs typeface="Century Schoolbook"/>
              </a:rPr>
              <a:t>rtient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7706741" y="2920599"/>
            <a:ext cx="555109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p</a:t>
            </a:r>
            <a:r>
              <a:rPr sz="2400" spc="-14" dirty="0" smtClean="0">
                <a:latin typeface="Century Schoolbook"/>
                <a:cs typeface="Century Schoolbook"/>
              </a:rPr>
              <a:t>a</a:t>
            </a:r>
            <a:r>
              <a:rPr sz="2400" spc="0" dirty="0" smtClean="0">
                <a:latin typeface="Century Schoolbook"/>
                <a:cs typeface="Century Schoolbook"/>
              </a:rPr>
              <a:t>s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8364855" y="2920599"/>
            <a:ext cx="428241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4" dirty="0" smtClean="0">
                <a:latin typeface="Century Schoolbook"/>
                <a:cs typeface="Century Schoolbook"/>
              </a:rPr>
              <a:t>au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460692" y="3652373"/>
            <a:ext cx="853479" cy="8660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c</a:t>
            </a:r>
            <a:r>
              <a:rPr sz="2400" spc="-14" dirty="0" smtClean="0">
                <a:latin typeface="Century Schoolbook"/>
                <a:cs typeface="Century Schoolbook"/>
              </a:rPr>
              <a:t>y</a:t>
            </a:r>
            <a:r>
              <a:rPr sz="2400" spc="0" dirty="0" smtClean="0">
                <a:latin typeface="Century Schoolbook"/>
                <a:cs typeface="Century Schoolbook"/>
              </a:rPr>
              <a:t>cle)</a:t>
            </a:r>
            <a:endParaRPr sz="2400">
              <a:latin typeface="Century Schoolbook"/>
              <a:cs typeface="Century Schoolbook"/>
            </a:endParaRPr>
          </a:p>
          <a:p>
            <a:pPr marL="242570" marR="45719">
              <a:lnSpc>
                <a:spcPts val="2174"/>
              </a:lnSpc>
              <a:spcBef>
                <a:spcPts val="1562"/>
              </a:spcBef>
            </a:pPr>
            <a:r>
              <a:rPr sz="2700" spc="0" baseline="13864" dirty="0" smtClean="0">
                <a:latin typeface="Century Schoolbook"/>
                <a:cs typeface="Century Schoolbook"/>
              </a:rPr>
              <a:t>Pr</a:t>
            </a:r>
            <a:r>
              <a:rPr sz="1200" spc="4" dirty="0" smtClean="0">
                <a:latin typeface="Century Schoolbook"/>
                <a:cs typeface="Century Schoolbook"/>
              </a:rPr>
              <a:t>n</a:t>
            </a:r>
            <a:r>
              <a:rPr sz="1200" spc="0" dirty="0" smtClean="0">
                <a:latin typeface="Century Schoolbook"/>
                <a:cs typeface="Century Schoolbook"/>
              </a:rPr>
              <a:t>-1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324610" y="3652373"/>
            <a:ext cx="2033606" cy="8660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9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e prod</a:t>
            </a:r>
            <a:r>
              <a:rPr sz="2400" spc="-9" dirty="0" smtClean="0">
                <a:latin typeface="Century Schoolbook"/>
                <a:cs typeface="Century Schoolbook"/>
              </a:rPr>
              <a:t>u</a:t>
            </a:r>
            <a:r>
              <a:rPr sz="2400" spc="0" dirty="0" smtClean="0">
                <a:latin typeface="Century Schoolbook"/>
                <a:cs typeface="Century Schoolbook"/>
              </a:rPr>
              <a:t>it</a:t>
            </a:r>
            <a:r>
              <a:rPr sz="2400" spc="-9" dirty="0" smtClean="0">
                <a:latin typeface="Century Schoolbook"/>
                <a:cs typeface="Century Schoolbook"/>
              </a:rPr>
              <a:t> </a:t>
            </a: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ur</a:t>
            </a:r>
            <a:endParaRPr sz="2400">
              <a:latin typeface="Century Schoolbook"/>
              <a:cs typeface="Century Schoolbook"/>
            </a:endParaRPr>
          </a:p>
          <a:p>
            <a:pPr marL="1179195" marR="45720">
              <a:lnSpc>
                <a:spcPts val="2174"/>
              </a:lnSpc>
              <a:spcBef>
                <a:spcPts val="1562"/>
              </a:spcBef>
            </a:pPr>
            <a:r>
              <a:rPr sz="2700" spc="0" baseline="13864" dirty="0" smtClean="0">
                <a:latin typeface="Century Schoolbook"/>
                <a:cs typeface="Century Schoolbook"/>
              </a:rPr>
              <a:t>P</a:t>
            </a:r>
            <a:r>
              <a:rPr sz="2700" spc="4" baseline="13864" dirty="0" smtClean="0">
                <a:latin typeface="Century Schoolbook"/>
                <a:cs typeface="Century Schoolbook"/>
              </a:rPr>
              <a:t>r</a:t>
            </a:r>
            <a:r>
              <a:rPr sz="1200" spc="4" dirty="0" smtClean="0">
                <a:latin typeface="Century Schoolbook"/>
                <a:cs typeface="Century Schoolbook"/>
              </a:rPr>
              <a:t>n</a:t>
            </a:r>
            <a:r>
              <a:rPr sz="1200" spc="0" dirty="0" smtClean="0">
                <a:latin typeface="Century Schoolbook"/>
                <a:cs typeface="Century Schoolbook"/>
              </a:rPr>
              <a:t>-2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3369945" y="3652373"/>
            <a:ext cx="148392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les</a:t>
            </a:r>
            <a:r>
              <a:rPr sz="2400" spc="9" dirty="0" smtClean="0">
                <a:latin typeface="Century Schoolbook"/>
                <a:cs typeface="Century Schoolbook"/>
              </a:rPr>
              <a:t> </a:t>
            </a: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orties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863846" y="3652373"/>
            <a:ext cx="432935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du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308346" y="3652373"/>
            <a:ext cx="1482191" cy="8660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comp</a:t>
            </a:r>
            <a:r>
              <a:rPr sz="2400" spc="4" dirty="0" smtClean="0">
                <a:latin typeface="Century Schoolbook"/>
                <a:cs typeface="Century Schoolbook"/>
              </a:rPr>
              <a:t>t</a:t>
            </a:r>
            <a:r>
              <a:rPr sz="2400" spc="0" dirty="0" smtClean="0">
                <a:latin typeface="Century Schoolbook"/>
                <a:cs typeface="Century Schoolbook"/>
              </a:rPr>
              <a:t>eu</a:t>
            </a:r>
            <a:r>
              <a:rPr sz="2400" spc="-4" dirty="0" smtClean="0">
                <a:latin typeface="Century Schoolbook"/>
                <a:cs typeface="Century Schoolbook"/>
              </a:rPr>
              <a:t>r</a:t>
            </a:r>
            <a:r>
              <a:rPr sz="2400" spc="0" dirty="0" smtClean="0">
                <a:latin typeface="Century Schoolbook"/>
                <a:cs typeface="Century Schoolbook"/>
              </a:rPr>
              <a:t>.</a:t>
            </a:r>
            <a:endParaRPr sz="2400">
              <a:latin typeface="Century Schoolbook"/>
              <a:cs typeface="Century Schoolbook"/>
            </a:endParaRPr>
          </a:p>
          <a:p>
            <a:pPr marL="214629" marR="45720">
              <a:lnSpc>
                <a:spcPts val="2163"/>
              </a:lnSpc>
              <a:spcBef>
                <a:spcPts val="1573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Pr</a:t>
            </a:r>
            <a:r>
              <a:rPr sz="1800" spc="0" baseline="-20796" dirty="0" smtClean="0">
                <a:latin typeface="Century Schoolbook"/>
                <a:cs typeface="Century Schoolbook"/>
              </a:rPr>
              <a:t>1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7238619" y="4222354"/>
            <a:ext cx="405134" cy="29604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285"/>
              </a:lnSpc>
              <a:spcBef>
                <a:spcPts val="114"/>
              </a:spcBef>
            </a:pPr>
            <a:r>
              <a:rPr sz="2700" spc="0" baseline="7702" dirty="0" smtClean="0">
                <a:latin typeface="Century Schoolbook"/>
                <a:cs typeface="Century Schoolbook"/>
              </a:rPr>
              <a:t>Pr</a:t>
            </a:r>
            <a:r>
              <a:rPr sz="1800" spc="0" baseline="-9242" dirty="0" smtClean="0">
                <a:latin typeface="Century Schoolbook"/>
                <a:cs typeface="Century Schoolbook"/>
              </a:rPr>
              <a:t>0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591310" y="4984354"/>
            <a:ext cx="506967" cy="2961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275"/>
              </a:lnSpc>
              <a:spcBef>
                <a:spcPts val="113"/>
              </a:spcBef>
            </a:pPr>
            <a:r>
              <a:rPr sz="2700" b="1" spc="-4" baseline="7702" dirty="0" smtClean="0">
                <a:latin typeface="Century Schoolbook"/>
                <a:cs typeface="Century Schoolbook"/>
              </a:rPr>
              <a:t>H</a:t>
            </a:r>
            <a:r>
              <a:rPr sz="1800" b="1" spc="0" baseline="-9242" dirty="0" smtClean="0">
                <a:latin typeface="Century Schoolbook"/>
                <a:cs typeface="Century Schoolbook"/>
              </a:rPr>
              <a:t>n</a:t>
            </a:r>
            <a:r>
              <a:rPr sz="1800" b="1" spc="4" baseline="-9242" dirty="0" smtClean="0">
                <a:latin typeface="Century Schoolbook"/>
                <a:cs typeface="Century Schoolbook"/>
              </a:rPr>
              <a:t>-</a:t>
            </a:r>
            <a:r>
              <a:rPr sz="1800" b="1" spc="0" baseline="-9242" dirty="0" smtClean="0">
                <a:latin typeface="Century Schoolbook"/>
                <a:cs typeface="Century Schoolbook"/>
              </a:rPr>
              <a:t>1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392170" y="4984354"/>
            <a:ext cx="506586" cy="2961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275"/>
              </a:lnSpc>
              <a:spcBef>
                <a:spcPts val="113"/>
              </a:spcBef>
            </a:pPr>
            <a:r>
              <a:rPr sz="2700" b="1" spc="-4" baseline="7702" dirty="0" smtClean="0">
                <a:latin typeface="Century Schoolbook"/>
                <a:cs typeface="Century Schoolbook"/>
              </a:rPr>
              <a:t>H</a:t>
            </a:r>
            <a:r>
              <a:rPr sz="1800" b="1" spc="0" baseline="-9242" dirty="0" smtClean="0">
                <a:latin typeface="Century Schoolbook"/>
                <a:cs typeface="Century Schoolbook"/>
              </a:rPr>
              <a:t>n-2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448171" y="4984354"/>
            <a:ext cx="351646" cy="2961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285"/>
              </a:lnSpc>
              <a:spcBef>
                <a:spcPts val="114"/>
              </a:spcBef>
            </a:pPr>
            <a:r>
              <a:rPr sz="2700" b="1" spc="-4" baseline="7702" dirty="0" smtClean="0">
                <a:latin typeface="Century Schoolbook"/>
                <a:cs typeface="Century Schoolbook"/>
              </a:rPr>
              <a:t>H</a:t>
            </a:r>
            <a:r>
              <a:rPr sz="1800" b="1" spc="0" baseline="-9242" dirty="0" smtClean="0">
                <a:latin typeface="Century Schoolbook"/>
                <a:cs typeface="Century Schoolbook"/>
              </a:rPr>
              <a:t>1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8361933" y="4984354"/>
            <a:ext cx="753347" cy="2961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285"/>
              </a:lnSpc>
              <a:spcBef>
                <a:spcPts val="114"/>
              </a:spcBef>
            </a:pPr>
            <a:r>
              <a:rPr sz="2700" b="1" spc="0" baseline="7702" dirty="0" smtClean="0">
                <a:latin typeface="Century Schoolbook"/>
                <a:cs typeface="Century Schoolbook"/>
              </a:rPr>
              <a:t>H</a:t>
            </a:r>
            <a:r>
              <a:rPr sz="2700" b="1" spc="-19" baseline="7702" dirty="0" smtClean="0">
                <a:latin typeface="Century Schoolbook"/>
                <a:cs typeface="Century Schoolbook"/>
              </a:rPr>
              <a:t> </a:t>
            </a:r>
            <a:r>
              <a:rPr sz="2700" b="1" spc="4" baseline="7702" dirty="0" smtClean="0">
                <a:latin typeface="Century Schoolbook"/>
                <a:cs typeface="Century Schoolbook"/>
              </a:rPr>
              <a:t>=</a:t>
            </a:r>
            <a:r>
              <a:rPr sz="2700" b="1" spc="0" baseline="7702" dirty="0" smtClean="0">
                <a:latin typeface="Century Schoolbook"/>
                <a:cs typeface="Century Schoolbook"/>
              </a:rPr>
              <a:t>H</a:t>
            </a:r>
            <a:r>
              <a:rPr sz="1800" b="1" spc="0" baseline="-9242" dirty="0" smtClean="0">
                <a:latin typeface="Century Schoolbook"/>
                <a:cs typeface="Century Schoolbook"/>
              </a:rPr>
              <a:t>0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003675" y="5130912"/>
            <a:ext cx="440459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......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8322691" y="5907012"/>
            <a:ext cx="255347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50"/>
              </a:lnSpc>
              <a:spcBef>
                <a:spcPts val="77"/>
              </a:spcBef>
            </a:pPr>
            <a:r>
              <a:rPr sz="1400" b="1" spc="-4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81</a:t>
            </a:r>
            <a:endParaRPr sz="1400">
              <a:latin typeface="Century Schoolbook"/>
              <a:cs typeface="Century Schoolbook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58190" y="6095223"/>
            <a:ext cx="531772" cy="2961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275"/>
              </a:lnSpc>
              <a:spcBef>
                <a:spcPts val="113"/>
              </a:spcBef>
            </a:pPr>
            <a:r>
              <a:rPr sz="2700" spc="0" baseline="7702" dirty="0" smtClean="0">
                <a:latin typeface="Century Schoolbook"/>
                <a:cs typeface="Century Schoolbook"/>
              </a:rPr>
              <a:t>C</a:t>
            </a:r>
            <a:r>
              <a:rPr sz="2700" spc="-4" baseline="7702" dirty="0" smtClean="0">
                <a:latin typeface="Century Schoolbook"/>
                <a:cs typeface="Century Schoolbook"/>
              </a:rPr>
              <a:t>l</a:t>
            </a:r>
            <a:r>
              <a:rPr sz="1800" spc="4" baseline="-9242" dirty="0" smtClean="0">
                <a:latin typeface="Century Schoolbook"/>
                <a:cs typeface="Century Schoolbook"/>
              </a:rPr>
              <a:t>n</a:t>
            </a:r>
            <a:r>
              <a:rPr sz="1800" spc="0" baseline="-9242" dirty="0" smtClean="0">
                <a:latin typeface="Century Schoolbook"/>
                <a:cs typeface="Century Schoolbook"/>
              </a:rPr>
              <a:t>-1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563241" y="6095223"/>
            <a:ext cx="532026" cy="2961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275"/>
              </a:lnSpc>
              <a:spcBef>
                <a:spcPts val="113"/>
              </a:spcBef>
            </a:pPr>
            <a:r>
              <a:rPr sz="2700" spc="0" baseline="7702" dirty="0" smtClean="0">
                <a:latin typeface="Century Schoolbook"/>
                <a:cs typeface="Century Schoolbook"/>
              </a:rPr>
              <a:t>C</a:t>
            </a:r>
            <a:r>
              <a:rPr sz="2700" spc="-4" baseline="7702" dirty="0" smtClean="0">
                <a:latin typeface="Century Schoolbook"/>
                <a:cs typeface="Century Schoolbook"/>
              </a:rPr>
              <a:t>l</a:t>
            </a:r>
            <a:r>
              <a:rPr sz="1800" spc="4" baseline="-9242" dirty="0" smtClean="0">
                <a:latin typeface="Century Schoolbook"/>
                <a:cs typeface="Century Schoolbook"/>
              </a:rPr>
              <a:t>n</a:t>
            </a:r>
            <a:r>
              <a:rPr sz="1800" spc="0" baseline="-9242" dirty="0" smtClean="0">
                <a:latin typeface="Century Schoolbook"/>
                <a:cs typeface="Century Schoolbook"/>
              </a:rPr>
              <a:t>-2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516626" y="6095223"/>
            <a:ext cx="386992" cy="2961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285"/>
              </a:lnSpc>
              <a:spcBef>
                <a:spcPts val="114"/>
              </a:spcBef>
            </a:pPr>
            <a:r>
              <a:rPr sz="2700" spc="0" baseline="7702" dirty="0" smtClean="0">
                <a:latin typeface="Century Schoolbook"/>
                <a:cs typeface="Century Schoolbook"/>
              </a:rPr>
              <a:t>C</a:t>
            </a:r>
            <a:r>
              <a:rPr sz="2700" spc="-4" baseline="7702" dirty="0" smtClean="0">
                <a:latin typeface="Century Schoolbook"/>
                <a:cs typeface="Century Schoolbook"/>
              </a:rPr>
              <a:t>l</a:t>
            </a:r>
            <a:r>
              <a:rPr sz="1800" spc="0" baseline="-9242" dirty="0" smtClean="0">
                <a:latin typeface="Century Schoolbook"/>
                <a:cs typeface="Century Schoolbook"/>
              </a:rPr>
              <a:t>1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295133" y="6095223"/>
            <a:ext cx="387119" cy="2961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285"/>
              </a:lnSpc>
              <a:spcBef>
                <a:spcPts val="114"/>
              </a:spcBef>
            </a:pPr>
            <a:r>
              <a:rPr sz="2700" spc="0" baseline="7702" dirty="0" smtClean="0">
                <a:latin typeface="Century Schoolbook"/>
                <a:cs typeface="Century Schoolbook"/>
              </a:rPr>
              <a:t>C</a:t>
            </a:r>
            <a:r>
              <a:rPr sz="2700" spc="-4" baseline="7702" dirty="0" smtClean="0">
                <a:latin typeface="Century Schoolbook"/>
                <a:cs typeface="Century Schoolbook"/>
              </a:rPr>
              <a:t>l</a:t>
            </a:r>
            <a:r>
              <a:rPr sz="1800" spc="0" baseline="-9242" dirty="0" smtClean="0">
                <a:latin typeface="Century Schoolbook"/>
                <a:cs typeface="Century Schoolbook"/>
              </a:rPr>
              <a:t>0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0" y="6371505"/>
            <a:ext cx="499005" cy="29642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275"/>
              </a:lnSpc>
              <a:spcBef>
                <a:spcPts val="113"/>
              </a:spcBef>
            </a:pPr>
            <a:r>
              <a:rPr sz="2700" b="1" spc="0" baseline="7702" dirty="0" smtClean="0">
                <a:latin typeface="Century Schoolbook"/>
                <a:cs typeface="Century Schoolbook"/>
              </a:rPr>
              <a:t>Q</a:t>
            </a:r>
            <a:r>
              <a:rPr sz="1800" b="1" spc="0" baseline="-9242" dirty="0" smtClean="0">
                <a:latin typeface="Century Schoolbook"/>
                <a:cs typeface="Century Schoolbook"/>
              </a:rPr>
              <a:t>n-1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771014" y="6371505"/>
            <a:ext cx="499005" cy="29642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275"/>
              </a:lnSpc>
              <a:spcBef>
                <a:spcPts val="113"/>
              </a:spcBef>
            </a:pPr>
            <a:r>
              <a:rPr sz="2700" b="1" spc="0" baseline="7702" dirty="0" smtClean="0">
                <a:latin typeface="Century Schoolbook"/>
                <a:cs typeface="Century Schoolbook"/>
              </a:rPr>
              <a:t>Q</a:t>
            </a:r>
            <a:r>
              <a:rPr sz="1800" b="1" spc="0" baseline="-9242" dirty="0" smtClean="0">
                <a:latin typeface="Century Schoolbook"/>
                <a:cs typeface="Century Schoolbook"/>
              </a:rPr>
              <a:t>n-2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596633" y="6434313"/>
            <a:ext cx="344407" cy="2961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285"/>
              </a:lnSpc>
              <a:spcBef>
                <a:spcPts val="114"/>
              </a:spcBef>
            </a:pPr>
            <a:r>
              <a:rPr sz="2700" b="1" spc="4" baseline="7702" dirty="0" smtClean="0">
                <a:latin typeface="Century Schoolbook"/>
                <a:cs typeface="Century Schoolbook"/>
              </a:rPr>
              <a:t>Q</a:t>
            </a:r>
            <a:r>
              <a:rPr sz="1800" b="1" spc="0" baseline="-9242" dirty="0" smtClean="0">
                <a:latin typeface="Century Schoolbook"/>
                <a:cs typeface="Century Schoolbook"/>
              </a:rPr>
              <a:t>0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796155" y="6443520"/>
            <a:ext cx="344026" cy="2961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285"/>
              </a:lnSpc>
              <a:spcBef>
                <a:spcPts val="114"/>
              </a:spcBef>
            </a:pPr>
            <a:r>
              <a:rPr sz="2700" b="1" spc="0" baseline="7702" dirty="0" smtClean="0">
                <a:latin typeface="Century Schoolbook"/>
                <a:cs typeface="Century Schoolbook"/>
              </a:rPr>
              <a:t>Q</a:t>
            </a:r>
            <a:r>
              <a:rPr sz="1800" b="1" spc="0" baseline="-9242" dirty="0" smtClean="0">
                <a:latin typeface="Century Schoolbook"/>
                <a:cs typeface="Century Schoolbook"/>
              </a:rPr>
              <a:t>1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912736" y="4841278"/>
            <a:ext cx="1152131" cy="8640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62"/>
              </a:spcBef>
            </a:pPr>
            <a:endParaRPr sz="1200"/>
          </a:p>
          <a:p>
            <a:pPr marL="135128" marR="132067" algn="ctr">
              <a:lnSpc>
                <a:spcPct val="100179"/>
              </a:lnSpc>
            </a:pPr>
            <a:r>
              <a:rPr sz="1800" spc="0" dirty="0" smtClean="0">
                <a:latin typeface="Century Schoolbook"/>
                <a:cs typeface="Century Schoolbook"/>
              </a:rPr>
              <a:t>Ba</a:t>
            </a:r>
            <a:r>
              <a:rPr sz="1800" spc="4" dirty="0" smtClean="0">
                <a:latin typeface="Century Schoolbook"/>
                <a:cs typeface="Century Schoolbook"/>
              </a:rPr>
              <a:t>s</a:t>
            </a:r>
            <a:r>
              <a:rPr sz="1800" spc="0" dirty="0" smtClean="0">
                <a:latin typeface="Century Schoolbook"/>
                <a:cs typeface="Century Schoolbook"/>
              </a:rPr>
              <a:t>cu</a:t>
            </a:r>
            <a:r>
              <a:rPr sz="1800" spc="-4" dirty="0" smtClean="0">
                <a:latin typeface="Century Schoolbook"/>
                <a:cs typeface="Century Schoolbook"/>
              </a:rPr>
              <a:t>l</a:t>
            </a:r>
            <a:r>
              <a:rPr sz="1800" spc="0" dirty="0" smtClean="0">
                <a:latin typeface="Century Schoolbook"/>
                <a:cs typeface="Century Schoolbook"/>
              </a:rPr>
              <a:t>e</a:t>
            </a:r>
            <a:endParaRPr sz="1800">
              <a:latin typeface="Century Schoolbook"/>
              <a:cs typeface="Century Schoolbook"/>
            </a:endParaRPr>
          </a:p>
          <a:p>
            <a:pPr marL="483084" marR="481996" algn="ctr">
              <a:lnSpc>
                <a:spcPts val="2160"/>
              </a:lnSpc>
              <a:spcBef>
                <a:spcPts val="108"/>
              </a:spcBef>
            </a:pPr>
            <a:r>
              <a:rPr sz="2700" spc="0" baseline="-154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112512" y="4841278"/>
            <a:ext cx="1152131" cy="8640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62"/>
              </a:spcBef>
            </a:pPr>
            <a:endParaRPr sz="1200"/>
          </a:p>
          <a:p>
            <a:pPr marL="134746" marR="132448" algn="ctr">
              <a:lnSpc>
                <a:spcPct val="100179"/>
              </a:lnSpc>
            </a:pPr>
            <a:r>
              <a:rPr sz="1800" spc="0" dirty="0" smtClean="0">
                <a:latin typeface="Century Schoolbook"/>
                <a:cs typeface="Century Schoolbook"/>
              </a:rPr>
              <a:t>Ba</a:t>
            </a:r>
            <a:r>
              <a:rPr sz="1800" spc="4" dirty="0" smtClean="0">
                <a:latin typeface="Century Schoolbook"/>
                <a:cs typeface="Century Schoolbook"/>
              </a:rPr>
              <a:t>s</a:t>
            </a:r>
            <a:r>
              <a:rPr sz="1800" spc="0" dirty="0" smtClean="0">
                <a:latin typeface="Century Schoolbook"/>
                <a:cs typeface="Century Schoolbook"/>
              </a:rPr>
              <a:t>cu</a:t>
            </a:r>
            <a:r>
              <a:rPr sz="1800" spc="-4" dirty="0" smtClean="0">
                <a:latin typeface="Century Schoolbook"/>
                <a:cs typeface="Century Schoolbook"/>
              </a:rPr>
              <a:t>l</a:t>
            </a:r>
            <a:r>
              <a:rPr sz="1800" spc="0" dirty="0" smtClean="0">
                <a:latin typeface="Century Schoolbook"/>
                <a:cs typeface="Century Schoolbook"/>
              </a:rPr>
              <a:t>e</a:t>
            </a:r>
            <a:endParaRPr sz="1800">
              <a:latin typeface="Century Schoolbook"/>
              <a:cs typeface="Century Schoolbook"/>
            </a:endParaRPr>
          </a:p>
          <a:p>
            <a:pPr marL="482703" marR="482377" algn="ctr">
              <a:lnSpc>
                <a:spcPts val="2160"/>
              </a:lnSpc>
              <a:spcBef>
                <a:spcPts val="108"/>
              </a:spcBef>
            </a:pPr>
            <a:r>
              <a:rPr sz="2700" spc="0" baseline="-154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160270" y="4841278"/>
            <a:ext cx="1152131" cy="8640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62"/>
              </a:spcBef>
            </a:pPr>
            <a:endParaRPr sz="1200"/>
          </a:p>
          <a:p>
            <a:pPr marL="130265" marR="129998" algn="ctr">
              <a:lnSpc>
                <a:spcPct val="100179"/>
              </a:lnSpc>
            </a:pPr>
            <a:r>
              <a:rPr sz="1800" spc="0" dirty="0" smtClean="0">
                <a:latin typeface="Century Schoolbook"/>
                <a:cs typeface="Century Schoolbook"/>
              </a:rPr>
              <a:t>Ba</a:t>
            </a:r>
            <a:r>
              <a:rPr sz="1800" spc="4" dirty="0" smtClean="0">
                <a:latin typeface="Century Schoolbook"/>
                <a:cs typeface="Century Schoolbook"/>
              </a:rPr>
              <a:t>s</a:t>
            </a:r>
            <a:r>
              <a:rPr sz="1800" spc="0" dirty="0" smtClean="0">
                <a:latin typeface="Century Schoolbook"/>
                <a:cs typeface="Century Schoolbook"/>
              </a:rPr>
              <a:t>cu</a:t>
            </a:r>
            <a:r>
              <a:rPr sz="1800" spc="-4" dirty="0" smtClean="0">
                <a:latin typeface="Century Schoolbook"/>
                <a:cs typeface="Century Schoolbook"/>
              </a:rPr>
              <a:t>l</a:t>
            </a:r>
            <a:r>
              <a:rPr sz="1800" spc="0" dirty="0" smtClean="0">
                <a:latin typeface="Century Schoolbook"/>
                <a:cs typeface="Century Schoolbook"/>
              </a:rPr>
              <a:t>e</a:t>
            </a:r>
            <a:endParaRPr sz="1800">
              <a:latin typeface="Century Schoolbook"/>
              <a:cs typeface="Century Schoolbook"/>
            </a:endParaRPr>
          </a:p>
          <a:p>
            <a:pPr marL="375261" marR="373919" algn="ctr">
              <a:lnSpc>
                <a:spcPts val="2160"/>
              </a:lnSpc>
              <a:spcBef>
                <a:spcPts val="108"/>
              </a:spcBef>
            </a:pPr>
            <a:r>
              <a:rPr sz="2700" spc="0" baseline="-1540" dirty="0" smtClean="0">
                <a:latin typeface="Century Schoolbook"/>
                <a:cs typeface="Century Schoolbook"/>
              </a:rPr>
              <a:t>n-2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79539" y="4841278"/>
            <a:ext cx="180505" cy="38794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360045" y="4841278"/>
            <a:ext cx="1152004" cy="8640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62"/>
              </a:spcBef>
            </a:pPr>
            <a:endParaRPr sz="1200"/>
          </a:p>
          <a:p>
            <a:pPr marL="129884" marR="130252" algn="ctr">
              <a:lnSpc>
                <a:spcPct val="100179"/>
              </a:lnSpc>
            </a:pPr>
            <a:r>
              <a:rPr sz="1800" spc="0" dirty="0" smtClean="0">
                <a:latin typeface="Century Schoolbook"/>
                <a:cs typeface="Century Schoolbook"/>
              </a:rPr>
              <a:t>Ba</a:t>
            </a:r>
            <a:r>
              <a:rPr sz="1800" spc="4" dirty="0" smtClean="0">
                <a:latin typeface="Century Schoolbook"/>
                <a:cs typeface="Century Schoolbook"/>
              </a:rPr>
              <a:t>s</a:t>
            </a:r>
            <a:r>
              <a:rPr sz="1800" spc="0" dirty="0" smtClean="0">
                <a:latin typeface="Century Schoolbook"/>
                <a:cs typeface="Century Schoolbook"/>
              </a:rPr>
              <a:t>cu</a:t>
            </a:r>
            <a:r>
              <a:rPr sz="1800" spc="-4" dirty="0" smtClean="0">
                <a:latin typeface="Century Schoolbook"/>
                <a:cs typeface="Century Schoolbook"/>
              </a:rPr>
              <a:t>l</a:t>
            </a:r>
            <a:r>
              <a:rPr sz="1800" spc="0" dirty="0" smtClean="0">
                <a:latin typeface="Century Schoolbook"/>
                <a:cs typeface="Century Schoolbook"/>
              </a:rPr>
              <a:t>e</a:t>
            </a:r>
            <a:endParaRPr sz="1800">
              <a:latin typeface="Century Schoolbook"/>
              <a:cs typeface="Century Schoolbook"/>
            </a:endParaRPr>
          </a:p>
          <a:p>
            <a:pPr marL="374626" marR="374427" algn="ctr">
              <a:lnSpc>
                <a:spcPts val="2160"/>
              </a:lnSpc>
              <a:spcBef>
                <a:spcPts val="108"/>
              </a:spcBef>
            </a:pPr>
            <a:r>
              <a:rPr sz="2700" spc="0" baseline="-1540" dirty="0" smtClean="0">
                <a:latin typeface="Century Schoolbook"/>
                <a:cs typeface="Century Schoolbook"/>
              </a:rPr>
              <a:t>n-1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79539" y="5229225"/>
            <a:ext cx="180505" cy="4761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/>
          <p:nvPr/>
        </p:nvSpPr>
        <p:spPr>
          <a:xfrm>
            <a:off x="942975" y="0"/>
            <a:ext cx="47625" cy="6857998"/>
          </a:xfrm>
          <a:custGeom>
            <a:avLst/>
            <a:gdLst/>
            <a:ahLst/>
            <a:cxnLst/>
            <a:rect l="l" t="t" r="r" b="b"/>
            <a:pathLst>
              <a:path w="47625" h="6857998">
                <a:moveTo>
                  <a:pt x="0" y="6857998"/>
                </a:moveTo>
                <a:lnTo>
                  <a:pt x="47625" y="6857998"/>
                </a:lnTo>
                <a:lnTo>
                  <a:pt x="47625" y="0"/>
                </a:lnTo>
                <a:lnTo>
                  <a:pt x="0" y="0"/>
                </a:lnTo>
                <a:lnTo>
                  <a:pt x="0" y="6857998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990600" y="0"/>
            <a:ext cx="150723" cy="6857998"/>
          </a:xfrm>
          <a:custGeom>
            <a:avLst/>
            <a:gdLst/>
            <a:ahLst/>
            <a:cxnLst/>
            <a:rect l="l" t="t" r="r" b="b"/>
            <a:pathLst>
              <a:path w="150723" h="6857998">
                <a:moveTo>
                  <a:pt x="0" y="6857998"/>
                </a:moveTo>
                <a:lnTo>
                  <a:pt x="150723" y="6857998"/>
                </a:lnTo>
                <a:lnTo>
                  <a:pt x="150723" y="0"/>
                </a:lnTo>
                <a:lnTo>
                  <a:pt x="0" y="0"/>
                </a:lnTo>
                <a:lnTo>
                  <a:pt x="0" y="6857998"/>
                </a:lnTo>
                <a:close/>
              </a:path>
            </a:pathLst>
          </a:custGeom>
          <a:solidFill>
            <a:srgbClr val="FFD9C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141323" y="0"/>
            <a:ext cx="77876" cy="6857998"/>
          </a:xfrm>
          <a:custGeom>
            <a:avLst/>
            <a:gdLst/>
            <a:ahLst/>
            <a:cxnLst/>
            <a:rect l="l" t="t" r="r" b="b"/>
            <a:pathLst>
              <a:path w="77876" h="6857998">
                <a:moveTo>
                  <a:pt x="0" y="6857998"/>
                </a:moveTo>
                <a:lnTo>
                  <a:pt x="77876" y="6857998"/>
                </a:lnTo>
                <a:lnTo>
                  <a:pt x="77876" y="0"/>
                </a:lnTo>
                <a:lnTo>
                  <a:pt x="0" y="0"/>
                </a:lnTo>
                <a:lnTo>
                  <a:pt x="0" y="6857998"/>
                </a:lnTo>
                <a:close/>
              </a:path>
            </a:pathLst>
          </a:custGeom>
          <a:solidFill>
            <a:srgbClr val="FFEC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882688" y="0"/>
            <a:ext cx="3136" cy="6857998"/>
          </a:xfrm>
          <a:custGeom>
            <a:avLst/>
            <a:gdLst/>
            <a:ahLst/>
            <a:cxnLst/>
            <a:rect l="l" t="t" r="r" b="b"/>
            <a:pathLst>
              <a:path w="3136" h="6857998">
                <a:moveTo>
                  <a:pt x="0" y="6857998"/>
                </a:moveTo>
                <a:lnTo>
                  <a:pt x="3136" y="6857998"/>
                </a:lnTo>
                <a:lnTo>
                  <a:pt x="3136" y="0"/>
                </a:lnTo>
                <a:lnTo>
                  <a:pt x="0" y="0"/>
                </a:lnTo>
                <a:lnTo>
                  <a:pt x="0" y="6857998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85825" y="0"/>
            <a:ext cx="57150" cy="6857999"/>
          </a:xfrm>
          <a:custGeom>
            <a:avLst/>
            <a:gdLst/>
            <a:ahLst/>
            <a:cxnLst/>
            <a:rect l="l" t="t" r="r" b="b"/>
            <a:pathLst>
              <a:path w="57150" h="6857999">
                <a:moveTo>
                  <a:pt x="57150" y="0"/>
                </a:moveTo>
                <a:lnTo>
                  <a:pt x="0" y="0"/>
                </a:lnTo>
                <a:lnTo>
                  <a:pt x="0" y="6857998"/>
                </a:lnTo>
                <a:lnTo>
                  <a:pt x="57150" y="6857998"/>
                </a:lnTo>
                <a:lnTo>
                  <a:pt x="57150" y="0"/>
                </a:lnTo>
                <a:close/>
              </a:path>
            </a:pathLst>
          </a:custGeom>
          <a:solidFill>
            <a:srgbClr val="FFEC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81000" y="0"/>
            <a:ext cx="444538" cy="6857998"/>
          </a:xfrm>
          <a:custGeom>
            <a:avLst/>
            <a:gdLst/>
            <a:ahLst/>
            <a:cxnLst/>
            <a:rect l="l" t="t" r="r" b="b"/>
            <a:pathLst>
              <a:path w="444538" h="6857998">
                <a:moveTo>
                  <a:pt x="0" y="6857998"/>
                </a:moveTo>
                <a:lnTo>
                  <a:pt x="444538" y="6857998"/>
                </a:lnTo>
                <a:lnTo>
                  <a:pt x="444538" y="0"/>
                </a:lnTo>
                <a:lnTo>
                  <a:pt x="0" y="0"/>
                </a:lnTo>
                <a:lnTo>
                  <a:pt x="0" y="6857998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276339" y="0"/>
            <a:ext cx="104664" cy="6858000"/>
          </a:xfrm>
          <a:custGeom>
            <a:avLst/>
            <a:gdLst/>
            <a:ahLst/>
            <a:cxnLst/>
            <a:rect l="l" t="t" r="r" b="b"/>
            <a:pathLst>
              <a:path w="104664" h="6858000">
                <a:moveTo>
                  <a:pt x="104664" y="0"/>
                </a:moveTo>
                <a:lnTo>
                  <a:pt x="0" y="0"/>
                </a:lnTo>
                <a:lnTo>
                  <a:pt x="0" y="6857998"/>
                </a:lnTo>
                <a:lnTo>
                  <a:pt x="104664" y="6857998"/>
                </a:lnTo>
                <a:lnTo>
                  <a:pt x="104664" y="0"/>
                </a:lnTo>
                <a:close/>
              </a:path>
            </a:pathLst>
          </a:custGeom>
          <a:solidFill>
            <a:srgbClr val="FFD9C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825538" y="0"/>
            <a:ext cx="57150" cy="6857999"/>
          </a:xfrm>
          <a:custGeom>
            <a:avLst/>
            <a:gdLst/>
            <a:ahLst/>
            <a:cxnLst/>
            <a:rect l="l" t="t" r="r" b="b"/>
            <a:pathLst>
              <a:path w="57150" h="6857999">
                <a:moveTo>
                  <a:pt x="57150" y="0"/>
                </a:moveTo>
                <a:lnTo>
                  <a:pt x="0" y="0"/>
                </a:lnTo>
                <a:lnTo>
                  <a:pt x="0" y="6857998"/>
                </a:lnTo>
                <a:lnTo>
                  <a:pt x="57150" y="6857998"/>
                </a:lnTo>
                <a:lnTo>
                  <a:pt x="5715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0668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295400" y="0"/>
            <a:ext cx="76200" cy="6857998"/>
          </a:xfrm>
          <a:custGeom>
            <a:avLst/>
            <a:gdLst/>
            <a:ahLst/>
            <a:cxnLst/>
            <a:rect l="l" t="t" r="r" b="b"/>
            <a:pathLst>
              <a:path w="76200" h="6857998">
                <a:moveTo>
                  <a:pt x="0" y="6857998"/>
                </a:moveTo>
                <a:lnTo>
                  <a:pt x="76200" y="6857998"/>
                </a:lnTo>
                <a:lnTo>
                  <a:pt x="76200" y="0"/>
                </a:lnTo>
                <a:lnTo>
                  <a:pt x="0" y="0"/>
                </a:lnTo>
                <a:lnTo>
                  <a:pt x="0" y="6857998"/>
                </a:lnTo>
                <a:close/>
              </a:path>
            </a:pathLst>
          </a:custGeom>
          <a:solidFill>
            <a:srgbClr val="FFEC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219200" y="0"/>
            <a:ext cx="76200" cy="6858000"/>
          </a:xfrm>
          <a:custGeom>
            <a:avLst/>
            <a:gdLst/>
            <a:ahLst/>
            <a:cxnLst/>
            <a:rect l="l" t="t" r="r" b="b"/>
            <a:pathLst>
              <a:path w="76200" h="6858000">
                <a:moveTo>
                  <a:pt x="76200" y="0"/>
                </a:moveTo>
                <a:lnTo>
                  <a:pt x="0" y="0"/>
                </a:lnTo>
                <a:lnTo>
                  <a:pt x="0" y="6857998"/>
                </a:lnTo>
                <a:lnTo>
                  <a:pt x="76200" y="6857998"/>
                </a:lnTo>
                <a:lnTo>
                  <a:pt x="762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726692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28575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609600" y="3429000"/>
            <a:ext cx="1295400" cy="1295400"/>
          </a:xfrm>
          <a:custGeom>
            <a:avLst/>
            <a:gdLst/>
            <a:ahLst/>
            <a:cxnLst/>
            <a:rect l="l" t="t" r="r" b="b"/>
            <a:pathLst>
              <a:path w="1295400" h="1295400">
                <a:moveTo>
                  <a:pt x="0" y="647700"/>
                </a:moveTo>
                <a:lnTo>
                  <a:pt x="2147" y="700827"/>
                </a:lnTo>
                <a:lnTo>
                  <a:pt x="8477" y="752771"/>
                </a:lnTo>
                <a:lnTo>
                  <a:pt x="18823" y="803364"/>
                </a:lnTo>
                <a:lnTo>
                  <a:pt x="33019" y="852440"/>
                </a:lnTo>
                <a:lnTo>
                  <a:pt x="50898" y="899832"/>
                </a:lnTo>
                <a:lnTo>
                  <a:pt x="72293" y="945374"/>
                </a:lnTo>
                <a:lnTo>
                  <a:pt x="97038" y="988900"/>
                </a:lnTo>
                <a:lnTo>
                  <a:pt x="124966" y="1030242"/>
                </a:lnTo>
                <a:lnTo>
                  <a:pt x="155910" y="1069234"/>
                </a:lnTo>
                <a:lnTo>
                  <a:pt x="189704" y="1105709"/>
                </a:lnTo>
                <a:lnTo>
                  <a:pt x="226181" y="1139501"/>
                </a:lnTo>
                <a:lnTo>
                  <a:pt x="265174" y="1170444"/>
                </a:lnTo>
                <a:lnTo>
                  <a:pt x="306516" y="1198370"/>
                </a:lnTo>
                <a:lnTo>
                  <a:pt x="350041" y="1223113"/>
                </a:lnTo>
                <a:lnTo>
                  <a:pt x="395583" y="1244506"/>
                </a:lnTo>
                <a:lnTo>
                  <a:pt x="442974" y="1262384"/>
                </a:lnTo>
                <a:lnTo>
                  <a:pt x="492048" y="1276578"/>
                </a:lnTo>
                <a:lnTo>
                  <a:pt x="542638" y="1286923"/>
                </a:lnTo>
                <a:lnTo>
                  <a:pt x="594577" y="1293253"/>
                </a:lnTo>
                <a:lnTo>
                  <a:pt x="647700" y="1295400"/>
                </a:lnTo>
                <a:lnTo>
                  <a:pt x="700827" y="1293253"/>
                </a:lnTo>
                <a:lnTo>
                  <a:pt x="752771" y="1286923"/>
                </a:lnTo>
                <a:lnTo>
                  <a:pt x="803364" y="1276578"/>
                </a:lnTo>
                <a:lnTo>
                  <a:pt x="852440" y="1262384"/>
                </a:lnTo>
                <a:lnTo>
                  <a:pt x="899832" y="1244506"/>
                </a:lnTo>
                <a:lnTo>
                  <a:pt x="945374" y="1223113"/>
                </a:lnTo>
                <a:lnTo>
                  <a:pt x="988900" y="1198370"/>
                </a:lnTo>
                <a:lnTo>
                  <a:pt x="1030242" y="1170444"/>
                </a:lnTo>
                <a:lnTo>
                  <a:pt x="1069234" y="1139501"/>
                </a:lnTo>
                <a:lnTo>
                  <a:pt x="1105709" y="1105709"/>
                </a:lnTo>
                <a:lnTo>
                  <a:pt x="1139501" y="1069234"/>
                </a:lnTo>
                <a:lnTo>
                  <a:pt x="1170444" y="1030242"/>
                </a:lnTo>
                <a:lnTo>
                  <a:pt x="1198370" y="988900"/>
                </a:lnTo>
                <a:lnTo>
                  <a:pt x="1223113" y="945374"/>
                </a:lnTo>
                <a:lnTo>
                  <a:pt x="1244506" y="899832"/>
                </a:lnTo>
                <a:lnTo>
                  <a:pt x="1262384" y="852440"/>
                </a:lnTo>
                <a:lnTo>
                  <a:pt x="1276578" y="803364"/>
                </a:lnTo>
                <a:lnTo>
                  <a:pt x="1286923" y="752771"/>
                </a:lnTo>
                <a:lnTo>
                  <a:pt x="1293253" y="700827"/>
                </a:lnTo>
                <a:lnTo>
                  <a:pt x="1295400" y="647700"/>
                </a:lnTo>
                <a:lnTo>
                  <a:pt x="1293253" y="594572"/>
                </a:lnTo>
                <a:lnTo>
                  <a:pt x="1286923" y="542628"/>
                </a:lnTo>
                <a:lnTo>
                  <a:pt x="1276578" y="492035"/>
                </a:lnTo>
                <a:lnTo>
                  <a:pt x="1262384" y="442959"/>
                </a:lnTo>
                <a:lnTo>
                  <a:pt x="1244506" y="395567"/>
                </a:lnTo>
                <a:lnTo>
                  <a:pt x="1223113" y="350025"/>
                </a:lnTo>
                <a:lnTo>
                  <a:pt x="1198370" y="306499"/>
                </a:lnTo>
                <a:lnTo>
                  <a:pt x="1170444" y="265157"/>
                </a:lnTo>
                <a:lnTo>
                  <a:pt x="1139501" y="226165"/>
                </a:lnTo>
                <a:lnTo>
                  <a:pt x="1105709" y="189690"/>
                </a:lnTo>
                <a:lnTo>
                  <a:pt x="1069234" y="155898"/>
                </a:lnTo>
                <a:lnTo>
                  <a:pt x="1030242" y="124955"/>
                </a:lnTo>
                <a:lnTo>
                  <a:pt x="988900" y="97029"/>
                </a:lnTo>
                <a:lnTo>
                  <a:pt x="945374" y="72286"/>
                </a:lnTo>
                <a:lnTo>
                  <a:pt x="899832" y="50893"/>
                </a:lnTo>
                <a:lnTo>
                  <a:pt x="852440" y="33015"/>
                </a:lnTo>
                <a:lnTo>
                  <a:pt x="803364" y="18821"/>
                </a:lnTo>
                <a:lnTo>
                  <a:pt x="752771" y="8476"/>
                </a:lnTo>
                <a:lnTo>
                  <a:pt x="700827" y="2146"/>
                </a:lnTo>
                <a:lnTo>
                  <a:pt x="647700" y="0"/>
                </a:lnTo>
                <a:lnTo>
                  <a:pt x="594577" y="2146"/>
                </a:lnTo>
                <a:lnTo>
                  <a:pt x="542638" y="8476"/>
                </a:lnTo>
                <a:lnTo>
                  <a:pt x="492048" y="18821"/>
                </a:lnTo>
                <a:lnTo>
                  <a:pt x="442974" y="33015"/>
                </a:lnTo>
                <a:lnTo>
                  <a:pt x="395583" y="50893"/>
                </a:lnTo>
                <a:lnTo>
                  <a:pt x="350041" y="72286"/>
                </a:lnTo>
                <a:lnTo>
                  <a:pt x="306516" y="97029"/>
                </a:lnTo>
                <a:lnTo>
                  <a:pt x="265174" y="124955"/>
                </a:lnTo>
                <a:lnTo>
                  <a:pt x="226181" y="155898"/>
                </a:lnTo>
                <a:lnTo>
                  <a:pt x="189704" y="189690"/>
                </a:lnTo>
                <a:lnTo>
                  <a:pt x="155910" y="226165"/>
                </a:lnTo>
                <a:lnTo>
                  <a:pt x="124966" y="265157"/>
                </a:lnTo>
                <a:lnTo>
                  <a:pt x="97038" y="306499"/>
                </a:lnTo>
                <a:lnTo>
                  <a:pt x="72293" y="350025"/>
                </a:lnTo>
                <a:lnTo>
                  <a:pt x="50898" y="395567"/>
                </a:lnTo>
                <a:lnTo>
                  <a:pt x="33019" y="442959"/>
                </a:lnTo>
                <a:lnTo>
                  <a:pt x="18823" y="492035"/>
                </a:lnTo>
                <a:lnTo>
                  <a:pt x="8477" y="542628"/>
                </a:lnTo>
                <a:lnTo>
                  <a:pt x="2147" y="594572"/>
                </a:lnTo>
                <a:lnTo>
                  <a:pt x="0" y="6477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309624" y="4866767"/>
            <a:ext cx="641476" cy="641349"/>
          </a:xfrm>
          <a:custGeom>
            <a:avLst/>
            <a:gdLst/>
            <a:ahLst/>
            <a:cxnLst/>
            <a:rect l="l" t="t" r="r" b="b"/>
            <a:pathLst>
              <a:path w="641476" h="641350">
                <a:moveTo>
                  <a:pt x="0" y="320674"/>
                </a:moveTo>
                <a:lnTo>
                  <a:pt x="1063" y="346983"/>
                </a:lnTo>
                <a:lnTo>
                  <a:pt x="4198" y="372704"/>
                </a:lnTo>
                <a:lnTo>
                  <a:pt x="9323" y="397756"/>
                </a:lnTo>
                <a:lnTo>
                  <a:pt x="16354" y="422056"/>
                </a:lnTo>
                <a:lnTo>
                  <a:pt x="25209" y="445521"/>
                </a:lnTo>
                <a:lnTo>
                  <a:pt x="35805" y="468070"/>
                </a:lnTo>
                <a:lnTo>
                  <a:pt x="48060" y="489620"/>
                </a:lnTo>
                <a:lnTo>
                  <a:pt x="61890" y="510087"/>
                </a:lnTo>
                <a:lnTo>
                  <a:pt x="77214" y="529391"/>
                </a:lnTo>
                <a:lnTo>
                  <a:pt x="93948" y="547449"/>
                </a:lnTo>
                <a:lnTo>
                  <a:pt x="112010" y="564178"/>
                </a:lnTo>
                <a:lnTo>
                  <a:pt x="131316" y="579495"/>
                </a:lnTo>
                <a:lnTo>
                  <a:pt x="151786" y="593320"/>
                </a:lnTo>
                <a:lnTo>
                  <a:pt x="173335" y="605568"/>
                </a:lnTo>
                <a:lnTo>
                  <a:pt x="195881" y="616158"/>
                </a:lnTo>
                <a:lnTo>
                  <a:pt x="219342" y="625007"/>
                </a:lnTo>
                <a:lnTo>
                  <a:pt x="243634" y="632033"/>
                </a:lnTo>
                <a:lnTo>
                  <a:pt x="268675" y="637154"/>
                </a:lnTo>
                <a:lnTo>
                  <a:pt x="294383" y="640287"/>
                </a:lnTo>
                <a:lnTo>
                  <a:pt x="320675" y="641349"/>
                </a:lnTo>
                <a:lnTo>
                  <a:pt x="346984" y="640287"/>
                </a:lnTo>
                <a:lnTo>
                  <a:pt x="372708" y="637154"/>
                </a:lnTo>
                <a:lnTo>
                  <a:pt x="397764" y="632033"/>
                </a:lnTo>
                <a:lnTo>
                  <a:pt x="422069" y="625007"/>
                </a:lnTo>
                <a:lnTo>
                  <a:pt x="445541" y="616158"/>
                </a:lnTo>
                <a:lnTo>
                  <a:pt x="468097" y="605568"/>
                </a:lnTo>
                <a:lnTo>
                  <a:pt x="489655" y="593320"/>
                </a:lnTo>
                <a:lnTo>
                  <a:pt x="510132" y="579495"/>
                </a:lnTo>
                <a:lnTo>
                  <a:pt x="529445" y="564178"/>
                </a:lnTo>
                <a:lnTo>
                  <a:pt x="547512" y="547449"/>
                </a:lnTo>
                <a:lnTo>
                  <a:pt x="564251" y="529391"/>
                </a:lnTo>
                <a:lnTo>
                  <a:pt x="579578" y="510087"/>
                </a:lnTo>
                <a:lnTo>
                  <a:pt x="593411" y="489620"/>
                </a:lnTo>
                <a:lnTo>
                  <a:pt x="605667" y="468070"/>
                </a:lnTo>
                <a:lnTo>
                  <a:pt x="616265" y="445521"/>
                </a:lnTo>
                <a:lnTo>
                  <a:pt x="625121" y="422056"/>
                </a:lnTo>
                <a:lnTo>
                  <a:pt x="632153" y="397756"/>
                </a:lnTo>
                <a:lnTo>
                  <a:pt x="637277" y="372704"/>
                </a:lnTo>
                <a:lnTo>
                  <a:pt x="640413" y="346983"/>
                </a:lnTo>
                <a:lnTo>
                  <a:pt x="641476" y="320674"/>
                </a:lnTo>
                <a:lnTo>
                  <a:pt x="640413" y="294366"/>
                </a:lnTo>
                <a:lnTo>
                  <a:pt x="637277" y="268645"/>
                </a:lnTo>
                <a:lnTo>
                  <a:pt x="632153" y="243593"/>
                </a:lnTo>
                <a:lnTo>
                  <a:pt x="625121" y="219293"/>
                </a:lnTo>
                <a:lnTo>
                  <a:pt x="616265" y="195828"/>
                </a:lnTo>
                <a:lnTo>
                  <a:pt x="605667" y="173279"/>
                </a:lnTo>
                <a:lnTo>
                  <a:pt x="593411" y="151729"/>
                </a:lnTo>
                <a:lnTo>
                  <a:pt x="579578" y="131262"/>
                </a:lnTo>
                <a:lnTo>
                  <a:pt x="564251" y="111958"/>
                </a:lnTo>
                <a:lnTo>
                  <a:pt x="547512" y="93900"/>
                </a:lnTo>
                <a:lnTo>
                  <a:pt x="529445" y="77171"/>
                </a:lnTo>
                <a:lnTo>
                  <a:pt x="510132" y="61854"/>
                </a:lnTo>
                <a:lnTo>
                  <a:pt x="489655" y="48029"/>
                </a:lnTo>
                <a:lnTo>
                  <a:pt x="468097" y="35781"/>
                </a:lnTo>
                <a:lnTo>
                  <a:pt x="445541" y="25191"/>
                </a:lnTo>
                <a:lnTo>
                  <a:pt x="422069" y="16342"/>
                </a:lnTo>
                <a:lnTo>
                  <a:pt x="397764" y="9316"/>
                </a:lnTo>
                <a:lnTo>
                  <a:pt x="372708" y="4195"/>
                </a:lnTo>
                <a:lnTo>
                  <a:pt x="346984" y="1062"/>
                </a:lnTo>
                <a:lnTo>
                  <a:pt x="320675" y="0"/>
                </a:lnTo>
                <a:lnTo>
                  <a:pt x="294383" y="1062"/>
                </a:lnTo>
                <a:lnTo>
                  <a:pt x="268675" y="4195"/>
                </a:lnTo>
                <a:lnTo>
                  <a:pt x="243634" y="9316"/>
                </a:lnTo>
                <a:lnTo>
                  <a:pt x="219342" y="16342"/>
                </a:lnTo>
                <a:lnTo>
                  <a:pt x="195881" y="25191"/>
                </a:lnTo>
                <a:lnTo>
                  <a:pt x="173335" y="35781"/>
                </a:lnTo>
                <a:lnTo>
                  <a:pt x="151786" y="48029"/>
                </a:lnTo>
                <a:lnTo>
                  <a:pt x="131316" y="61854"/>
                </a:lnTo>
                <a:lnTo>
                  <a:pt x="112010" y="77171"/>
                </a:lnTo>
                <a:lnTo>
                  <a:pt x="93948" y="93900"/>
                </a:lnTo>
                <a:lnTo>
                  <a:pt x="77214" y="111958"/>
                </a:lnTo>
                <a:lnTo>
                  <a:pt x="61890" y="131262"/>
                </a:lnTo>
                <a:lnTo>
                  <a:pt x="48060" y="151729"/>
                </a:lnTo>
                <a:lnTo>
                  <a:pt x="35805" y="173279"/>
                </a:lnTo>
                <a:lnTo>
                  <a:pt x="25209" y="195828"/>
                </a:lnTo>
                <a:lnTo>
                  <a:pt x="16354" y="219293"/>
                </a:lnTo>
                <a:lnTo>
                  <a:pt x="9323" y="243593"/>
                </a:lnTo>
                <a:lnTo>
                  <a:pt x="4198" y="268645"/>
                </a:lnTo>
                <a:lnTo>
                  <a:pt x="1063" y="294366"/>
                </a:lnTo>
                <a:lnTo>
                  <a:pt x="0" y="32067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1091082" y="5500624"/>
            <a:ext cx="137159" cy="137172"/>
          </a:xfrm>
          <a:custGeom>
            <a:avLst/>
            <a:gdLst/>
            <a:ahLst/>
            <a:cxnLst/>
            <a:rect l="l" t="t" r="r" b="b"/>
            <a:pathLst>
              <a:path w="137159" h="137172">
                <a:moveTo>
                  <a:pt x="0" y="68579"/>
                </a:moveTo>
                <a:lnTo>
                  <a:pt x="627" y="77902"/>
                </a:lnTo>
                <a:lnTo>
                  <a:pt x="4001" y="91725"/>
                </a:lnTo>
                <a:lnTo>
                  <a:pt x="10013" y="104291"/>
                </a:lnTo>
                <a:lnTo>
                  <a:pt x="18348" y="115283"/>
                </a:lnTo>
                <a:lnTo>
                  <a:pt x="28689" y="124384"/>
                </a:lnTo>
                <a:lnTo>
                  <a:pt x="40719" y="131277"/>
                </a:lnTo>
                <a:lnTo>
                  <a:pt x="54121" y="135646"/>
                </a:lnTo>
                <a:lnTo>
                  <a:pt x="68579" y="137172"/>
                </a:lnTo>
                <a:lnTo>
                  <a:pt x="77899" y="136544"/>
                </a:lnTo>
                <a:lnTo>
                  <a:pt x="91718" y="133169"/>
                </a:lnTo>
                <a:lnTo>
                  <a:pt x="104282" y="127155"/>
                </a:lnTo>
                <a:lnTo>
                  <a:pt x="115272" y="118818"/>
                </a:lnTo>
                <a:lnTo>
                  <a:pt x="124372" y="108475"/>
                </a:lnTo>
                <a:lnTo>
                  <a:pt x="131265" y="96443"/>
                </a:lnTo>
                <a:lnTo>
                  <a:pt x="135633" y="83039"/>
                </a:lnTo>
                <a:lnTo>
                  <a:pt x="137159" y="68579"/>
                </a:lnTo>
                <a:lnTo>
                  <a:pt x="136533" y="59275"/>
                </a:lnTo>
                <a:lnTo>
                  <a:pt x="133159" y="45458"/>
                </a:lnTo>
                <a:lnTo>
                  <a:pt x="127146" y="32894"/>
                </a:lnTo>
                <a:lnTo>
                  <a:pt x="118810" y="21901"/>
                </a:lnTo>
                <a:lnTo>
                  <a:pt x="108468" y="12796"/>
                </a:lnTo>
                <a:lnTo>
                  <a:pt x="96437" y="5899"/>
                </a:lnTo>
                <a:lnTo>
                  <a:pt x="83035" y="1527"/>
                </a:lnTo>
                <a:lnTo>
                  <a:pt x="68579" y="0"/>
                </a:lnTo>
                <a:lnTo>
                  <a:pt x="59267" y="627"/>
                </a:lnTo>
                <a:lnTo>
                  <a:pt x="45443" y="4002"/>
                </a:lnTo>
                <a:lnTo>
                  <a:pt x="32877" y="10019"/>
                </a:lnTo>
                <a:lnTo>
                  <a:pt x="21886" y="18358"/>
                </a:lnTo>
                <a:lnTo>
                  <a:pt x="12785" y="28702"/>
                </a:lnTo>
                <a:lnTo>
                  <a:pt x="5893" y="40733"/>
                </a:lnTo>
                <a:lnTo>
                  <a:pt x="1526" y="54131"/>
                </a:lnTo>
                <a:lnTo>
                  <a:pt x="0" y="6857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664208" y="5788152"/>
            <a:ext cx="274319" cy="274319"/>
          </a:xfrm>
          <a:custGeom>
            <a:avLst/>
            <a:gdLst/>
            <a:ahLst/>
            <a:cxnLst/>
            <a:rect l="l" t="t" r="r" b="b"/>
            <a:pathLst>
              <a:path w="274319" h="274320">
                <a:moveTo>
                  <a:pt x="0" y="137160"/>
                </a:moveTo>
                <a:lnTo>
                  <a:pt x="1254" y="155782"/>
                </a:lnTo>
                <a:lnTo>
                  <a:pt x="3930" y="169880"/>
                </a:lnTo>
                <a:lnTo>
                  <a:pt x="8005" y="183428"/>
                </a:lnTo>
                <a:lnTo>
                  <a:pt x="13401" y="196347"/>
                </a:lnTo>
                <a:lnTo>
                  <a:pt x="20038" y="208559"/>
                </a:lnTo>
                <a:lnTo>
                  <a:pt x="27837" y="219984"/>
                </a:lnTo>
                <a:lnTo>
                  <a:pt x="36717" y="230542"/>
                </a:lnTo>
                <a:lnTo>
                  <a:pt x="46600" y="240156"/>
                </a:lnTo>
                <a:lnTo>
                  <a:pt x="57405" y="248744"/>
                </a:lnTo>
                <a:lnTo>
                  <a:pt x="69053" y="256229"/>
                </a:lnTo>
                <a:lnTo>
                  <a:pt x="81466" y="262530"/>
                </a:lnTo>
                <a:lnTo>
                  <a:pt x="94562" y="267569"/>
                </a:lnTo>
                <a:lnTo>
                  <a:pt x="108263" y="271266"/>
                </a:lnTo>
                <a:lnTo>
                  <a:pt x="122488" y="273543"/>
                </a:lnTo>
                <a:lnTo>
                  <a:pt x="137160" y="274320"/>
                </a:lnTo>
                <a:lnTo>
                  <a:pt x="141212" y="274261"/>
                </a:lnTo>
                <a:lnTo>
                  <a:pt x="155769" y="273066"/>
                </a:lnTo>
                <a:lnTo>
                  <a:pt x="169859" y="270393"/>
                </a:lnTo>
                <a:lnTo>
                  <a:pt x="183402" y="266321"/>
                </a:lnTo>
                <a:lnTo>
                  <a:pt x="196320" y="260929"/>
                </a:lnTo>
                <a:lnTo>
                  <a:pt x="208531" y="254296"/>
                </a:lnTo>
                <a:lnTo>
                  <a:pt x="219957" y="246501"/>
                </a:lnTo>
                <a:lnTo>
                  <a:pt x="230517" y="237625"/>
                </a:lnTo>
                <a:lnTo>
                  <a:pt x="240134" y="227745"/>
                </a:lnTo>
                <a:lnTo>
                  <a:pt x="248726" y="216942"/>
                </a:lnTo>
                <a:lnTo>
                  <a:pt x="256215" y="205294"/>
                </a:lnTo>
                <a:lnTo>
                  <a:pt x="262520" y="192881"/>
                </a:lnTo>
                <a:lnTo>
                  <a:pt x="267563" y="179781"/>
                </a:lnTo>
                <a:lnTo>
                  <a:pt x="271264" y="166075"/>
                </a:lnTo>
                <a:lnTo>
                  <a:pt x="273542" y="151842"/>
                </a:lnTo>
                <a:lnTo>
                  <a:pt x="274319" y="137160"/>
                </a:lnTo>
                <a:lnTo>
                  <a:pt x="274261" y="133104"/>
                </a:lnTo>
                <a:lnTo>
                  <a:pt x="273065" y="118537"/>
                </a:lnTo>
                <a:lnTo>
                  <a:pt x="270389" y="104439"/>
                </a:lnTo>
                <a:lnTo>
                  <a:pt x="266314" y="90891"/>
                </a:lnTo>
                <a:lnTo>
                  <a:pt x="260918" y="77972"/>
                </a:lnTo>
                <a:lnTo>
                  <a:pt x="254281" y="65760"/>
                </a:lnTo>
                <a:lnTo>
                  <a:pt x="246482" y="54335"/>
                </a:lnTo>
                <a:lnTo>
                  <a:pt x="237602" y="43777"/>
                </a:lnTo>
                <a:lnTo>
                  <a:pt x="227719" y="34163"/>
                </a:lnTo>
                <a:lnTo>
                  <a:pt x="216914" y="25575"/>
                </a:lnTo>
                <a:lnTo>
                  <a:pt x="205266" y="18090"/>
                </a:lnTo>
                <a:lnTo>
                  <a:pt x="192853" y="11789"/>
                </a:lnTo>
                <a:lnTo>
                  <a:pt x="179757" y="6750"/>
                </a:lnTo>
                <a:lnTo>
                  <a:pt x="166056" y="3053"/>
                </a:lnTo>
                <a:lnTo>
                  <a:pt x="151831" y="776"/>
                </a:lnTo>
                <a:lnTo>
                  <a:pt x="137160" y="0"/>
                </a:lnTo>
                <a:lnTo>
                  <a:pt x="133107" y="58"/>
                </a:lnTo>
                <a:lnTo>
                  <a:pt x="118550" y="1253"/>
                </a:lnTo>
                <a:lnTo>
                  <a:pt x="104460" y="3926"/>
                </a:lnTo>
                <a:lnTo>
                  <a:pt x="90917" y="7998"/>
                </a:lnTo>
                <a:lnTo>
                  <a:pt x="77999" y="13390"/>
                </a:lnTo>
                <a:lnTo>
                  <a:pt x="65788" y="20023"/>
                </a:lnTo>
                <a:lnTo>
                  <a:pt x="54362" y="27818"/>
                </a:lnTo>
                <a:lnTo>
                  <a:pt x="43802" y="36694"/>
                </a:lnTo>
                <a:lnTo>
                  <a:pt x="34185" y="46574"/>
                </a:lnTo>
                <a:lnTo>
                  <a:pt x="25593" y="57377"/>
                </a:lnTo>
                <a:lnTo>
                  <a:pt x="18104" y="69025"/>
                </a:lnTo>
                <a:lnTo>
                  <a:pt x="11799" y="81438"/>
                </a:lnTo>
                <a:lnTo>
                  <a:pt x="6756" y="94538"/>
                </a:lnTo>
                <a:lnTo>
                  <a:pt x="3055" y="108244"/>
                </a:lnTo>
                <a:lnTo>
                  <a:pt x="777" y="122477"/>
                </a:lnTo>
                <a:lnTo>
                  <a:pt x="0" y="13716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1905000" y="4495800"/>
            <a:ext cx="365760" cy="365760"/>
          </a:xfrm>
          <a:custGeom>
            <a:avLst/>
            <a:gdLst/>
            <a:ahLst/>
            <a:cxnLst/>
            <a:rect l="l" t="t" r="r" b="b"/>
            <a:pathLst>
              <a:path w="365760" h="365760">
                <a:moveTo>
                  <a:pt x="0" y="182880"/>
                </a:moveTo>
                <a:lnTo>
                  <a:pt x="606" y="197874"/>
                </a:lnTo>
                <a:lnTo>
                  <a:pt x="2394" y="212535"/>
                </a:lnTo>
                <a:lnTo>
                  <a:pt x="5317" y="226816"/>
                </a:lnTo>
                <a:lnTo>
                  <a:pt x="9326" y="240670"/>
                </a:lnTo>
                <a:lnTo>
                  <a:pt x="14376" y="254049"/>
                </a:lnTo>
                <a:lnTo>
                  <a:pt x="20419" y="266907"/>
                </a:lnTo>
                <a:lnTo>
                  <a:pt x="27408" y="279197"/>
                </a:lnTo>
                <a:lnTo>
                  <a:pt x="35295" y="290870"/>
                </a:lnTo>
                <a:lnTo>
                  <a:pt x="44034" y="301881"/>
                </a:lnTo>
                <a:lnTo>
                  <a:pt x="53578" y="312181"/>
                </a:lnTo>
                <a:lnTo>
                  <a:pt x="63878" y="321725"/>
                </a:lnTo>
                <a:lnTo>
                  <a:pt x="74889" y="330464"/>
                </a:lnTo>
                <a:lnTo>
                  <a:pt x="86562" y="338351"/>
                </a:lnTo>
                <a:lnTo>
                  <a:pt x="98852" y="345340"/>
                </a:lnTo>
                <a:lnTo>
                  <a:pt x="111710" y="351383"/>
                </a:lnTo>
                <a:lnTo>
                  <a:pt x="125089" y="356433"/>
                </a:lnTo>
                <a:lnTo>
                  <a:pt x="138943" y="360442"/>
                </a:lnTo>
                <a:lnTo>
                  <a:pt x="153224" y="363365"/>
                </a:lnTo>
                <a:lnTo>
                  <a:pt x="167885" y="365153"/>
                </a:lnTo>
                <a:lnTo>
                  <a:pt x="182880" y="365760"/>
                </a:lnTo>
                <a:lnTo>
                  <a:pt x="197874" y="365153"/>
                </a:lnTo>
                <a:lnTo>
                  <a:pt x="212535" y="363365"/>
                </a:lnTo>
                <a:lnTo>
                  <a:pt x="226816" y="360442"/>
                </a:lnTo>
                <a:lnTo>
                  <a:pt x="240670" y="356433"/>
                </a:lnTo>
                <a:lnTo>
                  <a:pt x="254049" y="351383"/>
                </a:lnTo>
                <a:lnTo>
                  <a:pt x="266907" y="345340"/>
                </a:lnTo>
                <a:lnTo>
                  <a:pt x="279197" y="338351"/>
                </a:lnTo>
                <a:lnTo>
                  <a:pt x="290870" y="330464"/>
                </a:lnTo>
                <a:lnTo>
                  <a:pt x="301881" y="321725"/>
                </a:lnTo>
                <a:lnTo>
                  <a:pt x="312181" y="312181"/>
                </a:lnTo>
                <a:lnTo>
                  <a:pt x="321725" y="301881"/>
                </a:lnTo>
                <a:lnTo>
                  <a:pt x="330464" y="290870"/>
                </a:lnTo>
                <a:lnTo>
                  <a:pt x="338351" y="279197"/>
                </a:lnTo>
                <a:lnTo>
                  <a:pt x="345340" y="266907"/>
                </a:lnTo>
                <a:lnTo>
                  <a:pt x="351383" y="254049"/>
                </a:lnTo>
                <a:lnTo>
                  <a:pt x="356433" y="240670"/>
                </a:lnTo>
                <a:lnTo>
                  <a:pt x="360442" y="226816"/>
                </a:lnTo>
                <a:lnTo>
                  <a:pt x="363365" y="212535"/>
                </a:lnTo>
                <a:lnTo>
                  <a:pt x="365153" y="197874"/>
                </a:lnTo>
                <a:lnTo>
                  <a:pt x="365760" y="182880"/>
                </a:lnTo>
                <a:lnTo>
                  <a:pt x="365153" y="167885"/>
                </a:lnTo>
                <a:lnTo>
                  <a:pt x="363365" y="153224"/>
                </a:lnTo>
                <a:lnTo>
                  <a:pt x="360442" y="138943"/>
                </a:lnTo>
                <a:lnTo>
                  <a:pt x="356433" y="125089"/>
                </a:lnTo>
                <a:lnTo>
                  <a:pt x="351383" y="111710"/>
                </a:lnTo>
                <a:lnTo>
                  <a:pt x="345340" y="98852"/>
                </a:lnTo>
                <a:lnTo>
                  <a:pt x="338351" y="86562"/>
                </a:lnTo>
                <a:lnTo>
                  <a:pt x="330464" y="74889"/>
                </a:lnTo>
                <a:lnTo>
                  <a:pt x="321725" y="63878"/>
                </a:lnTo>
                <a:lnTo>
                  <a:pt x="312181" y="53578"/>
                </a:lnTo>
                <a:lnTo>
                  <a:pt x="301881" y="44034"/>
                </a:lnTo>
                <a:lnTo>
                  <a:pt x="290870" y="35295"/>
                </a:lnTo>
                <a:lnTo>
                  <a:pt x="279197" y="27408"/>
                </a:lnTo>
                <a:lnTo>
                  <a:pt x="266907" y="20419"/>
                </a:lnTo>
                <a:lnTo>
                  <a:pt x="254049" y="14376"/>
                </a:lnTo>
                <a:lnTo>
                  <a:pt x="240670" y="9326"/>
                </a:lnTo>
                <a:lnTo>
                  <a:pt x="226816" y="5317"/>
                </a:lnTo>
                <a:lnTo>
                  <a:pt x="212535" y="2394"/>
                </a:lnTo>
                <a:lnTo>
                  <a:pt x="197874" y="606"/>
                </a:lnTo>
                <a:lnTo>
                  <a:pt x="182880" y="0"/>
                </a:lnTo>
                <a:lnTo>
                  <a:pt x="167885" y="606"/>
                </a:lnTo>
                <a:lnTo>
                  <a:pt x="153224" y="2394"/>
                </a:lnTo>
                <a:lnTo>
                  <a:pt x="138943" y="5317"/>
                </a:lnTo>
                <a:lnTo>
                  <a:pt x="125089" y="9326"/>
                </a:lnTo>
                <a:lnTo>
                  <a:pt x="111710" y="14376"/>
                </a:lnTo>
                <a:lnTo>
                  <a:pt x="98852" y="20419"/>
                </a:lnTo>
                <a:lnTo>
                  <a:pt x="86562" y="27408"/>
                </a:lnTo>
                <a:lnTo>
                  <a:pt x="74889" y="35295"/>
                </a:lnTo>
                <a:lnTo>
                  <a:pt x="63878" y="44034"/>
                </a:lnTo>
                <a:lnTo>
                  <a:pt x="53578" y="53578"/>
                </a:lnTo>
                <a:lnTo>
                  <a:pt x="44034" y="63878"/>
                </a:lnTo>
                <a:lnTo>
                  <a:pt x="35295" y="74889"/>
                </a:lnTo>
                <a:lnTo>
                  <a:pt x="27408" y="86562"/>
                </a:lnTo>
                <a:lnTo>
                  <a:pt x="20419" y="98852"/>
                </a:lnTo>
                <a:lnTo>
                  <a:pt x="14376" y="111710"/>
                </a:lnTo>
                <a:lnTo>
                  <a:pt x="9326" y="125089"/>
                </a:lnTo>
                <a:lnTo>
                  <a:pt x="5317" y="138943"/>
                </a:lnTo>
                <a:lnTo>
                  <a:pt x="2394" y="153224"/>
                </a:lnTo>
                <a:lnTo>
                  <a:pt x="606" y="167885"/>
                </a:lnTo>
                <a:lnTo>
                  <a:pt x="0" y="18288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06343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5715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9125331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9091041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699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2682240" y="1079831"/>
            <a:ext cx="2851527" cy="787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6200"/>
              </a:lnSpc>
              <a:spcBef>
                <a:spcPts val="310"/>
              </a:spcBef>
            </a:pPr>
            <a:r>
              <a:rPr sz="60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P</a:t>
            </a:r>
            <a:r>
              <a:rPr sz="4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ARTIE</a:t>
            </a:r>
            <a:endParaRPr sz="4800">
              <a:latin typeface="Century Schoolbook"/>
              <a:cs typeface="Century Schoolboo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608955" y="1079831"/>
            <a:ext cx="1474469" cy="787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6200"/>
              </a:lnSpc>
              <a:spcBef>
                <a:spcPts val="310"/>
              </a:spcBef>
            </a:pPr>
            <a:r>
              <a:rPr sz="600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3.</a:t>
            </a:r>
            <a:r>
              <a:rPr sz="48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B</a:t>
            </a:r>
            <a:r>
              <a:rPr sz="60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:</a:t>
            </a:r>
            <a:endParaRPr sz="6000">
              <a:latin typeface="Century Schoolbook"/>
              <a:cs typeface="Century Schoolboo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575560" y="2908879"/>
            <a:ext cx="4612116" cy="787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6205"/>
              </a:lnSpc>
              <a:spcBef>
                <a:spcPts val="310"/>
              </a:spcBef>
            </a:pPr>
            <a:r>
              <a:rPr sz="60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4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OMP</a:t>
            </a:r>
            <a:r>
              <a:rPr sz="4800" b="1" spc="-1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</a:t>
            </a:r>
            <a:r>
              <a:rPr sz="4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EURS</a:t>
            </a:r>
            <a:endParaRPr sz="4800">
              <a:latin typeface="Century Schoolbook"/>
              <a:cs typeface="Century Schoolboo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390140" y="4738695"/>
            <a:ext cx="4984177" cy="787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6200"/>
              </a:lnSpc>
              <a:spcBef>
                <a:spcPts val="310"/>
              </a:spcBef>
            </a:pPr>
            <a:r>
              <a:rPr sz="600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4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YNCHRONES</a:t>
            </a:r>
            <a:endParaRPr sz="4800">
              <a:latin typeface="Century Schoolbook"/>
              <a:cs typeface="Century Schoolbook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517015" y="5099546"/>
            <a:ext cx="255347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50"/>
              </a:lnSpc>
              <a:spcBef>
                <a:spcPts val="77"/>
              </a:spcBef>
            </a:pPr>
            <a:r>
              <a:rPr sz="1400" b="1" spc="-4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82</a:t>
            </a:r>
            <a:endParaRPr sz="140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object 68"/>
          <p:cNvSpPr/>
          <p:nvPr/>
        </p:nvSpPr>
        <p:spPr>
          <a:xfrm>
            <a:off x="87630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89154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792086" y="4553216"/>
            <a:ext cx="1152004" cy="864095"/>
          </a:xfrm>
          <a:custGeom>
            <a:avLst/>
            <a:gdLst/>
            <a:ahLst/>
            <a:cxnLst/>
            <a:rect l="l" t="t" r="r" b="b"/>
            <a:pathLst>
              <a:path w="1152004" h="864095">
                <a:moveTo>
                  <a:pt x="0" y="864095"/>
                </a:moveTo>
                <a:lnTo>
                  <a:pt x="1152004" y="864095"/>
                </a:lnTo>
                <a:lnTo>
                  <a:pt x="1152004" y="0"/>
                </a:lnTo>
                <a:lnTo>
                  <a:pt x="0" y="0"/>
                </a:lnTo>
                <a:lnTo>
                  <a:pt x="0" y="864095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1351914" y="5417312"/>
            <a:ext cx="103378" cy="540067"/>
          </a:xfrm>
          <a:custGeom>
            <a:avLst/>
            <a:gdLst/>
            <a:ahLst/>
            <a:cxnLst/>
            <a:rect l="l" t="t" r="r" b="b"/>
            <a:pathLst>
              <a:path w="103378" h="540067">
                <a:moveTo>
                  <a:pt x="57276" y="524256"/>
                </a:moveTo>
                <a:lnTo>
                  <a:pt x="46228" y="524256"/>
                </a:lnTo>
                <a:lnTo>
                  <a:pt x="45338" y="527456"/>
                </a:lnTo>
                <a:lnTo>
                  <a:pt x="4063" y="445769"/>
                </a:lnTo>
                <a:lnTo>
                  <a:pt x="1015" y="447547"/>
                </a:lnTo>
                <a:lnTo>
                  <a:pt x="0" y="451434"/>
                </a:lnTo>
                <a:lnTo>
                  <a:pt x="1778" y="454456"/>
                </a:lnTo>
                <a:lnTo>
                  <a:pt x="51688" y="540067"/>
                </a:lnTo>
                <a:lnTo>
                  <a:pt x="58038" y="527456"/>
                </a:lnTo>
                <a:lnTo>
                  <a:pt x="57276" y="524256"/>
                </a:lnTo>
                <a:close/>
              </a:path>
              <a:path w="103378" h="540067">
                <a:moveTo>
                  <a:pt x="51688" y="540067"/>
                </a:moveTo>
                <a:lnTo>
                  <a:pt x="101726" y="454456"/>
                </a:lnTo>
                <a:lnTo>
                  <a:pt x="103378" y="451434"/>
                </a:lnTo>
                <a:lnTo>
                  <a:pt x="102362" y="447547"/>
                </a:lnTo>
                <a:lnTo>
                  <a:pt x="99440" y="445769"/>
                </a:lnTo>
                <a:lnTo>
                  <a:pt x="96393" y="444004"/>
                </a:lnTo>
                <a:lnTo>
                  <a:pt x="92456" y="445033"/>
                </a:lnTo>
                <a:lnTo>
                  <a:pt x="90678" y="448056"/>
                </a:lnTo>
                <a:lnTo>
                  <a:pt x="58039" y="504008"/>
                </a:lnTo>
                <a:lnTo>
                  <a:pt x="51752" y="514785"/>
                </a:lnTo>
                <a:lnTo>
                  <a:pt x="45339" y="503790"/>
                </a:lnTo>
                <a:lnTo>
                  <a:pt x="12826" y="448056"/>
                </a:lnTo>
                <a:lnTo>
                  <a:pt x="11048" y="445033"/>
                </a:lnTo>
                <a:lnTo>
                  <a:pt x="7112" y="444004"/>
                </a:lnTo>
                <a:lnTo>
                  <a:pt x="4063" y="445769"/>
                </a:lnTo>
                <a:lnTo>
                  <a:pt x="45338" y="527456"/>
                </a:lnTo>
                <a:lnTo>
                  <a:pt x="46228" y="524256"/>
                </a:lnTo>
                <a:lnTo>
                  <a:pt x="57276" y="524256"/>
                </a:lnTo>
                <a:lnTo>
                  <a:pt x="58038" y="527456"/>
                </a:lnTo>
                <a:lnTo>
                  <a:pt x="51688" y="540067"/>
                </a:lnTo>
                <a:close/>
              </a:path>
              <a:path w="103378" h="540067">
                <a:moveTo>
                  <a:pt x="51752" y="514785"/>
                </a:moveTo>
                <a:lnTo>
                  <a:pt x="58039" y="504008"/>
                </a:lnTo>
                <a:lnTo>
                  <a:pt x="58038" y="0"/>
                </a:lnTo>
                <a:lnTo>
                  <a:pt x="45338" y="0"/>
                </a:lnTo>
                <a:lnTo>
                  <a:pt x="45339" y="503790"/>
                </a:lnTo>
                <a:lnTo>
                  <a:pt x="51752" y="51478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2592324" y="4553216"/>
            <a:ext cx="1152131" cy="864095"/>
          </a:xfrm>
          <a:custGeom>
            <a:avLst/>
            <a:gdLst/>
            <a:ahLst/>
            <a:cxnLst/>
            <a:rect l="l" t="t" r="r" b="b"/>
            <a:pathLst>
              <a:path w="1152131" h="864095">
                <a:moveTo>
                  <a:pt x="0" y="864095"/>
                </a:moveTo>
                <a:lnTo>
                  <a:pt x="1152131" y="864095"/>
                </a:lnTo>
                <a:lnTo>
                  <a:pt x="1152131" y="0"/>
                </a:lnTo>
                <a:lnTo>
                  <a:pt x="0" y="0"/>
                </a:lnTo>
                <a:lnTo>
                  <a:pt x="0" y="864095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3110992" y="5408041"/>
            <a:ext cx="103377" cy="540042"/>
          </a:xfrm>
          <a:custGeom>
            <a:avLst/>
            <a:gdLst/>
            <a:ahLst/>
            <a:cxnLst/>
            <a:rect l="l" t="t" r="r" b="b"/>
            <a:pathLst>
              <a:path w="103377" h="540042">
                <a:moveTo>
                  <a:pt x="57150" y="524243"/>
                </a:moveTo>
                <a:lnTo>
                  <a:pt x="46227" y="524243"/>
                </a:lnTo>
                <a:lnTo>
                  <a:pt x="45338" y="527443"/>
                </a:lnTo>
                <a:lnTo>
                  <a:pt x="4063" y="445757"/>
                </a:lnTo>
                <a:lnTo>
                  <a:pt x="1015" y="447522"/>
                </a:lnTo>
                <a:lnTo>
                  <a:pt x="0" y="451408"/>
                </a:lnTo>
                <a:lnTo>
                  <a:pt x="1777" y="454444"/>
                </a:lnTo>
                <a:lnTo>
                  <a:pt x="51688" y="540042"/>
                </a:lnTo>
                <a:lnTo>
                  <a:pt x="58038" y="527443"/>
                </a:lnTo>
                <a:lnTo>
                  <a:pt x="57150" y="524243"/>
                </a:lnTo>
                <a:close/>
              </a:path>
              <a:path w="103377" h="540042">
                <a:moveTo>
                  <a:pt x="51688" y="540042"/>
                </a:moveTo>
                <a:lnTo>
                  <a:pt x="101600" y="454444"/>
                </a:lnTo>
                <a:lnTo>
                  <a:pt x="103377" y="451408"/>
                </a:lnTo>
                <a:lnTo>
                  <a:pt x="102362" y="447522"/>
                </a:lnTo>
                <a:lnTo>
                  <a:pt x="99313" y="445757"/>
                </a:lnTo>
                <a:lnTo>
                  <a:pt x="96265" y="443992"/>
                </a:lnTo>
                <a:lnTo>
                  <a:pt x="92456" y="445008"/>
                </a:lnTo>
                <a:lnTo>
                  <a:pt x="90677" y="448043"/>
                </a:lnTo>
                <a:lnTo>
                  <a:pt x="58038" y="503995"/>
                </a:lnTo>
                <a:lnTo>
                  <a:pt x="51689" y="514881"/>
                </a:lnTo>
                <a:lnTo>
                  <a:pt x="45339" y="503995"/>
                </a:lnTo>
                <a:lnTo>
                  <a:pt x="12700" y="448043"/>
                </a:lnTo>
                <a:lnTo>
                  <a:pt x="10921" y="445008"/>
                </a:lnTo>
                <a:lnTo>
                  <a:pt x="7112" y="443992"/>
                </a:lnTo>
                <a:lnTo>
                  <a:pt x="4063" y="445757"/>
                </a:lnTo>
                <a:lnTo>
                  <a:pt x="45338" y="527443"/>
                </a:lnTo>
                <a:lnTo>
                  <a:pt x="46227" y="524243"/>
                </a:lnTo>
                <a:lnTo>
                  <a:pt x="57150" y="524243"/>
                </a:lnTo>
                <a:lnTo>
                  <a:pt x="58038" y="527443"/>
                </a:lnTo>
                <a:lnTo>
                  <a:pt x="51688" y="540042"/>
                </a:lnTo>
                <a:close/>
              </a:path>
              <a:path w="103377" h="540042">
                <a:moveTo>
                  <a:pt x="51689" y="514881"/>
                </a:moveTo>
                <a:lnTo>
                  <a:pt x="58038" y="503995"/>
                </a:lnTo>
                <a:lnTo>
                  <a:pt x="58038" y="0"/>
                </a:lnTo>
                <a:lnTo>
                  <a:pt x="45338" y="0"/>
                </a:lnTo>
                <a:lnTo>
                  <a:pt x="45339" y="503995"/>
                </a:lnTo>
                <a:lnTo>
                  <a:pt x="51689" y="51488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5544566" y="4553216"/>
            <a:ext cx="1152131" cy="864095"/>
          </a:xfrm>
          <a:custGeom>
            <a:avLst/>
            <a:gdLst/>
            <a:ahLst/>
            <a:cxnLst/>
            <a:rect l="l" t="t" r="r" b="b"/>
            <a:pathLst>
              <a:path w="1152131" h="864095">
                <a:moveTo>
                  <a:pt x="0" y="864095"/>
                </a:moveTo>
                <a:lnTo>
                  <a:pt x="1152131" y="864095"/>
                </a:lnTo>
                <a:lnTo>
                  <a:pt x="1152131" y="0"/>
                </a:lnTo>
                <a:lnTo>
                  <a:pt x="0" y="0"/>
                </a:lnTo>
                <a:lnTo>
                  <a:pt x="0" y="864095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6104509" y="5417312"/>
            <a:ext cx="103377" cy="540067"/>
          </a:xfrm>
          <a:custGeom>
            <a:avLst/>
            <a:gdLst/>
            <a:ahLst/>
            <a:cxnLst/>
            <a:rect l="l" t="t" r="r" b="b"/>
            <a:pathLst>
              <a:path w="103377" h="540067">
                <a:moveTo>
                  <a:pt x="57150" y="524256"/>
                </a:moveTo>
                <a:lnTo>
                  <a:pt x="46227" y="524256"/>
                </a:lnTo>
                <a:lnTo>
                  <a:pt x="45338" y="527456"/>
                </a:lnTo>
                <a:lnTo>
                  <a:pt x="4063" y="445769"/>
                </a:lnTo>
                <a:lnTo>
                  <a:pt x="1015" y="447547"/>
                </a:lnTo>
                <a:lnTo>
                  <a:pt x="0" y="451434"/>
                </a:lnTo>
                <a:lnTo>
                  <a:pt x="1777" y="454456"/>
                </a:lnTo>
                <a:lnTo>
                  <a:pt x="51688" y="540067"/>
                </a:lnTo>
                <a:lnTo>
                  <a:pt x="58038" y="527456"/>
                </a:lnTo>
                <a:lnTo>
                  <a:pt x="57150" y="524256"/>
                </a:lnTo>
                <a:close/>
              </a:path>
              <a:path w="103377" h="540067">
                <a:moveTo>
                  <a:pt x="51688" y="540067"/>
                </a:moveTo>
                <a:lnTo>
                  <a:pt x="101600" y="454456"/>
                </a:lnTo>
                <a:lnTo>
                  <a:pt x="103377" y="451434"/>
                </a:lnTo>
                <a:lnTo>
                  <a:pt x="102362" y="447547"/>
                </a:lnTo>
                <a:lnTo>
                  <a:pt x="99313" y="445769"/>
                </a:lnTo>
                <a:lnTo>
                  <a:pt x="96265" y="444004"/>
                </a:lnTo>
                <a:lnTo>
                  <a:pt x="92455" y="445033"/>
                </a:lnTo>
                <a:lnTo>
                  <a:pt x="90677" y="448056"/>
                </a:lnTo>
                <a:lnTo>
                  <a:pt x="58038" y="504008"/>
                </a:lnTo>
                <a:lnTo>
                  <a:pt x="51689" y="514894"/>
                </a:lnTo>
                <a:lnTo>
                  <a:pt x="45339" y="504008"/>
                </a:lnTo>
                <a:lnTo>
                  <a:pt x="12700" y="448056"/>
                </a:lnTo>
                <a:lnTo>
                  <a:pt x="10921" y="445033"/>
                </a:lnTo>
                <a:lnTo>
                  <a:pt x="6985" y="444004"/>
                </a:lnTo>
                <a:lnTo>
                  <a:pt x="4063" y="445769"/>
                </a:lnTo>
                <a:lnTo>
                  <a:pt x="45338" y="527456"/>
                </a:lnTo>
                <a:lnTo>
                  <a:pt x="46227" y="524256"/>
                </a:lnTo>
                <a:lnTo>
                  <a:pt x="57150" y="524256"/>
                </a:lnTo>
                <a:lnTo>
                  <a:pt x="58038" y="527456"/>
                </a:lnTo>
                <a:lnTo>
                  <a:pt x="51688" y="540067"/>
                </a:lnTo>
                <a:close/>
              </a:path>
              <a:path w="103377" h="540067">
                <a:moveTo>
                  <a:pt x="51689" y="514894"/>
                </a:moveTo>
                <a:lnTo>
                  <a:pt x="58038" y="504008"/>
                </a:lnTo>
                <a:lnTo>
                  <a:pt x="58038" y="0"/>
                </a:lnTo>
                <a:lnTo>
                  <a:pt x="45338" y="0"/>
                </a:lnTo>
                <a:lnTo>
                  <a:pt x="45339" y="504008"/>
                </a:lnTo>
                <a:lnTo>
                  <a:pt x="51689" y="51489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180276" y="5562536"/>
            <a:ext cx="6840029" cy="34925"/>
          </a:xfrm>
          <a:custGeom>
            <a:avLst/>
            <a:gdLst/>
            <a:ahLst/>
            <a:cxnLst/>
            <a:rect l="l" t="t" r="r" b="b"/>
            <a:pathLst>
              <a:path w="6840029" h="34925">
                <a:moveTo>
                  <a:pt x="0" y="34925"/>
                </a:moveTo>
                <a:lnTo>
                  <a:pt x="6840029" y="34925"/>
                </a:lnTo>
                <a:lnTo>
                  <a:pt x="6840029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180276" y="5562536"/>
            <a:ext cx="6840029" cy="34925"/>
          </a:xfrm>
          <a:custGeom>
            <a:avLst/>
            <a:gdLst/>
            <a:ahLst/>
            <a:cxnLst/>
            <a:rect l="l" t="t" r="r" b="b"/>
            <a:pathLst>
              <a:path w="6840029" h="34925">
                <a:moveTo>
                  <a:pt x="0" y="34925"/>
                </a:moveTo>
                <a:lnTo>
                  <a:pt x="6840029" y="34925"/>
                </a:lnTo>
                <a:lnTo>
                  <a:pt x="6840029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7344791" y="4553216"/>
            <a:ext cx="1152131" cy="864095"/>
          </a:xfrm>
          <a:custGeom>
            <a:avLst/>
            <a:gdLst/>
            <a:ahLst/>
            <a:cxnLst/>
            <a:rect l="l" t="t" r="r" b="b"/>
            <a:pathLst>
              <a:path w="1152131" h="864095">
                <a:moveTo>
                  <a:pt x="0" y="864095"/>
                </a:moveTo>
                <a:lnTo>
                  <a:pt x="1152131" y="864095"/>
                </a:lnTo>
                <a:lnTo>
                  <a:pt x="1152131" y="0"/>
                </a:lnTo>
                <a:lnTo>
                  <a:pt x="0" y="0"/>
                </a:lnTo>
                <a:lnTo>
                  <a:pt x="0" y="864095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7904733" y="5417312"/>
            <a:ext cx="103377" cy="540067"/>
          </a:xfrm>
          <a:custGeom>
            <a:avLst/>
            <a:gdLst/>
            <a:ahLst/>
            <a:cxnLst/>
            <a:rect l="l" t="t" r="r" b="b"/>
            <a:pathLst>
              <a:path w="103377" h="540067">
                <a:moveTo>
                  <a:pt x="57150" y="524256"/>
                </a:moveTo>
                <a:lnTo>
                  <a:pt x="46100" y="524256"/>
                </a:lnTo>
                <a:lnTo>
                  <a:pt x="45339" y="527456"/>
                </a:lnTo>
                <a:lnTo>
                  <a:pt x="3937" y="445769"/>
                </a:lnTo>
                <a:lnTo>
                  <a:pt x="1016" y="447547"/>
                </a:lnTo>
                <a:lnTo>
                  <a:pt x="0" y="451434"/>
                </a:lnTo>
                <a:lnTo>
                  <a:pt x="1650" y="454456"/>
                </a:lnTo>
                <a:lnTo>
                  <a:pt x="51689" y="540067"/>
                </a:lnTo>
                <a:lnTo>
                  <a:pt x="58039" y="527456"/>
                </a:lnTo>
                <a:lnTo>
                  <a:pt x="57150" y="524256"/>
                </a:lnTo>
                <a:close/>
              </a:path>
              <a:path w="103377" h="540067">
                <a:moveTo>
                  <a:pt x="51689" y="540067"/>
                </a:moveTo>
                <a:lnTo>
                  <a:pt x="101600" y="454456"/>
                </a:lnTo>
                <a:lnTo>
                  <a:pt x="103377" y="451434"/>
                </a:lnTo>
                <a:lnTo>
                  <a:pt x="102362" y="447547"/>
                </a:lnTo>
                <a:lnTo>
                  <a:pt x="99314" y="445769"/>
                </a:lnTo>
                <a:lnTo>
                  <a:pt x="96266" y="444004"/>
                </a:lnTo>
                <a:lnTo>
                  <a:pt x="92329" y="445033"/>
                </a:lnTo>
                <a:lnTo>
                  <a:pt x="90550" y="448056"/>
                </a:lnTo>
                <a:lnTo>
                  <a:pt x="58039" y="503790"/>
                </a:lnTo>
                <a:lnTo>
                  <a:pt x="51625" y="514785"/>
                </a:lnTo>
                <a:lnTo>
                  <a:pt x="45339" y="504008"/>
                </a:lnTo>
                <a:lnTo>
                  <a:pt x="12700" y="448056"/>
                </a:lnTo>
                <a:lnTo>
                  <a:pt x="10922" y="445033"/>
                </a:lnTo>
                <a:lnTo>
                  <a:pt x="6985" y="444004"/>
                </a:lnTo>
                <a:lnTo>
                  <a:pt x="3937" y="445769"/>
                </a:lnTo>
                <a:lnTo>
                  <a:pt x="45339" y="527456"/>
                </a:lnTo>
                <a:lnTo>
                  <a:pt x="46100" y="524256"/>
                </a:lnTo>
                <a:lnTo>
                  <a:pt x="57150" y="524256"/>
                </a:lnTo>
                <a:lnTo>
                  <a:pt x="58039" y="527456"/>
                </a:lnTo>
                <a:lnTo>
                  <a:pt x="51689" y="540067"/>
                </a:lnTo>
                <a:close/>
              </a:path>
              <a:path w="103377" h="540067">
                <a:moveTo>
                  <a:pt x="51625" y="514785"/>
                </a:moveTo>
                <a:lnTo>
                  <a:pt x="58039" y="503790"/>
                </a:lnTo>
                <a:lnTo>
                  <a:pt x="58039" y="0"/>
                </a:lnTo>
                <a:lnTo>
                  <a:pt x="45339" y="0"/>
                </a:lnTo>
                <a:lnTo>
                  <a:pt x="45339" y="504008"/>
                </a:lnTo>
                <a:lnTo>
                  <a:pt x="51625" y="51478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7020306" y="5068824"/>
            <a:ext cx="288036" cy="511175"/>
          </a:xfrm>
          <a:custGeom>
            <a:avLst/>
            <a:gdLst/>
            <a:ahLst/>
            <a:cxnLst/>
            <a:rect l="l" t="t" r="r" b="b"/>
            <a:pathLst>
              <a:path w="288036" h="511175">
                <a:moveTo>
                  <a:pt x="288036" y="7112"/>
                </a:moveTo>
                <a:lnTo>
                  <a:pt x="288036" y="0"/>
                </a:lnTo>
                <a:lnTo>
                  <a:pt x="0" y="0"/>
                </a:lnTo>
                <a:lnTo>
                  <a:pt x="0" y="511175"/>
                </a:lnTo>
              </a:path>
            </a:pathLst>
          </a:custGeom>
          <a:ln w="34924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7020306" y="5068824"/>
            <a:ext cx="288036" cy="511175"/>
          </a:xfrm>
          <a:custGeom>
            <a:avLst/>
            <a:gdLst/>
            <a:ahLst/>
            <a:cxnLst/>
            <a:rect l="l" t="t" r="r" b="b"/>
            <a:pathLst>
              <a:path w="288036" h="511175">
                <a:moveTo>
                  <a:pt x="288036" y="7112"/>
                </a:moveTo>
                <a:lnTo>
                  <a:pt x="288036" y="0"/>
                </a:lnTo>
                <a:lnTo>
                  <a:pt x="0" y="0"/>
                </a:lnTo>
                <a:lnTo>
                  <a:pt x="0" y="511175"/>
                </a:lnTo>
              </a:path>
            </a:pathLst>
          </a:custGeom>
          <a:ln w="34924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5220081" y="5068824"/>
            <a:ext cx="288036" cy="511175"/>
          </a:xfrm>
          <a:custGeom>
            <a:avLst/>
            <a:gdLst/>
            <a:ahLst/>
            <a:cxnLst/>
            <a:rect l="l" t="t" r="r" b="b"/>
            <a:pathLst>
              <a:path w="288036" h="511175">
                <a:moveTo>
                  <a:pt x="288036" y="7112"/>
                </a:moveTo>
                <a:lnTo>
                  <a:pt x="288036" y="0"/>
                </a:lnTo>
                <a:lnTo>
                  <a:pt x="0" y="0"/>
                </a:lnTo>
                <a:lnTo>
                  <a:pt x="0" y="511175"/>
                </a:lnTo>
              </a:path>
            </a:pathLst>
          </a:custGeom>
          <a:ln w="349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5220081" y="5068824"/>
            <a:ext cx="288036" cy="511175"/>
          </a:xfrm>
          <a:custGeom>
            <a:avLst/>
            <a:gdLst/>
            <a:ahLst/>
            <a:cxnLst/>
            <a:rect l="l" t="t" r="r" b="b"/>
            <a:pathLst>
              <a:path w="288036" h="511175">
                <a:moveTo>
                  <a:pt x="288036" y="7112"/>
                </a:moveTo>
                <a:lnTo>
                  <a:pt x="288036" y="0"/>
                </a:lnTo>
                <a:lnTo>
                  <a:pt x="0" y="0"/>
                </a:lnTo>
                <a:lnTo>
                  <a:pt x="0" y="511175"/>
                </a:lnTo>
              </a:path>
            </a:pathLst>
          </a:custGeom>
          <a:ln w="349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2267712" y="5068824"/>
            <a:ext cx="288036" cy="511175"/>
          </a:xfrm>
          <a:custGeom>
            <a:avLst/>
            <a:gdLst/>
            <a:ahLst/>
            <a:cxnLst/>
            <a:rect l="l" t="t" r="r" b="b"/>
            <a:pathLst>
              <a:path w="288036" h="511175">
                <a:moveTo>
                  <a:pt x="288036" y="7112"/>
                </a:moveTo>
                <a:lnTo>
                  <a:pt x="288036" y="0"/>
                </a:lnTo>
                <a:lnTo>
                  <a:pt x="0" y="0"/>
                </a:lnTo>
                <a:lnTo>
                  <a:pt x="0" y="511175"/>
                </a:lnTo>
              </a:path>
            </a:pathLst>
          </a:custGeom>
          <a:ln w="349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2267712" y="5068824"/>
            <a:ext cx="288036" cy="511175"/>
          </a:xfrm>
          <a:custGeom>
            <a:avLst/>
            <a:gdLst/>
            <a:ahLst/>
            <a:cxnLst/>
            <a:rect l="l" t="t" r="r" b="b"/>
            <a:pathLst>
              <a:path w="288036" h="511175">
                <a:moveTo>
                  <a:pt x="288036" y="7112"/>
                </a:moveTo>
                <a:lnTo>
                  <a:pt x="288036" y="0"/>
                </a:lnTo>
                <a:lnTo>
                  <a:pt x="0" y="0"/>
                </a:lnTo>
                <a:lnTo>
                  <a:pt x="0" y="511175"/>
                </a:lnTo>
              </a:path>
            </a:pathLst>
          </a:custGeom>
          <a:ln w="349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446709" y="5068824"/>
            <a:ext cx="288023" cy="511175"/>
          </a:xfrm>
          <a:custGeom>
            <a:avLst/>
            <a:gdLst/>
            <a:ahLst/>
            <a:cxnLst/>
            <a:rect l="l" t="t" r="r" b="b"/>
            <a:pathLst>
              <a:path w="288023" h="511175">
                <a:moveTo>
                  <a:pt x="288023" y="7112"/>
                </a:moveTo>
                <a:lnTo>
                  <a:pt x="288023" y="0"/>
                </a:lnTo>
                <a:lnTo>
                  <a:pt x="0" y="0"/>
                </a:lnTo>
                <a:lnTo>
                  <a:pt x="0" y="511175"/>
                </a:lnTo>
              </a:path>
            </a:pathLst>
          </a:custGeom>
          <a:ln w="349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446709" y="5068824"/>
            <a:ext cx="288023" cy="511175"/>
          </a:xfrm>
          <a:custGeom>
            <a:avLst/>
            <a:gdLst/>
            <a:ahLst/>
            <a:cxnLst/>
            <a:rect l="l" t="t" r="r" b="b"/>
            <a:pathLst>
              <a:path w="288023" h="511175">
                <a:moveTo>
                  <a:pt x="288023" y="7112"/>
                </a:moveTo>
                <a:lnTo>
                  <a:pt x="288023" y="0"/>
                </a:lnTo>
                <a:lnTo>
                  <a:pt x="0" y="0"/>
                </a:lnTo>
                <a:lnTo>
                  <a:pt x="0" y="511175"/>
                </a:lnTo>
              </a:path>
            </a:pathLst>
          </a:custGeom>
          <a:ln w="349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8532495" y="4293108"/>
            <a:ext cx="288035" cy="511048"/>
          </a:xfrm>
          <a:custGeom>
            <a:avLst/>
            <a:gdLst/>
            <a:ahLst/>
            <a:cxnLst/>
            <a:rect l="l" t="t" r="r" b="b"/>
            <a:pathLst>
              <a:path w="288035" h="511048">
                <a:moveTo>
                  <a:pt x="0" y="504063"/>
                </a:moveTo>
                <a:lnTo>
                  <a:pt x="0" y="511048"/>
                </a:lnTo>
                <a:lnTo>
                  <a:pt x="288035" y="511048"/>
                </a:lnTo>
                <a:lnTo>
                  <a:pt x="288035" y="0"/>
                </a:lnTo>
              </a:path>
            </a:pathLst>
          </a:custGeom>
          <a:ln w="34925">
            <a:solidFill>
              <a:srgbClr val="7597D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8532495" y="4293108"/>
            <a:ext cx="288035" cy="511048"/>
          </a:xfrm>
          <a:custGeom>
            <a:avLst/>
            <a:gdLst/>
            <a:ahLst/>
            <a:cxnLst/>
            <a:rect l="l" t="t" r="r" b="b"/>
            <a:pathLst>
              <a:path w="288035" h="511048">
                <a:moveTo>
                  <a:pt x="0" y="504063"/>
                </a:moveTo>
                <a:lnTo>
                  <a:pt x="0" y="511048"/>
                </a:lnTo>
                <a:lnTo>
                  <a:pt x="288035" y="511048"/>
                </a:lnTo>
                <a:lnTo>
                  <a:pt x="288035" y="0"/>
                </a:lnTo>
              </a:path>
            </a:pathLst>
          </a:custGeom>
          <a:ln w="34925">
            <a:solidFill>
              <a:srgbClr val="7597D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8604504" y="3923779"/>
            <a:ext cx="300075" cy="36932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8604504" y="3923779"/>
            <a:ext cx="300075" cy="369328"/>
          </a:xfrm>
          <a:custGeom>
            <a:avLst/>
            <a:gdLst/>
            <a:ahLst/>
            <a:cxnLst/>
            <a:rect l="l" t="t" r="r" b="b"/>
            <a:pathLst>
              <a:path w="300075" h="369328">
                <a:moveTo>
                  <a:pt x="300075" y="0"/>
                </a:moveTo>
                <a:lnTo>
                  <a:pt x="0" y="0"/>
                </a:lnTo>
                <a:lnTo>
                  <a:pt x="299974" y="12"/>
                </a:lnTo>
                <a:lnTo>
                  <a:pt x="299974" y="369328"/>
                </a:lnTo>
                <a:lnTo>
                  <a:pt x="300075" y="0"/>
                </a:lnTo>
              </a:path>
            </a:pathLst>
          </a:custGeom>
          <a:ln w="12699">
            <a:solidFill>
              <a:srgbClr val="4D7AC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8604504" y="3923779"/>
            <a:ext cx="300075" cy="36932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8604504" y="3923779"/>
            <a:ext cx="300075" cy="369328"/>
          </a:xfrm>
          <a:custGeom>
            <a:avLst/>
            <a:gdLst/>
            <a:ahLst/>
            <a:cxnLst/>
            <a:rect l="l" t="t" r="r" b="b"/>
            <a:pathLst>
              <a:path w="300075" h="369328">
                <a:moveTo>
                  <a:pt x="0" y="369328"/>
                </a:moveTo>
                <a:lnTo>
                  <a:pt x="300075" y="369328"/>
                </a:lnTo>
                <a:lnTo>
                  <a:pt x="300075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ln w="12699">
            <a:solidFill>
              <a:srgbClr val="4D7AC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6720205" y="4302379"/>
            <a:ext cx="288036" cy="511175"/>
          </a:xfrm>
          <a:custGeom>
            <a:avLst/>
            <a:gdLst/>
            <a:ahLst/>
            <a:cxnLst/>
            <a:rect l="l" t="t" r="r" b="b"/>
            <a:pathLst>
              <a:path w="288036" h="511175">
                <a:moveTo>
                  <a:pt x="0" y="504063"/>
                </a:moveTo>
                <a:lnTo>
                  <a:pt x="0" y="511175"/>
                </a:lnTo>
                <a:lnTo>
                  <a:pt x="288036" y="511175"/>
                </a:lnTo>
                <a:lnTo>
                  <a:pt x="288036" y="0"/>
                </a:lnTo>
              </a:path>
            </a:pathLst>
          </a:custGeom>
          <a:ln w="34924">
            <a:solidFill>
              <a:srgbClr val="7597D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6720205" y="4302379"/>
            <a:ext cx="288036" cy="511175"/>
          </a:xfrm>
          <a:custGeom>
            <a:avLst/>
            <a:gdLst/>
            <a:ahLst/>
            <a:cxnLst/>
            <a:rect l="l" t="t" r="r" b="b"/>
            <a:pathLst>
              <a:path w="288036" h="511175">
                <a:moveTo>
                  <a:pt x="0" y="504063"/>
                </a:moveTo>
                <a:lnTo>
                  <a:pt x="0" y="511175"/>
                </a:lnTo>
                <a:lnTo>
                  <a:pt x="288036" y="511175"/>
                </a:lnTo>
                <a:lnTo>
                  <a:pt x="288036" y="0"/>
                </a:lnTo>
              </a:path>
            </a:pathLst>
          </a:custGeom>
          <a:ln w="34924">
            <a:solidFill>
              <a:srgbClr val="7597D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6792214" y="3933050"/>
            <a:ext cx="300075" cy="36932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6792214" y="3933050"/>
            <a:ext cx="300075" cy="369328"/>
          </a:xfrm>
          <a:custGeom>
            <a:avLst/>
            <a:gdLst/>
            <a:ahLst/>
            <a:cxnLst/>
            <a:rect l="l" t="t" r="r" b="b"/>
            <a:pathLst>
              <a:path w="300075" h="369328">
                <a:moveTo>
                  <a:pt x="300075" y="0"/>
                </a:moveTo>
                <a:lnTo>
                  <a:pt x="0" y="0"/>
                </a:lnTo>
                <a:lnTo>
                  <a:pt x="300075" y="12"/>
                </a:lnTo>
              </a:path>
            </a:pathLst>
          </a:custGeom>
          <a:ln w="12700">
            <a:solidFill>
              <a:srgbClr val="4D7AC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6792214" y="3933050"/>
            <a:ext cx="300075" cy="36932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6792214" y="3933050"/>
            <a:ext cx="300075" cy="369328"/>
          </a:xfrm>
          <a:custGeom>
            <a:avLst/>
            <a:gdLst/>
            <a:ahLst/>
            <a:cxnLst/>
            <a:rect l="l" t="t" r="r" b="b"/>
            <a:pathLst>
              <a:path w="300075" h="369328">
                <a:moveTo>
                  <a:pt x="0" y="369328"/>
                </a:moveTo>
                <a:lnTo>
                  <a:pt x="300075" y="369328"/>
                </a:lnTo>
                <a:lnTo>
                  <a:pt x="300075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ln w="12699">
            <a:solidFill>
              <a:srgbClr val="4D7AC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3779901" y="4302379"/>
            <a:ext cx="288036" cy="511175"/>
          </a:xfrm>
          <a:custGeom>
            <a:avLst/>
            <a:gdLst/>
            <a:ahLst/>
            <a:cxnLst/>
            <a:rect l="l" t="t" r="r" b="b"/>
            <a:pathLst>
              <a:path w="288036" h="511175">
                <a:moveTo>
                  <a:pt x="0" y="504063"/>
                </a:moveTo>
                <a:lnTo>
                  <a:pt x="0" y="511175"/>
                </a:lnTo>
                <a:lnTo>
                  <a:pt x="288036" y="511175"/>
                </a:lnTo>
                <a:lnTo>
                  <a:pt x="288036" y="0"/>
                </a:lnTo>
              </a:path>
            </a:pathLst>
          </a:custGeom>
          <a:ln w="34925">
            <a:solidFill>
              <a:srgbClr val="7597D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3779901" y="4302379"/>
            <a:ext cx="288036" cy="511175"/>
          </a:xfrm>
          <a:custGeom>
            <a:avLst/>
            <a:gdLst/>
            <a:ahLst/>
            <a:cxnLst/>
            <a:rect l="l" t="t" r="r" b="b"/>
            <a:pathLst>
              <a:path w="288036" h="511175">
                <a:moveTo>
                  <a:pt x="0" y="504063"/>
                </a:moveTo>
                <a:lnTo>
                  <a:pt x="0" y="511175"/>
                </a:lnTo>
                <a:lnTo>
                  <a:pt x="288036" y="511175"/>
                </a:lnTo>
                <a:lnTo>
                  <a:pt x="288036" y="0"/>
                </a:lnTo>
              </a:path>
            </a:pathLst>
          </a:custGeom>
          <a:ln w="34925">
            <a:solidFill>
              <a:srgbClr val="7597D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3851910" y="3933050"/>
            <a:ext cx="300088" cy="36932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3851910" y="3933050"/>
            <a:ext cx="300088" cy="369328"/>
          </a:xfrm>
          <a:custGeom>
            <a:avLst/>
            <a:gdLst/>
            <a:ahLst/>
            <a:cxnLst/>
            <a:rect l="l" t="t" r="r" b="b"/>
            <a:pathLst>
              <a:path w="300088" h="369328">
                <a:moveTo>
                  <a:pt x="300088" y="0"/>
                </a:moveTo>
                <a:lnTo>
                  <a:pt x="0" y="0"/>
                </a:lnTo>
                <a:lnTo>
                  <a:pt x="300088" y="12"/>
                </a:lnTo>
              </a:path>
            </a:pathLst>
          </a:custGeom>
          <a:ln w="12700">
            <a:solidFill>
              <a:srgbClr val="4D7AC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3851910" y="3933050"/>
            <a:ext cx="300088" cy="36932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3851910" y="3933050"/>
            <a:ext cx="300088" cy="369328"/>
          </a:xfrm>
          <a:custGeom>
            <a:avLst/>
            <a:gdLst/>
            <a:ahLst/>
            <a:cxnLst/>
            <a:rect l="l" t="t" r="r" b="b"/>
            <a:pathLst>
              <a:path w="300088" h="369328">
                <a:moveTo>
                  <a:pt x="0" y="369328"/>
                </a:moveTo>
                <a:lnTo>
                  <a:pt x="300088" y="369328"/>
                </a:lnTo>
                <a:lnTo>
                  <a:pt x="300088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ln w="12700">
            <a:solidFill>
              <a:srgbClr val="4D7AC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1967611" y="4302379"/>
            <a:ext cx="288036" cy="511175"/>
          </a:xfrm>
          <a:custGeom>
            <a:avLst/>
            <a:gdLst/>
            <a:ahLst/>
            <a:cxnLst/>
            <a:rect l="l" t="t" r="r" b="b"/>
            <a:pathLst>
              <a:path w="288036" h="511175">
                <a:moveTo>
                  <a:pt x="0" y="504063"/>
                </a:moveTo>
                <a:lnTo>
                  <a:pt x="0" y="511175"/>
                </a:lnTo>
                <a:lnTo>
                  <a:pt x="288036" y="511175"/>
                </a:lnTo>
                <a:lnTo>
                  <a:pt x="288036" y="0"/>
                </a:lnTo>
              </a:path>
            </a:pathLst>
          </a:custGeom>
          <a:ln w="34925">
            <a:solidFill>
              <a:srgbClr val="7597D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1967611" y="4302379"/>
            <a:ext cx="288036" cy="511175"/>
          </a:xfrm>
          <a:custGeom>
            <a:avLst/>
            <a:gdLst/>
            <a:ahLst/>
            <a:cxnLst/>
            <a:rect l="l" t="t" r="r" b="b"/>
            <a:pathLst>
              <a:path w="288036" h="511175">
                <a:moveTo>
                  <a:pt x="0" y="504063"/>
                </a:moveTo>
                <a:lnTo>
                  <a:pt x="0" y="511175"/>
                </a:lnTo>
                <a:lnTo>
                  <a:pt x="288036" y="511175"/>
                </a:lnTo>
                <a:lnTo>
                  <a:pt x="288036" y="0"/>
                </a:lnTo>
              </a:path>
            </a:pathLst>
          </a:custGeom>
          <a:ln w="34925">
            <a:solidFill>
              <a:srgbClr val="7597D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2039620" y="3933050"/>
            <a:ext cx="300075" cy="36932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2039620" y="3933050"/>
            <a:ext cx="300075" cy="369328"/>
          </a:xfrm>
          <a:custGeom>
            <a:avLst/>
            <a:gdLst/>
            <a:ahLst/>
            <a:cxnLst/>
            <a:rect l="l" t="t" r="r" b="b"/>
            <a:pathLst>
              <a:path w="300075" h="369328">
                <a:moveTo>
                  <a:pt x="300075" y="0"/>
                </a:moveTo>
                <a:lnTo>
                  <a:pt x="0" y="0"/>
                </a:lnTo>
                <a:lnTo>
                  <a:pt x="300075" y="12"/>
                </a:lnTo>
              </a:path>
            </a:pathLst>
          </a:custGeom>
          <a:ln w="12700">
            <a:solidFill>
              <a:srgbClr val="4D7AC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2039620" y="3933050"/>
            <a:ext cx="300075" cy="36932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2039620" y="3933050"/>
            <a:ext cx="300075" cy="369328"/>
          </a:xfrm>
          <a:custGeom>
            <a:avLst/>
            <a:gdLst/>
            <a:ahLst/>
            <a:cxnLst/>
            <a:rect l="l" t="t" r="r" b="b"/>
            <a:pathLst>
              <a:path w="300075" h="369328">
                <a:moveTo>
                  <a:pt x="0" y="369328"/>
                </a:moveTo>
                <a:lnTo>
                  <a:pt x="300075" y="369328"/>
                </a:lnTo>
                <a:lnTo>
                  <a:pt x="300075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ln w="12700">
            <a:solidFill>
              <a:srgbClr val="4D7AC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87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53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09" y="296817"/>
                </a:lnTo>
                <a:lnTo>
                  <a:pt x="3590" y="318815"/>
                </a:lnTo>
                <a:lnTo>
                  <a:pt x="7971" y="340240"/>
                </a:lnTo>
                <a:lnTo>
                  <a:pt x="13984" y="361024"/>
                </a:lnTo>
                <a:lnTo>
                  <a:pt x="21556" y="381095"/>
                </a:lnTo>
                <a:lnTo>
                  <a:pt x="30617" y="400383"/>
                </a:lnTo>
                <a:lnTo>
                  <a:pt x="41097" y="418818"/>
                </a:lnTo>
                <a:lnTo>
                  <a:pt x="52925" y="436327"/>
                </a:lnTo>
                <a:lnTo>
                  <a:pt x="66030" y="452842"/>
                </a:lnTo>
                <a:lnTo>
                  <a:pt x="80343" y="468291"/>
                </a:lnTo>
                <a:lnTo>
                  <a:pt x="95792" y="482604"/>
                </a:lnTo>
                <a:lnTo>
                  <a:pt x="112306" y="495710"/>
                </a:lnTo>
                <a:lnTo>
                  <a:pt x="129816" y="507539"/>
                </a:lnTo>
                <a:lnTo>
                  <a:pt x="148250" y="518020"/>
                </a:lnTo>
                <a:lnTo>
                  <a:pt x="167538" y="527081"/>
                </a:lnTo>
                <a:lnTo>
                  <a:pt x="187610" y="534654"/>
                </a:lnTo>
                <a:lnTo>
                  <a:pt x="208395" y="540667"/>
                </a:lnTo>
                <a:lnTo>
                  <a:pt x="229821" y="545049"/>
                </a:lnTo>
                <a:lnTo>
                  <a:pt x="251820" y="547730"/>
                </a:lnTo>
                <a:lnTo>
                  <a:pt x="274320" y="548640"/>
                </a:lnTo>
                <a:lnTo>
                  <a:pt x="296819" y="547730"/>
                </a:lnTo>
                <a:lnTo>
                  <a:pt x="318818" y="545049"/>
                </a:lnTo>
                <a:lnTo>
                  <a:pt x="340244" y="540667"/>
                </a:lnTo>
                <a:lnTo>
                  <a:pt x="361029" y="534654"/>
                </a:lnTo>
                <a:lnTo>
                  <a:pt x="381101" y="527081"/>
                </a:lnTo>
                <a:lnTo>
                  <a:pt x="400389" y="518020"/>
                </a:lnTo>
                <a:lnTo>
                  <a:pt x="418823" y="507539"/>
                </a:lnTo>
                <a:lnTo>
                  <a:pt x="436333" y="495710"/>
                </a:lnTo>
                <a:lnTo>
                  <a:pt x="452847" y="482604"/>
                </a:lnTo>
                <a:lnTo>
                  <a:pt x="468296" y="468291"/>
                </a:lnTo>
                <a:lnTo>
                  <a:pt x="482609" y="452842"/>
                </a:lnTo>
                <a:lnTo>
                  <a:pt x="495714" y="436327"/>
                </a:lnTo>
                <a:lnTo>
                  <a:pt x="507542" y="418818"/>
                </a:lnTo>
                <a:lnTo>
                  <a:pt x="518022" y="400383"/>
                </a:lnTo>
                <a:lnTo>
                  <a:pt x="527083" y="381095"/>
                </a:lnTo>
                <a:lnTo>
                  <a:pt x="534655" y="361024"/>
                </a:lnTo>
                <a:lnTo>
                  <a:pt x="540668" y="340240"/>
                </a:lnTo>
                <a:lnTo>
                  <a:pt x="545049" y="318815"/>
                </a:lnTo>
                <a:lnTo>
                  <a:pt x="547730" y="296817"/>
                </a:lnTo>
                <a:lnTo>
                  <a:pt x="548640" y="274319"/>
                </a:lnTo>
                <a:lnTo>
                  <a:pt x="547730" y="251822"/>
                </a:lnTo>
                <a:lnTo>
                  <a:pt x="545049" y="229824"/>
                </a:lnTo>
                <a:lnTo>
                  <a:pt x="540668" y="208399"/>
                </a:lnTo>
                <a:lnTo>
                  <a:pt x="534655" y="187615"/>
                </a:lnTo>
                <a:lnTo>
                  <a:pt x="527083" y="167544"/>
                </a:lnTo>
                <a:lnTo>
                  <a:pt x="518022" y="148256"/>
                </a:lnTo>
                <a:lnTo>
                  <a:pt x="507542" y="129821"/>
                </a:lnTo>
                <a:lnTo>
                  <a:pt x="495714" y="112312"/>
                </a:lnTo>
                <a:lnTo>
                  <a:pt x="482609" y="95797"/>
                </a:lnTo>
                <a:lnTo>
                  <a:pt x="468296" y="80348"/>
                </a:lnTo>
                <a:lnTo>
                  <a:pt x="452847" y="66035"/>
                </a:lnTo>
                <a:lnTo>
                  <a:pt x="436333" y="52929"/>
                </a:lnTo>
                <a:lnTo>
                  <a:pt x="418823" y="41100"/>
                </a:lnTo>
                <a:lnTo>
                  <a:pt x="400389" y="30619"/>
                </a:lnTo>
                <a:lnTo>
                  <a:pt x="381101" y="21558"/>
                </a:lnTo>
                <a:lnTo>
                  <a:pt x="361029" y="13985"/>
                </a:lnTo>
                <a:lnTo>
                  <a:pt x="340244" y="7972"/>
                </a:lnTo>
                <a:lnTo>
                  <a:pt x="318818" y="3590"/>
                </a:lnTo>
                <a:lnTo>
                  <a:pt x="296819" y="909"/>
                </a:lnTo>
                <a:lnTo>
                  <a:pt x="274320" y="0"/>
                </a:lnTo>
                <a:lnTo>
                  <a:pt x="251820" y="909"/>
                </a:lnTo>
                <a:lnTo>
                  <a:pt x="229821" y="3590"/>
                </a:lnTo>
                <a:lnTo>
                  <a:pt x="208395" y="7972"/>
                </a:lnTo>
                <a:lnTo>
                  <a:pt x="187610" y="13985"/>
                </a:lnTo>
                <a:lnTo>
                  <a:pt x="167538" y="21558"/>
                </a:lnTo>
                <a:lnTo>
                  <a:pt x="148250" y="30619"/>
                </a:lnTo>
                <a:lnTo>
                  <a:pt x="129816" y="41100"/>
                </a:lnTo>
                <a:lnTo>
                  <a:pt x="112306" y="52929"/>
                </a:lnTo>
                <a:lnTo>
                  <a:pt x="95792" y="66035"/>
                </a:lnTo>
                <a:lnTo>
                  <a:pt x="80343" y="80348"/>
                </a:lnTo>
                <a:lnTo>
                  <a:pt x="66030" y="95797"/>
                </a:lnTo>
                <a:lnTo>
                  <a:pt x="52925" y="112312"/>
                </a:lnTo>
                <a:lnTo>
                  <a:pt x="41097" y="129821"/>
                </a:lnTo>
                <a:lnTo>
                  <a:pt x="30617" y="148256"/>
                </a:lnTo>
                <a:lnTo>
                  <a:pt x="21556" y="167544"/>
                </a:lnTo>
                <a:lnTo>
                  <a:pt x="13984" y="187615"/>
                </a:lnTo>
                <a:lnTo>
                  <a:pt x="7971" y="208399"/>
                </a:lnTo>
                <a:lnTo>
                  <a:pt x="3590" y="229824"/>
                </a:lnTo>
                <a:lnTo>
                  <a:pt x="909" y="251822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162521" y="5661253"/>
            <a:ext cx="377024" cy="369328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162521" y="5661253"/>
            <a:ext cx="377024" cy="369328"/>
          </a:xfrm>
          <a:custGeom>
            <a:avLst/>
            <a:gdLst/>
            <a:ahLst/>
            <a:cxnLst/>
            <a:rect l="l" t="t" r="r" b="b"/>
            <a:pathLst>
              <a:path w="377024" h="369328">
                <a:moveTo>
                  <a:pt x="0" y="369328"/>
                </a:moveTo>
                <a:lnTo>
                  <a:pt x="377024" y="369328"/>
                </a:lnTo>
                <a:lnTo>
                  <a:pt x="377024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ln w="12700">
            <a:solidFill>
              <a:srgbClr val="FF690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" name="object 62"/>
          <p:cNvSpPr txBox="1"/>
          <p:nvPr/>
        </p:nvSpPr>
        <p:spPr>
          <a:xfrm>
            <a:off x="1818005" y="102580"/>
            <a:ext cx="5566857" cy="105721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algn="ctr">
              <a:lnSpc>
                <a:spcPts val="3725"/>
              </a:lnSpc>
              <a:spcBef>
                <a:spcPts val="186"/>
              </a:spcBef>
            </a:pPr>
            <a:r>
              <a:rPr sz="350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OMP</a:t>
            </a:r>
            <a:r>
              <a:rPr sz="28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EURS</a:t>
            </a:r>
            <a:r>
              <a:rPr sz="2800" b="1" spc="20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8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YNC</a:t>
            </a:r>
            <a:r>
              <a:rPr sz="28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H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RO</a:t>
            </a:r>
            <a:r>
              <a:rPr sz="2800" b="1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ES</a:t>
            </a:r>
            <a:endParaRPr sz="2800">
              <a:latin typeface="Century Schoolbook"/>
              <a:cs typeface="Century Schoolbook"/>
            </a:endParaRPr>
          </a:p>
          <a:p>
            <a:pPr marL="434379" marR="469508" algn="ctr">
              <a:lnSpc>
                <a:spcPts val="4180"/>
              </a:lnSpc>
              <a:spcBef>
                <a:spcPts val="437"/>
              </a:spcBef>
            </a:pPr>
            <a:r>
              <a:rPr sz="5250" spc="-4" baseline="-158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4200" spc="-9" baseline="-198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</a:t>
            </a:r>
            <a:r>
              <a:rPr sz="4200" spc="0" baseline="-198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RUC</a:t>
            </a:r>
            <a:r>
              <a:rPr sz="4200" spc="-19" baseline="-198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</a:t>
            </a:r>
            <a:r>
              <a:rPr sz="4200" spc="0" baseline="-198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URE</a:t>
            </a:r>
            <a:r>
              <a:rPr sz="4200" spc="214" baseline="-198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4200" spc="0" baseline="-198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GÉN</a:t>
            </a:r>
            <a:r>
              <a:rPr sz="4200" spc="-9" baseline="-198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É</a:t>
            </a:r>
            <a:r>
              <a:rPr sz="4200" spc="0" baseline="-198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RA</a:t>
            </a:r>
            <a:r>
              <a:rPr sz="4200" spc="-19" baseline="-198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L</a:t>
            </a:r>
            <a:r>
              <a:rPr sz="4200" spc="0" baseline="-198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endParaRPr sz="2800">
              <a:latin typeface="Century Schoolbook"/>
              <a:cs typeface="Century Schoolbook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186372" y="1419459"/>
            <a:ext cx="5088043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1650" spc="0" dirty="0" smtClean="0">
                <a:solidFill>
                  <a:srgbClr val="FD8537"/>
                </a:solidFill>
                <a:latin typeface="Wingdings"/>
                <a:cs typeface="Wingdings"/>
              </a:rPr>
              <a:t></a:t>
            </a:r>
            <a:r>
              <a:rPr sz="1650" spc="267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spc="4" dirty="0" smtClean="0">
                <a:latin typeface="Century Schoolbook"/>
                <a:cs typeface="Century Schoolbook"/>
              </a:rPr>
              <a:t>U</a:t>
            </a:r>
            <a:r>
              <a:rPr sz="2400" spc="0" dirty="0" smtClean="0">
                <a:latin typeface="Century Schoolbook"/>
                <a:cs typeface="Century Schoolbook"/>
              </a:rPr>
              <a:t>n</a:t>
            </a:r>
            <a:r>
              <a:rPr sz="2400" spc="52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comp</a:t>
            </a:r>
            <a:r>
              <a:rPr sz="2400" spc="4" dirty="0" smtClean="0">
                <a:latin typeface="Century Schoolbook"/>
                <a:cs typeface="Century Schoolbook"/>
              </a:rPr>
              <a:t>t</a:t>
            </a:r>
            <a:r>
              <a:rPr sz="2400" spc="0" dirty="0" smtClean="0">
                <a:latin typeface="Century Schoolbook"/>
                <a:cs typeface="Century Schoolbook"/>
              </a:rPr>
              <a:t>eur</a:t>
            </a:r>
            <a:r>
              <a:rPr sz="2400" spc="529" dirty="0" smtClean="0">
                <a:latin typeface="Century Schoolbook"/>
                <a:cs typeface="Century Schoolbook"/>
              </a:rPr>
              <a:t> </a:t>
            </a: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-9" dirty="0" smtClean="0">
                <a:latin typeface="Century Schoolbook"/>
                <a:cs typeface="Century Schoolbook"/>
              </a:rPr>
              <a:t>y</a:t>
            </a:r>
            <a:r>
              <a:rPr sz="2400" spc="0" dirty="0" smtClean="0">
                <a:latin typeface="Century Schoolbook"/>
                <a:cs typeface="Century Schoolbook"/>
              </a:rPr>
              <a:t>n</a:t>
            </a:r>
            <a:r>
              <a:rPr sz="2400" spc="-9" dirty="0" smtClean="0">
                <a:latin typeface="Century Schoolbook"/>
                <a:cs typeface="Century Schoolbook"/>
              </a:rPr>
              <a:t>c</a:t>
            </a:r>
            <a:r>
              <a:rPr sz="2400" spc="0" dirty="0" smtClean="0">
                <a:latin typeface="Century Schoolbook"/>
                <a:cs typeface="Century Schoolbook"/>
              </a:rPr>
              <a:t>h</a:t>
            </a:r>
            <a:r>
              <a:rPr sz="2400" spc="-9" dirty="0" smtClean="0">
                <a:latin typeface="Century Schoolbook"/>
                <a:cs typeface="Century Schoolbook"/>
              </a:rPr>
              <a:t>r</a:t>
            </a:r>
            <a:r>
              <a:rPr sz="2400" spc="0" dirty="0" smtClean="0">
                <a:latin typeface="Century Schoolbook"/>
                <a:cs typeface="Century Schoolbook"/>
              </a:rPr>
              <a:t>one</a:t>
            </a:r>
            <a:r>
              <a:rPr sz="2400" spc="534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e</a:t>
            </a: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t</a:t>
            </a:r>
            <a:r>
              <a:rPr sz="2400" spc="544" dirty="0" smtClean="0">
                <a:latin typeface="Century Schoolbook"/>
                <a:cs typeface="Century Schoolbook"/>
              </a:rPr>
              <a:t> </a:t>
            </a:r>
            <a:r>
              <a:rPr sz="2400" spc="-4" dirty="0" smtClean="0">
                <a:latin typeface="Century Schoolbook"/>
                <a:cs typeface="Century Schoolbook"/>
              </a:rPr>
              <a:t>une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5356479" y="1419459"/>
            <a:ext cx="1379579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tru</a:t>
            </a:r>
            <a:r>
              <a:rPr sz="2400" spc="-9" dirty="0" smtClean="0">
                <a:latin typeface="Century Schoolbook"/>
                <a:cs typeface="Century Schoolbook"/>
              </a:rPr>
              <a:t>c</a:t>
            </a:r>
            <a:r>
              <a:rPr sz="2400" spc="0" dirty="0" smtClean="0">
                <a:latin typeface="Century Schoolbook"/>
                <a:cs typeface="Century Schoolbook"/>
              </a:rPr>
              <a:t>ture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6817741" y="1419459"/>
            <a:ext cx="1430518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où</a:t>
            </a:r>
            <a:r>
              <a:rPr sz="2400" spc="52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toutes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8331834" y="1419459"/>
            <a:ext cx="458487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l</a:t>
            </a:r>
            <a:r>
              <a:rPr sz="2400" spc="-14" dirty="0" smtClean="0">
                <a:latin typeface="Century Schoolbook"/>
                <a:cs typeface="Century Schoolbook"/>
              </a:rPr>
              <a:t>e</a:t>
            </a:r>
            <a:r>
              <a:rPr sz="2400" spc="0" dirty="0" smtClean="0">
                <a:latin typeface="Century Schoolbook"/>
                <a:cs typeface="Century Schoolbook"/>
              </a:rPr>
              <a:t>s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460692" y="1968099"/>
            <a:ext cx="8330462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b</a:t>
            </a:r>
            <a:r>
              <a:rPr sz="2400" spc="9" dirty="0" smtClean="0">
                <a:latin typeface="Century Schoolbook"/>
                <a:cs typeface="Century Schoolbook"/>
              </a:rPr>
              <a:t>a</a:t>
            </a: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c</a:t>
            </a:r>
            <a:r>
              <a:rPr sz="2400" spc="-9" dirty="0" smtClean="0">
                <a:latin typeface="Century Schoolbook"/>
                <a:cs typeface="Century Schoolbook"/>
              </a:rPr>
              <a:t>u</a:t>
            </a:r>
            <a:r>
              <a:rPr sz="2400" spc="0" dirty="0" smtClean="0">
                <a:latin typeface="Century Schoolbook"/>
                <a:cs typeface="Century Schoolbook"/>
              </a:rPr>
              <a:t>les</a:t>
            </a:r>
            <a:r>
              <a:rPr sz="2400" spc="434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re</a:t>
            </a:r>
            <a:r>
              <a:rPr sz="2400" spc="-9" dirty="0" smtClean="0">
                <a:latin typeface="Century Schoolbook"/>
                <a:cs typeface="Century Schoolbook"/>
              </a:rPr>
              <a:t>ç</a:t>
            </a:r>
            <a:r>
              <a:rPr sz="2400" spc="0" dirty="0" smtClean="0">
                <a:latin typeface="Century Schoolbook"/>
                <a:cs typeface="Century Schoolbook"/>
              </a:rPr>
              <a:t>oive</a:t>
            </a:r>
            <a:r>
              <a:rPr sz="2400" spc="-9" dirty="0" smtClean="0">
                <a:latin typeface="Century Schoolbook"/>
                <a:cs typeface="Century Schoolbook"/>
              </a:rPr>
              <a:t>n</a:t>
            </a:r>
            <a:r>
              <a:rPr sz="2400" spc="0" dirty="0" smtClean="0">
                <a:latin typeface="Century Schoolbook"/>
                <a:cs typeface="Century Schoolbook"/>
              </a:rPr>
              <a:t>t</a:t>
            </a:r>
            <a:r>
              <a:rPr sz="2400" spc="424" dirty="0" smtClean="0">
                <a:latin typeface="Century Schoolbook"/>
                <a:cs typeface="Century Schoolbook"/>
              </a:rPr>
              <a:t> </a:t>
            </a:r>
            <a:r>
              <a:rPr sz="2400" spc="4" dirty="0" smtClean="0">
                <a:latin typeface="Century Schoolbook"/>
                <a:cs typeface="Century Schoolbook"/>
              </a:rPr>
              <a:t>l</a:t>
            </a:r>
            <a:r>
              <a:rPr sz="2400" spc="0" dirty="0" smtClean="0">
                <a:latin typeface="Century Schoolbook"/>
                <a:cs typeface="Century Schoolbook"/>
              </a:rPr>
              <a:t>e</a:t>
            </a:r>
            <a:r>
              <a:rPr sz="2400" spc="41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mê</a:t>
            </a:r>
            <a:r>
              <a:rPr sz="2400" spc="9" dirty="0" smtClean="0">
                <a:latin typeface="Century Schoolbook"/>
                <a:cs typeface="Century Schoolbook"/>
              </a:rPr>
              <a:t>m</a:t>
            </a:r>
            <a:r>
              <a:rPr sz="2400" spc="0" dirty="0" smtClean="0">
                <a:latin typeface="Century Schoolbook"/>
                <a:cs typeface="Century Schoolbook"/>
              </a:rPr>
              <a:t>e</a:t>
            </a:r>
            <a:r>
              <a:rPr sz="2400" spc="419" dirty="0" smtClean="0">
                <a:latin typeface="Century Schoolbook"/>
                <a:cs typeface="Century Schoolbook"/>
              </a:rPr>
              <a:t> </a:t>
            </a: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ig</a:t>
            </a:r>
            <a:r>
              <a:rPr sz="2400" spc="-9" dirty="0" smtClean="0">
                <a:latin typeface="Century Schoolbook"/>
                <a:cs typeface="Century Schoolbook"/>
              </a:rPr>
              <a:t>n</a:t>
            </a:r>
            <a:r>
              <a:rPr sz="2400" spc="0" dirty="0" smtClean="0">
                <a:latin typeface="Century Schoolbook"/>
                <a:cs typeface="Century Schoolbook"/>
              </a:rPr>
              <a:t>al</a:t>
            </a:r>
            <a:r>
              <a:rPr sz="2400" spc="42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d</a:t>
            </a:r>
            <a:r>
              <a:rPr sz="2400" spc="-4" dirty="0" smtClean="0">
                <a:latin typeface="Century Schoolbook"/>
                <a:cs typeface="Century Schoolbook"/>
              </a:rPr>
              <a:t>’</a:t>
            </a:r>
            <a:r>
              <a:rPr sz="2400" spc="0" dirty="0" smtClean="0">
                <a:latin typeface="Century Schoolbook"/>
                <a:cs typeface="Century Schoolbook"/>
              </a:rPr>
              <a:t>ho</a:t>
            </a:r>
            <a:r>
              <a:rPr sz="2400" spc="-9" dirty="0" smtClean="0">
                <a:latin typeface="Century Schoolbook"/>
                <a:cs typeface="Century Schoolbook"/>
              </a:rPr>
              <a:t>r</a:t>
            </a:r>
            <a:r>
              <a:rPr sz="2400" spc="0" dirty="0" smtClean="0">
                <a:latin typeface="Century Schoolbook"/>
                <a:cs typeface="Century Schoolbook"/>
              </a:rPr>
              <a:t>loge.</a:t>
            </a:r>
            <a:r>
              <a:rPr sz="2400" spc="42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La</a:t>
            </a:r>
            <a:r>
              <a:rPr sz="2400" spc="41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fo</a:t>
            </a:r>
            <a:r>
              <a:rPr sz="2400" spc="9" dirty="0" smtClean="0">
                <a:latin typeface="Century Schoolbook"/>
                <a:cs typeface="Century Schoolbook"/>
              </a:rPr>
              <a:t>n</a:t>
            </a:r>
            <a:r>
              <a:rPr sz="2400" spc="0" dirty="0" smtClean="0">
                <a:latin typeface="Century Schoolbook"/>
                <a:cs typeface="Century Schoolbook"/>
              </a:rPr>
              <a:t>ction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460692" y="2516732"/>
            <a:ext cx="1585635" cy="87948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45719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c</a:t>
            </a:r>
            <a:r>
              <a:rPr sz="2400" spc="-4" dirty="0" smtClean="0">
                <a:latin typeface="Century Schoolbook"/>
                <a:cs typeface="Century Schoolbook"/>
              </a:rPr>
              <a:t>o</a:t>
            </a:r>
            <a:r>
              <a:rPr sz="2400" spc="0" dirty="0" smtClean="0">
                <a:latin typeface="Century Schoolbook"/>
                <a:cs typeface="Century Schoolbook"/>
              </a:rPr>
              <a:t>mp</a:t>
            </a:r>
            <a:r>
              <a:rPr sz="2400" spc="4" dirty="0" smtClean="0">
                <a:latin typeface="Century Schoolbook"/>
                <a:cs typeface="Century Schoolbook"/>
              </a:rPr>
              <a:t>t</a:t>
            </a:r>
            <a:r>
              <a:rPr sz="2400" spc="0" dirty="0" smtClean="0">
                <a:latin typeface="Century Schoolbook"/>
                <a:cs typeface="Century Schoolbook"/>
              </a:rPr>
              <a:t>age</a:t>
            </a:r>
            <a:endParaRPr sz="2400">
              <a:latin typeface="Century Schoolbook"/>
              <a:cs typeface="Century Schoolbook"/>
            </a:endParaRPr>
          </a:p>
          <a:p>
            <a:pPr marL="12700">
              <a:lnSpc>
                <a:spcPct val="100179"/>
              </a:lnSpc>
              <a:spcBef>
                <a:spcPts val="1308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a</a:t>
            </a:r>
            <a:r>
              <a:rPr sz="2400" spc="4" dirty="0" smtClean="0">
                <a:latin typeface="Century Schoolbook"/>
                <a:cs typeface="Century Schoolbook"/>
              </a:rPr>
              <a:t>p</a:t>
            </a:r>
            <a:r>
              <a:rPr sz="2400" spc="0" dirty="0" smtClean="0">
                <a:latin typeface="Century Schoolbook"/>
                <a:cs typeface="Century Schoolbook"/>
              </a:rPr>
              <a:t>pl</a:t>
            </a:r>
            <a:r>
              <a:rPr sz="2400" spc="4" dirty="0" smtClean="0">
                <a:latin typeface="Century Schoolbook"/>
                <a:cs typeface="Century Schoolbook"/>
              </a:rPr>
              <a:t>i</a:t>
            </a:r>
            <a:r>
              <a:rPr sz="2400" spc="0" dirty="0" smtClean="0">
                <a:latin typeface="Century Schoolbook"/>
                <a:cs typeface="Century Schoolbook"/>
              </a:rPr>
              <a:t>quées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1982470" y="2516732"/>
            <a:ext cx="605745" cy="87948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45719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est</a:t>
            </a:r>
            <a:endParaRPr sz="2400">
              <a:latin typeface="Century Schoolbook"/>
              <a:cs typeface="Century Schoolbook"/>
            </a:endParaRPr>
          </a:p>
          <a:p>
            <a:pPr marL="83819">
              <a:lnSpc>
                <a:spcPct val="100179"/>
              </a:lnSpc>
              <a:spcBef>
                <a:spcPts val="1308"/>
              </a:spcBef>
            </a:pP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ur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2579751" y="2516732"/>
            <a:ext cx="1168370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r</a:t>
            </a:r>
            <a:r>
              <a:rPr sz="2400" spc="-4" dirty="0" smtClean="0">
                <a:latin typeface="Century Schoolbook"/>
                <a:cs typeface="Century Schoolbook"/>
              </a:rPr>
              <a:t>é</a:t>
            </a:r>
            <a:r>
              <a:rPr sz="2400" spc="0" dirty="0" smtClean="0">
                <a:latin typeface="Century Schoolbook"/>
                <a:cs typeface="Century Schoolbook"/>
              </a:rPr>
              <a:t>a</a:t>
            </a:r>
            <a:r>
              <a:rPr sz="2400" spc="4" dirty="0" smtClean="0">
                <a:latin typeface="Century Schoolbook"/>
                <a:cs typeface="Century Schoolbook"/>
              </a:rPr>
              <a:t>l</a:t>
            </a:r>
            <a:r>
              <a:rPr sz="2400" spc="0" dirty="0" smtClean="0">
                <a:latin typeface="Century Schoolbook"/>
                <a:cs typeface="Century Schoolbook"/>
              </a:rPr>
              <a:t>i</a:t>
            </a:r>
            <a:r>
              <a:rPr sz="2400" spc="9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ée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3860165" y="2516732"/>
            <a:ext cx="551489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par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4523359" y="2516732"/>
            <a:ext cx="2164578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l’i</a:t>
            </a:r>
            <a:r>
              <a:rPr sz="2400" spc="-9" dirty="0" smtClean="0">
                <a:latin typeface="Century Schoolbook"/>
                <a:cs typeface="Century Schoolbook"/>
              </a:rPr>
              <a:t>n</a:t>
            </a:r>
            <a:r>
              <a:rPr sz="2400" spc="0" dirty="0" smtClean="0">
                <a:latin typeface="Century Schoolbook"/>
                <a:cs typeface="Century Schoolbook"/>
              </a:rPr>
              <a:t>te</a:t>
            </a:r>
            <a:r>
              <a:rPr sz="2400" spc="-19" dirty="0" smtClean="0">
                <a:latin typeface="Century Schoolbook"/>
                <a:cs typeface="Century Schoolbook"/>
              </a:rPr>
              <a:t>r</a:t>
            </a:r>
            <a:r>
              <a:rPr sz="2400" spc="0" dirty="0" smtClean="0">
                <a:latin typeface="Century Schoolbook"/>
                <a:cs typeface="Century Schoolbook"/>
              </a:rPr>
              <a:t>médi</a:t>
            </a:r>
            <a:r>
              <a:rPr sz="2400" spc="9" dirty="0" smtClean="0">
                <a:latin typeface="Century Schoolbook"/>
                <a:cs typeface="Century Schoolbook"/>
              </a:rPr>
              <a:t>a</a:t>
            </a:r>
            <a:r>
              <a:rPr sz="2400" spc="0" dirty="0" smtClean="0">
                <a:latin typeface="Century Schoolbook"/>
                <a:cs typeface="Century Schoolbook"/>
              </a:rPr>
              <a:t>ire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6799833" y="2516732"/>
            <a:ext cx="537658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d</a:t>
            </a:r>
            <a:r>
              <a:rPr sz="2400" spc="-19" dirty="0" smtClean="0">
                <a:latin typeface="Century Schoolbook"/>
                <a:cs typeface="Century Schoolbook"/>
              </a:rPr>
              <a:t>e</a:t>
            </a:r>
            <a:r>
              <a:rPr sz="2400" spc="0" dirty="0" smtClean="0">
                <a:latin typeface="Century Schoolbook"/>
                <a:cs typeface="Century Schoolbook"/>
              </a:rPr>
              <a:t>s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7450201" y="2516732"/>
            <a:ext cx="1340117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fo</a:t>
            </a:r>
            <a:r>
              <a:rPr sz="2400" spc="-9" dirty="0" smtClean="0">
                <a:latin typeface="Century Schoolbook"/>
                <a:cs typeface="Century Schoolbook"/>
              </a:rPr>
              <a:t>n</a:t>
            </a:r>
            <a:r>
              <a:rPr sz="2400" spc="0" dirty="0" smtClean="0">
                <a:latin typeface="Century Schoolbook"/>
                <a:cs typeface="Century Schoolbook"/>
              </a:rPr>
              <a:t>ctio</a:t>
            </a:r>
            <a:r>
              <a:rPr sz="2400" spc="-4" dirty="0" smtClean="0">
                <a:latin typeface="Century Schoolbook"/>
                <a:cs typeface="Century Schoolbook"/>
              </a:rPr>
              <a:t>n</a:t>
            </a:r>
            <a:r>
              <a:rPr sz="2400" spc="0" dirty="0" smtClean="0">
                <a:latin typeface="Century Schoolbook"/>
                <a:cs typeface="Century Schoolbook"/>
              </a:rPr>
              <a:t>s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2600071" y="3066014"/>
            <a:ext cx="460603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les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3072511" y="3066014"/>
            <a:ext cx="1109493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entrées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4195445" y="3066014"/>
            <a:ext cx="1647768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-9" dirty="0" smtClean="0">
                <a:latin typeface="Century Schoolbook"/>
                <a:cs typeface="Century Schoolbook"/>
              </a:rPr>
              <a:t>y</a:t>
            </a:r>
            <a:r>
              <a:rPr sz="2400" spc="0" dirty="0" smtClean="0">
                <a:latin typeface="Century Schoolbook"/>
                <a:cs typeface="Century Schoolbook"/>
              </a:rPr>
              <a:t>n</a:t>
            </a:r>
            <a:r>
              <a:rPr sz="2400" spc="-9" dirty="0" smtClean="0">
                <a:latin typeface="Century Schoolbook"/>
                <a:cs typeface="Century Schoolbook"/>
              </a:rPr>
              <a:t>c</a:t>
            </a:r>
            <a:r>
              <a:rPr sz="2400" spc="0" dirty="0" smtClean="0">
                <a:latin typeface="Century Schoolbook"/>
                <a:cs typeface="Century Schoolbook"/>
              </a:rPr>
              <a:t>h</a:t>
            </a:r>
            <a:r>
              <a:rPr sz="2400" spc="-9" dirty="0" smtClean="0">
                <a:latin typeface="Century Schoolbook"/>
                <a:cs typeface="Century Schoolbook"/>
              </a:rPr>
              <a:t>r</a:t>
            </a:r>
            <a:r>
              <a:rPr sz="2400" spc="0" dirty="0" smtClean="0">
                <a:latin typeface="Century Schoolbook"/>
                <a:cs typeface="Century Schoolbook"/>
              </a:rPr>
              <a:t>ones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5859780" y="3066014"/>
            <a:ext cx="53963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des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6410960" y="3066014"/>
            <a:ext cx="1349984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b</a:t>
            </a:r>
            <a:r>
              <a:rPr sz="2400" spc="9" dirty="0" smtClean="0">
                <a:latin typeface="Century Schoolbook"/>
                <a:cs typeface="Century Schoolbook"/>
              </a:rPr>
              <a:t>a</a:t>
            </a: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c</a:t>
            </a:r>
            <a:r>
              <a:rPr sz="2400" spc="-9" dirty="0" smtClean="0">
                <a:latin typeface="Century Schoolbook"/>
                <a:cs typeface="Century Schoolbook"/>
              </a:rPr>
              <a:t>u</a:t>
            </a:r>
            <a:r>
              <a:rPr sz="2400" spc="0" dirty="0" smtClean="0">
                <a:latin typeface="Century Schoolbook"/>
                <a:cs typeface="Century Schoolbook"/>
              </a:rPr>
              <a:t>le</a:t>
            </a:r>
            <a:r>
              <a:rPr sz="2400" spc="19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.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8685530" y="3994262"/>
            <a:ext cx="173990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b="1" spc="0" dirty="0" smtClean="0">
                <a:latin typeface="Century Schoolbook"/>
                <a:cs typeface="Century Schoolbook"/>
              </a:rPr>
              <a:t>?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4436110" y="4842749"/>
            <a:ext cx="440459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......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8322691" y="5907012"/>
            <a:ext cx="255347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50"/>
              </a:lnSpc>
              <a:spcBef>
                <a:spcPts val="77"/>
              </a:spcBef>
            </a:pPr>
            <a:r>
              <a:rPr sz="1400" b="1" spc="-4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83</a:t>
            </a:r>
            <a:endParaRPr sz="1400">
              <a:latin typeface="Century Schoolbook"/>
              <a:cs typeface="Century Schoolbook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2913126" y="6002195"/>
            <a:ext cx="498966" cy="2961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275"/>
              </a:lnSpc>
              <a:spcBef>
                <a:spcPts val="113"/>
              </a:spcBef>
            </a:pPr>
            <a:r>
              <a:rPr sz="2700" b="1" spc="0" baseline="7702" dirty="0" smtClean="0">
                <a:latin typeface="Century Schoolbook"/>
                <a:cs typeface="Century Schoolbook"/>
              </a:rPr>
              <a:t>Q</a:t>
            </a:r>
            <a:r>
              <a:rPr sz="1800" b="1" spc="0" baseline="-9242" dirty="0" smtClean="0">
                <a:latin typeface="Century Schoolbook"/>
                <a:cs typeface="Century Schoolbook"/>
              </a:rPr>
              <a:t>n-2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1153477" y="6011403"/>
            <a:ext cx="498902" cy="2961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275"/>
              </a:lnSpc>
              <a:spcBef>
                <a:spcPts val="113"/>
              </a:spcBef>
            </a:pPr>
            <a:r>
              <a:rPr sz="2700" b="1" spc="0" baseline="7702" dirty="0" smtClean="0">
                <a:latin typeface="Century Schoolbook"/>
                <a:cs typeface="Century Schoolbook"/>
              </a:rPr>
              <a:t>Q</a:t>
            </a:r>
            <a:r>
              <a:rPr sz="1800" b="1" spc="0" baseline="-9242" dirty="0" smtClean="0">
                <a:latin typeface="Century Schoolbook"/>
                <a:cs typeface="Century Schoolbook"/>
              </a:rPr>
              <a:t>n-1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5907405" y="6011403"/>
            <a:ext cx="344026" cy="2961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285"/>
              </a:lnSpc>
              <a:spcBef>
                <a:spcPts val="114"/>
              </a:spcBef>
            </a:pPr>
            <a:r>
              <a:rPr sz="2700" b="1" spc="0" baseline="7702" dirty="0" smtClean="0">
                <a:latin typeface="Century Schoolbook"/>
                <a:cs typeface="Century Schoolbook"/>
              </a:rPr>
              <a:t>Q</a:t>
            </a:r>
            <a:r>
              <a:rPr sz="1800" b="1" spc="0" baseline="-9242" dirty="0" smtClean="0">
                <a:latin typeface="Century Schoolbook"/>
                <a:cs typeface="Century Schoolbook"/>
              </a:rPr>
              <a:t>1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7708265" y="6011403"/>
            <a:ext cx="344026" cy="2961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285"/>
              </a:lnSpc>
              <a:spcBef>
                <a:spcPts val="114"/>
              </a:spcBef>
            </a:pPr>
            <a:r>
              <a:rPr sz="2700" b="1" spc="0" baseline="7702" dirty="0" smtClean="0">
                <a:latin typeface="Century Schoolbook"/>
                <a:cs typeface="Century Schoolbook"/>
              </a:rPr>
              <a:t>Q</a:t>
            </a:r>
            <a:r>
              <a:rPr sz="1800" b="1" spc="0" baseline="-9242" dirty="0" smtClean="0">
                <a:latin typeface="Century Schoolbook"/>
                <a:cs typeface="Century Schoolbook"/>
              </a:rPr>
              <a:t>0</a:t>
            </a:r>
            <a:endParaRPr sz="1200">
              <a:latin typeface="Century Schoolbook"/>
              <a:cs typeface="Century Schoolbook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162521" y="5661253"/>
            <a:ext cx="377024" cy="3693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478">
              <a:lnSpc>
                <a:spcPct val="100179"/>
              </a:lnSpc>
              <a:spcBef>
                <a:spcPts val="380"/>
              </a:spcBef>
            </a:pPr>
            <a:r>
              <a:rPr sz="1800" spc="0" dirty="0" smtClean="0">
                <a:latin typeface="Century"/>
                <a:cs typeface="Century"/>
              </a:rPr>
              <a:t>H</a:t>
            </a:r>
            <a:endParaRPr sz="1800">
              <a:latin typeface="Century"/>
              <a:cs typeface="Century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180276" y="5068824"/>
            <a:ext cx="266433" cy="51117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5" name="object 35"/>
          <p:cNvSpPr txBox="1"/>
          <p:nvPr/>
        </p:nvSpPr>
        <p:spPr>
          <a:xfrm>
            <a:off x="446709" y="5068824"/>
            <a:ext cx="1821002" cy="51117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4" name="object 34"/>
          <p:cNvSpPr txBox="1"/>
          <p:nvPr/>
        </p:nvSpPr>
        <p:spPr>
          <a:xfrm>
            <a:off x="2267712" y="5068824"/>
            <a:ext cx="2952368" cy="51117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3" name="object 33"/>
          <p:cNvSpPr txBox="1"/>
          <p:nvPr/>
        </p:nvSpPr>
        <p:spPr>
          <a:xfrm>
            <a:off x="5220081" y="5068824"/>
            <a:ext cx="1800225" cy="51117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2" name="object 32"/>
          <p:cNvSpPr txBox="1"/>
          <p:nvPr/>
        </p:nvSpPr>
        <p:spPr>
          <a:xfrm>
            <a:off x="7020306" y="5068824"/>
            <a:ext cx="288036" cy="51117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1" name="object 31"/>
          <p:cNvSpPr txBox="1"/>
          <p:nvPr/>
        </p:nvSpPr>
        <p:spPr>
          <a:xfrm>
            <a:off x="7344791" y="4553216"/>
            <a:ext cx="1152131" cy="8640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62"/>
              </a:spcBef>
            </a:pPr>
            <a:endParaRPr sz="1200"/>
          </a:p>
          <a:p>
            <a:pPr marL="135231" marR="131457" algn="ctr">
              <a:lnSpc>
                <a:spcPct val="100179"/>
              </a:lnSpc>
            </a:pPr>
            <a:r>
              <a:rPr sz="1800" spc="0" dirty="0" smtClean="0">
                <a:latin typeface="Century Schoolbook"/>
                <a:cs typeface="Century Schoolbook"/>
              </a:rPr>
              <a:t>Bascu</a:t>
            </a:r>
            <a:r>
              <a:rPr sz="1800" spc="-4" dirty="0" smtClean="0">
                <a:latin typeface="Century Schoolbook"/>
                <a:cs typeface="Century Schoolbook"/>
              </a:rPr>
              <a:t>l</a:t>
            </a:r>
            <a:r>
              <a:rPr sz="1800" spc="0" dirty="0" smtClean="0">
                <a:latin typeface="Century Schoolbook"/>
                <a:cs typeface="Century Schoolbook"/>
              </a:rPr>
              <a:t>e</a:t>
            </a:r>
            <a:endParaRPr sz="1800">
              <a:latin typeface="Century Schoolbook"/>
              <a:cs typeface="Century Schoolbook"/>
            </a:endParaRPr>
          </a:p>
          <a:p>
            <a:pPr marL="483488" marR="481815" algn="ctr">
              <a:lnSpc>
                <a:spcPts val="2160"/>
              </a:lnSpc>
              <a:spcBef>
                <a:spcPts val="108"/>
              </a:spcBef>
            </a:pPr>
            <a:r>
              <a:rPr sz="2700" spc="0" baseline="-154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2592324" y="4553216"/>
            <a:ext cx="1152131" cy="8640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62"/>
              </a:spcBef>
            </a:pPr>
            <a:endParaRPr sz="1200"/>
          </a:p>
          <a:p>
            <a:pPr marL="130519" marR="127538" algn="ctr">
              <a:lnSpc>
                <a:spcPct val="100179"/>
              </a:lnSpc>
            </a:pPr>
            <a:r>
              <a:rPr sz="1800" spc="0" dirty="0" smtClean="0">
                <a:latin typeface="Century Schoolbook"/>
                <a:cs typeface="Century Schoolbook"/>
              </a:rPr>
              <a:t>Ba</a:t>
            </a:r>
            <a:r>
              <a:rPr sz="1800" spc="4" dirty="0" smtClean="0">
                <a:latin typeface="Century Schoolbook"/>
                <a:cs typeface="Century Schoolbook"/>
              </a:rPr>
              <a:t>s</a:t>
            </a:r>
            <a:r>
              <a:rPr sz="1800" spc="0" dirty="0" smtClean="0">
                <a:latin typeface="Century Schoolbook"/>
                <a:cs typeface="Century Schoolbook"/>
              </a:rPr>
              <a:t>cule</a:t>
            </a:r>
            <a:endParaRPr sz="1800">
              <a:latin typeface="Century Schoolbook"/>
              <a:cs typeface="Century Schoolbook"/>
            </a:endParaRPr>
          </a:p>
          <a:p>
            <a:pPr marL="375284" marR="374119" algn="ctr">
              <a:lnSpc>
                <a:spcPts val="2160"/>
              </a:lnSpc>
              <a:spcBef>
                <a:spcPts val="108"/>
              </a:spcBef>
            </a:pPr>
            <a:r>
              <a:rPr sz="2700" spc="0" baseline="-1540" dirty="0" smtClean="0">
                <a:latin typeface="Century Schoolbook"/>
                <a:cs typeface="Century Schoolbook"/>
              </a:rPr>
              <a:t>n-2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8532495" y="0"/>
            <a:ext cx="230504" cy="392378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8" name="object 28"/>
          <p:cNvSpPr txBox="1"/>
          <p:nvPr/>
        </p:nvSpPr>
        <p:spPr>
          <a:xfrm>
            <a:off x="8763000" y="0"/>
            <a:ext cx="152400" cy="392378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7" name="object 27"/>
          <p:cNvSpPr txBox="1"/>
          <p:nvPr/>
        </p:nvSpPr>
        <p:spPr>
          <a:xfrm>
            <a:off x="8532495" y="3923785"/>
            <a:ext cx="72008" cy="3693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6" name="object 26"/>
          <p:cNvSpPr txBox="1"/>
          <p:nvPr/>
        </p:nvSpPr>
        <p:spPr>
          <a:xfrm>
            <a:off x="8604504" y="3923785"/>
            <a:ext cx="158496" cy="3693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5" name="object 25"/>
          <p:cNvSpPr txBox="1"/>
          <p:nvPr/>
        </p:nvSpPr>
        <p:spPr>
          <a:xfrm>
            <a:off x="8763000" y="3923785"/>
            <a:ext cx="152400" cy="3693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4" name="object 24"/>
          <p:cNvSpPr txBox="1"/>
          <p:nvPr/>
        </p:nvSpPr>
        <p:spPr>
          <a:xfrm>
            <a:off x="8532495" y="4293108"/>
            <a:ext cx="230504" cy="5110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3" name="object 23"/>
          <p:cNvSpPr txBox="1"/>
          <p:nvPr/>
        </p:nvSpPr>
        <p:spPr>
          <a:xfrm>
            <a:off x="8763000" y="4293108"/>
            <a:ext cx="57530" cy="5110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2" name="object 22"/>
          <p:cNvSpPr txBox="1"/>
          <p:nvPr/>
        </p:nvSpPr>
        <p:spPr>
          <a:xfrm>
            <a:off x="8820531" y="4293108"/>
            <a:ext cx="94869" cy="5110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1" name="object 21"/>
          <p:cNvSpPr txBox="1"/>
          <p:nvPr/>
        </p:nvSpPr>
        <p:spPr>
          <a:xfrm>
            <a:off x="8532495" y="4804156"/>
            <a:ext cx="230504" cy="20538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0" name="object 20"/>
          <p:cNvSpPr txBox="1"/>
          <p:nvPr/>
        </p:nvSpPr>
        <p:spPr>
          <a:xfrm>
            <a:off x="8763000" y="4804156"/>
            <a:ext cx="152400" cy="20538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9" name="object 19"/>
          <p:cNvSpPr txBox="1"/>
          <p:nvPr/>
        </p:nvSpPr>
        <p:spPr>
          <a:xfrm>
            <a:off x="5544566" y="3933050"/>
            <a:ext cx="1247648" cy="3693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8" name="object 18"/>
          <p:cNvSpPr txBox="1"/>
          <p:nvPr/>
        </p:nvSpPr>
        <p:spPr>
          <a:xfrm>
            <a:off x="6792214" y="3933050"/>
            <a:ext cx="300075" cy="3693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344">
              <a:lnSpc>
                <a:spcPct val="100179"/>
              </a:lnSpc>
              <a:spcBef>
                <a:spcPts val="355"/>
              </a:spcBef>
            </a:pPr>
            <a:r>
              <a:rPr sz="1800" b="1" spc="0" dirty="0" smtClean="0">
                <a:latin typeface="Century Schoolbook"/>
                <a:cs typeface="Century Schoolbook"/>
              </a:rPr>
              <a:t>?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544566" y="4302379"/>
            <a:ext cx="1463675" cy="2508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6" name="object 16"/>
          <p:cNvSpPr txBox="1"/>
          <p:nvPr/>
        </p:nvSpPr>
        <p:spPr>
          <a:xfrm>
            <a:off x="7008241" y="4302379"/>
            <a:ext cx="84048" cy="51117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5" name="object 15"/>
          <p:cNvSpPr txBox="1"/>
          <p:nvPr/>
        </p:nvSpPr>
        <p:spPr>
          <a:xfrm>
            <a:off x="5544566" y="4553216"/>
            <a:ext cx="1152131" cy="8640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62"/>
              </a:spcBef>
            </a:pPr>
            <a:endParaRPr sz="1200"/>
          </a:p>
          <a:p>
            <a:pPr marL="134850" marR="131838" algn="ctr">
              <a:lnSpc>
                <a:spcPct val="100179"/>
              </a:lnSpc>
            </a:pPr>
            <a:r>
              <a:rPr sz="1800" spc="0" dirty="0" smtClean="0">
                <a:latin typeface="Century Schoolbook"/>
                <a:cs typeface="Century Schoolbook"/>
              </a:rPr>
              <a:t>Bascu</a:t>
            </a:r>
            <a:r>
              <a:rPr sz="1800" spc="-4" dirty="0" smtClean="0">
                <a:latin typeface="Century Schoolbook"/>
                <a:cs typeface="Century Schoolbook"/>
              </a:rPr>
              <a:t>l</a:t>
            </a:r>
            <a:r>
              <a:rPr sz="1800" spc="0" dirty="0" smtClean="0">
                <a:latin typeface="Century Schoolbook"/>
                <a:cs typeface="Century Schoolbook"/>
              </a:rPr>
              <a:t>e</a:t>
            </a:r>
            <a:endParaRPr sz="1800">
              <a:latin typeface="Century Schoolbook"/>
              <a:cs typeface="Century Schoolbook"/>
            </a:endParaRPr>
          </a:p>
          <a:p>
            <a:pPr marL="482853" marR="482450" algn="ctr">
              <a:lnSpc>
                <a:spcPts val="2160"/>
              </a:lnSpc>
              <a:spcBef>
                <a:spcPts val="108"/>
              </a:spcBef>
            </a:pPr>
            <a:r>
              <a:rPr sz="2700" spc="0" baseline="-154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696697" y="4553216"/>
            <a:ext cx="311543" cy="2603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3" name="object 13"/>
          <p:cNvSpPr txBox="1"/>
          <p:nvPr/>
        </p:nvSpPr>
        <p:spPr>
          <a:xfrm>
            <a:off x="6696697" y="4813554"/>
            <a:ext cx="395592" cy="60375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2" name="object 12"/>
          <p:cNvSpPr txBox="1"/>
          <p:nvPr/>
        </p:nvSpPr>
        <p:spPr>
          <a:xfrm>
            <a:off x="3779901" y="3933050"/>
            <a:ext cx="72009" cy="3693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1" name="object 11"/>
          <p:cNvSpPr txBox="1"/>
          <p:nvPr/>
        </p:nvSpPr>
        <p:spPr>
          <a:xfrm>
            <a:off x="3851910" y="3933050"/>
            <a:ext cx="300088" cy="3693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710">
              <a:lnSpc>
                <a:spcPct val="100179"/>
              </a:lnSpc>
              <a:spcBef>
                <a:spcPts val="355"/>
              </a:spcBef>
            </a:pPr>
            <a:r>
              <a:rPr sz="1800" b="1" spc="0" dirty="0" smtClean="0">
                <a:latin typeface="Century Schoolbook"/>
                <a:cs typeface="Century Schoolbook"/>
              </a:rPr>
              <a:t>?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779901" y="4302379"/>
            <a:ext cx="288036" cy="51117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" name="object 9"/>
          <p:cNvSpPr txBox="1"/>
          <p:nvPr/>
        </p:nvSpPr>
        <p:spPr>
          <a:xfrm>
            <a:off x="4067937" y="4302379"/>
            <a:ext cx="84061" cy="51117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" name="object 8"/>
          <p:cNvSpPr txBox="1"/>
          <p:nvPr/>
        </p:nvSpPr>
        <p:spPr>
          <a:xfrm>
            <a:off x="792086" y="3933050"/>
            <a:ext cx="1247533" cy="3693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" name="object 7"/>
          <p:cNvSpPr txBox="1"/>
          <p:nvPr/>
        </p:nvSpPr>
        <p:spPr>
          <a:xfrm>
            <a:off x="2039620" y="3933050"/>
            <a:ext cx="300075" cy="3693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075">
              <a:lnSpc>
                <a:spcPct val="100179"/>
              </a:lnSpc>
              <a:spcBef>
                <a:spcPts val="355"/>
              </a:spcBef>
            </a:pPr>
            <a:r>
              <a:rPr sz="1800" b="1" spc="0" dirty="0" smtClean="0">
                <a:latin typeface="Century Schoolbook"/>
                <a:cs typeface="Century Schoolbook"/>
              </a:rPr>
              <a:t>?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92086" y="4302379"/>
            <a:ext cx="1463560" cy="2508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" name="object 5"/>
          <p:cNvSpPr txBox="1"/>
          <p:nvPr/>
        </p:nvSpPr>
        <p:spPr>
          <a:xfrm>
            <a:off x="2255647" y="4302379"/>
            <a:ext cx="84048" cy="51117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" name="object 4"/>
          <p:cNvSpPr txBox="1"/>
          <p:nvPr/>
        </p:nvSpPr>
        <p:spPr>
          <a:xfrm>
            <a:off x="792086" y="4553216"/>
            <a:ext cx="1152004" cy="8640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62"/>
              </a:spcBef>
            </a:pPr>
            <a:endParaRPr sz="1200"/>
          </a:p>
          <a:p>
            <a:pPr marL="129960" marR="129716" algn="ctr">
              <a:lnSpc>
                <a:spcPct val="100179"/>
              </a:lnSpc>
            </a:pPr>
            <a:r>
              <a:rPr sz="1800" spc="0" dirty="0" smtClean="0">
                <a:latin typeface="Century Schoolbook"/>
                <a:cs typeface="Century Schoolbook"/>
              </a:rPr>
              <a:t>Bascu</a:t>
            </a:r>
            <a:r>
              <a:rPr sz="1800" spc="-4" dirty="0" smtClean="0">
                <a:latin typeface="Century Schoolbook"/>
                <a:cs typeface="Century Schoolbook"/>
              </a:rPr>
              <a:t>l</a:t>
            </a:r>
            <a:r>
              <a:rPr sz="1800" spc="0" dirty="0" smtClean="0">
                <a:latin typeface="Century Schoolbook"/>
                <a:cs typeface="Century Schoolbook"/>
              </a:rPr>
              <a:t>e</a:t>
            </a:r>
            <a:endParaRPr sz="1800">
              <a:latin typeface="Century Schoolbook"/>
              <a:cs typeface="Century Schoolbook"/>
            </a:endParaRPr>
          </a:p>
          <a:p>
            <a:pPr marL="374726" marR="374615" algn="ctr">
              <a:lnSpc>
                <a:spcPts val="2160"/>
              </a:lnSpc>
              <a:spcBef>
                <a:spcPts val="108"/>
              </a:spcBef>
            </a:pPr>
            <a:r>
              <a:rPr sz="2700" spc="0" baseline="-1540" dirty="0" smtClean="0">
                <a:latin typeface="Century Schoolbook"/>
                <a:cs typeface="Century Schoolbook"/>
              </a:rPr>
              <a:t>n-1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944090" y="4553216"/>
            <a:ext cx="311556" cy="2603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1944090" y="4813554"/>
            <a:ext cx="395605" cy="60375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bject 16"/>
          <p:cNvSpPr/>
          <p:nvPr/>
        </p:nvSpPr>
        <p:spPr>
          <a:xfrm>
            <a:off x="87630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7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53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89154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09" y="296817"/>
                </a:lnTo>
                <a:lnTo>
                  <a:pt x="3590" y="318815"/>
                </a:lnTo>
                <a:lnTo>
                  <a:pt x="7971" y="340240"/>
                </a:lnTo>
                <a:lnTo>
                  <a:pt x="13984" y="361024"/>
                </a:lnTo>
                <a:lnTo>
                  <a:pt x="21556" y="381095"/>
                </a:lnTo>
                <a:lnTo>
                  <a:pt x="30617" y="400383"/>
                </a:lnTo>
                <a:lnTo>
                  <a:pt x="41097" y="418818"/>
                </a:lnTo>
                <a:lnTo>
                  <a:pt x="52925" y="436327"/>
                </a:lnTo>
                <a:lnTo>
                  <a:pt x="66030" y="452842"/>
                </a:lnTo>
                <a:lnTo>
                  <a:pt x="80343" y="468291"/>
                </a:lnTo>
                <a:lnTo>
                  <a:pt x="95792" y="482604"/>
                </a:lnTo>
                <a:lnTo>
                  <a:pt x="112306" y="495710"/>
                </a:lnTo>
                <a:lnTo>
                  <a:pt x="129816" y="507539"/>
                </a:lnTo>
                <a:lnTo>
                  <a:pt x="148250" y="518020"/>
                </a:lnTo>
                <a:lnTo>
                  <a:pt x="167538" y="527081"/>
                </a:lnTo>
                <a:lnTo>
                  <a:pt x="187610" y="534654"/>
                </a:lnTo>
                <a:lnTo>
                  <a:pt x="208395" y="540667"/>
                </a:lnTo>
                <a:lnTo>
                  <a:pt x="229821" y="545049"/>
                </a:lnTo>
                <a:lnTo>
                  <a:pt x="251820" y="547730"/>
                </a:lnTo>
                <a:lnTo>
                  <a:pt x="274320" y="548640"/>
                </a:lnTo>
                <a:lnTo>
                  <a:pt x="296819" y="547730"/>
                </a:lnTo>
                <a:lnTo>
                  <a:pt x="318818" y="545049"/>
                </a:lnTo>
                <a:lnTo>
                  <a:pt x="340244" y="540667"/>
                </a:lnTo>
                <a:lnTo>
                  <a:pt x="361029" y="534654"/>
                </a:lnTo>
                <a:lnTo>
                  <a:pt x="381101" y="527081"/>
                </a:lnTo>
                <a:lnTo>
                  <a:pt x="400389" y="518020"/>
                </a:lnTo>
                <a:lnTo>
                  <a:pt x="418823" y="507539"/>
                </a:lnTo>
                <a:lnTo>
                  <a:pt x="436333" y="495710"/>
                </a:lnTo>
                <a:lnTo>
                  <a:pt x="452847" y="482604"/>
                </a:lnTo>
                <a:lnTo>
                  <a:pt x="468296" y="468291"/>
                </a:lnTo>
                <a:lnTo>
                  <a:pt x="482609" y="452842"/>
                </a:lnTo>
                <a:lnTo>
                  <a:pt x="495714" y="436327"/>
                </a:lnTo>
                <a:lnTo>
                  <a:pt x="507542" y="418818"/>
                </a:lnTo>
                <a:lnTo>
                  <a:pt x="518022" y="400383"/>
                </a:lnTo>
                <a:lnTo>
                  <a:pt x="527083" y="381095"/>
                </a:lnTo>
                <a:lnTo>
                  <a:pt x="534655" y="361024"/>
                </a:lnTo>
                <a:lnTo>
                  <a:pt x="540668" y="340240"/>
                </a:lnTo>
                <a:lnTo>
                  <a:pt x="545049" y="318815"/>
                </a:lnTo>
                <a:lnTo>
                  <a:pt x="547730" y="296817"/>
                </a:lnTo>
                <a:lnTo>
                  <a:pt x="548640" y="274319"/>
                </a:lnTo>
                <a:lnTo>
                  <a:pt x="547730" y="251822"/>
                </a:lnTo>
                <a:lnTo>
                  <a:pt x="545049" y="229824"/>
                </a:lnTo>
                <a:lnTo>
                  <a:pt x="540668" y="208399"/>
                </a:lnTo>
                <a:lnTo>
                  <a:pt x="534655" y="187615"/>
                </a:lnTo>
                <a:lnTo>
                  <a:pt x="527083" y="167544"/>
                </a:lnTo>
                <a:lnTo>
                  <a:pt x="518022" y="148256"/>
                </a:lnTo>
                <a:lnTo>
                  <a:pt x="507542" y="129821"/>
                </a:lnTo>
                <a:lnTo>
                  <a:pt x="495714" y="112312"/>
                </a:lnTo>
                <a:lnTo>
                  <a:pt x="482609" y="95797"/>
                </a:lnTo>
                <a:lnTo>
                  <a:pt x="468296" y="80348"/>
                </a:lnTo>
                <a:lnTo>
                  <a:pt x="452847" y="66035"/>
                </a:lnTo>
                <a:lnTo>
                  <a:pt x="436333" y="52929"/>
                </a:lnTo>
                <a:lnTo>
                  <a:pt x="418823" y="41100"/>
                </a:lnTo>
                <a:lnTo>
                  <a:pt x="400389" y="30619"/>
                </a:lnTo>
                <a:lnTo>
                  <a:pt x="381101" y="21558"/>
                </a:lnTo>
                <a:lnTo>
                  <a:pt x="361029" y="13985"/>
                </a:lnTo>
                <a:lnTo>
                  <a:pt x="340244" y="7972"/>
                </a:lnTo>
                <a:lnTo>
                  <a:pt x="318818" y="3590"/>
                </a:lnTo>
                <a:lnTo>
                  <a:pt x="296819" y="909"/>
                </a:lnTo>
                <a:lnTo>
                  <a:pt x="274320" y="0"/>
                </a:lnTo>
                <a:lnTo>
                  <a:pt x="251820" y="909"/>
                </a:lnTo>
                <a:lnTo>
                  <a:pt x="229821" y="3590"/>
                </a:lnTo>
                <a:lnTo>
                  <a:pt x="208395" y="7972"/>
                </a:lnTo>
                <a:lnTo>
                  <a:pt x="187610" y="13985"/>
                </a:lnTo>
                <a:lnTo>
                  <a:pt x="167538" y="21558"/>
                </a:lnTo>
                <a:lnTo>
                  <a:pt x="148250" y="30619"/>
                </a:lnTo>
                <a:lnTo>
                  <a:pt x="129816" y="41100"/>
                </a:lnTo>
                <a:lnTo>
                  <a:pt x="112306" y="52929"/>
                </a:lnTo>
                <a:lnTo>
                  <a:pt x="95792" y="66035"/>
                </a:lnTo>
                <a:lnTo>
                  <a:pt x="80343" y="80348"/>
                </a:lnTo>
                <a:lnTo>
                  <a:pt x="66030" y="95797"/>
                </a:lnTo>
                <a:lnTo>
                  <a:pt x="52925" y="112312"/>
                </a:lnTo>
                <a:lnTo>
                  <a:pt x="41097" y="129821"/>
                </a:lnTo>
                <a:lnTo>
                  <a:pt x="30617" y="148256"/>
                </a:lnTo>
                <a:lnTo>
                  <a:pt x="21556" y="167544"/>
                </a:lnTo>
                <a:lnTo>
                  <a:pt x="13984" y="187615"/>
                </a:lnTo>
                <a:lnTo>
                  <a:pt x="7971" y="208399"/>
                </a:lnTo>
                <a:lnTo>
                  <a:pt x="3590" y="229824"/>
                </a:lnTo>
                <a:lnTo>
                  <a:pt x="909" y="251822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1818005" y="102580"/>
            <a:ext cx="5566857" cy="105721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algn="ctr">
              <a:lnSpc>
                <a:spcPts val="3725"/>
              </a:lnSpc>
              <a:spcBef>
                <a:spcPts val="186"/>
              </a:spcBef>
            </a:pPr>
            <a:r>
              <a:rPr sz="350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OMP</a:t>
            </a:r>
            <a:r>
              <a:rPr sz="28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EURS</a:t>
            </a:r>
            <a:r>
              <a:rPr sz="2800" b="1" spc="20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8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YNC</a:t>
            </a:r>
            <a:r>
              <a:rPr sz="28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H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RO</a:t>
            </a:r>
            <a:r>
              <a:rPr sz="2800" b="1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ES</a:t>
            </a:r>
            <a:endParaRPr sz="2800">
              <a:latin typeface="Century Schoolbook"/>
              <a:cs typeface="Century Schoolbook"/>
            </a:endParaRPr>
          </a:p>
          <a:p>
            <a:pPr marL="240958" marR="279085" algn="ctr">
              <a:lnSpc>
                <a:spcPts val="4180"/>
              </a:lnSpc>
              <a:spcBef>
                <a:spcPts val="437"/>
              </a:spcBef>
            </a:pPr>
            <a:r>
              <a:rPr sz="5250" spc="-4" baseline="-158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É</a:t>
            </a:r>
            <a:r>
              <a:rPr sz="4200" spc="-9" baseline="-198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</a:t>
            </a:r>
            <a:r>
              <a:rPr sz="4200" spc="0" baseline="-198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</a:t>
            </a:r>
            <a:r>
              <a:rPr sz="4200" spc="-14" baseline="-198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P</a:t>
            </a:r>
            <a:r>
              <a:rPr sz="4200" spc="0" baseline="-198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ES</a:t>
            </a:r>
            <a:r>
              <a:rPr sz="4200" spc="200" baseline="-198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4200" spc="0" baseline="-198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DE</a:t>
            </a:r>
            <a:r>
              <a:rPr sz="4200" spc="200" baseline="-198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5250" spc="-4" baseline="-158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</a:t>
            </a:r>
            <a:r>
              <a:rPr sz="4200" spc="0" baseline="-198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ÉA</a:t>
            </a:r>
            <a:r>
              <a:rPr sz="4200" spc="-19" baseline="-198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L</a:t>
            </a:r>
            <a:r>
              <a:rPr sz="4200" spc="0" baseline="-198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IS</a:t>
            </a:r>
            <a:r>
              <a:rPr sz="4200" spc="-9" baseline="-198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AT</a:t>
            </a:r>
            <a:r>
              <a:rPr sz="4200" spc="0" baseline="-198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ION</a:t>
            </a:r>
            <a:endParaRPr sz="2800">
              <a:latin typeface="Century Schoolbook"/>
              <a:cs typeface="Century Schoolbook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86372" y="1693779"/>
            <a:ext cx="7230919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1650" spc="4" dirty="0" smtClean="0">
                <a:solidFill>
                  <a:srgbClr val="FD8537"/>
                </a:solidFill>
                <a:latin typeface="Century Schoolbook"/>
                <a:cs typeface="Century Schoolbook"/>
              </a:rPr>
              <a:t>1</a:t>
            </a:r>
            <a:r>
              <a:rPr sz="1650" spc="0" dirty="0" smtClean="0">
                <a:solidFill>
                  <a:srgbClr val="FD8537"/>
                </a:solidFill>
                <a:latin typeface="Century Schoolbook"/>
                <a:cs typeface="Century Schoolbook"/>
              </a:rPr>
              <a:t>.   </a:t>
            </a:r>
            <a:r>
              <a:rPr sz="1650" spc="380" dirty="0" smtClean="0">
                <a:solidFill>
                  <a:srgbClr val="FD8537"/>
                </a:solidFill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Déterminer</a:t>
            </a:r>
            <a:r>
              <a:rPr sz="2400" spc="-25" dirty="0" smtClean="0">
                <a:latin typeface="Century Schoolbook"/>
                <a:cs typeface="Century Schoolbook"/>
              </a:rPr>
              <a:t> </a:t>
            </a:r>
            <a:r>
              <a:rPr sz="2400" spc="4" dirty="0" smtClean="0">
                <a:latin typeface="Century Schoolbook"/>
                <a:cs typeface="Century Schoolbook"/>
              </a:rPr>
              <a:t>l</a:t>
            </a:r>
            <a:r>
              <a:rPr sz="2400" spc="0" dirty="0" smtClean="0">
                <a:latin typeface="Century Schoolbook"/>
                <a:cs typeface="Century Schoolbook"/>
              </a:rPr>
              <a:t>e nombre de b</a:t>
            </a:r>
            <a:r>
              <a:rPr sz="2400" spc="9" dirty="0" smtClean="0">
                <a:latin typeface="Century Schoolbook"/>
                <a:cs typeface="Century Schoolbook"/>
              </a:rPr>
              <a:t>a</a:t>
            </a: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c</a:t>
            </a:r>
            <a:r>
              <a:rPr sz="2400" spc="-9" dirty="0" smtClean="0">
                <a:latin typeface="Century Schoolbook"/>
                <a:cs typeface="Century Schoolbook"/>
              </a:rPr>
              <a:t>u</a:t>
            </a:r>
            <a:r>
              <a:rPr sz="2400" spc="0" dirty="0" smtClean="0">
                <a:latin typeface="Century Schoolbook"/>
                <a:cs typeface="Century Schoolbook"/>
              </a:rPr>
              <a:t>les</a:t>
            </a:r>
            <a:r>
              <a:rPr sz="2400" spc="-24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né</a:t>
            </a:r>
            <a:r>
              <a:rPr sz="2400" spc="-9" dirty="0" smtClean="0">
                <a:latin typeface="Century Schoolbook"/>
                <a:cs typeface="Century Schoolbook"/>
              </a:rPr>
              <a:t>c</a:t>
            </a:r>
            <a:r>
              <a:rPr sz="2400" spc="0" dirty="0" smtClean="0">
                <a:latin typeface="Century Schoolbook"/>
                <a:cs typeface="Century Schoolbook"/>
              </a:rPr>
              <a:t>e</a:t>
            </a:r>
            <a:r>
              <a:rPr sz="2400" spc="4" dirty="0" smtClean="0">
                <a:latin typeface="Century Schoolbook"/>
                <a:cs typeface="Century Schoolbook"/>
              </a:rPr>
              <a:t>ss</a:t>
            </a:r>
            <a:r>
              <a:rPr sz="2400" spc="0" dirty="0" smtClean="0">
                <a:latin typeface="Century Schoolbook"/>
                <a:cs typeface="Century Schoolbook"/>
              </a:rPr>
              <a:t>a</a:t>
            </a:r>
            <a:r>
              <a:rPr sz="2400" spc="4" dirty="0" smtClean="0">
                <a:latin typeface="Century Schoolbook"/>
                <a:cs typeface="Century Schoolbook"/>
              </a:rPr>
              <a:t>i</a:t>
            </a:r>
            <a:r>
              <a:rPr sz="2400" spc="0" dirty="0" smtClean="0">
                <a:latin typeface="Century Schoolbook"/>
                <a:cs typeface="Century Schoolbook"/>
              </a:rPr>
              <a:t>res</a:t>
            </a:r>
            <a:r>
              <a:rPr sz="2400" spc="-14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«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432294" y="1693779"/>
            <a:ext cx="470138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n</a:t>
            </a:r>
            <a:r>
              <a:rPr sz="2400" spc="-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»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86372" y="2684499"/>
            <a:ext cx="7422677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1650" spc="4" dirty="0" smtClean="0">
                <a:solidFill>
                  <a:srgbClr val="FD8537"/>
                </a:solidFill>
                <a:latin typeface="Century Schoolbook"/>
                <a:cs typeface="Century Schoolbook"/>
              </a:rPr>
              <a:t>2</a:t>
            </a:r>
            <a:r>
              <a:rPr sz="1650" spc="0" dirty="0" smtClean="0">
                <a:solidFill>
                  <a:srgbClr val="FD8537"/>
                </a:solidFill>
                <a:latin typeface="Century Schoolbook"/>
                <a:cs typeface="Century Schoolbook"/>
              </a:rPr>
              <a:t>.   </a:t>
            </a:r>
            <a:r>
              <a:rPr sz="1650" spc="380" dirty="0" smtClean="0">
                <a:solidFill>
                  <a:srgbClr val="FD8537"/>
                </a:solidFill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É</a:t>
            </a:r>
            <a:r>
              <a:rPr sz="2400" spc="9" dirty="0" smtClean="0">
                <a:latin typeface="Century Schoolbook"/>
                <a:cs typeface="Century Schoolbook"/>
              </a:rPr>
              <a:t>t</a:t>
            </a:r>
            <a:r>
              <a:rPr sz="2400" spc="0" dirty="0" smtClean="0">
                <a:latin typeface="Century Schoolbook"/>
                <a:cs typeface="Century Schoolbook"/>
              </a:rPr>
              <a:t>a</a:t>
            </a:r>
            <a:r>
              <a:rPr sz="2400" spc="4" dirty="0" smtClean="0">
                <a:latin typeface="Century Schoolbook"/>
                <a:cs typeface="Century Schoolbook"/>
              </a:rPr>
              <a:t>b</a:t>
            </a:r>
            <a:r>
              <a:rPr sz="2400" spc="0" dirty="0" smtClean="0">
                <a:latin typeface="Century Schoolbook"/>
                <a:cs typeface="Century Schoolbook"/>
              </a:rPr>
              <a:t>lir</a:t>
            </a:r>
            <a:r>
              <a:rPr sz="2400" spc="259" dirty="0" smtClean="0">
                <a:latin typeface="Century Schoolbook"/>
                <a:cs typeface="Century Schoolbook"/>
              </a:rPr>
              <a:t> </a:t>
            </a:r>
            <a:r>
              <a:rPr sz="2400" spc="4" dirty="0" smtClean="0">
                <a:latin typeface="Century Schoolbook"/>
                <a:cs typeface="Century Schoolbook"/>
              </a:rPr>
              <a:t>l</a:t>
            </a:r>
            <a:r>
              <a:rPr sz="2400" spc="0" dirty="0" smtClean="0">
                <a:latin typeface="Century Schoolbook"/>
                <a:cs typeface="Century Schoolbook"/>
              </a:rPr>
              <a:t>a</a:t>
            </a:r>
            <a:r>
              <a:rPr sz="2400" spc="27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t</a:t>
            </a:r>
            <a:r>
              <a:rPr sz="2400" spc="4" dirty="0" smtClean="0">
                <a:latin typeface="Century Schoolbook"/>
                <a:cs typeface="Century Schoolbook"/>
              </a:rPr>
              <a:t>a</a:t>
            </a:r>
            <a:r>
              <a:rPr sz="2400" spc="0" dirty="0" smtClean="0">
                <a:latin typeface="Century Schoolbook"/>
                <a:cs typeface="Century Schoolbook"/>
              </a:rPr>
              <a:t>b</a:t>
            </a:r>
            <a:r>
              <a:rPr sz="2400" spc="4" dirty="0" smtClean="0">
                <a:latin typeface="Century Schoolbook"/>
                <a:cs typeface="Century Schoolbook"/>
              </a:rPr>
              <a:t>l</a:t>
            </a:r>
            <a:r>
              <a:rPr sz="2400" spc="0" dirty="0" smtClean="0">
                <a:latin typeface="Century Schoolbook"/>
                <a:cs typeface="Century Schoolbook"/>
              </a:rPr>
              <a:t>e</a:t>
            </a:r>
            <a:r>
              <a:rPr sz="2400" spc="279" dirty="0" smtClean="0">
                <a:latin typeface="Century Schoolbook"/>
                <a:cs typeface="Century Schoolbook"/>
              </a:rPr>
              <a:t> </a:t>
            </a:r>
            <a:r>
              <a:rPr sz="2400" spc="-19" dirty="0" smtClean="0">
                <a:latin typeface="Century Schoolbook"/>
                <a:cs typeface="Century Schoolbook"/>
              </a:rPr>
              <a:t>d</a:t>
            </a:r>
            <a:r>
              <a:rPr sz="2400" spc="0" dirty="0" smtClean="0">
                <a:latin typeface="Century Schoolbook"/>
                <a:cs typeface="Century Schoolbook"/>
              </a:rPr>
              <a:t>e</a:t>
            </a:r>
            <a:r>
              <a:rPr sz="2400" spc="274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transi</a:t>
            </a:r>
            <a:r>
              <a:rPr sz="2400" spc="9" dirty="0" smtClean="0">
                <a:latin typeface="Century Schoolbook"/>
                <a:cs typeface="Century Schoolbook"/>
              </a:rPr>
              <a:t>t</a:t>
            </a:r>
            <a:r>
              <a:rPr sz="2400" spc="0" dirty="0" smtClean="0">
                <a:latin typeface="Century Schoolbook"/>
                <a:cs typeface="Century Schoolbook"/>
              </a:rPr>
              <a:t>ion</a:t>
            </a:r>
            <a:r>
              <a:rPr sz="2400" spc="275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du</a:t>
            </a:r>
            <a:r>
              <a:rPr sz="2400" spc="26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c</a:t>
            </a:r>
            <a:r>
              <a:rPr sz="2400" spc="-4" dirty="0" smtClean="0">
                <a:latin typeface="Century Schoolbook"/>
                <a:cs typeface="Century Schoolbook"/>
              </a:rPr>
              <a:t>o</a:t>
            </a:r>
            <a:r>
              <a:rPr sz="2400" spc="0" dirty="0" smtClean="0">
                <a:latin typeface="Century Schoolbook"/>
                <a:cs typeface="Century Schoolbook"/>
              </a:rPr>
              <a:t>mp</a:t>
            </a:r>
            <a:r>
              <a:rPr sz="2400" spc="4" dirty="0" smtClean="0">
                <a:latin typeface="Century Schoolbook"/>
                <a:cs typeface="Century Schoolbook"/>
              </a:rPr>
              <a:t>t</a:t>
            </a:r>
            <a:r>
              <a:rPr sz="2400" spc="0" dirty="0" smtClean="0">
                <a:latin typeface="Century Schoolbook"/>
                <a:cs typeface="Century Schoolbook"/>
              </a:rPr>
              <a:t>e</a:t>
            </a:r>
            <a:r>
              <a:rPr sz="2400" spc="-9" dirty="0" smtClean="0">
                <a:latin typeface="Century Schoolbook"/>
                <a:cs typeface="Century Schoolbook"/>
              </a:rPr>
              <a:t>u</a:t>
            </a:r>
            <a:r>
              <a:rPr sz="2400" spc="0" dirty="0" smtClean="0">
                <a:latin typeface="Century Schoolbook"/>
                <a:cs typeface="Century Schoolbook"/>
              </a:rPr>
              <a:t>r</a:t>
            </a:r>
            <a:r>
              <a:rPr sz="2400" spc="275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[ét</a:t>
            </a:r>
            <a:r>
              <a:rPr sz="2400" spc="4" dirty="0" smtClean="0">
                <a:latin typeface="Century Schoolbook"/>
                <a:cs typeface="Century Schoolbook"/>
              </a:rPr>
              <a:t>a</a:t>
            </a:r>
            <a:r>
              <a:rPr sz="2400" spc="0" dirty="0" smtClean="0">
                <a:latin typeface="Century Schoolbook"/>
                <a:cs typeface="Century Schoolbook"/>
              </a:rPr>
              <a:t>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658481" y="2684499"/>
            <a:ext cx="1132110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-4" dirty="0" smtClean="0">
                <a:latin typeface="Century Schoolbook"/>
                <a:cs typeface="Century Schoolbook"/>
              </a:rPr>
              <a:t>u</a:t>
            </a:r>
            <a:r>
              <a:rPr sz="2400" spc="0" dirty="0" smtClean="0">
                <a:latin typeface="Century Schoolbook"/>
                <a:cs typeface="Century Schoolbook"/>
              </a:rPr>
              <a:t>iva</a:t>
            </a:r>
            <a:r>
              <a:rPr sz="2400" spc="-9" dirty="0" smtClean="0">
                <a:latin typeface="Century Schoolbook"/>
                <a:cs typeface="Century Schoolbook"/>
              </a:rPr>
              <a:t>n</a:t>
            </a:r>
            <a:r>
              <a:rPr sz="2400" spc="0" dirty="0" smtClean="0">
                <a:latin typeface="Century Schoolbook"/>
                <a:cs typeface="Century Schoolbook"/>
              </a:rPr>
              <a:t>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43572" y="3599153"/>
            <a:ext cx="5445546" cy="38589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015"/>
              </a:lnSpc>
              <a:spcBef>
                <a:spcPts val="150"/>
              </a:spcBef>
            </a:pPr>
            <a:r>
              <a:rPr sz="3600" spc="0" baseline="8087" dirty="0" smtClean="0">
                <a:latin typeface="Century Schoolbook"/>
                <a:cs typeface="Century Schoolbook"/>
              </a:rPr>
              <a:t>(</a:t>
            </a:r>
            <a:r>
              <a:rPr sz="3600" spc="-9" baseline="8087" dirty="0" smtClean="0">
                <a:latin typeface="Century Schoolbook"/>
                <a:cs typeface="Century Schoolbook"/>
              </a:rPr>
              <a:t>Q</a:t>
            </a:r>
            <a:r>
              <a:rPr sz="2400" spc="0" baseline="-8665" dirty="0" smtClean="0">
                <a:latin typeface="Century Schoolbook"/>
                <a:cs typeface="Century Schoolbook"/>
              </a:rPr>
              <a:t>i</a:t>
            </a:r>
            <a:r>
              <a:rPr sz="3600" spc="4" baseline="8087" dirty="0" smtClean="0">
                <a:latin typeface="Century Schoolbook"/>
                <a:cs typeface="Century Schoolbook"/>
              </a:rPr>
              <a:t>+</a:t>
            </a:r>
            <a:r>
              <a:rPr sz="3600" spc="0" baseline="8087" dirty="0" smtClean="0">
                <a:latin typeface="Century Schoolbook"/>
                <a:cs typeface="Century Schoolbook"/>
              </a:rPr>
              <a:t>)</a:t>
            </a:r>
            <a:r>
              <a:rPr sz="3600" spc="-24" baseline="8087" dirty="0" smtClean="0">
                <a:latin typeface="Century Schoolbook"/>
                <a:cs typeface="Century Schoolbook"/>
              </a:rPr>
              <a:t> </a:t>
            </a:r>
            <a:r>
              <a:rPr sz="3600" spc="0" baseline="8087" dirty="0" smtClean="0">
                <a:latin typeface="Century Schoolbook"/>
                <a:cs typeface="Century Schoolbook"/>
              </a:rPr>
              <a:t>en</a:t>
            </a:r>
            <a:r>
              <a:rPr sz="3600" spc="-9" baseline="8087" dirty="0" smtClean="0">
                <a:latin typeface="Century Schoolbook"/>
                <a:cs typeface="Century Schoolbook"/>
              </a:rPr>
              <a:t> </a:t>
            </a:r>
            <a:r>
              <a:rPr sz="3600" spc="0" baseline="8087" dirty="0" smtClean="0">
                <a:latin typeface="Century Schoolbook"/>
                <a:cs typeface="Century Schoolbook"/>
              </a:rPr>
              <a:t>fo</a:t>
            </a:r>
            <a:r>
              <a:rPr sz="3600" spc="-9" baseline="8087" dirty="0" smtClean="0">
                <a:latin typeface="Century Schoolbook"/>
                <a:cs typeface="Century Schoolbook"/>
              </a:rPr>
              <a:t>n</a:t>
            </a:r>
            <a:r>
              <a:rPr sz="3600" spc="0" baseline="8087" dirty="0" smtClean="0">
                <a:latin typeface="Century Schoolbook"/>
                <a:cs typeface="Century Schoolbook"/>
              </a:rPr>
              <a:t>ction</a:t>
            </a:r>
            <a:r>
              <a:rPr sz="3600" spc="-9" baseline="8087" dirty="0" smtClean="0">
                <a:latin typeface="Century Schoolbook"/>
                <a:cs typeface="Century Schoolbook"/>
              </a:rPr>
              <a:t> </a:t>
            </a:r>
            <a:r>
              <a:rPr sz="3600" spc="0" baseline="8087" dirty="0" smtClean="0">
                <a:latin typeface="Century Schoolbook"/>
                <a:cs typeface="Century Schoolbook"/>
              </a:rPr>
              <a:t>de l'</a:t>
            </a:r>
            <a:r>
              <a:rPr sz="3600" spc="-4" baseline="8087" dirty="0" smtClean="0">
                <a:latin typeface="Century Schoolbook"/>
                <a:cs typeface="Century Schoolbook"/>
              </a:rPr>
              <a:t>é</a:t>
            </a:r>
            <a:r>
              <a:rPr sz="3600" spc="0" baseline="8087" dirty="0" smtClean="0">
                <a:latin typeface="Century Schoolbook"/>
                <a:cs typeface="Century Schoolbook"/>
              </a:rPr>
              <a:t>t</a:t>
            </a:r>
            <a:r>
              <a:rPr sz="3600" spc="4" baseline="8087" dirty="0" smtClean="0">
                <a:latin typeface="Century Schoolbook"/>
                <a:cs typeface="Century Schoolbook"/>
              </a:rPr>
              <a:t>a</a:t>
            </a:r>
            <a:r>
              <a:rPr sz="3600" spc="0" baseline="8087" dirty="0" smtClean="0">
                <a:latin typeface="Century Schoolbook"/>
                <a:cs typeface="Century Schoolbook"/>
              </a:rPr>
              <a:t>t</a:t>
            </a:r>
            <a:r>
              <a:rPr sz="3600" spc="-19" baseline="8087" dirty="0" smtClean="0">
                <a:latin typeface="Century Schoolbook"/>
                <a:cs typeface="Century Schoolbook"/>
              </a:rPr>
              <a:t> </a:t>
            </a:r>
            <a:r>
              <a:rPr sz="3600" spc="0" baseline="8087" dirty="0" smtClean="0">
                <a:latin typeface="Century Schoolbook"/>
                <a:cs typeface="Century Schoolbook"/>
              </a:rPr>
              <a:t>prése</a:t>
            </a:r>
            <a:r>
              <a:rPr sz="3600" spc="-9" baseline="8087" dirty="0" smtClean="0">
                <a:latin typeface="Century Schoolbook"/>
                <a:cs typeface="Century Schoolbook"/>
              </a:rPr>
              <a:t>n</a:t>
            </a:r>
            <a:r>
              <a:rPr sz="3600" spc="0" baseline="8087" dirty="0" smtClean="0">
                <a:latin typeface="Century Schoolbook"/>
                <a:cs typeface="Century Schoolbook"/>
              </a:rPr>
              <a:t>t (</a:t>
            </a:r>
            <a:r>
              <a:rPr sz="3600" spc="-4" baseline="8087" dirty="0" smtClean="0">
                <a:latin typeface="Century Schoolbook"/>
                <a:cs typeface="Century Schoolbook"/>
              </a:rPr>
              <a:t>Q</a:t>
            </a:r>
            <a:r>
              <a:rPr sz="2400" spc="-4" baseline="-8665" dirty="0" smtClean="0">
                <a:latin typeface="Century Schoolbook"/>
                <a:cs typeface="Century Schoolbook"/>
              </a:rPr>
              <a:t>i</a:t>
            </a:r>
            <a:r>
              <a:rPr sz="3600" spc="0" baseline="8087" dirty="0" smtClean="0">
                <a:latin typeface="Century Schoolbook"/>
                <a:cs typeface="Century Schoolbook"/>
              </a:rPr>
              <a:t>)]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86372" y="4590007"/>
            <a:ext cx="6124674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1650" spc="4" dirty="0" smtClean="0">
                <a:solidFill>
                  <a:srgbClr val="FD8537"/>
                </a:solidFill>
                <a:latin typeface="Century Schoolbook"/>
                <a:cs typeface="Century Schoolbook"/>
              </a:rPr>
              <a:t>3</a:t>
            </a:r>
            <a:r>
              <a:rPr sz="1650" spc="0" dirty="0" smtClean="0">
                <a:solidFill>
                  <a:srgbClr val="FD8537"/>
                </a:solidFill>
                <a:latin typeface="Century Schoolbook"/>
                <a:cs typeface="Century Schoolbook"/>
              </a:rPr>
              <a:t>.   </a:t>
            </a:r>
            <a:r>
              <a:rPr sz="1650" spc="389" dirty="0" smtClean="0">
                <a:solidFill>
                  <a:srgbClr val="FD8537"/>
                </a:solidFill>
                <a:latin typeface="Century Schoolbook"/>
                <a:cs typeface="Century Schoolbook"/>
              </a:rPr>
              <a:t> </a:t>
            </a:r>
            <a:r>
              <a:rPr sz="2400" spc="-9" dirty="0" smtClean="0">
                <a:latin typeface="Century Schoolbook"/>
                <a:cs typeface="Century Schoolbook"/>
              </a:rPr>
              <a:t>D</a:t>
            </a:r>
            <a:r>
              <a:rPr sz="2400" spc="0" dirty="0" smtClean="0">
                <a:latin typeface="Century Schoolbook"/>
                <a:cs typeface="Century Schoolbook"/>
              </a:rPr>
              <a:t>éterminer</a:t>
            </a:r>
            <a:r>
              <a:rPr sz="2400" spc="-2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l'</a:t>
            </a:r>
            <a:r>
              <a:rPr sz="2400" spc="-4" dirty="0" smtClean="0">
                <a:latin typeface="Century Schoolbook"/>
                <a:cs typeface="Century Schoolbook"/>
              </a:rPr>
              <a:t>e</a:t>
            </a:r>
            <a:r>
              <a:rPr sz="2400" spc="-9" dirty="0" smtClean="0">
                <a:latin typeface="Century Schoolbook"/>
                <a:cs typeface="Century Schoolbook"/>
              </a:rPr>
              <a:t>x</a:t>
            </a:r>
            <a:r>
              <a:rPr sz="2400" spc="0" dirty="0" smtClean="0">
                <a:latin typeface="Century Schoolbook"/>
                <a:cs typeface="Century Schoolbook"/>
              </a:rPr>
              <a:t>pres</a:t>
            </a: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ion</a:t>
            </a:r>
            <a:r>
              <a:rPr sz="2400" spc="-24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des e</a:t>
            </a:r>
            <a:r>
              <a:rPr sz="2400" spc="-9" dirty="0" smtClean="0">
                <a:latin typeface="Century Schoolbook"/>
                <a:cs typeface="Century Schoolbook"/>
              </a:rPr>
              <a:t>n</a:t>
            </a:r>
            <a:r>
              <a:rPr sz="2400" spc="0" dirty="0" smtClean="0">
                <a:latin typeface="Century Schoolbook"/>
                <a:cs typeface="Century Schoolbook"/>
              </a:rPr>
              <a:t>trées</a:t>
            </a:r>
            <a:r>
              <a:rPr sz="2400" spc="-14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des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324600" y="4590007"/>
            <a:ext cx="1263210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b</a:t>
            </a:r>
            <a:r>
              <a:rPr sz="2400" spc="4" dirty="0" smtClean="0">
                <a:latin typeface="Century Schoolbook"/>
                <a:cs typeface="Century Schoolbook"/>
              </a:rPr>
              <a:t>as</a:t>
            </a:r>
            <a:r>
              <a:rPr sz="2400" spc="0" dirty="0" smtClean="0">
                <a:latin typeface="Century Schoolbook"/>
                <a:cs typeface="Century Schoolbook"/>
              </a:rPr>
              <a:t>c</a:t>
            </a:r>
            <a:r>
              <a:rPr sz="2400" spc="-14" dirty="0" smtClean="0">
                <a:latin typeface="Century Schoolbook"/>
                <a:cs typeface="Century Schoolbook"/>
              </a:rPr>
              <a:t>u</a:t>
            </a:r>
            <a:r>
              <a:rPr sz="2400" spc="0" dirty="0" smtClean="0">
                <a:latin typeface="Century Schoolbook"/>
                <a:cs typeface="Century Schoolbook"/>
              </a:rPr>
              <a:t>les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322691" y="5907012"/>
            <a:ext cx="255347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50"/>
              </a:lnSpc>
              <a:spcBef>
                <a:spcPts val="77"/>
              </a:spcBef>
            </a:pPr>
            <a:r>
              <a:rPr sz="1400" b="1" spc="-4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84</a:t>
            </a:r>
            <a:endParaRPr sz="140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object 220"/>
          <p:cNvSpPr/>
          <p:nvPr/>
        </p:nvSpPr>
        <p:spPr>
          <a:xfrm>
            <a:off x="87630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8" name="object 218"/>
          <p:cNvSpPr/>
          <p:nvPr/>
        </p:nvSpPr>
        <p:spPr>
          <a:xfrm>
            <a:off x="87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9" name="object 219"/>
          <p:cNvSpPr/>
          <p:nvPr/>
        </p:nvSpPr>
        <p:spPr>
          <a:xfrm>
            <a:off x="53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6" name="object 216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7" name="object 217"/>
          <p:cNvSpPr/>
          <p:nvPr/>
        </p:nvSpPr>
        <p:spPr>
          <a:xfrm>
            <a:off x="89154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5" name="object 215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09" y="296817"/>
                </a:lnTo>
                <a:lnTo>
                  <a:pt x="3590" y="318815"/>
                </a:lnTo>
                <a:lnTo>
                  <a:pt x="7971" y="340240"/>
                </a:lnTo>
                <a:lnTo>
                  <a:pt x="13984" y="361024"/>
                </a:lnTo>
                <a:lnTo>
                  <a:pt x="21556" y="381095"/>
                </a:lnTo>
                <a:lnTo>
                  <a:pt x="30617" y="400383"/>
                </a:lnTo>
                <a:lnTo>
                  <a:pt x="41097" y="418818"/>
                </a:lnTo>
                <a:lnTo>
                  <a:pt x="52925" y="436327"/>
                </a:lnTo>
                <a:lnTo>
                  <a:pt x="66030" y="452842"/>
                </a:lnTo>
                <a:lnTo>
                  <a:pt x="80343" y="468291"/>
                </a:lnTo>
                <a:lnTo>
                  <a:pt x="95792" y="482604"/>
                </a:lnTo>
                <a:lnTo>
                  <a:pt x="112306" y="495710"/>
                </a:lnTo>
                <a:lnTo>
                  <a:pt x="129816" y="507539"/>
                </a:lnTo>
                <a:lnTo>
                  <a:pt x="148250" y="518020"/>
                </a:lnTo>
                <a:lnTo>
                  <a:pt x="167538" y="527081"/>
                </a:lnTo>
                <a:lnTo>
                  <a:pt x="187610" y="534654"/>
                </a:lnTo>
                <a:lnTo>
                  <a:pt x="208395" y="540667"/>
                </a:lnTo>
                <a:lnTo>
                  <a:pt x="229821" y="545049"/>
                </a:lnTo>
                <a:lnTo>
                  <a:pt x="251820" y="547730"/>
                </a:lnTo>
                <a:lnTo>
                  <a:pt x="274320" y="548640"/>
                </a:lnTo>
                <a:lnTo>
                  <a:pt x="296819" y="547730"/>
                </a:lnTo>
                <a:lnTo>
                  <a:pt x="318818" y="545049"/>
                </a:lnTo>
                <a:lnTo>
                  <a:pt x="340244" y="540667"/>
                </a:lnTo>
                <a:lnTo>
                  <a:pt x="361029" y="534654"/>
                </a:lnTo>
                <a:lnTo>
                  <a:pt x="381101" y="527081"/>
                </a:lnTo>
                <a:lnTo>
                  <a:pt x="400389" y="518020"/>
                </a:lnTo>
                <a:lnTo>
                  <a:pt x="418823" y="507539"/>
                </a:lnTo>
                <a:lnTo>
                  <a:pt x="436333" y="495710"/>
                </a:lnTo>
                <a:lnTo>
                  <a:pt x="452847" y="482604"/>
                </a:lnTo>
                <a:lnTo>
                  <a:pt x="468296" y="468291"/>
                </a:lnTo>
                <a:lnTo>
                  <a:pt x="482609" y="452842"/>
                </a:lnTo>
                <a:lnTo>
                  <a:pt x="495714" y="436327"/>
                </a:lnTo>
                <a:lnTo>
                  <a:pt x="507542" y="418818"/>
                </a:lnTo>
                <a:lnTo>
                  <a:pt x="518022" y="400383"/>
                </a:lnTo>
                <a:lnTo>
                  <a:pt x="527083" y="381095"/>
                </a:lnTo>
                <a:lnTo>
                  <a:pt x="534655" y="361024"/>
                </a:lnTo>
                <a:lnTo>
                  <a:pt x="540668" y="340240"/>
                </a:lnTo>
                <a:lnTo>
                  <a:pt x="545049" y="318815"/>
                </a:lnTo>
                <a:lnTo>
                  <a:pt x="547730" y="296817"/>
                </a:lnTo>
                <a:lnTo>
                  <a:pt x="548640" y="274319"/>
                </a:lnTo>
                <a:lnTo>
                  <a:pt x="547730" y="251822"/>
                </a:lnTo>
                <a:lnTo>
                  <a:pt x="545049" y="229824"/>
                </a:lnTo>
                <a:lnTo>
                  <a:pt x="540668" y="208399"/>
                </a:lnTo>
                <a:lnTo>
                  <a:pt x="534655" y="187615"/>
                </a:lnTo>
                <a:lnTo>
                  <a:pt x="527083" y="167544"/>
                </a:lnTo>
                <a:lnTo>
                  <a:pt x="518022" y="148256"/>
                </a:lnTo>
                <a:lnTo>
                  <a:pt x="507542" y="129821"/>
                </a:lnTo>
                <a:lnTo>
                  <a:pt x="495714" y="112312"/>
                </a:lnTo>
                <a:lnTo>
                  <a:pt x="482609" y="95797"/>
                </a:lnTo>
                <a:lnTo>
                  <a:pt x="468296" y="80348"/>
                </a:lnTo>
                <a:lnTo>
                  <a:pt x="452847" y="66035"/>
                </a:lnTo>
                <a:lnTo>
                  <a:pt x="436333" y="52929"/>
                </a:lnTo>
                <a:lnTo>
                  <a:pt x="418823" y="41100"/>
                </a:lnTo>
                <a:lnTo>
                  <a:pt x="400389" y="30619"/>
                </a:lnTo>
                <a:lnTo>
                  <a:pt x="381101" y="21558"/>
                </a:lnTo>
                <a:lnTo>
                  <a:pt x="361029" y="13985"/>
                </a:lnTo>
                <a:lnTo>
                  <a:pt x="340244" y="7972"/>
                </a:lnTo>
                <a:lnTo>
                  <a:pt x="318818" y="3590"/>
                </a:lnTo>
                <a:lnTo>
                  <a:pt x="296819" y="909"/>
                </a:lnTo>
                <a:lnTo>
                  <a:pt x="274320" y="0"/>
                </a:lnTo>
                <a:lnTo>
                  <a:pt x="251820" y="909"/>
                </a:lnTo>
                <a:lnTo>
                  <a:pt x="229821" y="3590"/>
                </a:lnTo>
                <a:lnTo>
                  <a:pt x="208395" y="7972"/>
                </a:lnTo>
                <a:lnTo>
                  <a:pt x="187610" y="13985"/>
                </a:lnTo>
                <a:lnTo>
                  <a:pt x="167538" y="21558"/>
                </a:lnTo>
                <a:lnTo>
                  <a:pt x="148250" y="30619"/>
                </a:lnTo>
                <a:lnTo>
                  <a:pt x="129816" y="41100"/>
                </a:lnTo>
                <a:lnTo>
                  <a:pt x="112306" y="52929"/>
                </a:lnTo>
                <a:lnTo>
                  <a:pt x="95792" y="66035"/>
                </a:lnTo>
                <a:lnTo>
                  <a:pt x="80343" y="80348"/>
                </a:lnTo>
                <a:lnTo>
                  <a:pt x="66030" y="95797"/>
                </a:lnTo>
                <a:lnTo>
                  <a:pt x="52925" y="112312"/>
                </a:lnTo>
                <a:lnTo>
                  <a:pt x="41097" y="129821"/>
                </a:lnTo>
                <a:lnTo>
                  <a:pt x="30617" y="148256"/>
                </a:lnTo>
                <a:lnTo>
                  <a:pt x="21556" y="167544"/>
                </a:lnTo>
                <a:lnTo>
                  <a:pt x="13984" y="187615"/>
                </a:lnTo>
                <a:lnTo>
                  <a:pt x="7971" y="208399"/>
                </a:lnTo>
                <a:lnTo>
                  <a:pt x="3590" y="229824"/>
                </a:lnTo>
                <a:lnTo>
                  <a:pt x="909" y="251822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179514" y="1340815"/>
            <a:ext cx="708075" cy="468045"/>
          </a:xfrm>
          <a:custGeom>
            <a:avLst/>
            <a:gdLst/>
            <a:ahLst/>
            <a:cxnLst/>
            <a:rect l="l" t="t" r="r" b="b"/>
            <a:pathLst>
              <a:path w="708075" h="468045">
                <a:moveTo>
                  <a:pt x="0" y="468045"/>
                </a:moveTo>
                <a:lnTo>
                  <a:pt x="708075" y="468045"/>
                </a:lnTo>
                <a:lnTo>
                  <a:pt x="708075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887590" y="1340815"/>
            <a:ext cx="708075" cy="468045"/>
          </a:xfrm>
          <a:custGeom>
            <a:avLst/>
            <a:gdLst/>
            <a:ahLst/>
            <a:cxnLst/>
            <a:rect l="l" t="t" r="r" b="b"/>
            <a:pathLst>
              <a:path w="708075" h="468045">
                <a:moveTo>
                  <a:pt x="0" y="468045"/>
                </a:moveTo>
                <a:lnTo>
                  <a:pt x="708075" y="468045"/>
                </a:lnTo>
                <a:lnTo>
                  <a:pt x="708075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179514" y="1808810"/>
            <a:ext cx="708075" cy="468045"/>
          </a:xfrm>
          <a:custGeom>
            <a:avLst/>
            <a:gdLst/>
            <a:ahLst/>
            <a:cxnLst/>
            <a:rect l="l" t="t" r="r" b="b"/>
            <a:pathLst>
              <a:path w="708075" h="468045">
                <a:moveTo>
                  <a:pt x="0" y="468045"/>
                </a:moveTo>
                <a:lnTo>
                  <a:pt x="708075" y="468045"/>
                </a:lnTo>
                <a:lnTo>
                  <a:pt x="708075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887590" y="1808810"/>
            <a:ext cx="708075" cy="468045"/>
          </a:xfrm>
          <a:custGeom>
            <a:avLst/>
            <a:gdLst/>
            <a:ahLst/>
            <a:cxnLst/>
            <a:rect l="l" t="t" r="r" b="b"/>
            <a:pathLst>
              <a:path w="708075" h="468045">
                <a:moveTo>
                  <a:pt x="0" y="468045"/>
                </a:moveTo>
                <a:lnTo>
                  <a:pt x="708075" y="468045"/>
                </a:lnTo>
                <a:lnTo>
                  <a:pt x="708075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179514" y="2276932"/>
            <a:ext cx="708075" cy="468045"/>
          </a:xfrm>
          <a:custGeom>
            <a:avLst/>
            <a:gdLst/>
            <a:ahLst/>
            <a:cxnLst/>
            <a:rect l="l" t="t" r="r" b="b"/>
            <a:pathLst>
              <a:path w="708075" h="468045">
                <a:moveTo>
                  <a:pt x="0" y="468045"/>
                </a:moveTo>
                <a:lnTo>
                  <a:pt x="708075" y="468045"/>
                </a:lnTo>
                <a:lnTo>
                  <a:pt x="708075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887590" y="2276932"/>
            <a:ext cx="708075" cy="468045"/>
          </a:xfrm>
          <a:custGeom>
            <a:avLst/>
            <a:gdLst/>
            <a:ahLst/>
            <a:cxnLst/>
            <a:rect l="l" t="t" r="r" b="b"/>
            <a:pathLst>
              <a:path w="708075" h="468045">
                <a:moveTo>
                  <a:pt x="0" y="468045"/>
                </a:moveTo>
                <a:lnTo>
                  <a:pt x="708075" y="468045"/>
                </a:lnTo>
                <a:lnTo>
                  <a:pt x="708075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179514" y="2744927"/>
            <a:ext cx="708075" cy="468045"/>
          </a:xfrm>
          <a:custGeom>
            <a:avLst/>
            <a:gdLst/>
            <a:ahLst/>
            <a:cxnLst/>
            <a:rect l="l" t="t" r="r" b="b"/>
            <a:pathLst>
              <a:path w="708075" h="468045">
                <a:moveTo>
                  <a:pt x="0" y="468045"/>
                </a:moveTo>
                <a:lnTo>
                  <a:pt x="708075" y="468045"/>
                </a:lnTo>
                <a:lnTo>
                  <a:pt x="708075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887590" y="2744927"/>
            <a:ext cx="708075" cy="468045"/>
          </a:xfrm>
          <a:custGeom>
            <a:avLst/>
            <a:gdLst/>
            <a:ahLst/>
            <a:cxnLst/>
            <a:rect l="l" t="t" r="r" b="b"/>
            <a:pathLst>
              <a:path w="708075" h="468045">
                <a:moveTo>
                  <a:pt x="0" y="468045"/>
                </a:moveTo>
                <a:lnTo>
                  <a:pt x="708075" y="468045"/>
                </a:lnTo>
                <a:lnTo>
                  <a:pt x="708075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179514" y="3212922"/>
            <a:ext cx="708075" cy="468045"/>
          </a:xfrm>
          <a:custGeom>
            <a:avLst/>
            <a:gdLst/>
            <a:ahLst/>
            <a:cxnLst/>
            <a:rect l="l" t="t" r="r" b="b"/>
            <a:pathLst>
              <a:path w="708075" h="468045">
                <a:moveTo>
                  <a:pt x="0" y="468045"/>
                </a:moveTo>
                <a:lnTo>
                  <a:pt x="708075" y="468045"/>
                </a:lnTo>
                <a:lnTo>
                  <a:pt x="708075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887590" y="3212922"/>
            <a:ext cx="708075" cy="468045"/>
          </a:xfrm>
          <a:custGeom>
            <a:avLst/>
            <a:gdLst/>
            <a:ahLst/>
            <a:cxnLst/>
            <a:rect l="l" t="t" r="r" b="b"/>
            <a:pathLst>
              <a:path w="708075" h="468045">
                <a:moveTo>
                  <a:pt x="0" y="468045"/>
                </a:moveTo>
                <a:lnTo>
                  <a:pt x="708075" y="468045"/>
                </a:lnTo>
                <a:lnTo>
                  <a:pt x="708075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179514" y="3681044"/>
            <a:ext cx="708075" cy="468045"/>
          </a:xfrm>
          <a:custGeom>
            <a:avLst/>
            <a:gdLst/>
            <a:ahLst/>
            <a:cxnLst/>
            <a:rect l="l" t="t" r="r" b="b"/>
            <a:pathLst>
              <a:path w="708075" h="468045">
                <a:moveTo>
                  <a:pt x="0" y="468045"/>
                </a:moveTo>
                <a:lnTo>
                  <a:pt x="708075" y="468045"/>
                </a:lnTo>
                <a:lnTo>
                  <a:pt x="708075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887590" y="3681044"/>
            <a:ext cx="708075" cy="468045"/>
          </a:xfrm>
          <a:custGeom>
            <a:avLst/>
            <a:gdLst/>
            <a:ahLst/>
            <a:cxnLst/>
            <a:rect l="l" t="t" r="r" b="b"/>
            <a:pathLst>
              <a:path w="708075" h="468045">
                <a:moveTo>
                  <a:pt x="0" y="468045"/>
                </a:moveTo>
                <a:lnTo>
                  <a:pt x="708075" y="468045"/>
                </a:lnTo>
                <a:lnTo>
                  <a:pt x="708075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179514" y="4149039"/>
            <a:ext cx="708075" cy="468045"/>
          </a:xfrm>
          <a:custGeom>
            <a:avLst/>
            <a:gdLst/>
            <a:ahLst/>
            <a:cxnLst/>
            <a:rect l="l" t="t" r="r" b="b"/>
            <a:pathLst>
              <a:path w="708075" h="468045">
                <a:moveTo>
                  <a:pt x="0" y="468045"/>
                </a:moveTo>
                <a:lnTo>
                  <a:pt x="708075" y="468045"/>
                </a:lnTo>
                <a:lnTo>
                  <a:pt x="708075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887590" y="4149039"/>
            <a:ext cx="708075" cy="468045"/>
          </a:xfrm>
          <a:custGeom>
            <a:avLst/>
            <a:gdLst/>
            <a:ahLst/>
            <a:cxnLst/>
            <a:rect l="l" t="t" r="r" b="b"/>
            <a:pathLst>
              <a:path w="708075" h="468045">
                <a:moveTo>
                  <a:pt x="0" y="468045"/>
                </a:moveTo>
                <a:lnTo>
                  <a:pt x="708075" y="468045"/>
                </a:lnTo>
                <a:lnTo>
                  <a:pt x="708075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179514" y="4617161"/>
            <a:ext cx="708075" cy="468045"/>
          </a:xfrm>
          <a:custGeom>
            <a:avLst/>
            <a:gdLst/>
            <a:ahLst/>
            <a:cxnLst/>
            <a:rect l="l" t="t" r="r" b="b"/>
            <a:pathLst>
              <a:path w="708075" h="468045">
                <a:moveTo>
                  <a:pt x="0" y="468045"/>
                </a:moveTo>
                <a:lnTo>
                  <a:pt x="708075" y="468045"/>
                </a:lnTo>
                <a:lnTo>
                  <a:pt x="708075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887590" y="4617161"/>
            <a:ext cx="708075" cy="468045"/>
          </a:xfrm>
          <a:custGeom>
            <a:avLst/>
            <a:gdLst/>
            <a:ahLst/>
            <a:cxnLst/>
            <a:rect l="l" t="t" r="r" b="b"/>
            <a:pathLst>
              <a:path w="708075" h="468045">
                <a:moveTo>
                  <a:pt x="0" y="468045"/>
                </a:moveTo>
                <a:lnTo>
                  <a:pt x="708075" y="468045"/>
                </a:lnTo>
                <a:lnTo>
                  <a:pt x="708075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179514" y="5085156"/>
            <a:ext cx="708075" cy="468045"/>
          </a:xfrm>
          <a:custGeom>
            <a:avLst/>
            <a:gdLst/>
            <a:ahLst/>
            <a:cxnLst/>
            <a:rect l="l" t="t" r="r" b="b"/>
            <a:pathLst>
              <a:path w="708075" h="468045">
                <a:moveTo>
                  <a:pt x="0" y="468045"/>
                </a:moveTo>
                <a:lnTo>
                  <a:pt x="708075" y="468045"/>
                </a:lnTo>
                <a:lnTo>
                  <a:pt x="708075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887590" y="5085156"/>
            <a:ext cx="708075" cy="468045"/>
          </a:xfrm>
          <a:custGeom>
            <a:avLst/>
            <a:gdLst/>
            <a:ahLst/>
            <a:cxnLst/>
            <a:rect l="l" t="t" r="r" b="b"/>
            <a:pathLst>
              <a:path w="708075" h="468045">
                <a:moveTo>
                  <a:pt x="0" y="468045"/>
                </a:moveTo>
                <a:lnTo>
                  <a:pt x="708075" y="468045"/>
                </a:lnTo>
                <a:lnTo>
                  <a:pt x="708075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887590" y="1334389"/>
            <a:ext cx="0" cy="4225163"/>
          </a:xfrm>
          <a:custGeom>
            <a:avLst/>
            <a:gdLst/>
            <a:ahLst/>
            <a:cxnLst/>
            <a:rect l="l" t="t" r="r" b="b"/>
            <a:pathLst>
              <a:path h="4225163">
                <a:moveTo>
                  <a:pt x="0" y="0"/>
                </a:moveTo>
                <a:lnTo>
                  <a:pt x="0" y="4225163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1595628" y="1334389"/>
            <a:ext cx="0" cy="4225163"/>
          </a:xfrm>
          <a:custGeom>
            <a:avLst/>
            <a:gdLst/>
            <a:ahLst/>
            <a:cxnLst/>
            <a:rect l="l" t="t" r="r" b="b"/>
            <a:pathLst>
              <a:path h="4225163">
                <a:moveTo>
                  <a:pt x="0" y="0"/>
                </a:moveTo>
                <a:lnTo>
                  <a:pt x="0" y="4225163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2195703" y="1340815"/>
            <a:ext cx="816089" cy="468045"/>
          </a:xfrm>
          <a:custGeom>
            <a:avLst/>
            <a:gdLst/>
            <a:ahLst/>
            <a:cxnLst/>
            <a:rect l="l" t="t" r="r" b="b"/>
            <a:pathLst>
              <a:path w="816089" h="468045">
                <a:moveTo>
                  <a:pt x="0" y="468045"/>
                </a:moveTo>
                <a:lnTo>
                  <a:pt x="816089" y="468045"/>
                </a:lnTo>
                <a:lnTo>
                  <a:pt x="816089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3011805" y="1340815"/>
            <a:ext cx="840092" cy="468045"/>
          </a:xfrm>
          <a:custGeom>
            <a:avLst/>
            <a:gdLst/>
            <a:ahLst/>
            <a:cxnLst/>
            <a:rect l="l" t="t" r="r" b="b"/>
            <a:pathLst>
              <a:path w="840092" h="468045">
                <a:moveTo>
                  <a:pt x="0" y="468045"/>
                </a:moveTo>
                <a:lnTo>
                  <a:pt x="840092" y="468045"/>
                </a:lnTo>
                <a:lnTo>
                  <a:pt x="840092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2195703" y="1808810"/>
            <a:ext cx="816089" cy="468045"/>
          </a:xfrm>
          <a:custGeom>
            <a:avLst/>
            <a:gdLst/>
            <a:ahLst/>
            <a:cxnLst/>
            <a:rect l="l" t="t" r="r" b="b"/>
            <a:pathLst>
              <a:path w="816089" h="468045">
                <a:moveTo>
                  <a:pt x="0" y="468045"/>
                </a:moveTo>
                <a:lnTo>
                  <a:pt x="816089" y="468045"/>
                </a:lnTo>
                <a:lnTo>
                  <a:pt x="816089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3011805" y="1808810"/>
            <a:ext cx="840092" cy="468045"/>
          </a:xfrm>
          <a:custGeom>
            <a:avLst/>
            <a:gdLst/>
            <a:ahLst/>
            <a:cxnLst/>
            <a:rect l="l" t="t" r="r" b="b"/>
            <a:pathLst>
              <a:path w="840092" h="468045">
                <a:moveTo>
                  <a:pt x="0" y="468045"/>
                </a:moveTo>
                <a:lnTo>
                  <a:pt x="840092" y="468045"/>
                </a:lnTo>
                <a:lnTo>
                  <a:pt x="840092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2195703" y="2276932"/>
            <a:ext cx="816089" cy="468045"/>
          </a:xfrm>
          <a:custGeom>
            <a:avLst/>
            <a:gdLst/>
            <a:ahLst/>
            <a:cxnLst/>
            <a:rect l="l" t="t" r="r" b="b"/>
            <a:pathLst>
              <a:path w="816089" h="468045">
                <a:moveTo>
                  <a:pt x="0" y="468045"/>
                </a:moveTo>
                <a:lnTo>
                  <a:pt x="816089" y="468045"/>
                </a:lnTo>
                <a:lnTo>
                  <a:pt x="816089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3011805" y="2276932"/>
            <a:ext cx="840092" cy="468045"/>
          </a:xfrm>
          <a:custGeom>
            <a:avLst/>
            <a:gdLst/>
            <a:ahLst/>
            <a:cxnLst/>
            <a:rect l="l" t="t" r="r" b="b"/>
            <a:pathLst>
              <a:path w="840092" h="468045">
                <a:moveTo>
                  <a:pt x="0" y="468045"/>
                </a:moveTo>
                <a:lnTo>
                  <a:pt x="840092" y="468045"/>
                </a:lnTo>
                <a:lnTo>
                  <a:pt x="840092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2195703" y="2744927"/>
            <a:ext cx="816089" cy="468045"/>
          </a:xfrm>
          <a:custGeom>
            <a:avLst/>
            <a:gdLst/>
            <a:ahLst/>
            <a:cxnLst/>
            <a:rect l="l" t="t" r="r" b="b"/>
            <a:pathLst>
              <a:path w="816089" h="468045">
                <a:moveTo>
                  <a:pt x="0" y="468045"/>
                </a:moveTo>
                <a:lnTo>
                  <a:pt x="816089" y="468045"/>
                </a:lnTo>
                <a:lnTo>
                  <a:pt x="816089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3011805" y="2744927"/>
            <a:ext cx="840092" cy="468045"/>
          </a:xfrm>
          <a:custGeom>
            <a:avLst/>
            <a:gdLst/>
            <a:ahLst/>
            <a:cxnLst/>
            <a:rect l="l" t="t" r="r" b="b"/>
            <a:pathLst>
              <a:path w="840092" h="468045">
                <a:moveTo>
                  <a:pt x="0" y="468045"/>
                </a:moveTo>
                <a:lnTo>
                  <a:pt x="840092" y="468045"/>
                </a:lnTo>
                <a:lnTo>
                  <a:pt x="840092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2195703" y="3212922"/>
            <a:ext cx="816089" cy="468045"/>
          </a:xfrm>
          <a:custGeom>
            <a:avLst/>
            <a:gdLst/>
            <a:ahLst/>
            <a:cxnLst/>
            <a:rect l="l" t="t" r="r" b="b"/>
            <a:pathLst>
              <a:path w="816089" h="468045">
                <a:moveTo>
                  <a:pt x="0" y="468045"/>
                </a:moveTo>
                <a:lnTo>
                  <a:pt x="816089" y="468045"/>
                </a:lnTo>
                <a:lnTo>
                  <a:pt x="816089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3011805" y="3212922"/>
            <a:ext cx="840092" cy="468045"/>
          </a:xfrm>
          <a:custGeom>
            <a:avLst/>
            <a:gdLst/>
            <a:ahLst/>
            <a:cxnLst/>
            <a:rect l="l" t="t" r="r" b="b"/>
            <a:pathLst>
              <a:path w="840092" h="468045">
                <a:moveTo>
                  <a:pt x="0" y="468045"/>
                </a:moveTo>
                <a:lnTo>
                  <a:pt x="840092" y="468045"/>
                </a:lnTo>
                <a:lnTo>
                  <a:pt x="840092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0" name="object 150"/>
          <p:cNvSpPr/>
          <p:nvPr/>
        </p:nvSpPr>
        <p:spPr>
          <a:xfrm>
            <a:off x="2195703" y="3681044"/>
            <a:ext cx="816089" cy="468045"/>
          </a:xfrm>
          <a:custGeom>
            <a:avLst/>
            <a:gdLst/>
            <a:ahLst/>
            <a:cxnLst/>
            <a:rect l="l" t="t" r="r" b="b"/>
            <a:pathLst>
              <a:path w="816089" h="468045">
                <a:moveTo>
                  <a:pt x="0" y="468045"/>
                </a:moveTo>
                <a:lnTo>
                  <a:pt x="816089" y="468045"/>
                </a:lnTo>
                <a:lnTo>
                  <a:pt x="816089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3011805" y="3681044"/>
            <a:ext cx="840092" cy="468045"/>
          </a:xfrm>
          <a:custGeom>
            <a:avLst/>
            <a:gdLst/>
            <a:ahLst/>
            <a:cxnLst/>
            <a:rect l="l" t="t" r="r" b="b"/>
            <a:pathLst>
              <a:path w="840092" h="468045">
                <a:moveTo>
                  <a:pt x="0" y="468045"/>
                </a:moveTo>
                <a:lnTo>
                  <a:pt x="840092" y="468045"/>
                </a:lnTo>
                <a:lnTo>
                  <a:pt x="840092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2195703" y="4149039"/>
            <a:ext cx="816089" cy="468045"/>
          </a:xfrm>
          <a:custGeom>
            <a:avLst/>
            <a:gdLst/>
            <a:ahLst/>
            <a:cxnLst/>
            <a:rect l="l" t="t" r="r" b="b"/>
            <a:pathLst>
              <a:path w="816089" h="468045">
                <a:moveTo>
                  <a:pt x="0" y="468045"/>
                </a:moveTo>
                <a:lnTo>
                  <a:pt x="816089" y="468045"/>
                </a:lnTo>
                <a:lnTo>
                  <a:pt x="816089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3011805" y="4149039"/>
            <a:ext cx="840092" cy="468045"/>
          </a:xfrm>
          <a:custGeom>
            <a:avLst/>
            <a:gdLst/>
            <a:ahLst/>
            <a:cxnLst/>
            <a:rect l="l" t="t" r="r" b="b"/>
            <a:pathLst>
              <a:path w="840092" h="468045">
                <a:moveTo>
                  <a:pt x="0" y="468045"/>
                </a:moveTo>
                <a:lnTo>
                  <a:pt x="840092" y="468045"/>
                </a:lnTo>
                <a:lnTo>
                  <a:pt x="840092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2195703" y="4617161"/>
            <a:ext cx="816089" cy="468045"/>
          </a:xfrm>
          <a:custGeom>
            <a:avLst/>
            <a:gdLst/>
            <a:ahLst/>
            <a:cxnLst/>
            <a:rect l="l" t="t" r="r" b="b"/>
            <a:pathLst>
              <a:path w="816089" h="468045">
                <a:moveTo>
                  <a:pt x="0" y="468045"/>
                </a:moveTo>
                <a:lnTo>
                  <a:pt x="816089" y="468045"/>
                </a:lnTo>
                <a:lnTo>
                  <a:pt x="816089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3011805" y="4617161"/>
            <a:ext cx="840092" cy="468045"/>
          </a:xfrm>
          <a:custGeom>
            <a:avLst/>
            <a:gdLst/>
            <a:ahLst/>
            <a:cxnLst/>
            <a:rect l="l" t="t" r="r" b="b"/>
            <a:pathLst>
              <a:path w="840092" h="468045">
                <a:moveTo>
                  <a:pt x="0" y="468045"/>
                </a:moveTo>
                <a:lnTo>
                  <a:pt x="840092" y="468045"/>
                </a:lnTo>
                <a:lnTo>
                  <a:pt x="840092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2195703" y="5085156"/>
            <a:ext cx="816089" cy="468045"/>
          </a:xfrm>
          <a:custGeom>
            <a:avLst/>
            <a:gdLst/>
            <a:ahLst/>
            <a:cxnLst/>
            <a:rect l="l" t="t" r="r" b="b"/>
            <a:pathLst>
              <a:path w="816089" h="468045">
                <a:moveTo>
                  <a:pt x="0" y="468045"/>
                </a:moveTo>
                <a:lnTo>
                  <a:pt x="816089" y="468045"/>
                </a:lnTo>
                <a:lnTo>
                  <a:pt x="816089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7" name="object 157"/>
          <p:cNvSpPr/>
          <p:nvPr/>
        </p:nvSpPr>
        <p:spPr>
          <a:xfrm>
            <a:off x="3011805" y="5085156"/>
            <a:ext cx="840092" cy="468045"/>
          </a:xfrm>
          <a:custGeom>
            <a:avLst/>
            <a:gdLst/>
            <a:ahLst/>
            <a:cxnLst/>
            <a:rect l="l" t="t" r="r" b="b"/>
            <a:pathLst>
              <a:path w="840092" h="468045">
                <a:moveTo>
                  <a:pt x="0" y="468045"/>
                </a:moveTo>
                <a:lnTo>
                  <a:pt x="840092" y="468045"/>
                </a:lnTo>
                <a:lnTo>
                  <a:pt x="840092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8" name="object 158"/>
          <p:cNvSpPr/>
          <p:nvPr/>
        </p:nvSpPr>
        <p:spPr>
          <a:xfrm>
            <a:off x="2195703" y="1334389"/>
            <a:ext cx="0" cy="4225163"/>
          </a:xfrm>
          <a:custGeom>
            <a:avLst/>
            <a:gdLst/>
            <a:ahLst/>
            <a:cxnLst/>
            <a:rect l="l" t="t" r="r" b="b"/>
            <a:pathLst>
              <a:path h="4225163">
                <a:moveTo>
                  <a:pt x="0" y="0"/>
                </a:moveTo>
                <a:lnTo>
                  <a:pt x="0" y="4225163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9" name="object 159"/>
          <p:cNvSpPr/>
          <p:nvPr/>
        </p:nvSpPr>
        <p:spPr>
          <a:xfrm>
            <a:off x="3011805" y="1334389"/>
            <a:ext cx="0" cy="4225163"/>
          </a:xfrm>
          <a:custGeom>
            <a:avLst/>
            <a:gdLst/>
            <a:ahLst/>
            <a:cxnLst/>
            <a:rect l="l" t="t" r="r" b="b"/>
            <a:pathLst>
              <a:path h="4225163">
                <a:moveTo>
                  <a:pt x="0" y="0"/>
                </a:moveTo>
                <a:lnTo>
                  <a:pt x="0" y="4225163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3851910" y="1334389"/>
            <a:ext cx="0" cy="4225163"/>
          </a:xfrm>
          <a:custGeom>
            <a:avLst/>
            <a:gdLst/>
            <a:ahLst/>
            <a:cxnLst/>
            <a:rect l="l" t="t" r="r" b="b"/>
            <a:pathLst>
              <a:path h="4225163">
                <a:moveTo>
                  <a:pt x="0" y="0"/>
                </a:moveTo>
                <a:lnTo>
                  <a:pt x="0" y="4225163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1" name="object 161"/>
          <p:cNvSpPr/>
          <p:nvPr/>
        </p:nvSpPr>
        <p:spPr>
          <a:xfrm>
            <a:off x="4716018" y="1340815"/>
            <a:ext cx="576059" cy="468045"/>
          </a:xfrm>
          <a:custGeom>
            <a:avLst/>
            <a:gdLst/>
            <a:ahLst/>
            <a:cxnLst/>
            <a:rect l="l" t="t" r="r" b="b"/>
            <a:pathLst>
              <a:path w="576059" h="468045">
                <a:moveTo>
                  <a:pt x="0" y="468045"/>
                </a:moveTo>
                <a:lnTo>
                  <a:pt x="576059" y="468045"/>
                </a:lnTo>
                <a:lnTo>
                  <a:pt x="576059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2" name="object 162"/>
          <p:cNvSpPr/>
          <p:nvPr/>
        </p:nvSpPr>
        <p:spPr>
          <a:xfrm>
            <a:off x="5292090" y="1340815"/>
            <a:ext cx="648068" cy="468045"/>
          </a:xfrm>
          <a:custGeom>
            <a:avLst/>
            <a:gdLst/>
            <a:ahLst/>
            <a:cxnLst/>
            <a:rect l="l" t="t" r="r" b="b"/>
            <a:pathLst>
              <a:path w="648068" h="468045">
                <a:moveTo>
                  <a:pt x="0" y="468045"/>
                </a:moveTo>
                <a:lnTo>
                  <a:pt x="648068" y="468045"/>
                </a:lnTo>
                <a:lnTo>
                  <a:pt x="648068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3" name="object 163"/>
          <p:cNvSpPr/>
          <p:nvPr/>
        </p:nvSpPr>
        <p:spPr>
          <a:xfrm>
            <a:off x="5940171" y="1340815"/>
            <a:ext cx="612076" cy="468045"/>
          </a:xfrm>
          <a:custGeom>
            <a:avLst/>
            <a:gdLst/>
            <a:ahLst/>
            <a:cxnLst/>
            <a:rect l="l" t="t" r="r" b="b"/>
            <a:pathLst>
              <a:path w="612076" h="468045">
                <a:moveTo>
                  <a:pt x="0" y="468045"/>
                </a:moveTo>
                <a:lnTo>
                  <a:pt x="612076" y="468045"/>
                </a:lnTo>
                <a:lnTo>
                  <a:pt x="612076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4" name="object 164"/>
          <p:cNvSpPr/>
          <p:nvPr/>
        </p:nvSpPr>
        <p:spPr>
          <a:xfrm>
            <a:off x="6552183" y="1340815"/>
            <a:ext cx="708075" cy="468045"/>
          </a:xfrm>
          <a:custGeom>
            <a:avLst/>
            <a:gdLst/>
            <a:ahLst/>
            <a:cxnLst/>
            <a:rect l="l" t="t" r="r" b="b"/>
            <a:pathLst>
              <a:path w="708075" h="468045">
                <a:moveTo>
                  <a:pt x="0" y="468045"/>
                </a:moveTo>
                <a:lnTo>
                  <a:pt x="708075" y="468045"/>
                </a:lnTo>
                <a:lnTo>
                  <a:pt x="708075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5" name="object 165"/>
          <p:cNvSpPr/>
          <p:nvPr/>
        </p:nvSpPr>
        <p:spPr>
          <a:xfrm>
            <a:off x="4716018" y="1808810"/>
            <a:ext cx="576059" cy="468045"/>
          </a:xfrm>
          <a:custGeom>
            <a:avLst/>
            <a:gdLst/>
            <a:ahLst/>
            <a:cxnLst/>
            <a:rect l="l" t="t" r="r" b="b"/>
            <a:pathLst>
              <a:path w="576059" h="468045">
                <a:moveTo>
                  <a:pt x="0" y="468045"/>
                </a:moveTo>
                <a:lnTo>
                  <a:pt x="576059" y="468045"/>
                </a:lnTo>
                <a:lnTo>
                  <a:pt x="576059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6" name="object 166"/>
          <p:cNvSpPr/>
          <p:nvPr/>
        </p:nvSpPr>
        <p:spPr>
          <a:xfrm>
            <a:off x="5292090" y="1808810"/>
            <a:ext cx="648068" cy="468045"/>
          </a:xfrm>
          <a:custGeom>
            <a:avLst/>
            <a:gdLst/>
            <a:ahLst/>
            <a:cxnLst/>
            <a:rect l="l" t="t" r="r" b="b"/>
            <a:pathLst>
              <a:path w="648068" h="468045">
                <a:moveTo>
                  <a:pt x="0" y="468045"/>
                </a:moveTo>
                <a:lnTo>
                  <a:pt x="648068" y="468045"/>
                </a:lnTo>
                <a:lnTo>
                  <a:pt x="648068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7" name="object 167"/>
          <p:cNvSpPr/>
          <p:nvPr/>
        </p:nvSpPr>
        <p:spPr>
          <a:xfrm>
            <a:off x="5940171" y="1808810"/>
            <a:ext cx="612076" cy="468045"/>
          </a:xfrm>
          <a:custGeom>
            <a:avLst/>
            <a:gdLst/>
            <a:ahLst/>
            <a:cxnLst/>
            <a:rect l="l" t="t" r="r" b="b"/>
            <a:pathLst>
              <a:path w="612076" h="468045">
                <a:moveTo>
                  <a:pt x="0" y="468045"/>
                </a:moveTo>
                <a:lnTo>
                  <a:pt x="612076" y="468045"/>
                </a:lnTo>
                <a:lnTo>
                  <a:pt x="612076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8" name="object 168"/>
          <p:cNvSpPr/>
          <p:nvPr/>
        </p:nvSpPr>
        <p:spPr>
          <a:xfrm>
            <a:off x="6552183" y="1808810"/>
            <a:ext cx="708075" cy="468045"/>
          </a:xfrm>
          <a:custGeom>
            <a:avLst/>
            <a:gdLst/>
            <a:ahLst/>
            <a:cxnLst/>
            <a:rect l="l" t="t" r="r" b="b"/>
            <a:pathLst>
              <a:path w="708075" h="468045">
                <a:moveTo>
                  <a:pt x="0" y="468045"/>
                </a:moveTo>
                <a:lnTo>
                  <a:pt x="708075" y="468045"/>
                </a:lnTo>
                <a:lnTo>
                  <a:pt x="708075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9" name="object 169"/>
          <p:cNvSpPr/>
          <p:nvPr/>
        </p:nvSpPr>
        <p:spPr>
          <a:xfrm>
            <a:off x="4716018" y="2276932"/>
            <a:ext cx="576059" cy="468045"/>
          </a:xfrm>
          <a:custGeom>
            <a:avLst/>
            <a:gdLst/>
            <a:ahLst/>
            <a:cxnLst/>
            <a:rect l="l" t="t" r="r" b="b"/>
            <a:pathLst>
              <a:path w="576059" h="468045">
                <a:moveTo>
                  <a:pt x="0" y="468045"/>
                </a:moveTo>
                <a:lnTo>
                  <a:pt x="576059" y="468045"/>
                </a:lnTo>
                <a:lnTo>
                  <a:pt x="576059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0" name="object 170"/>
          <p:cNvSpPr/>
          <p:nvPr/>
        </p:nvSpPr>
        <p:spPr>
          <a:xfrm>
            <a:off x="5292090" y="2276932"/>
            <a:ext cx="648068" cy="468045"/>
          </a:xfrm>
          <a:custGeom>
            <a:avLst/>
            <a:gdLst/>
            <a:ahLst/>
            <a:cxnLst/>
            <a:rect l="l" t="t" r="r" b="b"/>
            <a:pathLst>
              <a:path w="648068" h="468045">
                <a:moveTo>
                  <a:pt x="0" y="468045"/>
                </a:moveTo>
                <a:lnTo>
                  <a:pt x="648068" y="468045"/>
                </a:lnTo>
                <a:lnTo>
                  <a:pt x="648068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1" name="object 171"/>
          <p:cNvSpPr/>
          <p:nvPr/>
        </p:nvSpPr>
        <p:spPr>
          <a:xfrm>
            <a:off x="5940171" y="2276932"/>
            <a:ext cx="612076" cy="468045"/>
          </a:xfrm>
          <a:custGeom>
            <a:avLst/>
            <a:gdLst/>
            <a:ahLst/>
            <a:cxnLst/>
            <a:rect l="l" t="t" r="r" b="b"/>
            <a:pathLst>
              <a:path w="612076" h="468045">
                <a:moveTo>
                  <a:pt x="0" y="468045"/>
                </a:moveTo>
                <a:lnTo>
                  <a:pt x="612076" y="468045"/>
                </a:lnTo>
                <a:lnTo>
                  <a:pt x="612076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2" name="object 172"/>
          <p:cNvSpPr/>
          <p:nvPr/>
        </p:nvSpPr>
        <p:spPr>
          <a:xfrm>
            <a:off x="6552183" y="2276932"/>
            <a:ext cx="708075" cy="468045"/>
          </a:xfrm>
          <a:custGeom>
            <a:avLst/>
            <a:gdLst/>
            <a:ahLst/>
            <a:cxnLst/>
            <a:rect l="l" t="t" r="r" b="b"/>
            <a:pathLst>
              <a:path w="708075" h="468045">
                <a:moveTo>
                  <a:pt x="0" y="468045"/>
                </a:moveTo>
                <a:lnTo>
                  <a:pt x="708075" y="468045"/>
                </a:lnTo>
                <a:lnTo>
                  <a:pt x="708075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3" name="object 173"/>
          <p:cNvSpPr/>
          <p:nvPr/>
        </p:nvSpPr>
        <p:spPr>
          <a:xfrm>
            <a:off x="4716018" y="2744927"/>
            <a:ext cx="576059" cy="468045"/>
          </a:xfrm>
          <a:custGeom>
            <a:avLst/>
            <a:gdLst/>
            <a:ahLst/>
            <a:cxnLst/>
            <a:rect l="l" t="t" r="r" b="b"/>
            <a:pathLst>
              <a:path w="576059" h="468045">
                <a:moveTo>
                  <a:pt x="0" y="468045"/>
                </a:moveTo>
                <a:lnTo>
                  <a:pt x="576059" y="468045"/>
                </a:lnTo>
                <a:lnTo>
                  <a:pt x="576059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4" name="object 174"/>
          <p:cNvSpPr/>
          <p:nvPr/>
        </p:nvSpPr>
        <p:spPr>
          <a:xfrm>
            <a:off x="5292090" y="2744927"/>
            <a:ext cx="648068" cy="468045"/>
          </a:xfrm>
          <a:custGeom>
            <a:avLst/>
            <a:gdLst/>
            <a:ahLst/>
            <a:cxnLst/>
            <a:rect l="l" t="t" r="r" b="b"/>
            <a:pathLst>
              <a:path w="648068" h="468045">
                <a:moveTo>
                  <a:pt x="0" y="468045"/>
                </a:moveTo>
                <a:lnTo>
                  <a:pt x="648068" y="468045"/>
                </a:lnTo>
                <a:lnTo>
                  <a:pt x="648068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5" name="object 175"/>
          <p:cNvSpPr/>
          <p:nvPr/>
        </p:nvSpPr>
        <p:spPr>
          <a:xfrm>
            <a:off x="5940171" y="2744927"/>
            <a:ext cx="612076" cy="468045"/>
          </a:xfrm>
          <a:custGeom>
            <a:avLst/>
            <a:gdLst/>
            <a:ahLst/>
            <a:cxnLst/>
            <a:rect l="l" t="t" r="r" b="b"/>
            <a:pathLst>
              <a:path w="612076" h="468045">
                <a:moveTo>
                  <a:pt x="0" y="468045"/>
                </a:moveTo>
                <a:lnTo>
                  <a:pt x="612076" y="468045"/>
                </a:lnTo>
                <a:lnTo>
                  <a:pt x="612076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6" name="object 176"/>
          <p:cNvSpPr/>
          <p:nvPr/>
        </p:nvSpPr>
        <p:spPr>
          <a:xfrm>
            <a:off x="6552183" y="2744927"/>
            <a:ext cx="708075" cy="468045"/>
          </a:xfrm>
          <a:custGeom>
            <a:avLst/>
            <a:gdLst/>
            <a:ahLst/>
            <a:cxnLst/>
            <a:rect l="l" t="t" r="r" b="b"/>
            <a:pathLst>
              <a:path w="708075" h="468045">
                <a:moveTo>
                  <a:pt x="0" y="468045"/>
                </a:moveTo>
                <a:lnTo>
                  <a:pt x="708075" y="468045"/>
                </a:lnTo>
                <a:lnTo>
                  <a:pt x="708075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7" name="object 177"/>
          <p:cNvSpPr/>
          <p:nvPr/>
        </p:nvSpPr>
        <p:spPr>
          <a:xfrm>
            <a:off x="4716018" y="3212922"/>
            <a:ext cx="576059" cy="468045"/>
          </a:xfrm>
          <a:custGeom>
            <a:avLst/>
            <a:gdLst/>
            <a:ahLst/>
            <a:cxnLst/>
            <a:rect l="l" t="t" r="r" b="b"/>
            <a:pathLst>
              <a:path w="576059" h="468045">
                <a:moveTo>
                  <a:pt x="0" y="468045"/>
                </a:moveTo>
                <a:lnTo>
                  <a:pt x="576059" y="468045"/>
                </a:lnTo>
                <a:lnTo>
                  <a:pt x="576059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8" name="object 178"/>
          <p:cNvSpPr/>
          <p:nvPr/>
        </p:nvSpPr>
        <p:spPr>
          <a:xfrm>
            <a:off x="5292090" y="3212922"/>
            <a:ext cx="648068" cy="468045"/>
          </a:xfrm>
          <a:custGeom>
            <a:avLst/>
            <a:gdLst/>
            <a:ahLst/>
            <a:cxnLst/>
            <a:rect l="l" t="t" r="r" b="b"/>
            <a:pathLst>
              <a:path w="648068" h="468045">
                <a:moveTo>
                  <a:pt x="0" y="468045"/>
                </a:moveTo>
                <a:lnTo>
                  <a:pt x="648068" y="468045"/>
                </a:lnTo>
                <a:lnTo>
                  <a:pt x="648068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9" name="object 179"/>
          <p:cNvSpPr/>
          <p:nvPr/>
        </p:nvSpPr>
        <p:spPr>
          <a:xfrm>
            <a:off x="5940171" y="3212922"/>
            <a:ext cx="612076" cy="468045"/>
          </a:xfrm>
          <a:custGeom>
            <a:avLst/>
            <a:gdLst/>
            <a:ahLst/>
            <a:cxnLst/>
            <a:rect l="l" t="t" r="r" b="b"/>
            <a:pathLst>
              <a:path w="612076" h="468045">
                <a:moveTo>
                  <a:pt x="0" y="468045"/>
                </a:moveTo>
                <a:lnTo>
                  <a:pt x="612076" y="468045"/>
                </a:lnTo>
                <a:lnTo>
                  <a:pt x="612076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0" name="object 180"/>
          <p:cNvSpPr/>
          <p:nvPr/>
        </p:nvSpPr>
        <p:spPr>
          <a:xfrm>
            <a:off x="6552183" y="3212922"/>
            <a:ext cx="708075" cy="468045"/>
          </a:xfrm>
          <a:custGeom>
            <a:avLst/>
            <a:gdLst/>
            <a:ahLst/>
            <a:cxnLst/>
            <a:rect l="l" t="t" r="r" b="b"/>
            <a:pathLst>
              <a:path w="708075" h="468045">
                <a:moveTo>
                  <a:pt x="0" y="468045"/>
                </a:moveTo>
                <a:lnTo>
                  <a:pt x="708075" y="468045"/>
                </a:lnTo>
                <a:lnTo>
                  <a:pt x="708075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1" name="object 181"/>
          <p:cNvSpPr/>
          <p:nvPr/>
        </p:nvSpPr>
        <p:spPr>
          <a:xfrm>
            <a:off x="4716018" y="3681044"/>
            <a:ext cx="576059" cy="468045"/>
          </a:xfrm>
          <a:custGeom>
            <a:avLst/>
            <a:gdLst/>
            <a:ahLst/>
            <a:cxnLst/>
            <a:rect l="l" t="t" r="r" b="b"/>
            <a:pathLst>
              <a:path w="576059" h="468045">
                <a:moveTo>
                  <a:pt x="0" y="468045"/>
                </a:moveTo>
                <a:lnTo>
                  <a:pt x="576059" y="468045"/>
                </a:lnTo>
                <a:lnTo>
                  <a:pt x="576059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2" name="object 182"/>
          <p:cNvSpPr/>
          <p:nvPr/>
        </p:nvSpPr>
        <p:spPr>
          <a:xfrm>
            <a:off x="5292090" y="3681044"/>
            <a:ext cx="648068" cy="468045"/>
          </a:xfrm>
          <a:custGeom>
            <a:avLst/>
            <a:gdLst/>
            <a:ahLst/>
            <a:cxnLst/>
            <a:rect l="l" t="t" r="r" b="b"/>
            <a:pathLst>
              <a:path w="648068" h="468045">
                <a:moveTo>
                  <a:pt x="0" y="468045"/>
                </a:moveTo>
                <a:lnTo>
                  <a:pt x="648068" y="468045"/>
                </a:lnTo>
                <a:lnTo>
                  <a:pt x="648068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3" name="object 183"/>
          <p:cNvSpPr/>
          <p:nvPr/>
        </p:nvSpPr>
        <p:spPr>
          <a:xfrm>
            <a:off x="5940171" y="3681044"/>
            <a:ext cx="612076" cy="468045"/>
          </a:xfrm>
          <a:custGeom>
            <a:avLst/>
            <a:gdLst/>
            <a:ahLst/>
            <a:cxnLst/>
            <a:rect l="l" t="t" r="r" b="b"/>
            <a:pathLst>
              <a:path w="612076" h="468045">
                <a:moveTo>
                  <a:pt x="0" y="468045"/>
                </a:moveTo>
                <a:lnTo>
                  <a:pt x="612076" y="468045"/>
                </a:lnTo>
                <a:lnTo>
                  <a:pt x="612076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4" name="object 184"/>
          <p:cNvSpPr/>
          <p:nvPr/>
        </p:nvSpPr>
        <p:spPr>
          <a:xfrm>
            <a:off x="6552183" y="3681044"/>
            <a:ext cx="708075" cy="468045"/>
          </a:xfrm>
          <a:custGeom>
            <a:avLst/>
            <a:gdLst/>
            <a:ahLst/>
            <a:cxnLst/>
            <a:rect l="l" t="t" r="r" b="b"/>
            <a:pathLst>
              <a:path w="708075" h="468045">
                <a:moveTo>
                  <a:pt x="0" y="468045"/>
                </a:moveTo>
                <a:lnTo>
                  <a:pt x="708075" y="468045"/>
                </a:lnTo>
                <a:lnTo>
                  <a:pt x="708075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5" name="object 185"/>
          <p:cNvSpPr/>
          <p:nvPr/>
        </p:nvSpPr>
        <p:spPr>
          <a:xfrm>
            <a:off x="4716018" y="4149039"/>
            <a:ext cx="576059" cy="468045"/>
          </a:xfrm>
          <a:custGeom>
            <a:avLst/>
            <a:gdLst/>
            <a:ahLst/>
            <a:cxnLst/>
            <a:rect l="l" t="t" r="r" b="b"/>
            <a:pathLst>
              <a:path w="576059" h="468045">
                <a:moveTo>
                  <a:pt x="0" y="468045"/>
                </a:moveTo>
                <a:lnTo>
                  <a:pt x="576059" y="468045"/>
                </a:lnTo>
                <a:lnTo>
                  <a:pt x="576059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6" name="object 186"/>
          <p:cNvSpPr/>
          <p:nvPr/>
        </p:nvSpPr>
        <p:spPr>
          <a:xfrm>
            <a:off x="5292090" y="4149039"/>
            <a:ext cx="648068" cy="468045"/>
          </a:xfrm>
          <a:custGeom>
            <a:avLst/>
            <a:gdLst/>
            <a:ahLst/>
            <a:cxnLst/>
            <a:rect l="l" t="t" r="r" b="b"/>
            <a:pathLst>
              <a:path w="648068" h="468045">
                <a:moveTo>
                  <a:pt x="0" y="468045"/>
                </a:moveTo>
                <a:lnTo>
                  <a:pt x="648068" y="468045"/>
                </a:lnTo>
                <a:lnTo>
                  <a:pt x="648068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7" name="object 187"/>
          <p:cNvSpPr/>
          <p:nvPr/>
        </p:nvSpPr>
        <p:spPr>
          <a:xfrm>
            <a:off x="5940171" y="4149039"/>
            <a:ext cx="612076" cy="468045"/>
          </a:xfrm>
          <a:custGeom>
            <a:avLst/>
            <a:gdLst/>
            <a:ahLst/>
            <a:cxnLst/>
            <a:rect l="l" t="t" r="r" b="b"/>
            <a:pathLst>
              <a:path w="612076" h="468045">
                <a:moveTo>
                  <a:pt x="0" y="468045"/>
                </a:moveTo>
                <a:lnTo>
                  <a:pt x="612076" y="468045"/>
                </a:lnTo>
                <a:lnTo>
                  <a:pt x="612076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8" name="object 188"/>
          <p:cNvSpPr/>
          <p:nvPr/>
        </p:nvSpPr>
        <p:spPr>
          <a:xfrm>
            <a:off x="6552183" y="4149039"/>
            <a:ext cx="708075" cy="468045"/>
          </a:xfrm>
          <a:custGeom>
            <a:avLst/>
            <a:gdLst/>
            <a:ahLst/>
            <a:cxnLst/>
            <a:rect l="l" t="t" r="r" b="b"/>
            <a:pathLst>
              <a:path w="708075" h="468045">
                <a:moveTo>
                  <a:pt x="0" y="468045"/>
                </a:moveTo>
                <a:lnTo>
                  <a:pt x="708075" y="468045"/>
                </a:lnTo>
                <a:lnTo>
                  <a:pt x="708075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9" name="object 189"/>
          <p:cNvSpPr/>
          <p:nvPr/>
        </p:nvSpPr>
        <p:spPr>
          <a:xfrm>
            <a:off x="4716018" y="4617161"/>
            <a:ext cx="576059" cy="468045"/>
          </a:xfrm>
          <a:custGeom>
            <a:avLst/>
            <a:gdLst/>
            <a:ahLst/>
            <a:cxnLst/>
            <a:rect l="l" t="t" r="r" b="b"/>
            <a:pathLst>
              <a:path w="576059" h="468045">
                <a:moveTo>
                  <a:pt x="0" y="468045"/>
                </a:moveTo>
                <a:lnTo>
                  <a:pt x="576059" y="468045"/>
                </a:lnTo>
                <a:lnTo>
                  <a:pt x="576059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0" name="object 190"/>
          <p:cNvSpPr/>
          <p:nvPr/>
        </p:nvSpPr>
        <p:spPr>
          <a:xfrm>
            <a:off x="5292090" y="4617161"/>
            <a:ext cx="648068" cy="468045"/>
          </a:xfrm>
          <a:custGeom>
            <a:avLst/>
            <a:gdLst/>
            <a:ahLst/>
            <a:cxnLst/>
            <a:rect l="l" t="t" r="r" b="b"/>
            <a:pathLst>
              <a:path w="648068" h="468045">
                <a:moveTo>
                  <a:pt x="0" y="468045"/>
                </a:moveTo>
                <a:lnTo>
                  <a:pt x="648068" y="468045"/>
                </a:lnTo>
                <a:lnTo>
                  <a:pt x="648068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1" name="object 191"/>
          <p:cNvSpPr/>
          <p:nvPr/>
        </p:nvSpPr>
        <p:spPr>
          <a:xfrm>
            <a:off x="5940171" y="4617161"/>
            <a:ext cx="612076" cy="468045"/>
          </a:xfrm>
          <a:custGeom>
            <a:avLst/>
            <a:gdLst/>
            <a:ahLst/>
            <a:cxnLst/>
            <a:rect l="l" t="t" r="r" b="b"/>
            <a:pathLst>
              <a:path w="612076" h="468045">
                <a:moveTo>
                  <a:pt x="0" y="468045"/>
                </a:moveTo>
                <a:lnTo>
                  <a:pt x="612076" y="468045"/>
                </a:lnTo>
                <a:lnTo>
                  <a:pt x="612076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2" name="object 192"/>
          <p:cNvSpPr/>
          <p:nvPr/>
        </p:nvSpPr>
        <p:spPr>
          <a:xfrm>
            <a:off x="6552183" y="4617161"/>
            <a:ext cx="708075" cy="468045"/>
          </a:xfrm>
          <a:custGeom>
            <a:avLst/>
            <a:gdLst/>
            <a:ahLst/>
            <a:cxnLst/>
            <a:rect l="l" t="t" r="r" b="b"/>
            <a:pathLst>
              <a:path w="708075" h="468045">
                <a:moveTo>
                  <a:pt x="0" y="468045"/>
                </a:moveTo>
                <a:lnTo>
                  <a:pt x="708075" y="468045"/>
                </a:lnTo>
                <a:lnTo>
                  <a:pt x="708075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3" name="object 193"/>
          <p:cNvSpPr/>
          <p:nvPr/>
        </p:nvSpPr>
        <p:spPr>
          <a:xfrm>
            <a:off x="4716018" y="5085156"/>
            <a:ext cx="576059" cy="468045"/>
          </a:xfrm>
          <a:custGeom>
            <a:avLst/>
            <a:gdLst/>
            <a:ahLst/>
            <a:cxnLst/>
            <a:rect l="l" t="t" r="r" b="b"/>
            <a:pathLst>
              <a:path w="576059" h="468045">
                <a:moveTo>
                  <a:pt x="0" y="468045"/>
                </a:moveTo>
                <a:lnTo>
                  <a:pt x="576059" y="468045"/>
                </a:lnTo>
                <a:lnTo>
                  <a:pt x="576059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4" name="object 194"/>
          <p:cNvSpPr/>
          <p:nvPr/>
        </p:nvSpPr>
        <p:spPr>
          <a:xfrm>
            <a:off x="5292090" y="5085156"/>
            <a:ext cx="648068" cy="468045"/>
          </a:xfrm>
          <a:custGeom>
            <a:avLst/>
            <a:gdLst/>
            <a:ahLst/>
            <a:cxnLst/>
            <a:rect l="l" t="t" r="r" b="b"/>
            <a:pathLst>
              <a:path w="648068" h="468045">
                <a:moveTo>
                  <a:pt x="0" y="468045"/>
                </a:moveTo>
                <a:lnTo>
                  <a:pt x="648068" y="468045"/>
                </a:lnTo>
                <a:lnTo>
                  <a:pt x="648068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5" name="object 195"/>
          <p:cNvSpPr/>
          <p:nvPr/>
        </p:nvSpPr>
        <p:spPr>
          <a:xfrm>
            <a:off x="5940171" y="5085156"/>
            <a:ext cx="612076" cy="468045"/>
          </a:xfrm>
          <a:custGeom>
            <a:avLst/>
            <a:gdLst/>
            <a:ahLst/>
            <a:cxnLst/>
            <a:rect l="l" t="t" r="r" b="b"/>
            <a:pathLst>
              <a:path w="612076" h="468045">
                <a:moveTo>
                  <a:pt x="0" y="468045"/>
                </a:moveTo>
                <a:lnTo>
                  <a:pt x="612076" y="468045"/>
                </a:lnTo>
                <a:lnTo>
                  <a:pt x="612076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6" name="object 196"/>
          <p:cNvSpPr/>
          <p:nvPr/>
        </p:nvSpPr>
        <p:spPr>
          <a:xfrm>
            <a:off x="6552183" y="5085156"/>
            <a:ext cx="708075" cy="468045"/>
          </a:xfrm>
          <a:custGeom>
            <a:avLst/>
            <a:gdLst/>
            <a:ahLst/>
            <a:cxnLst/>
            <a:rect l="l" t="t" r="r" b="b"/>
            <a:pathLst>
              <a:path w="708075" h="468045">
                <a:moveTo>
                  <a:pt x="0" y="468045"/>
                </a:moveTo>
                <a:lnTo>
                  <a:pt x="708075" y="468045"/>
                </a:lnTo>
                <a:lnTo>
                  <a:pt x="708075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7" name="object 197"/>
          <p:cNvSpPr/>
          <p:nvPr/>
        </p:nvSpPr>
        <p:spPr>
          <a:xfrm>
            <a:off x="4716018" y="1334389"/>
            <a:ext cx="0" cy="4225163"/>
          </a:xfrm>
          <a:custGeom>
            <a:avLst/>
            <a:gdLst/>
            <a:ahLst/>
            <a:cxnLst/>
            <a:rect l="l" t="t" r="r" b="b"/>
            <a:pathLst>
              <a:path h="4225163">
                <a:moveTo>
                  <a:pt x="0" y="0"/>
                </a:moveTo>
                <a:lnTo>
                  <a:pt x="0" y="4225163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8" name="object 198"/>
          <p:cNvSpPr/>
          <p:nvPr/>
        </p:nvSpPr>
        <p:spPr>
          <a:xfrm>
            <a:off x="5292090" y="1334389"/>
            <a:ext cx="0" cy="4225163"/>
          </a:xfrm>
          <a:custGeom>
            <a:avLst/>
            <a:gdLst/>
            <a:ahLst/>
            <a:cxnLst/>
            <a:rect l="l" t="t" r="r" b="b"/>
            <a:pathLst>
              <a:path h="4225163">
                <a:moveTo>
                  <a:pt x="0" y="0"/>
                </a:moveTo>
                <a:lnTo>
                  <a:pt x="0" y="4225163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9" name="object 199"/>
          <p:cNvSpPr/>
          <p:nvPr/>
        </p:nvSpPr>
        <p:spPr>
          <a:xfrm>
            <a:off x="5940171" y="1334389"/>
            <a:ext cx="0" cy="4225163"/>
          </a:xfrm>
          <a:custGeom>
            <a:avLst/>
            <a:gdLst/>
            <a:ahLst/>
            <a:cxnLst/>
            <a:rect l="l" t="t" r="r" b="b"/>
            <a:pathLst>
              <a:path h="4225163">
                <a:moveTo>
                  <a:pt x="0" y="0"/>
                </a:moveTo>
                <a:lnTo>
                  <a:pt x="0" y="4225163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0" name="object 200"/>
          <p:cNvSpPr/>
          <p:nvPr/>
        </p:nvSpPr>
        <p:spPr>
          <a:xfrm>
            <a:off x="6552183" y="1334389"/>
            <a:ext cx="0" cy="4225163"/>
          </a:xfrm>
          <a:custGeom>
            <a:avLst/>
            <a:gdLst/>
            <a:ahLst/>
            <a:cxnLst/>
            <a:rect l="l" t="t" r="r" b="b"/>
            <a:pathLst>
              <a:path h="4225163">
                <a:moveTo>
                  <a:pt x="0" y="0"/>
                </a:moveTo>
                <a:lnTo>
                  <a:pt x="0" y="4225163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1" name="object 201"/>
          <p:cNvSpPr/>
          <p:nvPr/>
        </p:nvSpPr>
        <p:spPr>
          <a:xfrm>
            <a:off x="7260335" y="1334389"/>
            <a:ext cx="0" cy="4225163"/>
          </a:xfrm>
          <a:custGeom>
            <a:avLst/>
            <a:gdLst/>
            <a:ahLst/>
            <a:cxnLst/>
            <a:rect l="l" t="t" r="r" b="b"/>
            <a:pathLst>
              <a:path h="4225163">
                <a:moveTo>
                  <a:pt x="0" y="0"/>
                </a:moveTo>
                <a:lnTo>
                  <a:pt x="0" y="4225163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2" name="object 202"/>
          <p:cNvSpPr/>
          <p:nvPr/>
        </p:nvSpPr>
        <p:spPr>
          <a:xfrm>
            <a:off x="7968360" y="1334389"/>
            <a:ext cx="0" cy="4225163"/>
          </a:xfrm>
          <a:custGeom>
            <a:avLst/>
            <a:gdLst/>
            <a:ahLst/>
            <a:cxnLst/>
            <a:rect l="l" t="t" r="r" b="b"/>
            <a:pathLst>
              <a:path h="4225163">
                <a:moveTo>
                  <a:pt x="0" y="0"/>
                </a:moveTo>
                <a:lnTo>
                  <a:pt x="0" y="4225163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3" name="object 203"/>
          <p:cNvSpPr/>
          <p:nvPr/>
        </p:nvSpPr>
        <p:spPr>
          <a:xfrm>
            <a:off x="173164" y="1808861"/>
            <a:ext cx="8509698" cy="0"/>
          </a:xfrm>
          <a:custGeom>
            <a:avLst/>
            <a:gdLst/>
            <a:ahLst/>
            <a:cxnLst/>
            <a:rect l="l" t="t" r="r" b="b"/>
            <a:pathLst>
              <a:path w="8509698">
                <a:moveTo>
                  <a:pt x="0" y="0"/>
                </a:moveTo>
                <a:lnTo>
                  <a:pt x="850969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4" name="object 204"/>
          <p:cNvSpPr/>
          <p:nvPr/>
        </p:nvSpPr>
        <p:spPr>
          <a:xfrm>
            <a:off x="173164" y="2276855"/>
            <a:ext cx="8509698" cy="0"/>
          </a:xfrm>
          <a:custGeom>
            <a:avLst/>
            <a:gdLst/>
            <a:ahLst/>
            <a:cxnLst/>
            <a:rect l="l" t="t" r="r" b="b"/>
            <a:pathLst>
              <a:path w="8509698">
                <a:moveTo>
                  <a:pt x="0" y="0"/>
                </a:moveTo>
                <a:lnTo>
                  <a:pt x="850969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5" name="object 205"/>
          <p:cNvSpPr/>
          <p:nvPr/>
        </p:nvSpPr>
        <p:spPr>
          <a:xfrm>
            <a:off x="173164" y="2744978"/>
            <a:ext cx="8509698" cy="0"/>
          </a:xfrm>
          <a:custGeom>
            <a:avLst/>
            <a:gdLst/>
            <a:ahLst/>
            <a:cxnLst/>
            <a:rect l="l" t="t" r="r" b="b"/>
            <a:pathLst>
              <a:path w="8509698">
                <a:moveTo>
                  <a:pt x="0" y="0"/>
                </a:moveTo>
                <a:lnTo>
                  <a:pt x="850969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6" name="object 206"/>
          <p:cNvSpPr/>
          <p:nvPr/>
        </p:nvSpPr>
        <p:spPr>
          <a:xfrm>
            <a:off x="173164" y="3212973"/>
            <a:ext cx="8509698" cy="0"/>
          </a:xfrm>
          <a:custGeom>
            <a:avLst/>
            <a:gdLst/>
            <a:ahLst/>
            <a:cxnLst/>
            <a:rect l="l" t="t" r="r" b="b"/>
            <a:pathLst>
              <a:path w="8509698">
                <a:moveTo>
                  <a:pt x="0" y="0"/>
                </a:moveTo>
                <a:lnTo>
                  <a:pt x="850969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7" name="object 207"/>
          <p:cNvSpPr/>
          <p:nvPr/>
        </p:nvSpPr>
        <p:spPr>
          <a:xfrm>
            <a:off x="173164" y="3680968"/>
            <a:ext cx="8509698" cy="0"/>
          </a:xfrm>
          <a:custGeom>
            <a:avLst/>
            <a:gdLst/>
            <a:ahLst/>
            <a:cxnLst/>
            <a:rect l="l" t="t" r="r" b="b"/>
            <a:pathLst>
              <a:path w="8509698">
                <a:moveTo>
                  <a:pt x="0" y="0"/>
                </a:moveTo>
                <a:lnTo>
                  <a:pt x="850969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8" name="object 208"/>
          <p:cNvSpPr/>
          <p:nvPr/>
        </p:nvSpPr>
        <p:spPr>
          <a:xfrm>
            <a:off x="173164" y="4149090"/>
            <a:ext cx="8509698" cy="0"/>
          </a:xfrm>
          <a:custGeom>
            <a:avLst/>
            <a:gdLst/>
            <a:ahLst/>
            <a:cxnLst/>
            <a:rect l="l" t="t" r="r" b="b"/>
            <a:pathLst>
              <a:path w="8509698">
                <a:moveTo>
                  <a:pt x="0" y="0"/>
                </a:moveTo>
                <a:lnTo>
                  <a:pt x="850969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9" name="object 209"/>
          <p:cNvSpPr/>
          <p:nvPr/>
        </p:nvSpPr>
        <p:spPr>
          <a:xfrm>
            <a:off x="173164" y="4617085"/>
            <a:ext cx="8509698" cy="0"/>
          </a:xfrm>
          <a:custGeom>
            <a:avLst/>
            <a:gdLst/>
            <a:ahLst/>
            <a:cxnLst/>
            <a:rect l="l" t="t" r="r" b="b"/>
            <a:pathLst>
              <a:path w="8509698">
                <a:moveTo>
                  <a:pt x="0" y="0"/>
                </a:moveTo>
                <a:lnTo>
                  <a:pt x="850969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0" name="object 210"/>
          <p:cNvSpPr/>
          <p:nvPr/>
        </p:nvSpPr>
        <p:spPr>
          <a:xfrm>
            <a:off x="173164" y="5085207"/>
            <a:ext cx="8509698" cy="0"/>
          </a:xfrm>
          <a:custGeom>
            <a:avLst/>
            <a:gdLst/>
            <a:ahLst/>
            <a:cxnLst/>
            <a:rect l="l" t="t" r="r" b="b"/>
            <a:pathLst>
              <a:path w="8509698">
                <a:moveTo>
                  <a:pt x="0" y="0"/>
                </a:moveTo>
                <a:lnTo>
                  <a:pt x="850969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1" name="object 211"/>
          <p:cNvSpPr/>
          <p:nvPr/>
        </p:nvSpPr>
        <p:spPr>
          <a:xfrm>
            <a:off x="179514" y="1334389"/>
            <a:ext cx="0" cy="4225163"/>
          </a:xfrm>
          <a:custGeom>
            <a:avLst/>
            <a:gdLst/>
            <a:ahLst/>
            <a:cxnLst/>
            <a:rect l="l" t="t" r="r" b="b"/>
            <a:pathLst>
              <a:path h="4225163">
                <a:moveTo>
                  <a:pt x="0" y="0"/>
                </a:moveTo>
                <a:lnTo>
                  <a:pt x="0" y="4225163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2" name="object 212"/>
          <p:cNvSpPr/>
          <p:nvPr/>
        </p:nvSpPr>
        <p:spPr>
          <a:xfrm>
            <a:off x="8676513" y="1334389"/>
            <a:ext cx="0" cy="4225163"/>
          </a:xfrm>
          <a:custGeom>
            <a:avLst/>
            <a:gdLst/>
            <a:ahLst/>
            <a:cxnLst/>
            <a:rect l="l" t="t" r="r" b="b"/>
            <a:pathLst>
              <a:path h="4225163">
                <a:moveTo>
                  <a:pt x="0" y="0"/>
                </a:moveTo>
                <a:lnTo>
                  <a:pt x="0" y="4225163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3" name="object 213"/>
          <p:cNvSpPr/>
          <p:nvPr/>
        </p:nvSpPr>
        <p:spPr>
          <a:xfrm>
            <a:off x="173164" y="1340739"/>
            <a:ext cx="8509698" cy="0"/>
          </a:xfrm>
          <a:custGeom>
            <a:avLst/>
            <a:gdLst/>
            <a:ahLst/>
            <a:cxnLst/>
            <a:rect l="l" t="t" r="r" b="b"/>
            <a:pathLst>
              <a:path w="8509698">
                <a:moveTo>
                  <a:pt x="0" y="0"/>
                </a:moveTo>
                <a:lnTo>
                  <a:pt x="850969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4" name="object 214"/>
          <p:cNvSpPr/>
          <p:nvPr/>
        </p:nvSpPr>
        <p:spPr>
          <a:xfrm>
            <a:off x="173164" y="5553202"/>
            <a:ext cx="8509698" cy="0"/>
          </a:xfrm>
          <a:custGeom>
            <a:avLst/>
            <a:gdLst/>
            <a:ahLst/>
            <a:cxnLst/>
            <a:rect l="l" t="t" r="r" b="b"/>
            <a:pathLst>
              <a:path w="8509698">
                <a:moveTo>
                  <a:pt x="0" y="0"/>
                </a:moveTo>
                <a:lnTo>
                  <a:pt x="850969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9" name="object 119"/>
          <p:cNvSpPr txBox="1"/>
          <p:nvPr/>
        </p:nvSpPr>
        <p:spPr>
          <a:xfrm>
            <a:off x="2198370" y="297020"/>
            <a:ext cx="5117195" cy="4321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404"/>
              </a:lnSpc>
              <a:spcBef>
                <a:spcPts val="170"/>
              </a:spcBef>
            </a:pPr>
            <a:r>
              <a:rPr sz="32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</a:t>
            </a:r>
            <a:r>
              <a:rPr sz="2550" b="1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M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P</a:t>
            </a:r>
            <a:r>
              <a:rPr sz="2550" b="1" spc="-1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EU</a:t>
            </a:r>
            <a:r>
              <a:rPr sz="255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2550" b="1" spc="18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55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SY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</a:t>
            </a:r>
            <a:r>
              <a:rPr sz="2550" b="1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255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HR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</a:t>
            </a:r>
            <a:r>
              <a:rPr sz="2550" b="1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ES</a:t>
            </a:r>
            <a:endParaRPr sz="2550">
              <a:latin typeface="Century Schoolbook"/>
              <a:cs typeface="Century Schoolbook"/>
            </a:endParaRPr>
          </a:p>
        </p:txBody>
      </p:sp>
      <p:sp>
        <p:nvSpPr>
          <p:cNvPr id="118" name="object 118"/>
          <p:cNvSpPr txBox="1"/>
          <p:nvPr/>
        </p:nvSpPr>
        <p:spPr>
          <a:xfrm>
            <a:off x="5803646" y="812557"/>
            <a:ext cx="382132" cy="3650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875"/>
              </a:lnSpc>
              <a:spcBef>
                <a:spcPts val="143"/>
              </a:spcBef>
            </a:pPr>
            <a:r>
              <a:rPr sz="2600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2</a:t>
            </a:r>
            <a:r>
              <a:rPr sz="2550" spc="0" baseline="24466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3</a:t>
            </a:r>
            <a:endParaRPr sz="1700">
              <a:latin typeface="Century Schoolbook"/>
              <a:cs typeface="Century Schoolbook"/>
            </a:endParaRPr>
          </a:p>
        </p:txBody>
      </p:sp>
      <p:sp>
        <p:nvSpPr>
          <p:cNvPr id="117" name="object 117"/>
          <p:cNvSpPr txBox="1"/>
          <p:nvPr/>
        </p:nvSpPr>
        <p:spPr>
          <a:xfrm>
            <a:off x="1133792" y="822049"/>
            <a:ext cx="1571607" cy="355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795"/>
              </a:lnSpc>
              <a:spcBef>
                <a:spcPts val="139"/>
              </a:spcBef>
            </a:pPr>
            <a:r>
              <a:rPr sz="260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05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XE</a:t>
            </a:r>
            <a:r>
              <a:rPr sz="2050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MPL</a:t>
            </a:r>
            <a:r>
              <a:rPr sz="2050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6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:</a:t>
            </a:r>
            <a:endParaRPr sz="2600">
              <a:latin typeface="Century Schoolbook"/>
              <a:cs typeface="Century Schoolbook"/>
            </a:endParaRPr>
          </a:p>
        </p:txBody>
      </p:sp>
      <p:sp>
        <p:nvSpPr>
          <p:cNvPr id="116" name="object 116"/>
          <p:cNvSpPr txBox="1"/>
          <p:nvPr/>
        </p:nvSpPr>
        <p:spPr>
          <a:xfrm>
            <a:off x="2721610" y="822049"/>
            <a:ext cx="1716041" cy="355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795"/>
              </a:lnSpc>
              <a:spcBef>
                <a:spcPts val="139"/>
              </a:spcBef>
            </a:pPr>
            <a:r>
              <a:rPr sz="2600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205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OM</a:t>
            </a:r>
            <a:r>
              <a:rPr sz="2050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PT</a:t>
            </a:r>
            <a:r>
              <a:rPr sz="205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EUR</a:t>
            </a:r>
            <a:endParaRPr sz="2050">
              <a:latin typeface="Century Schoolbook"/>
              <a:cs typeface="Century Schoolbook"/>
            </a:endParaRPr>
          </a:p>
        </p:txBody>
      </p:sp>
      <p:sp>
        <p:nvSpPr>
          <p:cNvPr id="115" name="object 115"/>
          <p:cNvSpPr txBox="1"/>
          <p:nvPr/>
        </p:nvSpPr>
        <p:spPr>
          <a:xfrm>
            <a:off x="6172200" y="822049"/>
            <a:ext cx="1553850" cy="355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795"/>
              </a:lnSpc>
              <a:spcBef>
                <a:spcPts val="139"/>
              </a:spcBef>
            </a:pPr>
            <a:r>
              <a:rPr sz="2600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(</a:t>
            </a:r>
            <a:r>
              <a:rPr sz="26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B</a:t>
            </a:r>
            <a:r>
              <a:rPr sz="205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</a:t>
            </a:r>
            <a:r>
              <a:rPr sz="2050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205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CULE</a:t>
            </a:r>
            <a:endParaRPr sz="2050">
              <a:latin typeface="Century Schoolbook"/>
              <a:cs typeface="Century Schoolbook"/>
            </a:endParaRPr>
          </a:p>
        </p:txBody>
      </p:sp>
      <p:sp>
        <p:nvSpPr>
          <p:cNvPr id="114" name="object 114"/>
          <p:cNvSpPr txBox="1"/>
          <p:nvPr/>
        </p:nvSpPr>
        <p:spPr>
          <a:xfrm>
            <a:off x="7744841" y="822049"/>
            <a:ext cx="624385" cy="355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795"/>
              </a:lnSpc>
              <a:spcBef>
                <a:spcPts val="139"/>
              </a:spcBef>
            </a:pPr>
            <a:r>
              <a:rPr sz="26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J</a:t>
            </a:r>
            <a:r>
              <a:rPr sz="2600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K</a:t>
            </a:r>
            <a:r>
              <a:rPr sz="26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)</a:t>
            </a:r>
            <a:endParaRPr sz="2600">
              <a:latin typeface="Century Schoolbook"/>
              <a:cs typeface="Century Schoolbook"/>
            </a:endParaRPr>
          </a:p>
        </p:txBody>
      </p:sp>
      <p:sp>
        <p:nvSpPr>
          <p:cNvPr id="113" name="object 113"/>
          <p:cNvSpPr txBox="1"/>
          <p:nvPr/>
        </p:nvSpPr>
        <p:spPr>
          <a:xfrm>
            <a:off x="4457065" y="876206"/>
            <a:ext cx="1322234" cy="28956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250"/>
              </a:lnSpc>
              <a:spcBef>
                <a:spcPts val="112"/>
              </a:spcBef>
            </a:pPr>
            <a:r>
              <a:rPr sz="205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MODULO</a:t>
            </a:r>
            <a:endParaRPr sz="2050">
              <a:latin typeface="Century Schoolbook"/>
              <a:cs typeface="Century Schoolbook"/>
            </a:endParaRPr>
          </a:p>
        </p:txBody>
      </p:sp>
      <p:sp>
        <p:nvSpPr>
          <p:cNvPr id="112" name="object 112"/>
          <p:cNvSpPr txBox="1"/>
          <p:nvPr/>
        </p:nvSpPr>
        <p:spPr>
          <a:xfrm>
            <a:off x="8322691" y="5907012"/>
            <a:ext cx="255347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50"/>
              </a:lnSpc>
              <a:spcBef>
                <a:spcPts val="77"/>
              </a:spcBef>
            </a:pPr>
            <a:r>
              <a:rPr sz="1400" b="1" spc="-4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85</a:t>
            </a:r>
            <a:endParaRPr sz="1400">
              <a:latin typeface="Century Schoolbook"/>
              <a:cs typeface="Century Schoolbook"/>
            </a:endParaRPr>
          </a:p>
        </p:txBody>
      </p:sp>
      <p:sp>
        <p:nvSpPr>
          <p:cNvPr id="111" name="object 111"/>
          <p:cNvSpPr txBox="1"/>
          <p:nvPr/>
        </p:nvSpPr>
        <p:spPr>
          <a:xfrm>
            <a:off x="1194752" y="5950492"/>
            <a:ext cx="1740569" cy="381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000"/>
              </a:lnSpc>
              <a:spcBef>
                <a:spcPts val="150"/>
              </a:spcBef>
            </a:pPr>
            <a:r>
              <a:rPr sz="2800" b="1" spc="0" dirty="0" smtClean="0">
                <a:latin typeface="Century Schoolbook"/>
                <a:cs typeface="Century Schoolbook"/>
              </a:rPr>
              <a:t>J0=K</a:t>
            </a:r>
            <a:r>
              <a:rPr sz="2800" b="1" spc="-19" dirty="0" smtClean="0">
                <a:latin typeface="Century Schoolbook"/>
                <a:cs typeface="Century Schoolbook"/>
              </a:rPr>
              <a:t>0</a:t>
            </a:r>
            <a:r>
              <a:rPr sz="2800" b="1" spc="0" dirty="0" smtClean="0">
                <a:latin typeface="Century Schoolbook"/>
                <a:cs typeface="Century Schoolbook"/>
              </a:rPr>
              <a:t>=1,</a:t>
            </a:r>
            <a:endParaRPr sz="2800">
              <a:latin typeface="Century Schoolbook"/>
              <a:cs typeface="Century Schoolbook"/>
            </a:endParaRPr>
          </a:p>
        </p:txBody>
      </p:sp>
      <p:sp>
        <p:nvSpPr>
          <p:cNvPr id="110" name="object 110"/>
          <p:cNvSpPr txBox="1"/>
          <p:nvPr/>
        </p:nvSpPr>
        <p:spPr>
          <a:xfrm>
            <a:off x="3061539" y="5950492"/>
            <a:ext cx="4802966" cy="381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000"/>
              </a:lnSpc>
              <a:spcBef>
                <a:spcPts val="150"/>
              </a:spcBef>
            </a:pPr>
            <a:r>
              <a:rPr sz="2800" b="1" spc="0" dirty="0" smtClean="0">
                <a:latin typeface="Century Schoolbook"/>
                <a:cs typeface="Century Schoolbook"/>
              </a:rPr>
              <a:t>J</a:t>
            </a:r>
            <a:r>
              <a:rPr sz="2800" b="1" spc="-9" dirty="0" smtClean="0">
                <a:latin typeface="Century Schoolbook"/>
                <a:cs typeface="Century Schoolbook"/>
              </a:rPr>
              <a:t>1</a:t>
            </a:r>
            <a:r>
              <a:rPr sz="2800" b="1" spc="0" dirty="0" smtClean="0">
                <a:latin typeface="Century Schoolbook"/>
                <a:cs typeface="Century Schoolbook"/>
              </a:rPr>
              <a:t>= K</a:t>
            </a:r>
            <a:r>
              <a:rPr sz="2800" b="1" spc="-14" dirty="0" smtClean="0">
                <a:latin typeface="Century Schoolbook"/>
                <a:cs typeface="Century Schoolbook"/>
              </a:rPr>
              <a:t>1</a:t>
            </a:r>
            <a:r>
              <a:rPr sz="2800" b="1" spc="0" dirty="0" smtClean="0">
                <a:latin typeface="Century Schoolbook"/>
                <a:cs typeface="Century Schoolbook"/>
              </a:rPr>
              <a:t>=</a:t>
            </a:r>
            <a:r>
              <a:rPr sz="2800" b="1" spc="14" dirty="0" smtClean="0">
                <a:latin typeface="Century Schoolbook"/>
                <a:cs typeface="Century Schoolbook"/>
              </a:rPr>
              <a:t> </a:t>
            </a:r>
            <a:r>
              <a:rPr sz="2800" b="1" spc="0" dirty="0" smtClean="0">
                <a:latin typeface="Century Schoolbook"/>
                <a:cs typeface="Century Schoolbook"/>
              </a:rPr>
              <a:t>Q0, J</a:t>
            </a:r>
            <a:r>
              <a:rPr sz="2800" b="1" spc="-9" dirty="0" smtClean="0">
                <a:latin typeface="Century Schoolbook"/>
                <a:cs typeface="Century Schoolbook"/>
              </a:rPr>
              <a:t>2</a:t>
            </a:r>
            <a:r>
              <a:rPr sz="2800" b="1" spc="0" dirty="0" smtClean="0">
                <a:latin typeface="Century Schoolbook"/>
                <a:cs typeface="Century Schoolbook"/>
              </a:rPr>
              <a:t>=K</a:t>
            </a:r>
            <a:r>
              <a:rPr sz="2800" b="1" spc="-9" dirty="0" smtClean="0">
                <a:latin typeface="Century Schoolbook"/>
                <a:cs typeface="Century Schoolbook"/>
              </a:rPr>
              <a:t>2</a:t>
            </a:r>
            <a:r>
              <a:rPr sz="2800" b="1" spc="0" dirty="0" smtClean="0">
                <a:latin typeface="Century Schoolbook"/>
                <a:cs typeface="Century Schoolbook"/>
              </a:rPr>
              <a:t>=Q0.Q1</a:t>
            </a:r>
            <a:endParaRPr sz="2800">
              <a:latin typeface="Century Schoolbook"/>
              <a:cs typeface="Century Schoolbook"/>
            </a:endParaRPr>
          </a:p>
        </p:txBody>
      </p:sp>
      <p:sp>
        <p:nvSpPr>
          <p:cNvPr id="109" name="object 109"/>
          <p:cNvSpPr txBox="1"/>
          <p:nvPr/>
        </p:nvSpPr>
        <p:spPr>
          <a:xfrm>
            <a:off x="179514" y="1340739"/>
            <a:ext cx="708075" cy="4681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30">
              <a:lnSpc>
                <a:spcPct val="100179"/>
              </a:lnSpc>
              <a:spcBef>
                <a:spcPts val="355"/>
              </a:spcBef>
            </a:pPr>
            <a:r>
              <a:rPr sz="2400" spc="-4" dirty="0" smtClean="0">
                <a:latin typeface="Century Schoolbook"/>
                <a:cs typeface="Century Schoolbook"/>
              </a:rPr>
              <a:t>Q2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08" name="object 108"/>
          <p:cNvSpPr txBox="1"/>
          <p:nvPr/>
        </p:nvSpPr>
        <p:spPr>
          <a:xfrm>
            <a:off x="887590" y="1340739"/>
            <a:ext cx="708037" cy="4681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579">
              <a:lnSpc>
                <a:spcPct val="100179"/>
              </a:lnSpc>
              <a:spcBef>
                <a:spcPts val="355"/>
              </a:spcBef>
            </a:pPr>
            <a:r>
              <a:rPr sz="2400" spc="-4" dirty="0" smtClean="0">
                <a:latin typeface="Century Schoolbook"/>
                <a:cs typeface="Century Schoolbook"/>
              </a:rPr>
              <a:t>Q1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07" name="object 107"/>
          <p:cNvSpPr txBox="1"/>
          <p:nvPr/>
        </p:nvSpPr>
        <p:spPr>
          <a:xfrm>
            <a:off x="1595628" y="1340739"/>
            <a:ext cx="600074" cy="4681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947">
              <a:lnSpc>
                <a:spcPct val="100179"/>
              </a:lnSpc>
              <a:spcBef>
                <a:spcPts val="355"/>
              </a:spcBef>
            </a:pPr>
            <a:r>
              <a:rPr sz="2400" spc="-4" dirty="0" smtClean="0">
                <a:latin typeface="Century Schoolbook"/>
                <a:cs typeface="Century Schoolbook"/>
              </a:rPr>
              <a:t>Q0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06" name="object 106"/>
          <p:cNvSpPr txBox="1"/>
          <p:nvPr/>
        </p:nvSpPr>
        <p:spPr>
          <a:xfrm>
            <a:off x="2195703" y="1340739"/>
            <a:ext cx="816102" cy="4681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2">
              <a:lnSpc>
                <a:spcPct val="100179"/>
              </a:lnSpc>
              <a:spcBef>
                <a:spcPts val="35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Q2+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05" name="object 105"/>
          <p:cNvSpPr txBox="1"/>
          <p:nvPr/>
        </p:nvSpPr>
        <p:spPr>
          <a:xfrm>
            <a:off x="3011805" y="1340739"/>
            <a:ext cx="840105" cy="4681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456">
              <a:lnSpc>
                <a:spcPct val="100179"/>
              </a:lnSpc>
              <a:spcBef>
                <a:spcPts val="35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Q1+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04" name="object 104"/>
          <p:cNvSpPr txBox="1"/>
          <p:nvPr/>
        </p:nvSpPr>
        <p:spPr>
          <a:xfrm>
            <a:off x="3851910" y="1340739"/>
            <a:ext cx="864107" cy="4681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710">
              <a:lnSpc>
                <a:spcPct val="100179"/>
              </a:lnSpc>
              <a:spcBef>
                <a:spcPts val="35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Q0+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03" name="object 103"/>
          <p:cNvSpPr txBox="1"/>
          <p:nvPr/>
        </p:nvSpPr>
        <p:spPr>
          <a:xfrm>
            <a:off x="4716018" y="1340739"/>
            <a:ext cx="576072" cy="4681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837">
              <a:lnSpc>
                <a:spcPct val="100179"/>
              </a:lnSpc>
              <a:spcBef>
                <a:spcPts val="355"/>
              </a:spcBef>
            </a:pPr>
            <a:r>
              <a:rPr sz="2400" spc="4" dirty="0" smtClean="0">
                <a:latin typeface="Century Schoolbook"/>
                <a:cs typeface="Century Schoolbook"/>
              </a:rPr>
              <a:t>J2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02" name="object 102"/>
          <p:cNvSpPr txBox="1"/>
          <p:nvPr/>
        </p:nvSpPr>
        <p:spPr>
          <a:xfrm>
            <a:off x="5292090" y="1340739"/>
            <a:ext cx="648081" cy="4681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3">
              <a:lnSpc>
                <a:spcPct val="100179"/>
              </a:lnSpc>
              <a:spcBef>
                <a:spcPts val="355"/>
              </a:spcBef>
            </a:pPr>
            <a:r>
              <a:rPr sz="2400" spc="-4" dirty="0" smtClean="0">
                <a:latin typeface="Century Schoolbook"/>
                <a:cs typeface="Century Schoolbook"/>
              </a:rPr>
              <a:t>K2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01" name="object 101"/>
          <p:cNvSpPr txBox="1"/>
          <p:nvPr/>
        </p:nvSpPr>
        <p:spPr>
          <a:xfrm>
            <a:off x="5940171" y="1340739"/>
            <a:ext cx="612012" cy="4681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344">
              <a:lnSpc>
                <a:spcPct val="100179"/>
              </a:lnSpc>
              <a:spcBef>
                <a:spcPts val="355"/>
              </a:spcBef>
            </a:pPr>
            <a:r>
              <a:rPr sz="2400" spc="4" dirty="0" smtClean="0">
                <a:latin typeface="Century Schoolbook"/>
                <a:cs typeface="Century Schoolbook"/>
              </a:rPr>
              <a:t>J1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00" name="object 100"/>
          <p:cNvSpPr txBox="1"/>
          <p:nvPr/>
        </p:nvSpPr>
        <p:spPr>
          <a:xfrm>
            <a:off x="6552183" y="1340739"/>
            <a:ext cx="708151" cy="4681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472">
              <a:lnSpc>
                <a:spcPct val="100179"/>
              </a:lnSpc>
              <a:spcBef>
                <a:spcPts val="355"/>
              </a:spcBef>
            </a:pPr>
            <a:r>
              <a:rPr sz="2400" spc="-4" dirty="0" smtClean="0">
                <a:latin typeface="Century Schoolbook"/>
                <a:cs typeface="Century Schoolbook"/>
              </a:rPr>
              <a:t>K1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99" name="object 99"/>
          <p:cNvSpPr txBox="1"/>
          <p:nvPr/>
        </p:nvSpPr>
        <p:spPr>
          <a:xfrm>
            <a:off x="7260335" y="1340739"/>
            <a:ext cx="708025" cy="4681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599">
              <a:lnSpc>
                <a:spcPct val="100179"/>
              </a:lnSpc>
              <a:spcBef>
                <a:spcPts val="355"/>
              </a:spcBef>
            </a:pPr>
            <a:r>
              <a:rPr sz="2400" spc="4" dirty="0" smtClean="0">
                <a:latin typeface="Century Schoolbook"/>
                <a:cs typeface="Century Schoolbook"/>
              </a:rPr>
              <a:t>J0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98" name="object 98"/>
          <p:cNvSpPr txBox="1"/>
          <p:nvPr/>
        </p:nvSpPr>
        <p:spPr>
          <a:xfrm>
            <a:off x="7968360" y="1340739"/>
            <a:ext cx="708152" cy="4681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599">
              <a:lnSpc>
                <a:spcPct val="100179"/>
              </a:lnSpc>
              <a:spcBef>
                <a:spcPts val="355"/>
              </a:spcBef>
            </a:pPr>
            <a:r>
              <a:rPr sz="2400" spc="-4" dirty="0" smtClean="0">
                <a:latin typeface="Century Schoolbook"/>
                <a:cs typeface="Century Schoolbook"/>
              </a:rPr>
              <a:t>K0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97" name="object 97"/>
          <p:cNvSpPr txBox="1"/>
          <p:nvPr/>
        </p:nvSpPr>
        <p:spPr>
          <a:xfrm>
            <a:off x="179514" y="1808861"/>
            <a:ext cx="708075" cy="4679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30">
              <a:lnSpc>
                <a:spcPct val="100179"/>
              </a:lnSpc>
              <a:spcBef>
                <a:spcPts val="35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96" name="object 96"/>
          <p:cNvSpPr txBox="1"/>
          <p:nvPr/>
        </p:nvSpPr>
        <p:spPr>
          <a:xfrm>
            <a:off x="887590" y="1808861"/>
            <a:ext cx="708037" cy="4679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579">
              <a:lnSpc>
                <a:spcPct val="100179"/>
              </a:lnSpc>
              <a:spcBef>
                <a:spcPts val="35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95" name="object 95"/>
          <p:cNvSpPr txBox="1"/>
          <p:nvPr/>
        </p:nvSpPr>
        <p:spPr>
          <a:xfrm>
            <a:off x="1595628" y="1808861"/>
            <a:ext cx="600074" cy="4679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947">
              <a:lnSpc>
                <a:spcPct val="100179"/>
              </a:lnSpc>
              <a:spcBef>
                <a:spcPts val="35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94" name="object 94"/>
          <p:cNvSpPr txBox="1"/>
          <p:nvPr/>
        </p:nvSpPr>
        <p:spPr>
          <a:xfrm>
            <a:off x="2195703" y="1808861"/>
            <a:ext cx="816102" cy="4679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2">
              <a:lnSpc>
                <a:spcPct val="100179"/>
              </a:lnSpc>
              <a:spcBef>
                <a:spcPts val="35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93" name="object 93"/>
          <p:cNvSpPr txBox="1"/>
          <p:nvPr/>
        </p:nvSpPr>
        <p:spPr>
          <a:xfrm>
            <a:off x="3011805" y="1808861"/>
            <a:ext cx="840105" cy="4679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456">
              <a:lnSpc>
                <a:spcPct val="100179"/>
              </a:lnSpc>
              <a:spcBef>
                <a:spcPts val="35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92" name="object 92"/>
          <p:cNvSpPr txBox="1"/>
          <p:nvPr/>
        </p:nvSpPr>
        <p:spPr>
          <a:xfrm>
            <a:off x="3851910" y="1808861"/>
            <a:ext cx="864107" cy="4679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710">
              <a:lnSpc>
                <a:spcPct val="100179"/>
              </a:lnSpc>
              <a:spcBef>
                <a:spcPts val="35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91" name="object 91"/>
          <p:cNvSpPr txBox="1"/>
          <p:nvPr/>
        </p:nvSpPr>
        <p:spPr>
          <a:xfrm>
            <a:off x="4716018" y="1808861"/>
            <a:ext cx="576072" cy="4679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837">
              <a:lnSpc>
                <a:spcPct val="100179"/>
              </a:lnSpc>
              <a:spcBef>
                <a:spcPts val="35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90" name="object 90"/>
          <p:cNvSpPr txBox="1"/>
          <p:nvPr/>
        </p:nvSpPr>
        <p:spPr>
          <a:xfrm>
            <a:off x="5292090" y="1808861"/>
            <a:ext cx="648081" cy="4679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3">
              <a:lnSpc>
                <a:spcPct val="100179"/>
              </a:lnSpc>
              <a:spcBef>
                <a:spcPts val="35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X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89" name="object 89"/>
          <p:cNvSpPr txBox="1"/>
          <p:nvPr/>
        </p:nvSpPr>
        <p:spPr>
          <a:xfrm>
            <a:off x="5940171" y="1808861"/>
            <a:ext cx="612012" cy="4679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344">
              <a:lnSpc>
                <a:spcPct val="100179"/>
              </a:lnSpc>
              <a:spcBef>
                <a:spcPts val="35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88" name="object 88"/>
          <p:cNvSpPr txBox="1"/>
          <p:nvPr/>
        </p:nvSpPr>
        <p:spPr>
          <a:xfrm>
            <a:off x="6552183" y="1808861"/>
            <a:ext cx="708151" cy="4679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472">
              <a:lnSpc>
                <a:spcPct val="100179"/>
              </a:lnSpc>
              <a:spcBef>
                <a:spcPts val="35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X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87" name="object 87"/>
          <p:cNvSpPr txBox="1"/>
          <p:nvPr/>
        </p:nvSpPr>
        <p:spPr>
          <a:xfrm>
            <a:off x="7260335" y="1808861"/>
            <a:ext cx="708025" cy="4679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599">
              <a:lnSpc>
                <a:spcPct val="100179"/>
              </a:lnSpc>
              <a:spcBef>
                <a:spcPts val="35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86" name="object 86"/>
          <p:cNvSpPr txBox="1"/>
          <p:nvPr/>
        </p:nvSpPr>
        <p:spPr>
          <a:xfrm>
            <a:off x="7968360" y="1808861"/>
            <a:ext cx="708152" cy="4679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599">
              <a:lnSpc>
                <a:spcPct val="100179"/>
              </a:lnSpc>
              <a:spcBef>
                <a:spcPts val="35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X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85" name="object 85"/>
          <p:cNvSpPr txBox="1"/>
          <p:nvPr/>
        </p:nvSpPr>
        <p:spPr>
          <a:xfrm>
            <a:off x="179514" y="2276855"/>
            <a:ext cx="708075" cy="4681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30">
              <a:lnSpc>
                <a:spcPct val="100179"/>
              </a:lnSpc>
              <a:spcBef>
                <a:spcPts val="35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84" name="object 84"/>
          <p:cNvSpPr txBox="1"/>
          <p:nvPr/>
        </p:nvSpPr>
        <p:spPr>
          <a:xfrm>
            <a:off x="887590" y="2276855"/>
            <a:ext cx="708037" cy="4681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579">
              <a:lnSpc>
                <a:spcPct val="100179"/>
              </a:lnSpc>
              <a:spcBef>
                <a:spcPts val="35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83" name="object 83"/>
          <p:cNvSpPr txBox="1"/>
          <p:nvPr/>
        </p:nvSpPr>
        <p:spPr>
          <a:xfrm>
            <a:off x="1595628" y="2276855"/>
            <a:ext cx="600074" cy="4681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947">
              <a:lnSpc>
                <a:spcPct val="100179"/>
              </a:lnSpc>
              <a:spcBef>
                <a:spcPts val="35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82" name="object 82"/>
          <p:cNvSpPr txBox="1"/>
          <p:nvPr/>
        </p:nvSpPr>
        <p:spPr>
          <a:xfrm>
            <a:off x="2195703" y="2276855"/>
            <a:ext cx="816102" cy="4681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2">
              <a:lnSpc>
                <a:spcPct val="100179"/>
              </a:lnSpc>
              <a:spcBef>
                <a:spcPts val="35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81" name="object 81"/>
          <p:cNvSpPr txBox="1"/>
          <p:nvPr/>
        </p:nvSpPr>
        <p:spPr>
          <a:xfrm>
            <a:off x="3011805" y="2276855"/>
            <a:ext cx="840105" cy="4681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456">
              <a:lnSpc>
                <a:spcPct val="100179"/>
              </a:lnSpc>
              <a:spcBef>
                <a:spcPts val="35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80" name="object 80"/>
          <p:cNvSpPr txBox="1"/>
          <p:nvPr/>
        </p:nvSpPr>
        <p:spPr>
          <a:xfrm>
            <a:off x="3851910" y="2276855"/>
            <a:ext cx="864107" cy="4681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710">
              <a:lnSpc>
                <a:spcPct val="100179"/>
              </a:lnSpc>
              <a:spcBef>
                <a:spcPts val="35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9" name="object 79"/>
          <p:cNvSpPr txBox="1"/>
          <p:nvPr/>
        </p:nvSpPr>
        <p:spPr>
          <a:xfrm>
            <a:off x="4716018" y="2276855"/>
            <a:ext cx="576072" cy="4681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837">
              <a:lnSpc>
                <a:spcPct val="100179"/>
              </a:lnSpc>
              <a:spcBef>
                <a:spcPts val="35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8" name="object 78"/>
          <p:cNvSpPr txBox="1"/>
          <p:nvPr/>
        </p:nvSpPr>
        <p:spPr>
          <a:xfrm>
            <a:off x="5292090" y="2276855"/>
            <a:ext cx="648081" cy="4681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3">
              <a:lnSpc>
                <a:spcPct val="100179"/>
              </a:lnSpc>
              <a:spcBef>
                <a:spcPts val="35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X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5940171" y="2276855"/>
            <a:ext cx="612012" cy="4681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344">
              <a:lnSpc>
                <a:spcPct val="100179"/>
              </a:lnSpc>
              <a:spcBef>
                <a:spcPts val="35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6" name="object 76"/>
          <p:cNvSpPr txBox="1"/>
          <p:nvPr/>
        </p:nvSpPr>
        <p:spPr>
          <a:xfrm>
            <a:off x="6552183" y="2276855"/>
            <a:ext cx="708151" cy="4681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472">
              <a:lnSpc>
                <a:spcPct val="100179"/>
              </a:lnSpc>
              <a:spcBef>
                <a:spcPts val="35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X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5" name="object 75"/>
          <p:cNvSpPr txBox="1"/>
          <p:nvPr/>
        </p:nvSpPr>
        <p:spPr>
          <a:xfrm>
            <a:off x="7260335" y="2276855"/>
            <a:ext cx="708025" cy="4681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599">
              <a:lnSpc>
                <a:spcPct val="100179"/>
              </a:lnSpc>
              <a:spcBef>
                <a:spcPts val="35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X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7968360" y="2276855"/>
            <a:ext cx="708152" cy="4681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599">
              <a:lnSpc>
                <a:spcPct val="100179"/>
              </a:lnSpc>
              <a:spcBef>
                <a:spcPts val="35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179514" y="2744978"/>
            <a:ext cx="708075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30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887590" y="2744978"/>
            <a:ext cx="708037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579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1595628" y="2744978"/>
            <a:ext cx="600074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947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0" name="object 70"/>
          <p:cNvSpPr txBox="1"/>
          <p:nvPr/>
        </p:nvSpPr>
        <p:spPr>
          <a:xfrm>
            <a:off x="2195703" y="2744978"/>
            <a:ext cx="816102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2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9" name="object 69"/>
          <p:cNvSpPr txBox="1"/>
          <p:nvPr/>
        </p:nvSpPr>
        <p:spPr>
          <a:xfrm>
            <a:off x="3011805" y="2744978"/>
            <a:ext cx="840105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456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3851910" y="2744978"/>
            <a:ext cx="864107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710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4716018" y="2744978"/>
            <a:ext cx="576072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837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5292090" y="2744978"/>
            <a:ext cx="648081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3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X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5940171" y="2744978"/>
            <a:ext cx="612012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344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X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6552183" y="2744978"/>
            <a:ext cx="708151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472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7260335" y="2744978"/>
            <a:ext cx="708025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599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7968360" y="2744978"/>
            <a:ext cx="708152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599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X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179514" y="3212973"/>
            <a:ext cx="708075" cy="4679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30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887590" y="3212973"/>
            <a:ext cx="708037" cy="4679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579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1595628" y="3212973"/>
            <a:ext cx="600074" cy="4679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947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2195703" y="3212973"/>
            <a:ext cx="816102" cy="4679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2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3011805" y="3212973"/>
            <a:ext cx="840105" cy="4679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456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3851910" y="3212973"/>
            <a:ext cx="864107" cy="4679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710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4716018" y="3212973"/>
            <a:ext cx="576072" cy="4679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837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5292090" y="3212973"/>
            <a:ext cx="648081" cy="4679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3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X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5940171" y="3212973"/>
            <a:ext cx="612012" cy="4679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344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X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6552183" y="3212973"/>
            <a:ext cx="708151" cy="4679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472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7260335" y="3212973"/>
            <a:ext cx="708025" cy="4679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599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X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7968360" y="3212973"/>
            <a:ext cx="708152" cy="4679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599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179514" y="3680968"/>
            <a:ext cx="708075" cy="4681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30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887590" y="3680968"/>
            <a:ext cx="708037" cy="4681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579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1595628" y="3680968"/>
            <a:ext cx="600074" cy="4681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947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2195703" y="3680968"/>
            <a:ext cx="816102" cy="4681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2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3011805" y="3680968"/>
            <a:ext cx="840105" cy="4681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456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3851910" y="3680968"/>
            <a:ext cx="864107" cy="4681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710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4716018" y="3680968"/>
            <a:ext cx="576072" cy="4681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837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X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5292090" y="3680968"/>
            <a:ext cx="648081" cy="4681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3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5940171" y="3680968"/>
            <a:ext cx="612012" cy="4681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344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6552183" y="3680968"/>
            <a:ext cx="708151" cy="4681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472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X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7260335" y="3680968"/>
            <a:ext cx="708025" cy="4681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599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7968360" y="3680968"/>
            <a:ext cx="708152" cy="4681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599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X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179514" y="4149090"/>
            <a:ext cx="708075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30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887590" y="4149090"/>
            <a:ext cx="708037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579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1595628" y="4149090"/>
            <a:ext cx="600074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947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2195703" y="4149090"/>
            <a:ext cx="816102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2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3011805" y="4149090"/>
            <a:ext cx="840105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456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3851910" y="4149090"/>
            <a:ext cx="864107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710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4716018" y="4149090"/>
            <a:ext cx="576072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837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X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5292090" y="4149090"/>
            <a:ext cx="648081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3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5940171" y="4149090"/>
            <a:ext cx="612012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344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6552183" y="4149090"/>
            <a:ext cx="708151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472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X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7260335" y="4149090"/>
            <a:ext cx="708025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599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X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7968360" y="4149090"/>
            <a:ext cx="708152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599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79514" y="4617085"/>
            <a:ext cx="708075" cy="4681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30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887590" y="4617085"/>
            <a:ext cx="708037" cy="4681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579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595628" y="4617085"/>
            <a:ext cx="600074" cy="4681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947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195703" y="4617085"/>
            <a:ext cx="816102" cy="4681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2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011805" y="4617085"/>
            <a:ext cx="840105" cy="4681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456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851910" y="4617085"/>
            <a:ext cx="864107" cy="4681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710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716018" y="4617085"/>
            <a:ext cx="576072" cy="4681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837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X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292090" y="4617085"/>
            <a:ext cx="648081" cy="4681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3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940171" y="4617085"/>
            <a:ext cx="612012" cy="4681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344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X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552183" y="4617085"/>
            <a:ext cx="708151" cy="4681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472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260335" y="4617085"/>
            <a:ext cx="708025" cy="4681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599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968360" y="4617085"/>
            <a:ext cx="708152" cy="4681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599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X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79514" y="5085207"/>
            <a:ext cx="708075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30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87590" y="5085207"/>
            <a:ext cx="708037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579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595628" y="5085207"/>
            <a:ext cx="600074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947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195703" y="5085207"/>
            <a:ext cx="816102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2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011805" y="5085207"/>
            <a:ext cx="840105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456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851910" y="5085207"/>
            <a:ext cx="864107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710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716018" y="5085207"/>
            <a:ext cx="576072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837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X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292090" y="5085207"/>
            <a:ext cx="648081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3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940171" y="5085207"/>
            <a:ext cx="612012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344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X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552183" y="5085207"/>
            <a:ext cx="708151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472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260335" y="5085207"/>
            <a:ext cx="708025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599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X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968360" y="5085207"/>
            <a:ext cx="708152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599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object 52"/>
          <p:cNvSpPr/>
          <p:nvPr/>
        </p:nvSpPr>
        <p:spPr>
          <a:xfrm>
            <a:off x="87630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87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53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89154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09" y="296817"/>
                </a:lnTo>
                <a:lnTo>
                  <a:pt x="3590" y="318815"/>
                </a:lnTo>
                <a:lnTo>
                  <a:pt x="7971" y="340240"/>
                </a:lnTo>
                <a:lnTo>
                  <a:pt x="13984" y="361024"/>
                </a:lnTo>
                <a:lnTo>
                  <a:pt x="21556" y="381095"/>
                </a:lnTo>
                <a:lnTo>
                  <a:pt x="30617" y="400383"/>
                </a:lnTo>
                <a:lnTo>
                  <a:pt x="41097" y="418818"/>
                </a:lnTo>
                <a:lnTo>
                  <a:pt x="52925" y="436327"/>
                </a:lnTo>
                <a:lnTo>
                  <a:pt x="66030" y="452842"/>
                </a:lnTo>
                <a:lnTo>
                  <a:pt x="80343" y="468291"/>
                </a:lnTo>
                <a:lnTo>
                  <a:pt x="95792" y="482604"/>
                </a:lnTo>
                <a:lnTo>
                  <a:pt x="112306" y="495710"/>
                </a:lnTo>
                <a:lnTo>
                  <a:pt x="129816" y="507539"/>
                </a:lnTo>
                <a:lnTo>
                  <a:pt x="148250" y="518020"/>
                </a:lnTo>
                <a:lnTo>
                  <a:pt x="167538" y="527081"/>
                </a:lnTo>
                <a:lnTo>
                  <a:pt x="187610" y="534654"/>
                </a:lnTo>
                <a:lnTo>
                  <a:pt x="208395" y="540667"/>
                </a:lnTo>
                <a:lnTo>
                  <a:pt x="229821" y="545049"/>
                </a:lnTo>
                <a:lnTo>
                  <a:pt x="251820" y="547730"/>
                </a:lnTo>
                <a:lnTo>
                  <a:pt x="274320" y="548640"/>
                </a:lnTo>
                <a:lnTo>
                  <a:pt x="296819" y="547730"/>
                </a:lnTo>
                <a:lnTo>
                  <a:pt x="318818" y="545049"/>
                </a:lnTo>
                <a:lnTo>
                  <a:pt x="340244" y="540667"/>
                </a:lnTo>
                <a:lnTo>
                  <a:pt x="361029" y="534654"/>
                </a:lnTo>
                <a:lnTo>
                  <a:pt x="381101" y="527081"/>
                </a:lnTo>
                <a:lnTo>
                  <a:pt x="400389" y="518020"/>
                </a:lnTo>
                <a:lnTo>
                  <a:pt x="418823" y="507539"/>
                </a:lnTo>
                <a:lnTo>
                  <a:pt x="436333" y="495710"/>
                </a:lnTo>
                <a:lnTo>
                  <a:pt x="452847" y="482604"/>
                </a:lnTo>
                <a:lnTo>
                  <a:pt x="468296" y="468291"/>
                </a:lnTo>
                <a:lnTo>
                  <a:pt x="482609" y="452842"/>
                </a:lnTo>
                <a:lnTo>
                  <a:pt x="495714" y="436327"/>
                </a:lnTo>
                <a:lnTo>
                  <a:pt x="507542" y="418818"/>
                </a:lnTo>
                <a:lnTo>
                  <a:pt x="518022" y="400383"/>
                </a:lnTo>
                <a:lnTo>
                  <a:pt x="527083" y="381095"/>
                </a:lnTo>
                <a:lnTo>
                  <a:pt x="534655" y="361024"/>
                </a:lnTo>
                <a:lnTo>
                  <a:pt x="540668" y="340240"/>
                </a:lnTo>
                <a:lnTo>
                  <a:pt x="545049" y="318815"/>
                </a:lnTo>
                <a:lnTo>
                  <a:pt x="547730" y="296817"/>
                </a:lnTo>
                <a:lnTo>
                  <a:pt x="548640" y="274319"/>
                </a:lnTo>
                <a:lnTo>
                  <a:pt x="547730" y="251822"/>
                </a:lnTo>
                <a:lnTo>
                  <a:pt x="545049" y="229824"/>
                </a:lnTo>
                <a:lnTo>
                  <a:pt x="540668" y="208399"/>
                </a:lnTo>
                <a:lnTo>
                  <a:pt x="534655" y="187615"/>
                </a:lnTo>
                <a:lnTo>
                  <a:pt x="527083" y="167544"/>
                </a:lnTo>
                <a:lnTo>
                  <a:pt x="518022" y="148256"/>
                </a:lnTo>
                <a:lnTo>
                  <a:pt x="507542" y="129821"/>
                </a:lnTo>
                <a:lnTo>
                  <a:pt x="495714" y="112312"/>
                </a:lnTo>
                <a:lnTo>
                  <a:pt x="482609" y="95797"/>
                </a:lnTo>
                <a:lnTo>
                  <a:pt x="468296" y="80348"/>
                </a:lnTo>
                <a:lnTo>
                  <a:pt x="452847" y="66035"/>
                </a:lnTo>
                <a:lnTo>
                  <a:pt x="436333" y="52929"/>
                </a:lnTo>
                <a:lnTo>
                  <a:pt x="418823" y="41100"/>
                </a:lnTo>
                <a:lnTo>
                  <a:pt x="400389" y="30619"/>
                </a:lnTo>
                <a:lnTo>
                  <a:pt x="381101" y="21558"/>
                </a:lnTo>
                <a:lnTo>
                  <a:pt x="361029" y="13985"/>
                </a:lnTo>
                <a:lnTo>
                  <a:pt x="340244" y="7972"/>
                </a:lnTo>
                <a:lnTo>
                  <a:pt x="318818" y="3590"/>
                </a:lnTo>
                <a:lnTo>
                  <a:pt x="296819" y="909"/>
                </a:lnTo>
                <a:lnTo>
                  <a:pt x="274320" y="0"/>
                </a:lnTo>
                <a:lnTo>
                  <a:pt x="251820" y="909"/>
                </a:lnTo>
                <a:lnTo>
                  <a:pt x="229821" y="3590"/>
                </a:lnTo>
                <a:lnTo>
                  <a:pt x="208395" y="7972"/>
                </a:lnTo>
                <a:lnTo>
                  <a:pt x="187610" y="13985"/>
                </a:lnTo>
                <a:lnTo>
                  <a:pt x="167538" y="21558"/>
                </a:lnTo>
                <a:lnTo>
                  <a:pt x="148250" y="30619"/>
                </a:lnTo>
                <a:lnTo>
                  <a:pt x="129816" y="41100"/>
                </a:lnTo>
                <a:lnTo>
                  <a:pt x="112306" y="52929"/>
                </a:lnTo>
                <a:lnTo>
                  <a:pt x="95792" y="66035"/>
                </a:lnTo>
                <a:lnTo>
                  <a:pt x="80343" y="80348"/>
                </a:lnTo>
                <a:lnTo>
                  <a:pt x="66030" y="95797"/>
                </a:lnTo>
                <a:lnTo>
                  <a:pt x="52925" y="112312"/>
                </a:lnTo>
                <a:lnTo>
                  <a:pt x="41097" y="129821"/>
                </a:lnTo>
                <a:lnTo>
                  <a:pt x="30617" y="148256"/>
                </a:lnTo>
                <a:lnTo>
                  <a:pt x="21556" y="167544"/>
                </a:lnTo>
                <a:lnTo>
                  <a:pt x="13984" y="187615"/>
                </a:lnTo>
                <a:lnTo>
                  <a:pt x="7971" y="208399"/>
                </a:lnTo>
                <a:lnTo>
                  <a:pt x="3590" y="229824"/>
                </a:lnTo>
                <a:lnTo>
                  <a:pt x="909" y="251822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1160487" y="1268742"/>
            <a:ext cx="2592324" cy="936104"/>
          </a:xfrm>
          <a:custGeom>
            <a:avLst/>
            <a:gdLst/>
            <a:ahLst/>
            <a:cxnLst/>
            <a:rect l="l" t="t" r="r" b="b"/>
            <a:pathLst>
              <a:path w="2592324" h="936104">
                <a:moveTo>
                  <a:pt x="0" y="936104"/>
                </a:moveTo>
                <a:lnTo>
                  <a:pt x="2592324" y="936104"/>
                </a:lnTo>
                <a:lnTo>
                  <a:pt x="2592324" y="0"/>
                </a:lnTo>
                <a:lnTo>
                  <a:pt x="0" y="0"/>
                </a:lnTo>
                <a:lnTo>
                  <a:pt x="0" y="936104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512419" y="1658365"/>
            <a:ext cx="648093" cy="103378"/>
          </a:xfrm>
          <a:custGeom>
            <a:avLst/>
            <a:gdLst/>
            <a:ahLst/>
            <a:cxnLst/>
            <a:rect l="l" t="t" r="r" b="b"/>
            <a:pathLst>
              <a:path w="648093" h="103378">
                <a:moveTo>
                  <a:pt x="632294" y="46228"/>
                </a:moveTo>
                <a:lnTo>
                  <a:pt x="622824" y="51752"/>
                </a:lnTo>
                <a:lnTo>
                  <a:pt x="632294" y="57276"/>
                </a:lnTo>
                <a:lnTo>
                  <a:pt x="632294" y="46228"/>
                </a:lnTo>
                <a:close/>
              </a:path>
              <a:path w="648093" h="103378">
                <a:moveTo>
                  <a:pt x="562495" y="101726"/>
                </a:moveTo>
                <a:lnTo>
                  <a:pt x="648093" y="51688"/>
                </a:lnTo>
                <a:lnTo>
                  <a:pt x="635495" y="45338"/>
                </a:lnTo>
                <a:lnTo>
                  <a:pt x="0" y="45338"/>
                </a:lnTo>
                <a:lnTo>
                  <a:pt x="0" y="58038"/>
                </a:lnTo>
                <a:lnTo>
                  <a:pt x="635495" y="58038"/>
                </a:lnTo>
                <a:lnTo>
                  <a:pt x="632294" y="46228"/>
                </a:lnTo>
                <a:lnTo>
                  <a:pt x="632294" y="57276"/>
                </a:lnTo>
                <a:lnTo>
                  <a:pt x="622824" y="51752"/>
                </a:lnTo>
                <a:lnTo>
                  <a:pt x="632294" y="46228"/>
                </a:lnTo>
                <a:lnTo>
                  <a:pt x="635495" y="58038"/>
                </a:lnTo>
                <a:lnTo>
                  <a:pt x="562495" y="101726"/>
                </a:lnTo>
                <a:close/>
              </a:path>
              <a:path w="648093" h="103378">
                <a:moveTo>
                  <a:pt x="555574" y="1016"/>
                </a:moveTo>
                <a:lnTo>
                  <a:pt x="553808" y="4063"/>
                </a:lnTo>
                <a:lnTo>
                  <a:pt x="552043" y="7112"/>
                </a:lnTo>
                <a:lnTo>
                  <a:pt x="553072" y="11049"/>
                </a:lnTo>
                <a:lnTo>
                  <a:pt x="556094" y="12826"/>
                </a:lnTo>
                <a:lnTo>
                  <a:pt x="611829" y="45339"/>
                </a:lnTo>
                <a:lnTo>
                  <a:pt x="635495" y="45338"/>
                </a:lnTo>
                <a:lnTo>
                  <a:pt x="648093" y="51688"/>
                </a:lnTo>
                <a:lnTo>
                  <a:pt x="562495" y="1778"/>
                </a:lnTo>
                <a:lnTo>
                  <a:pt x="559473" y="0"/>
                </a:lnTo>
                <a:lnTo>
                  <a:pt x="555574" y="1016"/>
                </a:lnTo>
                <a:close/>
              </a:path>
              <a:path w="648093" h="103378">
                <a:moveTo>
                  <a:pt x="553808" y="99441"/>
                </a:moveTo>
                <a:lnTo>
                  <a:pt x="555574" y="102362"/>
                </a:lnTo>
                <a:lnTo>
                  <a:pt x="559473" y="103378"/>
                </a:lnTo>
                <a:lnTo>
                  <a:pt x="562495" y="101726"/>
                </a:lnTo>
                <a:lnTo>
                  <a:pt x="635495" y="58038"/>
                </a:lnTo>
                <a:lnTo>
                  <a:pt x="612047" y="58039"/>
                </a:lnTo>
                <a:lnTo>
                  <a:pt x="556094" y="90678"/>
                </a:lnTo>
                <a:lnTo>
                  <a:pt x="553072" y="92456"/>
                </a:lnTo>
                <a:lnTo>
                  <a:pt x="552043" y="96393"/>
                </a:lnTo>
                <a:lnTo>
                  <a:pt x="553808" y="9944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3557016" y="2172970"/>
            <a:ext cx="103505" cy="576071"/>
          </a:xfrm>
          <a:custGeom>
            <a:avLst/>
            <a:gdLst/>
            <a:ahLst/>
            <a:cxnLst/>
            <a:rect l="l" t="t" r="r" b="b"/>
            <a:pathLst>
              <a:path w="103505" h="576071">
                <a:moveTo>
                  <a:pt x="45338" y="563499"/>
                </a:moveTo>
                <a:lnTo>
                  <a:pt x="45338" y="539731"/>
                </a:lnTo>
                <a:lnTo>
                  <a:pt x="12826" y="483996"/>
                </a:lnTo>
                <a:lnTo>
                  <a:pt x="11049" y="481075"/>
                </a:lnTo>
                <a:lnTo>
                  <a:pt x="7112" y="479932"/>
                </a:lnTo>
                <a:lnTo>
                  <a:pt x="4063" y="481710"/>
                </a:lnTo>
                <a:lnTo>
                  <a:pt x="1016" y="483488"/>
                </a:lnTo>
                <a:lnTo>
                  <a:pt x="0" y="487425"/>
                </a:lnTo>
                <a:lnTo>
                  <a:pt x="1778" y="490474"/>
                </a:lnTo>
                <a:lnTo>
                  <a:pt x="51688" y="576071"/>
                </a:lnTo>
                <a:lnTo>
                  <a:pt x="101726" y="490474"/>
                </a:lnTo>
                <a:lnTo>
                  <a:pt x="58038" y="563499"/>
                </a:lnTo>
                <a:lnTo>
                  <a:pt x="46228" y="560196"/>
                </a:lnTo>
                <a:lnTo>
                  <a:pt x="45338" y="539731"/>
                </a:lnTo>
                <a:lnTo>
                  <a:pt x="45338" y="563499"/>
                </a:lnTo>
                <a:close/>
              </a:path>
              <a:path w="103505" h="576071">
                <a:moveTo>
                  <a:pt x="92456" y="481075"/>
                </a:moveTo>
                <a:lnTo>
                  <a:pt x="90678" y="483996"/>
                </a:lnTo>
                <a:lnTo>
                  <a:pt x="58039" y="539949"/>
                </a:lnTo>
                <a:lnTo>
                  <a:pt x="57276" y="560196"/>
                </a:lnTo>
                <a:lnTo>
                  <a:pt x="51752" y="550726"/>
                </a:lnTo>
                <a:lnTo>
                  <a:pt x="45338" y="0"/>
                </a:lnTo>
                <a:lnTo>
                  <a:pt x="45338" y="539731"/>
                </a:lnTo>
                <a:lnTo>
                  <a:pt x="46228" y="560196"/>
                </a:lnTo>
                <a:lnTo>
                  <a:pt x="58038" y="563499"/>
                </a:lnTo>
                <a:lnTo>
                  <a:pt x="101726" y="490474"/>
                </a:lnTo>
                <a:lnTo>
                  <a:pt x="103505" y="487425"/>
                </a:lnTo>
                <a:lnTo>
                  <a:pt x="102362" y="483488"/>
                </a:lnTo>
                <a:lnTo>
                  <a:pt x="99441" y="481710"/>
                </a:lnTo>
                <a:lnTo>
                  <a:pt x="96393" y="479932"/>
                </a:lnTo>
                <a:lnTo>
                  <a:pt x="92456" y="481075"/>
                </a:lnTo>
                <a:close/>
              </a:path>
              <a:path w="103505" h="576071">
                <a:moveTo>
                  <a:pt x="51752" y="550726"/>
                </a:moveTo>
                <a:lnTo>
                  <a:pt x="57276" y="560196"/>
                </a:lnTo>
                <a:lnTo>
                  <a:pt x="58039" y="539949"/>
                </a:lnTo>
                <a:lnTo>
                  <a:pt x="58038" y="0"/>
                </a:lnTo>
                <a:lnTo>
                  <a:pt x="45338" y="0"/>
                </a:lnTo>
                <a:lnTo>
                  <a:pt x="51752" y="55072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3196971" y="2172970"/>
            <a:ext cx="103505" cy="576071"/>
          </a:xfrm>
          <a:custGeom>
            <a:avLst/>
            <a:gdLst/>
            <a:ahLst/>
            <a:cxnLst/>
            <a:rect l="l" t="t" r="r" b="b"/>
            <a:pathLst>
              <a:path w="103504" h="576071">
                <a:moveTo>
                  <a:pt x="45339" y="563499"/>
                </a:moveTo>
                <a:lnTo>
                  <a:pt x="45338" y="539731"/>
                </a:lnTo>
                <a:lnTo>
                  <a:pt x="12827" y="483996"/>
                </a:lnTo>
                <a:lnTo>
                  <a:pt x="11049" y="481075"/>
                </a:lnTo>
                <a:lnTo>
                  <a:pt x="7112" y="479932"/>
                </a:lnTo>
                <a:lnTo>
                  <a:pt x="4064" y="481710"/>
                </a:lnTo>
                <a:lnTo>
                  <a:pt x="1016" y="483488"/>
                </a:lnTo>
                <a:lnTo>
                  <a:pt x="0" y="487425"/>
                </a:lnTo>
                <a:lnTo>
                  <a:pt x="1778" y="490474"/>
                </a:lnTo>
                <a:lnTo>
                  <a:pt x="51689" y="576071"/>
                </a:lnTo>
                <a:lnTo>
                  <a:pt x="101727" y="490474"/>
                </a:lnTo>
                <a:lnTo>
                  <a:pt x="58039" y="563499"/>
                </a:lnTo>
                <a:lnTo>
                  <a:pt x="46228" y="560196"/>
                </a:lnTo>
                <a:lnTo>
                  <a:pt x="45338" y="539731"/>
                </a:lnTo>
                <a:lnTo>
                  <a:pt x="45339" y="563499"/>
                </a:lnTo>
                <a:close/>
              </a:path>
              <a:path w="103504" h="576071">
                <a:moveTo>
                  <a:pt x="92456" y="481075"/>
                </a:moveTo>
                <a:lnTo>
                  <a:pt x="90678" y="483996"/>
                </a:lnTo>
                <a:lnTo>
                  <a:pt x="58039" y="539949"/>
                </a:lnTo>
                <a:lnTo>
                  <a:pt x="57277" y="560196"/>
                </a:lnTo>
                <a:lnTo>
                  <a:pt x="51752" y="550726"/>
                </a:lnTo>
                <a:lnTo>
                  <a:pt x="45339" y="0"/>
                </a:lnTo>
                <a:lnTo>
                  <a:pt x="45338" y="539731"/>
                </a:lnTo>
                <a:lnTo>
                  <a:pt x="46228" y="560196"/>
                </a:lnTo>
                <a:lnTo>
                  <a:pt x="58039" y="563499"/>
                </a:lnTo>
                <a:lnTo>
                  <a:pt x="101727" y="490474"/>
                </a:lnTo>
                <a:lnTo>
                  <a:pt x="103505" y="487425"/>
                </a:lnTo>
                <a:lnTo>
                  <a:pt x="102489" y="483488"/>
                </a:lnTo>
                <a:lnTo>
                  <a:pt x="99441" y="481710"/>
                </a:lnTo>
                <a:lnTo>
                  <a:pt x="96393" y="479932"/>
                </a:lnTo>
                <a:lnTo>
                  <a:pt x="92456" y="481075"/>
                </a:lnTo>
                <a:close/>
              </a:path>
              <a:path w="103504" h="576071">
                <a:moveTo>
                  <a:pt x="51752" y="550726"/>
                </a:moveTo>
                <a:lnTo>
                  <a:pt x="57277" y="560196"/>
                </a:lnTo>
                <a:lnTo>
                  <a:pt x="58039" y="539949"/>
                </a:lnTo>
                <a:lnTo>
                  <a:pt x="58039" y="0"/>
                </a:lnTo>
                <a:lnTo>
                  <a:pt x="45339" y="0"/>
                </a:lnTo>
                <a:lnTo>
                  <a:pt x="51752" y="55072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1324864" y="2172970"/>
            <a:ext cx="103378" cy="576071"/>
          </a:xfrm>
          <a:custGeom>
            <a:avLst/>
            <a:gdLst/>
            <a:ahLst/>
            <a:cxnLst/>
            <a:rect l="l" t="t" r="r" b="b"/>
            <a:pathLst>
              <a:path w="103378" h="576071">
                <a:moveTo>
                  <a:pt x="57150" y="560196"/>
                </a:moveTo>
                <a:lnTo>
                  <a:pt x="46101" y="560196"/>
                </a:lnTo>
                <a:lnTo>
                  <a:pt x="45339" y="563499"/>
                </a:lnTo>
                <a:lnTo>
                  <a:pt x="3937" y="481710"/>
                </a:lnTo>
                <a:lnTo>
                  <a:pt x="1016" y="483488"/>
                </a:lnTo>
                <a:lnTo>
                  <a:pt x="0" y="487425"/>
                </a:lnTo>
                <a:lnTo>
                  <a:pt x="1651" y="490474"/>
                </a:lnTo>
                <a:lnTo>
                  <a:pt x="51689" y="576071"/>
                </a:lnTo>
                <a:lnTo>
                  <a:pt x="58039" y="563499"/>
                </a:lnTo>
                <a:lnTo>
                  <a:pt x="57150" y="560196"/>
                </a:lnTo>
                <a:close/>
              </a:path>
              <a:path w="103378" h="576071">
                <a:moveTo>
                  <a:pt x="51689" y="576071"/>
                </a:moveTo>
                <a:lnTo>
                  <a:pt x="101600" y="490474"/>
                </a:lnTo>
                <a:lnTo>
                  <a:pt x="103378" y="487425"/>
                </a:lnTo>
                <a:lnTo>
                  <a:pt x="102362" y="483488"/>
                </a:lnTo>
                <a:lnTo>
                  <a:pt x="99314" y="481710"/>
                </a:lnTo>
                <a:lnTo>
                  <a:pt x="96266" y="479932"/>
                </a:lnTo>
                <a:lnTo>
                  <a:pt x="92329" y="481075"/>
                </a:lnTo>
                <a:lnTo>
                  <a:pt x="90678" y="483996"/>
                </a:lnTo>
                <a:lnTo>
                  <a:pt x="58039" y="539790"/>
                </a:lnTo>
                <a:lnTo>
                  <a:pt x="51633" y="550739"/>
                </a:lnTo>
                <a:lnTo>
                  <a:pt x="45338" y="539949"/>
                </a:lnTo>
                <a:lnTo>
                  <a:pt x="12700" y="483996"/>
                </a:lnTo>
                <a:lnTo>
                  <a:pt x="10922" y="481075"/>
                </a:lnTo>
                <a:lnTo>
                  <a:pt x="6985" y="479932"/>
                </a:lnTo>
                <a:lnTo>
                  <a:pt x="3937" y="481710"/>
                </a:lnTo>
                <a:lnTo>
                  <a:pt x="45339" y="563499"/>
                </a:lnTo>
                <a:lnTo>
                  <a:pt x="46101" y="560196"/>
                </a:lnTo>
                <a:lnTo>
                  <a:pt x="57150" y="560196"/>
                </a:lnTo>
                <a:lnTo>
                  <a:pt x="58039" y="563499"/>
                </a:lnTo>
                <a:lnTo>
                  <a:pt x="51689" y="576071"/>
                </a:lnTo>
                <a:close/>
              </a:path>
              <a:path w="103378" h="576071">
                <a:moveTo>
                  <a:pt x="51633" y="550739"/>
                </a:moveTo>
                <a:lnTo>
                  <a:pt x="58039" y="539790"/>
                </a:lnTo>
                <a:lnTo>
                  <a:pt x="58039" y="0"/>
                </a:lnTo>
                <a:lnTo>
                  <a:pt x="45339" y="0"/>
                </a:lnTo>
                <a:lnTo>
                  <a:pt x="45338" y="539949"/>
                </a:lnTo>
                <a:lnTo>
                  <a:pt x="51633" y="55073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4355973" y="1785874"/>
            <a:ext cx="288036" cy="117855"/>
          </a:xfrm>
          <a:custGeom>
            <a:avLst/>
            <a:gdLst/>
            <a:ahLst/>
            <a:cxnLst/>
            <a:rect l="l" t="t" r="r" b="b"/>
            <a:pathLst>
              <a:path w="288036" h="117855">
                <a:moveTo>
                  <a:pt x="256539" y="48005"/>
                </a:moveTo>
                <a:lnTo>
                  <a:pt x="237707" y="58991"/>
                </a:lnTo>
                <a:lnTo>
                  <a:pt x="256539" y="69976"/>
                </a:lnTo>
                <a:lnTo>
                  <a:pt x="256539" y="48005"/>
                </a:lnTo>
                <a:close/>
              </a:path>
              <a:path w="288036" h="117855">
                <a:moveTo>
                  <a:pt x="193039" y="114426"/>
                </a:moveTo>
                <a:lnTo>
                  <a:pt x="288036" y="58927"/>
                </a:lnTo>
                <a:lnTo>
                  <a:pt x="262889" y="46227"/>
                </a:lnTo>
                <a:lnTo>
                  <a:pt x="0" y="46227"/>
                </a:lnTo>
                <a:lnTo>
                  <a:pt x="0" y="71627"/>
                </a:lnTo>
                <a:lnTo>
                  <a:pt x="262889" y="71627"/>
                </a:lnTo>
                <a:lnTo>
                  <a:pt x="256539" y="48005"/>
                </a:lnTo>
                <a:lnTo>
                  <a:pt x="256539" y="69976"/>
                </a:lnTo>
                <a:lnTo>
                  <a:pt x="237707" y="58991"/>
                </a:lnTo>
                <a:lnTo>
                  <a:pt x="256539" y="48005"/>
                </a:lnTo>
                <a:lnTo>
                  <a:pt x="262889" y="71627"/>
                </a:lnTo>
                <a:lnTo>
                  <a:pt x="193039" y="114426"/>
                </a:lnTo>
                <a:close/>
              </a:path>
              <a:path w="288036" h="117855">
                <a:moveTo>
                  <a:pt x="179197" y="2031"/>
                </a:moveTo>
                <a:lnTo>
                  <a:pt x="175767" y="8127"/>
                </a:lnTo>
                <a:lnTo>
                  <a:pt x="172212" y="14097"/>
                </a:lnTo>
                <a:lnTo>
                  <a:pt x="174243" y="21971"/>
                </a:lnTo>
                <a:lnTo>
                  <a:pt x="180339" y="25526"/>
                </a:lnTo>
                <a:lnTo>
                  <a:pt x="215827" y="46227"/>
                </a:lnTo>
                <a:lnTo>
                  <a:pt x="262889" y="46227"/>
                </a:lnTo>
                <a:lnTo>
                  <a:pt x="288036" y="58927"/>
                </a:lnTo>
                <a:lnTo>
                  <a:pt x="193039" y="3555"/>
                </a:lnTo>
                <a:lnTo>
                  <a:pt x="187071" y="0"/>
                </a:lnTo>
                <a:lnTo>
                  <a:pt x="179197" y="2031"/>
                </a:lnTo>
                <a:close/>
              </a:path>
              <a:path w="288036" h="117855">
                <a:moveTo>
                  <a:pt x="175767" y="109854"/>
                </a:moveTo>
                <a:lnTo>
                  <a:pt x="179197" y="115824"/>
                </a:lnTo>
                <a:lnTo>
                  <a:pt x="187071" y="117855"/>
                </a:lnTo>
                <a:lnTo>
                  <a:pt x="193039" y="114426"/>
                </a:lnTo>
                <a:lnTo>
                  <a:pt x="262889" y="71627"/>
                </a:lnTo>
                <a:lnTo>
                  <a:pt x="216045" y="71627"/>
                </a:lnTo>
                <a:lnTo>
                  <a:pt x="180339" y="92455"/>
                </a:lnTo>
                <a:lnTo>
                  <a:pt x="174243" y="96012"/>
                </a:lnTo>
                <a:lnTo>
                  <a:pt x="172212" y="103759"/>
                </a:lnTo>
                <a:lnTo>
                  <a:pt x="175767" y="10985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4355973" y="1785874"/>
            <a:ext cx="288036" cy="117855"/>
          </a:xfrm>
          <a:custGeom>
            <a:avLst/>
            <a:gdLst/>
            <a:ahLst/>
            <a:cxnLst/>
            <a:rect l="l" t="t" r="r" b="b"/>
            <a:pathLst>
              <a:path w="288036" h="117855">
                <a:moveTo>
                  <a:pt x="256539" y="48005"/>
                </a:moveTo>
                <a:lnTo>
                  <a:pt x="237707" y="58991"/>
                </a:lnTo>
                <a:lnTo>
                  <a:pt x="256539" y="69976"/>
                </a:lnTo>
                <a:lnTo>
                  <a:pt x="256539" y="48005"/>
                </a:lnTo>
                <a:close/>
              </a:path>
              <a:path w="288036" h="117855">
                <a:moveTo>
                  <a:pt x="193039" y="114426"/>
                </a:moveTo>
                <a:lnTo>
                  <a:pt x="288036" y="58927"/>
                </a:lnTo>
                <a:lnTo>
                  <a:pt x="262889" y="46227"/>
                </a:lnTo>
                <a:lnTo>
                  <a:pt x="0" y="46227"/>
                </a:lnTo>
                <a:lnTo>
                  <a:pt x="0" y="71627"/>
                </a:lnTo>
                <a:lnTo>
                  <a:pt x="262889" y="71627"/>
                </a:lnTo>
                <a:lnTo>
                  <a:pt x="256539" y="48005"/>
                </a:lnTo>
                <a:lnTo>
                  <a:pt x="256539" y="69976"/>
                </a:lnTo>
                <a:lnTo>
                  <a:pt x="237707" y="58991"/>
                </a:lnTo>
                <a:lnTo>
                  <a:pt x="256539" y="48005"/>
                </a:lnTo>
                <a:lnTo>
                  <a:pt x="262889" y="71627"/>
                </a:lnTo>
                <a:lnTo>
                  <a:pt x="193039" y="114426"/>
                </a:lnTo>
                <a:close/>
              </a:path>
              <a:path w="288036" h="117855">
                <a:moveTo>
                  <a:pt x="179197" y="2031"/>
                </a:moveTo>
                <a:lnTo>
                  <a:pt x="175767" y="8127"/>
                </a:lnTo>
                <a:lnTo>
                  <a:pt x="172212" y="14097"/>
                </a:lnTo>
                <a:lnTo>
                  <a:pt x="174243" y="21971"/>
                </a:lnTo>
                <a:lnTo>
                  <a:pt x="180339" y="25526"/>
                </a:lnTo>
                <a:lnTo>
                  <a:pt x="215827" y="46227"/>
                </a:lnTo>
                <a:lnTo>
                  <a:pt x="262889" y="46227"/>
                </a:lnTo>
                <a:lnTo>
                  <a:pt x="288036" y="58927"/>
                </a:lnTo>
                <a:lnTo>
                  <a:pt x="193039" y="3555"/>
                </a:lnTo>
                <a:lnTo>
                  <a:pt x="187071" y="0"/>
                </a:lnTo>
                <a:lnTo>
                  <a:pt x="179197" y="2031"/>
                </a:lnTo>
                <a:close/>
              </a:path>
              <a:path w="288036" h="117855">
                <a:moveTo>
                  <a:pt x="175767" y="109854"/>
                </a:moveTo>
                <a:lnTo>
                  <a:pt x="179197" y="115824"/>
                </a:lnTo>
                <a:lnTo>
                  <a:pt x="187071" y="117855"/>
                </a:lnTo>
                <a:lnTo>
                  <a:pt x="193039" y="114426"/>
                </a:lnTo>
                <a:lnTo>
                  <a:pt x="262889" y="71627"/>
                </a:lnTo>
                <a:lnTo>
                  <a:pt x="216045" y="71627"/>
                </a:lnTo>
                <a:lnTo>
                  <a:pt x="180339" y="92455"/>
                </a:lnTo>
                <a:lnTo>
                  <a:pt x="174243" y="96012"/>
                </a:lnTo>
                <a:lnTo>
                  <a:pt x="172212" y="103759"/>
                </a:lnTo>
                <a:lnTo>
                  <a:pt x="175767" y="10985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8172450" y="1832102"/>
            <a:ext cx="360045" cy="25400"/>
          </a:xfrm>
          <a:custGeom>
            <a:avLst/>
            <a:gdLst/>
            <a:ahLst/>
            <a:cxnLst/>
            <a:rect l="l" t="t" r="r" b="b"/>
            <a:pathLst>
              <a:path w="360045" h="25400">
                <a:moveTo>
                  <a:pt x="0" y="25400"/>
                </a:moveTo>
                <a:lnTo>
                  <a:pt x="360045" y="25400"/>
                </a:lnTo>
                <a:lnTo>
                  <a:pt x="360045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8172450" y="1832102"/>
            <a:ext cx="360045" cy="25400"/>
          </a:xfrm>
          <a:custGeom>
            <a:avLst/>
            <a:gdLst/>
            <a:ahLst/>
            <a:cxnLst/>
            <a:rect l="l" t="t" r="r" b="b"/>
            <a:pathLst>
              <a:path w="360045" h="25400">
                <a:moveTo>
                  <a:pt x="0" y="25400"/>
                </a:moveTo>
                <a:lnTo>
                  <a:pt x="360045" y="25400"/>
                </a:lnTo>
                <a:lnTo>
                  <a:pt x="360045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4355973" y="2192147"/>
            <a:ext cx="4139946" cy="25400"/>
          </a:xfrm>
          <a:custGeom>
            <a:avLst/>
            <a:gdLst/>
            <a:ahLst/>
            <a:cxnLst/>
            <a:rect l="l" t="t" r="r" b="b"/>
            <a:pathLst>
              <a:path w="4139946" h="25400">
                <a:moveTo>
                  <a:pt x="0" y="25400"/>
                </a:moveTo>
                <a:lnTo>
                  <a:pt x="4139946" y="25400"/>
                </a:lnTo>
                <a:lnTo>
                  <a:pt x="413994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4355973" y="2192147"/>
            <a:ext cx="4139946" cy="25400"/>
          </a:xfrm>
          <a:custGeom>
            <a:avLst/>
            <a:gdLst/>
            <a:ahLst/>
            <a:cxnLst/>
            <a:rect l="l" t="t" r="r" b="b"/>
            <a:pathLst>
              <a:path w="4139946" h="25400">
                <a:moveTo>
                  <a:pt x="0" y="25400"/>
                </a:moveTo>
                <a:lnTo>
                  <a:pt x="4139946" y="25400"/>
                </a:lnTo>
                <a:lnTo>
                  <a:pt x="413994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8519795" y="1844802"/>
            <a:ext cx="25400" cy="360045"/>
          </a:xfrm>
          <a:custGeom>
            <a:avLst/>
            <a:gdLst/>
            <a:ahLst/>
            <a:cxnLst/>
            <a:rect l="l" t="t" r="r" b="b"/>
            <a:pathLst>
              <a:path w="25400" h="360045">
                <a:moveTo>
                  <a:pt x="0" y="360045"/>
                </a:moveTo>
                <a:lnTo>
                  <a:pt x="25400" y="360045"/>
                </a:lnTo>
                <a:lnTo>
                  <a:pt x="25400" y="0"/>
                </a:lnTo>
                <a:lnTo>
                  <a:pt x="0" y="0"/>
                </a:lnTo>
                <a:lnTo>
                  <a:pt x="0" y="36004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8519795" y="1844802"/>
            <a:ext cx="25400" cy="360045"/>
          </a:xfrm>
          <a:custGeom>
            <a:avLst/>
            <a:gdLst/>
            <a:ahLst/>
            <a:cxnLst/>
            <a:rect l="l" t="t" r="r" b="b"/>
            <a:pathLst>
              <a:path w="25400" h="360045">
                <a:moveTo>
                  <a:pt x="0" y="360045"/>
                </a:moveTo>
                <a:lnTo>
                  <a:pt x="25400" y="360045"/>
                </a:lnTo>
                <a:lnTo>
                  <a:pt x="25400" y="0"/>
                </a:lnTo>
                <a:lnTo>
                  <a:pt x="0" y="0"/>
                </a:lnTo>
                <a:lnTo>
                  <a:pt x="0" y="36004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4343273" y="1844802"/>
            <a:ext cx="25400" cy="360045"/>
          </a:xfrm>
          <a:custGeom>
            <a:avLst/>
            <a:gdLst/>
            <a:ahLst/>
            <a:cxnLst/>
            <a:rect l="l" t="t" r="r" b="b"/>
            <a:pathLst>
              <a:path w="25400" h="360045">
                <a:moveTo>
                  <a:pt x="0" y="360045"/>
                </a:moveTo>
                <a:lnTo>
                  <a:pt x="25400" y="360045"/>
                </a:lnTo>
                <a:lnTo>
                  <a:pt x="25400" y="0"/>
                </a:lnTo>
                <a:lnTo>
                  <a:pt x="0" y="0"/>
                </a:lnTo>
                <a:lnTo>
                  <a:pt x="0" y="36004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4343273" y="1844802"/>
            <a:ext cx="25400" cy="360045"/>
          </a:xfrm>
          <a:custGeom>
            <a:avLst/>
            <a:gdLst/>
            <a:ahLst/>
            <a:cxnLst/>
            <a:rect l="l" t="t" r="r" b="b"/>
            <a:pathLst>
              <a:path w="25400" h="360045">
                <a:moveTo>
                  <a:pt x="0" y="360045"/>
                </a:moveTo>
                <a:lnTo>
                  <a:pt x="25400" y="360045"/>
                </a:lnTo>
                <a:lnTo>
                  <a:pt x="25400" y="0"/>
                </a:lnTo>
                <a:lnTo>
                  <a:pt x="0" y="0"/>
                </a:lnTo>
                <a:lnTo>
                  <a:pt x="0" y="36004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3410204" y="42516"/>
            <a:ext cx="2667677" cy="9846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algn="ctr">
              <a:lnSpc>
                <a:spcPts val="3725"/>
              </a:lnSpc>
              <a:spcBef>
                <a:spcPts val="186"/>
              </a:spcBef>
            </a:pPr>
            <a:r>
              <a:rPr sz="35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OMPT</a:t>
            </a:r>
            <a:r>
              <a:rPr sz="28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URS</a:t>
            </a:r>
            <a:endParaRPr sz="2800">
              <a:latin typeface="Century Schoolbook"/>
              <a:cs typeface="Century Schoolbook"/>
            </a:endParaRPr>
          </a:p>
          <a:p>
            <a:pPr marL="258548" marR="294827" algn="ctr">
              <a:lnSpc>
                <a:spcPts val="3600"/>
              </a:lnSpc>
              <a:spcBef>
                <a:spcPts val="423"/>
              </a:spcBef>
            </a:pPr>
            <a:r>
              <a:rPr sz="4500" spc="4" baseline="-1848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D</a:t>
            </a:r>
            <a:r>
              <a:rPr sz="3600" spc="0" baseline="-231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ÉFIN</a:t>
            </a:r>
            <a:r>
              <a:rPr sz="3600" spc="4" baseline="-231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I</a:t>
            </a:r>
            <a:r>
              <a:rPr sz="3600" spc="0" baseline="-231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TI</a:t>
            </a:r>
            <a:r>
              <a:rPr sz="3600" spc="-9" baseline="-231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</a:t>
            </a:r>
            <a:r>
              <a:rPr sz="3600" spc="0" baseline="-231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214312" y="1558902"/>
            <a:ext cx="275396" cy="279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5"/>
              </a:lnSpc>
              <a:spcBef>
                <a:spcPts val="108"/>
              </a:spcBef>
            </a:pPr>
            <a:r>
              <a:rPr sz="2000" spc="0" dirty="0" smtClean="0">
                <a:latin typeface="Century Schoolbook"/>
                <a:cs typeface="Century Schoolbook"/>
              </a:rPr>
              <a:t>H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4730750" y="1673078"/>
            <a:ext cx="263108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S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5116830" y="1673078"/>
            <a:ext cx="974755" cy="33328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9" dirty="0" smtClean="0">
                <a:latin typeface="Wingdings"/>
                <a:cs typeface="Wingdings"/>
              </a:rPr>
              <a:t></a:t>
            </a:r>
            <a:r>
              <a:rPr sz="2400" spc="0" dirty="0" smtClean="0">
                <a:latin typeface="Century Schoolbook"/>
                <a:cs typeface="Century Schoolbook"/>
              </a:rPr>
              <a:t>S</a:t>
            </a:r>
            <a:r>
              <a:rPr sz="2400" spc="224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Wingdings"/>
                <a:cs typeface="Wingdings"/>
              </a:rPr>
              <a:t></a:t>
            </a:r>
            <a:endParaRPr sz="2400">
              <a:latin typeface="Wingdings"/>
              <a:cs typeface="Wingdings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6102604" y="1673078"/>
            <a:ext cx="263108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S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6407404" y="1673078"/>
            <a:ext cx="1366312" cy="33328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9" dirty="0" smtClean="0">
                <a:latin typeface="Wingdings"/>
                <a:cs typeface="Wingdings"/>
              </a:rPr>
              <a:t></a:t>
            </a:r>
            <a:r>
              <a:rPr sz="2400" spc="-4" dirty="0" smtClean="0">
                <a:latin typeface="Century Schoolbook"/>
                <a:cs typeface="Century Schoolbook"/>
              </a:rPr>
              <a:t>......</a:t>
            </a:r>
            <a:r>
              <a:rPr sz="2400" spc="9" dirty="0" smtClean="0">
                <a:latin typeface="Wingdings"/>
                <a:cs typeface="Wingdings"/>
              </a:rPr>
              <a:t></a:t>
            </a:r>
            <a:r>
              <a:rPr sz="2400" spc="0" dirty="0" smtClean="0">
                <a:latin typeface="Century Schoolbook"/>
                <a:cs typeface="Century Schoolbook"/>
              </a:rPr>
              <a:t>S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155700" y="2783563"/>
            <a:ext cx="523391" cy="3255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15"/>
              </a:lnSpc>
              <a:spcBef>
                <a:spcPts val="125"/>
              </a:spcBef>
            </a:pPr>
            <a:r>
              <a:rPr sz="3000" spc="0" baseline="6932" dirty="0" smtClean="0">
                <a:latin typeface="Century Schoolbook"/>
                <a:cs typeface="Century Schoolbook"/>
              </a:rPr>
              <a:t>Q</a:t>
            </a:r>
            <a:r>
              <a:rPr sz="2025" spc="0" baseline="-8215" dirty="0" smtClean="0">
                <a:latin typeface="Century Schoolbook"/>
                <a:cs typeface="Century Schoolbook"/>
              </a:rPr>
              <a:t>n</a:t>
            </a:r>
            <a:r>
              <a:rPr sz="2025" spc="-4" baseline="-8215" dirty="0" smtClean="0">
                <a:latin typeface="Century Schoolbook"/>
                <a:cs typeface="Century Schoolbook"/>
              </a:rPr>
              <a:t>-</a:t>
            </a:r>
            <a:r>
              <a:rPr sz="2025" spc="0" baseline="-8215" dirty="0" smtClean="0">
                <a:latin typeface="Century Schoolbook"/>
                <a:cs typeface="Century Schoolbook"/>
              </a:rPr>
              <a:t>1</a:t>
            </a:r>
            <a:endParaRPr sz="1350">
              <a:latin typeface="Century Schoolbook"/>
              <a:cs typeface="Century Schoolbook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815845" y="2783563"/>
            <a:ext cx="1191219" cy="279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5"/>
              </a:lnSpc>
              <a:spcBef>
                <a:spcPts val="108"/>
              </a:spcBef>
            </a:pPr>
            <a:r>
              <a:rPr sz="2000" spc="4" dirty="0" smtClean="0">
                <a:latin typeface="Century Schoolbook"/>
                <a:cs typeface="Century Schoolbook"/>
              </a:rPr>
              <a:t>.......</a:t>
            </a:r>
            <a:r>
              <a:rPr sz="2000" spc="-14" dirty="0" smtClean="0">
                <a:latin typeface="Century Schoolbook"/>
                <a:cs typeface="Century Schoolbook"/>
              </a:rPr>
              <a:t>.</a:t>
            </a:r>
            <a:r>
              <a:rPr sz="2000" spc="4" dirty="0" smtClean="0">
                <a:latin typeface="Century Schoolbook"/>
                <a:cs typeface="Century Schoolbook"/>
              </a:rPr>
              <a:t>.</a:t>
            </a:r>
            <a:r>
              <a:rPr sz="2000" spc="-14" dirty="0" smtClean="0">
                <a:latin typeface="Century Schoolbook"/>
                <a:cs typeface="Century Schoolbook"/>
              </a:rPr>
              <a:t>.</a:t>
            </a:r>
            <a:r>
              <a:rPr sz="2000" spc="4" dirty="0" smtClean="0">
                <a:latin typeface="Century Schoolbook"/>
                <a:cs typeface="Century Schoolbook"/>
              </a:rPr>
              <a:t>.</a:t>
            </a:r>
            <a:r>
              <a:rPr sz="2000" spc="-14" dirty="0" smtClean="0">
                <a:latin typeface="Century Schoolbook"/>
                <a:cs typeface="Century Schoolbook"/>
              </a:rPr>
              <a:t>.</a:t>
            </a:r>
            <a:r>
              <a:rPr sz="2000" spc="4" dirty="0" smtClean="0">
                <a:latin typeface="Century Schoolbook"/>
                <a:cs typeface="Century Schoolbook"/>
              </a:rPr>
              <a:t>.</a:t>
            </a:r>
            <a:r>
              <a:rPr sz="2000" spc="-14" dirty="0" smtClean="0">
                <a:latin typeface="Century Schoolbook"/>
                <a:cs typeface="Century Schoolbook"/>
              </a:rPr>
              <a:t>.</a:t>
            </a:r>
            <a:r>
              <a:rPr sz="2000" spc="4" dirty="0" smtClean="0">
                <a:latin typeface="Century Schoolbook"/>
                <a:cs typeface="Century Schoolbook"/>
              </a:rPr>
              <a:t>..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3142615" y="2783563"/>
            <a:ext cx="792631" cy="3255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35"/>
              </a:lnSpc>
              <a:spcBef>
                <a:spcPts val="126"/>
              </a:spcBef>
            </a:pPr>
            <a:r>
              <a:rPr sz="3000" spc="0" baseline="8318" dirty="0" smtClean="0">
                <a:latin typeface="Century Schoolbook"/>
                <a:cs typeface="Century Schoolbook"/>
              </a:rPr>
              <a:t>Q</a:t>
            </a:r>
            <a:r>
              <a:rPr sz="2025" spc="0" baseline="-8215" dirty="0" smtClean="0">
                <a:latin typeface="Century Schoolbook"/>
                <a:cs typeface="Century Schoolbook"/>
              </a:rPr>
              <a:t>1 </a:t>
            </a:r>
            <a:r>
              <a:rPr sz="2025" spc="316" baseline="-8215" dirty="0" smtClean="0">
                <a:latin typeface="Century Schoolbook"/>
                <a:cs typeface="Century Schoolbook"/>
              </a:rPr>
              <a:t> </a:t>
            </a:r>
            <a:r>
              <a:rPr sz="3000" spc="0" baseline="8318" dirty="0" smtClean="0">
                <a:latin typeface="Century Schoolbook"/>
                <a:cs typeface="Century Schoolbook"/>
              </a:rPr>
              <a:t>Q</a:t>
            </a:r>
            <a:r>
              <a:rPr sz="2025" spc="0" baseline="-8215" dirty="0" smtClean="0">
                <a:latin typeface="Century Schoolbook"/>
                <a:cs typeface="Century Schoolbook"/>
              </a:rPr>
              <a:t>0</a:t>
            </a:r>
            <a:endParaRPr sz="1350">
              <a:latin typeface="Century Schoolbook"/>
              <a:cs typeface="Century Schoolbook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86372" y="3546074"/>
            <a:ext cx="4086984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1650" spc="0" dirty="0" smtClean="0">
                <a:solidFill>
                  <a:srgbClr val="FD8537"/>
                </a:solidFill>
                <a:latin typeface="Wingdings"/>
                <a:cs typeface="Wingdings"/>
              </a:rPr>
              <a:t></a:t>
            </a:r>
            <a:r>
              <a:rPr sz="1650" spc="267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Une</a:t>
            </a:r>
            <a:r>
              <a:rPr sz="2400" spc="54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comb</a:t>
            </a:r>
            <a:r>
              <a:rPr sz="2400" spc="4" dirty="0" smtClean="0">
                <a:latin typeface="Century Schoolbook"/>
                <a:cs typeface="Century Schoolbook"/>
              </a:rPr>
              <a:t>i</a:t>
            </a:r>
            <a:r>
              <a:rPr sz="2400" spc="0" dirty="0" smtClean="0">
                <a:latin typeface="Century Schoolbook"/>
                <a:cs typeface="Century Schoolbook"/>
              </a:rPr>
              <a:t>na</a:t>
            </a:r>
            <a:r>
              <a:rPr sz="2400" spc="-14" dirty="0" smtClean="0">
                <a:latin typeface="Century Schoolbook"/>
                <a:cs typeface="Century Schoolbook"/>
              </a:rPr>
              <a:t>i</a:t>
            </a: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on</a:t>
            </a:r>
            <a:r>
              <a:rPr sz="2400" spc="54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de</a:t>
            </a:r>
            <a:r>
              <a:rPr sz="2400" spc="54" dirty="0" smtClean="0">
                <a:latin typeface="Century Schoolbook"/>
                <a:cs typeface="Century Schoolbook"/>
              </a:rPr>
              <a:t> </a:t>
            </a: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ortie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294505" y="3546074"/>
            <a:ext cx="679805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d</a:t>
            </a:r>
            <a:r>
              <a:rPr sz="2400" spc="-4" dirty="0" smtClean="0">
                <a:latin typeface="Century Schoolbook"/>
                <a:cs typeface="Century Schoolbook"/>
              </a:rPr>
              <a:t>’</a:t>
            </a:r>
            <a:r>
              <a:rPr sz="2400" spc="0" dirty="0" smtClean="0">
                <a:latin typeface="Century Schoolbook"/>
                <a:cs typeface="Century Schoolbook"/>
              </a:rPr>
              <a:t>un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993259" y="3546074"/>
            <a:ext cx="1398123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comp</a:t>
            </a:r>
            <a:r>
              <a:rPr sz="2400" spc="4" dirty="0" smtClean="0">
                <a:latin typeface="Century Schoolbook"/>
                <a:cs typeface="Century Schoolbook"/>
              </a:rPr>
              <a:t>t</a:t>
            </a:r>
            <a:r>
              <a:rPr sz="2400" spc="0" dirty="0" smtClean="0">
                <a:latin typeface="Century Schoolbook"/>
                <a:cs typeface="Century Schoolbook"/>
              </a:rPr>
              <a:t>eur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502400" y="3546074"/>
            <a:ext cx="723677" cy="38557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95"/>
              </a:lnSpc>
              <a:spcBef>
                <a:spcPts val="149"/>
              </a:spcBef>
            </a:pPr>
            <a:r>
              <a:rPr sz="3600" spc="0" baseline="8087" dirty="0" smtClean="0">
                <a:latin typeface="Century Schoolbook"/>
                <a:cs typeface="Century Schoolbook"/>
              </a:rPr>
              <a:t>(</a:t>
            </a:r>
            <a:r>
              <a:rPr sz="3600" spc="-4" baseline="8087" dirty="0" smtClean="0">
                <a:latin typeface="Century Schoolbook"/>
                <a:cs typeface="Century Schoolbook"/>
              </a:rPr>
              <a:t>Q</a:t>
            </a:r>
            <a:r>
              <a:rPr sz="2400" spc="0" baseline="-8665" dirty="0" smtClean="0">
                <a:latin typeface="Century Schoolbook"/>
                <a:cs typeface="Century Schoolbook"/>
              </a:rPr>
              <a:t>n</a:t>
            </a:r>
            <a:r>
              <a:rPr sz="2400" spc="9" baseline="-8665" dirty="0" smtClean="0">
                <a:latin typeface="Century Schoolbook"/>
                <a:cs typeface="Century Schoolbook"/>
              </a:rPr>
              <a:t>-</a:t>
            </a:r>
            <a:r>
              <a:rPr sz="2400" spc="0" baseline="-8665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7236841" y="3546074"/>
            <a:ext cx="660449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.</a:t>
            </a:r>
            <a:r>
              <a:rPr sz="2400" spc="-14" dirty="0" smtClean="0">
                <a:latin typeface="Century Schoolbook"/>
                <a:cs typeface="Century Schoolbook"/>
              </a:rPr>
              <a:t>.</a:t>
            </a:r>
            <a:r>
              <a:rPr sz="2400" spc="0" dirty="0" smtClean="0">
                <a:latin typeface="Century Schoolbook"/>
                <a:cs typeface="Century Schoolbook"/>
              </a:rPr>
              <a:t>.</a:t>
            </a:r>
            <a:r>
              <a:rPr sz="2400" spc="-14" dirty="0" smtClean="0">
                <a:latin typeface="Century Schoolbook"/>
                <a:cs typeface="Century Schoolbook"/>
              </a:rPr>
              <a:t>.</a:t>
            </a:r>
            <a:r>
              <a:rPr sz="2400" spc="0" dirty="0" smtClean="0">
                <a:latin typeface="Century Schoolbook"/>
                <a:cs typeface="Century Schoolbook"/>
              </a:rPr>
              <a:t>...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7920355" y="3546074"/>
            <a:ext cx="876887" cy="38557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015"/>
              </a:lnSpc>
              <a:spcBef>
                <a:spcPts val="150"/>
              </a:spcBef>
            </a:pPr>
            <a:r>
              <a:rPr sz="3600" spc="-4" baseline="8087" dirty="0" smtClean="0">
                <a:latin typeface="Century Schoolbook"/>
                <a:cs typeface="Century Schoolbook"/>
              </a:rPr>
              <a:t>Q</a:t>
            </a:r>
            <a:r>
              <a:rPr sz="2400" spc="-9" baseline="-8665" dirty="0" smtClean="0">
                <a:latin typeface="Century Schoolbook"/>
                <a:cs typeface="Century Schoolbook"/>
              </a:rPr>
              <a:t>1</a:t>
            </a:r>
            <a:r>
              <a:rPr sz="3600" spc="-4" baseline="8087" dirty="0" smtClean="0">
                <a:latin typeface="Century Schoolbook"/>
                <a:cs typeface="Century Schoolbook"/>
              </a:rPr>
              <a:t>Q</a:t>
            </a:r>
            <a:r>
              <a:rPr sz="2400" spc="-9" baseline="-8665" dirty="0" smtClean="0">
                <a:latin typeface="Century Schoolbook"/>
                <a:cs typeface="Century Schoolbook"/>
              </a:rPr>
              <a:t>0</a:t>
            </a:r>
            <a:r>
              <a:rPr sz="3600" spc="0" baseline="8087" dirty="0" smtClean="0">
                <a:latin typeface="Century Schoolbook"/>
                <a:cs typeface="Century Schoolbook"/>
              </a:rPr>
              <a:t>)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60692" y="4277587"/>
            <a:ext cx="2427397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est</a:t>
            </a:r>
            <a:r>
              <a:rPr sz="2400" spc="-14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appe</a:t>
            </a:r>
            <a:r>
              <a:rPr sz="2400" spc="4" dirty="0" smtClean="0">
                <a:latin typeface="Century Schoolbook"/>
                <a:cs typeface="Century Schoolbook"/>
              </a:rPr>
              <a:t>l</a:t>
            </a:r>
            <a:r>
              <a:rPr sz="2400" spc="0" dirty="0" smtClean="0">
                <a:latin typeface="Century Schoolbook"/>
                <a:cs typeface="Century Schoolbook"/>
              </a:rPr>
              <a:t>ée</a:t>
            </a:r>
            <a:r>
              <a:rPr sz="2400" spc="-19" dirty="0" smtClean="0">
                <a:latin typeface="Century Schoolbook"/>
                <a:cs typeface="Century Schoolbook"/>
              </a:rPr>
              <a:t> </a:t>
            </a:r>
            <a:r>
              <a:rPr sz="2400" b="1" spc="0" dirty="0" smtClean="0">
                <a:latin typeface="Century Schoolbook"/>
                <a:cs typeface="Century Schoolbook"/>
              </a:rPr>
              <a:t>ét</a:t>
            </a:r>
            <a:r>
              <a:rPr sz="2400" b="1" spc="-9" dirty="0" smtClean="0">
                <a:latin typeface="Century Schoolbook"/>
                <a:cs typeface="Century Schoolbook"/>
              </a:rPr>
              <a:t>a</a:t>
            </a:r>
            <a:r>
              <a:rPr sz="2400" b="1" spc="0" dirty="0" smtClean="0">
                <a:latin typeface="Century Schoolbook"/>
                <a:cs typeface="Century Schoolbook"/>
              </a:rPr>
              <a:t>t</a:t>
            </a:r>
            <a:r>
              <a:rPr sz="2400" spc="0" dirty="0" smtClean="0">
                <a:latin typeface="Century Schoolbook"/>
                <a:cs typeface="Century Schoolbook"/>
              </a:rPr>
              <a:t>.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86372" y="5085688"/>
            <a:ext cx="700929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1650" spc="0" dirty="0" smtClean="0">
                <a:solidFill>
                  <a:srgbClr val="FD8537"/>
                </a:solidFill>
                <a:latin typeface="Wingdings"/>
                <a:cs typeface="Wingdings"/>
              </a:rPr>
              <a:t></a:t>
            </a:r>
            <a:r>
              <a:rPr sz="1650" spc="262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Le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981392" y="5085688"/>
            <a:ext cx="1138212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-4" dirty="0" smtClean="0">
                <a:latin typeface="Century Schoolbook"/>
                <a:cs typeface="Century Schoolbook"/>
              </a:rPr>
              <a:t>n</a:t>
            </a:r>
            <a:r>
              <a:rPr sz="2400" spc="0" dirty="0" smtClean="0">
                <a:latin typeface="Century Schoolbook"/>
                <a:cs typeface="Century Schoolbook"/>
              </a:rPr>
              <a:t>ombre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213991" y="5085688"/>
            <a:ext cx="1008793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d</a:t>
            </a:r>
            <a:r>
              <a:rPr sz="2400" spc="-9" dirty="0" smtClean="0">
                <a:latin typeface="Century Schoolbook"/>
                <a:cs typeface="Century Schoolbook"/>
              </a:rPr>
              <a:t>’</a:t>
            </a:r>
            <a:r>
              <a:rPr sz="2400" spc="0" dirty="0" smtClean="0">
                <a:latin typeface="Century Schoolbook"/>
                <a:cs typeface="Century Schoolbook"/>
              </a:rPr>
              <a:t>ét</a:t>
            </a:r>
            <a:r>
              <a:rPr sz="2400" spc="4" dirty="0" smtClean="0">
                <a:latin typeface="Century Schoolbook"/>
                <a:cs typeface="Century Schoolbook"/>
              </a:rPr>
              <a:t>a</a:t>
            </a:r>
            <a:r>
              <a:rPr sz="2400" spc="0" dirty="0" smtClean="0">
                <a:latin typeface="Century Schoolbook"/>
                <a:cs typeface="Century Schoolbook"/>
              </a:rPr>
              <a:t>ts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319145" y="5085688"/>
            <a:ext cx="1431091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différe</a:t>
            </a:r>
            <a:r>
              <a:rPr sz="2400" spc="-9" dirty="0" smtClean="0">
                <a:latin typeface="Century Schoolbook"/>
                <a:cs typeface="Century Schoolbook"/>
              </a:rPr>
              <a:t>n</a:t>
            </a:r>
            <a:r>
              <a:rPr sz="2400" spc="0" dirty="0" smtClean="0">
                <a:latin typeface="Century Schoolbook"/>
                <a:cs typeface="Century Schoolbook"/>
              </a:rPr>
              <a:t>ts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846066" y="5085688"/>
            <a:ext cx="536680" cy="38589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015"/>
              </a:lnSpc>
              <a:spcBef>
                <a:spcPts val="150"/>
              </a:spcBef>
            </a:pPr>
            <a:r>
              <a:rPr sz="3600" spc="-19" baseline="8087" dirty="0" smtClean="0">
                <a:latin typeface="Century Schoolbook"/>
                <a:cs typeface="Century Schoolbook"/>
              </a:rPr>
              <a:t>(</a:t>
            </a:r>
            <a:r>
              <a:rPr sz="3600" spc="4" baseline="8087" dirty="0" smtClean="0">
                <a:latin typeface="Century Schoolbook"/>
                <a:cs typeface="Century Schoolbook"/>
              </a:rPr>
              <a:t>S</a:t>
            </a:r>
            <a:r>
              <a:rPr sz="2400" spc="-4" baseline="-8665" dirty="0" smtClean="0">
                <a:latin typeface="Century Schoolbook"/>
                <a:cs typeface="Century Schoolbook"/>
              </a:rPr>
              <a:t>i</a:t>
            </a:r>
            <a:r>
              <a:rPr sz="3600" spc="0" baseline="8087" dirty="0" smtClean="0">
                <a:latin typeface="Century Schoolbook"/>
                <a:cs typeface="Century Schoolbook"/>
              </a:rPr>
              <a:t>)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465826" y="5085688"/>
            <a:ext cx="719800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po</a:t>
            </a:r>
            <a:r>
              <a:rPr sz="2400" spc="-4" dirty="0" smtClean="0">
                <a:latin typeface="Century Schoolbook"/>
                <a:cs typeface="Century Schoolbook"/>
              </a:rPr>
              <a:t>u</a:t>
            </a:r>
            <a:r>
              <a:rPr sz="2400" spc="0" dirty="0" smtClean="0">
                <a:latin typeface="Century Schoolbook"/>
                <a:cs typeface="Century Schoolbook"/>
              </a:rPr>
              <a:t>r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278880" y="5085688"/>
            <a:ext cx="441909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-9" dirty="0" smtClean="0">
                <a:latin typeface="Century Schoolbook"/>
                <a:cs typeface="Century Schoolbook"/>
              </a:rPr>
              <a:t>un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815201" y="5085688"/>
            <a:ext cx="1397466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c</a:t>
            </a:r>
            <a:r>
              <a:rPr sz="2400" spc="-4" dirty="0" smtClean="0">
                <a:latin typeface="Century Schoolbook"/>
                <a:cs typeface="Century Schoolbook"/>
              </a:rPr>
              <a:t>o</a:t>
            </a:r>
            <a:r>
              <a:rPr sz="2400" spc="0" dirty="0" smtClean="0">
                <a:latin typeface="Century Schoolbook"/>
                <a:cs typeface="Century Schoolbook"/>
              </a:rPr>
              <a:t>mp</a:t>
            </a:r>
            <a:r>
              <a:rPr sz="2400" spc="4" dirty="0" smtClean="0">
                <a:latin typeface="Century Schoolbook"/>
                <a:cs typeface="Century Schoolbook"/>
              </a:rPr>
              <a:t>t</a:t>
            </a:r>
            <a:r>
              <a:rPr sz="2400" spc="0" dirty="0" smtClean="0">
                <a:latin typeface="Century Schoolbook"/>
                <a:cs typeface="Century Schoolbook"/>
              </a:rPr>
              <a:t>e</a:t>
            </a:r>
            <a:r>
              <a:rPr sz="2400" spc="-9" dirty="0" smtClean="0">
                <a:latin typeface="Century Schoolbook"/>
                <a:cs typeface="Century Schoolbook"/>
              </a:rPr>
              <a:t>u</a:t>
            </a:r>
            <a:r>
              <a:rPr sz="2400" spc="0" dirty="0" smtClean="0">
                <a:latin typeface="Century Schoolbook"/>
                <a:cs typeface="Century Schoolbook"/>
              </a:rPr>
              <a:t>r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306434" y="5085688"/>
            <a:ext cx="483701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est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60692" y="5809665"/>
            <a:ext cx="6370098" cy="33837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650"/>
              </a:lnSpc>
              <a:spcBef>
                <a:spcPts val="132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appe</a:t>
            </a:r>
            <a:r>
              <a:rPr sz="2400" spc="4" dirty="0" smtClean="0">
                <a:latin typeface="Century Schoolbook"/>
                <a:cs typeface="Century Schoolbook"/>
              </a:rPr>
              <a:t>l</a:t>
            </a:r>
            <a:r>
              <a:rPr sz="2400" spc="0" dirty="0" smtClean="0">
                <a:latin typeface="Century Schoolbook"/>
                <a:cs typeface="Century Schoolbook"/>
              </a:rPr>
              <a:t>é</a:t>
            </a:r>
            <a:r>
              <a:rPr sz="2400" spc="-39" dirty="0" smtClean="0">
                <a:latin typeface="Century Schoolbook"/>
                <a:cs typeface="Century Schoolbook"/>
              </a:rPr>
              <a:t> </a:t>
            </a:r>
            <a:r>
              <a:rPr sz="2400" spc="4" dirty="0" smtClean="0">
                <a:latin typeface="Century Schoolbook"/>
                <a:cs typeface="Century Schoolbook"/>
              </a:rPr>
              <a:t>l</a:t>
            </a:r>
            <a:r>
              <a:rPr sz="2400" spc="0" dirty="0" smtClean="0">
                <a:latin typeface="Century Schoolbook"/>
                <a:cs typeface="Century Schoolbook"/>
              </a:rPr>
              <a:t>e </a:t>
            </a:r>
            <a:r>
              <a:rPr sz="2400" b="1" spc="0" dirty="0" smtClean="0">
                <a:latin typeface="Century Schoolbook"/>
                <a:cs typeface="Century Schoolbook"/>
              </a:rPr>
              <a:t>mod</a:t>
            </a:r>
            <a:r>
              <a:rPr sz="2400" b="1" spc="-9" dirty="0" smtClean="0">
                <a:latin typeface="Century Schoolbook"/>
                <a:cs typeface="Century Schoolbook"/>
              </a:rPr>
              <a:t>u</a:t>
            </a:r>
            <a:r>
              <a:rPr sz="2400" b="1" spc="0" dirty="0" smtClean="0">
                <a:latin typeface="Century Schoolbook"/>
                <a:cs typeface="Century Schoolbook"/>
              </a:rPr>
              <a:t>lo </a:t>
            </a:r>
            <a:r>
              <a:rPr sz="2400" b="1" spc="4" dirty="0" smtClean="0">
                <a:latin typeface="Century Schoolbook"/>
                <a:cs typeface="Century Schoolbook"/>
              </a:rPr>
              <a:t>(m</a:t>
            </a:r>
            <a:r>
              <a:rPr sz="2400" b="1" spc="0" dirty="0" smtClean="0">
                <a:latin typeface="Century Schoolbook"/>
                <a:cs typeface="Century Schoolbook"/>
              </a:rPr>
              <a:t>) </a:t>
            </a:r>
            <a:r>
              <a:rPr sz="2400" spc="0" dirty="0" smtClean="0">
                <a:latin typeface="Century Schoolbook"/>
                <a:cs typeface="Century Schoolbook"/>
              </a:rPr>
              <a:t>de </a:t>
            </a:r>
            <a:r>
              <a:rPr sz="2400" spc="-4" dirty="0" smtClean="0">
                <a:latin typeface="Century Schoolbook"/>
                <a:cs typeface="Century Schoolbook"/>
              </a:rPr>
              <a:t>c</a:t>
            </a:r>
            <a:r>
              <a:rPr sz="2400" spc="0" dirty="0" smtClean="0">
                <a:latin typeface="Century Schoolbook"/>
                <a:cs typeface="Century Schoolbook"/>
              </a:rPr>
              <a:t>e c</a:t>
            </a:r>
            <a:r>
              <a:rPr sz="2400" spc="-4" dirty="0" smtClean="0">
                <a:latin typeface="Century Schoolbook"/>
                <a:cs typeface="Century Schoolbook"/>
              </a:rPr>
              <a:t>o</a:t>
            </a:r>
            <a:r>
              <a:rPr sz="2400" spc="0" dirty="0" smtClean="0">
                <a:latin typeface="Century Schoolbook"/>
                <a:cs typeface="Century Schoolbook"/>
              </a:rPr>
              <a:t>mp</a:t>
            </a:r>
            <a:r>
              <a:rPr sz="2400" spc="4" dirty="0" smtClean="0">
                <a:latin typeface="Century Schoolbook"/>
                <a:cs typeface="Century Schoolbook"/>
              </a:rPr>
              <a:t>t</a:t>
            </a:r>
            <a:r>
              <a:rPr sz="2400" spc="0" dirty="0" smtClean="0">
                <a:latin typeface="Century Schoolbook"/>
                <a:cs typeface="Century Schoolbook"/>
              </a:rPr>
              <a:t>e</a:t>
            </a:r>
            <a:r>
              <a:rPr sz="2400" spc="-9" dirty="0" smtClean="0">
                <a:latin typeface="Century Schoolbook"/>
                <a:cs typeface="Century Schoolbook"/>
              </a:rPr>
              <a:t>u</a:t>
            </a:r>
            <a:r>
              <a:rPr sz="2400" spc="0" dirty="0" smtClean="0">
                <a:latin typeface="Century Schoolbook"/>
                <a:cs typeface="Century Schoolbook"/>
              </a:rPr>
              <a:t>r:</a:t>
            </a:r>
            <a:r>
              <a:rPr sz="2400" spc="-9" dirty="0" smtClean="0">
                <a:latin typeface="Century Schoolbook"/>
                <a:cs typeface="Century Schoolbook"/>
              </a:rPr>
              <a:t> </a:t>
            </a:r>
            <a:r>
              <a:rPr sz="2400" b="1" spc="4" dirty="0" smtClean="0">
                <a:latin typeface="Century Schoolbook"/>
                <a:cs typeface="Century Schoolbook"/>
              </a:rPr>
              <a:t>m&lt;</a:t>
            </a:r>
            <a:r>
              <a:rPr sz="2400" b="1" spc="0" dirty="0" smtClean="0">
                <a:latin typeface="Century Schoolbook"/>
                <a:cs typeface="Century Schoolbook"/>
              </a:rPr>
              <a:t>2</a:t>
            </a:r>
            <a:r>
              <a:rPr sz="2400" b="1" spc="0" baseline="24262" dirty="0" smtClean="0">
                <a:latin typeface="Century Schoolbook"/>
                <a:cs typeface="Century Schoolbook"/>
              </a:rPr>
              <a:t>n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22691" y="5907012"/>
            <a:ext cx="255347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50"/>
              </a:lnSpc>
              <a:spcBef>
                <a:spcPts val="77"/>
              </a:spcBef>
            </a:pPr>
            <a:r>
              <a:rPr sz="1400" b="1" spc="-4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59</a:t>
            </a:r>
            <a:endParaRPr sz="1400">
              <a:latin typeface="Century Schoolbook"/>
              <a:cs typeface="Century Schoolboo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355973" y="1844802"/>
            <a:ext cx="4139946" cy="36004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580516">
              <a:lnSpc>
                <a:spcPts val="1639"/>
              </a:lnSpc>
              <a:spcBef>
                <a:spcPts val="82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         </a:t>
            </a:r>
            <a:r>
              <a:rPr sz="1600" spc="79" dirty="0" smtClean="0">
                <a:latin typeface="Century Schoolbook"/>
                <a:cs typeface="Century Schoolbook"/>
              </a:rPr>
              <a:t> </a:t>
            </a:r>
            <a:r>
              <a:rPr sz="1600" spc="0" dirty="0" smtClean="0">
                <a:latin typeface="Century Schoolbook"/>
                <a:cs typeface="Century Schoolbook"/>
              </a:rPr>
              <a:t>1         </a:t>
            </a:r>
            <a:r>
              <a:rPr sz="1600" spc="79" dirty="0" smtClean="0">
                <a:latin typeface="Century Schoolbook"/>
                <a:cs typeface="Century Schoolbook"/>
              </a:rPr>
              <a:t> </a:t>
            </a:r>
            <a:r>
              <a:rPr sz="1600" spc="0" dirty="0" smtClean="0">
                <a:latin typeface="Century Schoolbook"/>
                <a:cs typeface="Century Schoolbook"/>
              </a:rPr>
              <a:t>2                     </a:t>
            </a:r>
            <a:r>
              <a:rPr sz="1600" spc="443" dirty="0" smtClean="0">
                <a:latin typeface="Century Schoolbook"/>
                <a:cs typeface="Century Schoolbook"/>
              </a:rPr>
              <a:t> </a:t>
            </a:r>
            <a:r>
              <a:rPr sz="1600" spc="-4" dirty="0" smtClean="0">
                <a:latin typeface="Century Schoolbook"/>
                <a:cs typeface="Century Schoolbook"/>
              </a:rPr>
              <a:t>m</a:t>
            </a:r>
            <a:r>
              <a:rPr sz="1600" spc="9" dirty="0" smtClean="0">
                <a:latin typeface="Century Schoolbook"/>
                <a:cs typeface="Century Schoolbook"/>
              </a:rPr>
              <a:t>-</a:t>
            </a: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172450" y="1844802"/>
            <a:ext cx="360045" cy="36004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1160487" y="1268742"/>
            <a:ext cx="2592324" cy="9361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590207">
              <a:lnSpc>
                <a:spcPct val="100179"/>
              </a:lnSpc>
              <a:spcBef>
                <a:spcPts val="1242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Co</a:t>
            </a:r>
            <a:r>
              <a:rPr sz="2400" spc="9" dirty="0" smtClean="0">
                <a:latin typeface="Century Schoolbook"/>
                <a:cs typeface="Century Schoolbook"/>
              </a:rPr>
              <a:t>m</a:t>
            </a:r>
            <a:r>
              <a:rPr sz="2400" spc="0" dirty="0" smtClean="0">
                <a:latin typeface="Century Schoolbook"/>
                <a:cs typeface="Century Schoolbook"/>
              </a:rPr>
              <a:t>p</a:t>
            </a:r>
            <a:r>
              <a:rPr sz="2400" spc="4" dirty="0" smtClean="0">
                <a:latin typeface="Century Schoolbook"/>
                <a:cs typeface="Century Schoolbook"/>
              </a:rPr>
              <a:t>t</a:t>
            </a:r>
            <a:r>
              <a:rPr sz="2400" spc="0" dirty="0" smtClean="0">
                <a:latin typeface="Century Schoolbook"/>
                <a:cs typeface="Century Schoolbook"/>
              </a:rPr>
              <a:t>eur</a:t>
            </a:r>
            <a:endParaRPr sz="240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object 172"/>
          <p:cNvSpPr/>
          <p:nvPr/>
        </p:nvSpPr>
        <p:spPr>
          <a:xfrm>
            <a:off x="87630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0" name="object 170"/>
          <p:cNvSpPr/>
          <p:nvPr/>
        </p:nvSpPr>
        <p:spPr>
          <a:xfrm>
            <a:off x="87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1" name="object 171"/>
          <p:cNvSpPr/>
          <p:nvPr/>
        </p:nvSpPr>
        <p:spPr>
          <a:xfrm>
            <a:off x="53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8" name="object 168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9" name="object 169"/>
          <p:cNvSpPr/>
          <p:nvPr/>
        </p:nvSpPr>
        <p:spPr>
          <a:xfrm>
            <a:off x="89154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7" name="object 167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09" y="296817"/>
                </a:lnTo>
                <a:lnTo>
                  <a:pt x="3590" y="318815"/>
                </a:lnTo>
                <a:lnTo>
                  <a:pt x="7971" y="340240"/>
                </a:lnTo>
                <a:lnTo>
                  <a:pt x="13984" y="361024"/>
                </a:lnTo>
                <a:lnTo>
                  <a:pt x="21556" y="381095"/>
                </a:lnTo>
                <a:lnTo>
                  <a:pt x="30617" y="400383"/>
                </a:lnTo>
                <a:lnTo>
                  <a:pt x="41097" y="418818"/>
                </a:lnTo>
                <a:lnTo>
                  <a:pt x="52925" y="436327"/>
                </a:lnTo>
                <a:lnTo>
                  <a:pt x="66030" y="452842"/>
                </a:lnTo>
                <a:lnTo>
                  <a:pt x="80343" y="468291"/>
                </a:lnTo>
                <a:lnTo>
                  <a:pt x="95792" y="482604"/>
                </a:lnTo>
                <a:lnTo>
                  <a:pt x="112306" y="495710"/>
                </a:lnTo>
                <a:lnTo>
                  <a:pt x="129816" y="507539"/>
                </a:lnTo>
                <a:lnTo>
                  <a:pt x="148250" y="518020"/>
                </a:lnTo>
                <a:lnTo>
                  <a:pt x="167538" y="527081"/>
                </a:lnTo>
                <a:lnTo>
                  <a:pt x="187610" y="534654"/>
                </a:lnTo>
                <a:lnTo>
                  <a:pt x="208395" y="540667"/>
                </a:lnTo>
                <a:lnTo>
                  <a:pt x="229821" y="545049"/>
                </a:lnTo>
                <a:lnTo>
                  <a:pt x="251820" y="547730"/>
                </a:lnTo>
                <a:lnTo>
                  <a:pt x="274320" y="548640"/>
                </a:lnTo>
                <a:lnTo>
                  <a:pt x="296819" y="547730"/>
                </a:lnTo>
                <a:lnTo>
                  <a:pt x="318818" y="545049"/>
                </a:lnTo>
                <a:lnTo>
                  <a:pt x="340244" y="540667"/>
                </a:lnTo>
                <a:lnTo>
                  <a:pt x="361029" y="534654"/>
                </a:lnTo>
                <a:lnTo>
                  <a:pt x="381101" y="527081"/>
                </a:lnTo>
                <a:lnTo>
                  <a:pt x="400389" y="518020"/>
                </a:lnTo>
                <a:lnTo>
                  <a:pt x="418823" y="507539"/>
                </a:lnTo>
                <a:lnTo>
                  <a:pt x="436333" y="495710"/>
                </a:lnTo>
                <a:lnTo>
                  <a:pt x="452847" y="482604"/>
                </a:lnTo>
                <a:lnTo>
                  <a:pt x="468296" y="468291"/>
                </a:lnTo>
                <a:lnTo>
                  <a:pt x="482609" y="452842"/>
                </a:lnTo>
                <a:lnTo>
                  <a:pt x="495714" y="436327"/>
                </a:lnTo>
                <a:lnTo>
                  <a:pt x="507542" y="418818"/>
                </a:lnTo>
                <a:lnTo>
                  <a:pt x="518022" y="400383"/>
                </a:lnTo>
                <a:lnTo>
                  <a:pt x="527083" y="381095"/>
                </a:lnTo>
                <a:lnTo>
                  <a:pt x="534655" y="361024"/>
                </a:lnTo>
                <a:lnTo>
                  <a:pt x="540668" y="340240"/>
                </a:lnTo>
                <a:lnTo>
                  <a:pt x="545049" y="318815"/>
                </a:lnTo>
                <a:lnTo>
                  <a:pt x="547730" y="296817"/>
                </a:lnTo>
                <a:lnTo>
                  <a:pt x="548640" y="274319"/>
                </a:lnTo>
                <a:lnTo>
                  <a:pt x="547730" y="251822"/>
                </a:lnTo>
                <a:lnTo>
                  <a:pt x="545049" y="229824"/>
                </a:lnTo>
                <a:lnTo>
                  <a:pt x="540668" y="208399"/>
                </a:lnTo>
                <a:lnTo>
                  <a:pt x="534655" y="187615"/>
                </a:lnTo>
                <a:lnTo>
                  <a:pt x="527083" y="167544"/>
                </a:lnTo>
                <a:lnTo>
                  <a:pt x="518022" y="148256"/>
                </a:lnTo>
                <a:lnTo>
                  <a:pt x="507542" y="129821"/>
                </a:lnTo>
                <a:lnTo>
                  <a:pt x="495714" y="112312"/>
                </a:lnTo>
                <a:lnTo>
                  <a:pt x="482609" y="95797"/>
                </a:lnTo>
                <a:lnTo>
                  <a:pt x="468296" y="80348"/>
                </a:lnTo>
                <a:lnTo>
                  <a:pt x="452847" y="66035"/>
                </a:lnTo>
                <a:lnTo>
                  <a:pt x="436333" y="52929"/>
                </a:lnTo>
                <a:lnTo>
                  <a:pt x="418823" y="41100"/>
                </a:lnTo>
                <a:lnTo>
                  <a:pt x="400389" y="30619"/>
                </a:lnTo>
                <a:lnTo>
                  <a:pt x="381101" y="21558"/>
                </a:lnTo>
                <a:lnTo>
                  <a:pt x="361029" y="13985"/>
                </a:lnTo>
                <a:lnTo>
                  <a:pt x="340244" y="7972"/>
                </a:lnTo>
                <a:lnTo>
                  <a:pt x="318818" y="3590"/>
                </a:lnTo>
                <a:lnTo>
                  <a:pt x="296819" y="909"/>
                </a:lnTo>
                <a:lnTo>
                  <a:pt x="274320" y="0"/>
                </a:lnTo>
                <a:lnTo>
                  <a:pt x="251820" y="909"/>
                </a:lnTo>
                <a:lnTo>
                  <a:pt x="229821" y="3590"/>
                </a:lnTo>
                <a:lnTo>
                  <a:pt x="208395" y="7972"/>
                </a:lnTo>
                <a:lnTo>
                  <a:pt x="187610" y="13985"/>
                </a:lnTo>
                <a:lnTo>
                  <a:pt x="167538" y="21558"/>
                </a:lnTo>
                <a:lnTo>
                  <a:pt x="148250" y="30619"/>
                </a:lnTo>
                <a:lnTo>
                  <a:pt x="129816" y="41100"/>
                </a:lnTo>
                <a:lnTo>
                  <a:pt x="112306" y="52929"/>
                </a:lnTo>
                <a:lnTo>
                  <a:pt x="95792" y="66035"/>
                </a:lnTo>
                <a:lnTo>
                  <a:pt x="80343" y="80348"/>
                </a:lnTo>
                <a:lnTo>
                  <a:pt x="66030" y="95797"/>
                </a:lnTo>
                <a:lnTo>
                  <a:pt x="52925" y="112312"/>
                </a:lnTo>
                <a:lnTo>
                  <a:pt x="41097" y="129821"/>
                </a:lnTo>
                <a:lnTo>
                  <a:pt x="30617" y="148256"/>
                </a:lnTo>
                <a:lnTo>
                  <a:pt x="21556" y="167544"/>
                </a:lnTo>
                <a:lnTo>
                  <a:pt x="13984" y="187615"/>
                </a:lnTo>
                <a:lnTo>
                  <a:pt x="7971" y="208399"/>
                </a:lnTo>
                <a:lnTo>
                  <a:pt x="3590" y="229824"/>
                </a:lnTo>
                <a:lnTo>
                  <a:pt x="909" y="251822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1259636" y="1448765"/>
            <a:ext cx="708075" cy="468045"/>
          </a:xfrm>
          <a:custGeom>
            <a:avLst/>
            <a:gdLst/>
            <a:ahLst/>
            <a:cxnLst/>
            <a:rect l="l" t="t" r="r" b="b"/>
            <a:pathLst>
              <a:path w="708075" h="468045">
                <a:moveTo>
                  <a:pt x="0" y="468045"/>
                </a:moveTo>
                <a:lnTo>
                  <a:pt x="708075" y="468045"/>
                </a:lnTo>
                <a:lnTo>
                  <a:pt x="708075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1967738" y="1448765"/>
            <a:ext cx="708075" cy="468045"/>
          </a:xfrm>
          <a:custGeom>
            <a:avLst/>
            <a:gdLst/>
            <a:ahLst/>
            <a:cxnLst/>
            <a:rect l="l" t="t" r="r" b="b"/>
            <a:pathLst>
              <a:path w="708075" h="468045">
                <a:moveTo>
                  <a:pt x="0" y="468045"/>
                </a:moveTo>
                <a:lnTo>
                  <a:pt x="708075" y="468045"/>
                </a:lnTo>
                <a:lnTo>
                  <a:pt x="708075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1259636" y="1916887"/>
            <a:ext cx="708075" cy="468045"/>
          </a:xfrm>
          <a:custGeom>
            <a:avLst/>
            <a:gdLst/>
            <a:ahLst/>
            <a:cxnLst/>
            <a:rect l="l" t="t" r="r" b="b"/>
            <a:pathLst>
              <a:path w="708075" h="468045">
                <a:moveTo>
                  <a:pt x="0" y="468045"/>
                </a:moveTo>
                <a:lnTo>
                  <a:pt x="708075" y="468045"/>
                </a:lnTo>
                <a:lnTo>
                  <a:pt x="708075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1967738" y="1916887"/>
            <a:ext cx="708075" cy="468045"/>
          </a:xfrm>
          <a:custGeom>
            <a:avLst/>
            <a:gdLst/>
            <a:ahLst/>
            <a:cxnLst/>
            <a:rect l="l" t="t" r="r" b="b"/>
            <a:pathLst>
              <a:path w="708075" h="468045">
                <a:moveTo>
                  <a:pt x="0" y="468045"/>
                </a:moveTo>
                <a:lnTo>
                  <a:pt x="708075" y="468045"/>
                </a:lnTo>
                <a:lnTo>
                  <a:pt x="708075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1259636" y="2384882"/>
            <a:ext cx="708075" cy="468045"/>
          </a:xfrm>
          <a:custGeom>
            <a:avLst/>
            <a:gdLst/>
            <a:ahLst/>
            <a:cxnLst/>
            <a:rect l="l" t="t" r="r" b="b"/>
            <a:pathLst>
              <a:path w="708075" h="468045">
                <a:moveTo>
                  <a:pt x="0" y="468045"/>
                </a:moveTo>
                <a:lnTo>
                  <a:pt x="708075" y="468045"/>
                </a:lnTo>
                <a:lnTo>
                  <a:pt x="708075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1967738" y="2384882"/>
            <a:ext cx="708075" cy="468045"/>
          </a:xfrm>
          <a:custGeom>
            <a:avLst/>
            <a:gdLst/>
            <a:ahLst/>
            <a:cxnLst/>
            <a:rect l="l" t="t" r="r" b="b"/>
            <a:pathLst>
              <a:path w="708075" h="468045">
                <a:moveTo>
                  <a:pt x="0" y="468045"/>
                </a:moveTo>
                <a:lnTo>
                  <a:pt x="708075" y="468045"/>
                </a:lnTo>
                <a:lnTo>
                  <a:pt x="708075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1259636" y="2853004"/>
            <a:ext cx="708075" cy="468045"/>
          </a:xfrm>
          <a:custGeom>
            <a:avLst/>
            <a:gdLst/>
            <a:ahLst/>
            <a:cxnLst/>
            <a:rect l="l" t="t" r="r" b="b"/>
            <a:pathLst>
              <a:path w="708075" h="468045">
                <a:moveTo>
                  <a:pt x="0" y="468045"/>
                </a:moveTo>
                <a:lnTo>
                  <a:pt x="708075" y="468045"/>
                </a:lnTo>
                <a:lnTo>
                  <a:pt x="708075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1967738" y="2853004"/>
            <a:ext cx="708075" cy="468045"/>
          </a:xfrm>
          <a:custGeom>
            <a:avLst/>
            <a:gdLst/>
            <a:ahLst/>
            <a:cxnLst/>
            <a:rect l="l" t="t" r="r" b="b"/>
            <a:pathLst>
              <a:path w="708075" h="468045">
                <a:moveTo>
                  <a:pt x="0" y="468045"/>
                </a:moveTo>
                <a:lnTo>
                  <a:pt x="708075" y="468045"/>
                </a:lnTo>
                <a:lnTo>
                  <a:pt x="708075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1259636" y="3320999"/>
            <a:ext cx="708075" cy="468045"/>
          </a:xfrm>
          <a:custGeom>
            <a:avLst/>
            <a:gdLst/>
            <a:ahLst/>
            <a:cxnLst/>
            <a:rect l="l" t="t" r="r" b="b"/>
            <a:pathLst>
              <a:path w="708075" h="468045">
                <a:moveTo>
                  <a:pt x="0" y="468045"/>
                </a:moveTo>
                <a:lnTo>
                  <a:pt x="708075" y="468045"/>
                </a:lnTo>
                <a:lnTo>
                  <a:pt x="708075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1967738" y="3320999"/>
            <a:ext cx="708075" cy="468045"/>
          </a:xfrm>
          <a:custGeom>
            <a:avLst/>
            <a:gdLst/>
            <a:ahLst/>
            <a:cxnLst/>
            <a:rect l="l" t="t" r="r" b="b"/>
            <a:pathLst>
              <a:path w="708075" h="468045">
                <a:moveTo>
                  <a:pt x="0" y="468045"/>
                </a:moveTo>
                <a:lnTo>
                  <a:pt x="708075" y="468045"/>
                </a:lnTo>
                <a:lnTo>
                  <a:pt x="708075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1259636" y="3788994"/>
            <a:ext cx="708075" cy="468045"/>
          </a:xfrm>
          <a:custGeom>
            <a:avLst/>
            <a:gdLst/>
            <a:ahLst/>
            <a:cxnLst/>
            <a:rect l="l" t="t" r="r" b="b"/>
            <a:pathLst>
              <a:path w="708075" h="468045">
                <a:moveTo>
                  <a:pt x="0" y="468045"/>
                </a:moveTo>
                <a:lnTo>
                  <a:pt x="708075" y="468045"/>
                </a:lnTo>
                <a:lnTo>
                  <a:pt x="708075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1967738" y="3788994"/>
            <a:ext cx="708075" cy="468045"/>
          </a:xfrm>
          <a:custGeom>
            <a:avLst/>
            <a:gdLst/>
            <a:ahLst/>
            <a:cxnLst/>
            <a:rect l="l" t="t" r="r" b="b"/>
            <a:pathLst>
              <a:path w="708075" h="468045">
                <a:moveTo>
                  <a:pt x="0" y="468045"/>
                </a:moveTo>
                <a:lnTo>
                  <a:pt x="708075" y="468045"/>
                </a:lnTo>
                <a:lnTo>
                  <a:pt x="708075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1259636" y="4257116"/>
            <a:ext cx="708075" cy="468045"/>
          </a:xfrm>
          <a:custGeom>
            <a:avLst/>
            <a:gdLst/>
            <a:ahLst/>
            <a:cxnLst/>
            <a:rect l="l" t="t" r="r" b="b"/>
            <a:pathLst>
              <a:path w="708075" h="468045">
                <a:moveTo>
                  <a:pt x="0" y="468045"/>
                </a:moveTo>
                <a:lnTo>
                  <a:pt x="708075" y="468045"/>
                </a:lnTo>
                <a:lnTo>
                  <a:pt x="708075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1967738" y="4257116"/>
            <a:ext cx="708075" cy="468045"/>
          </a:xfrm>
          <a:custGeom>
            <a:avLst/>
            <a:gdLst/>
            <a:ahLst/>
            <a:cxnLst/>
            <a:rect l="l" t="t" r="r" b="b"/>
            <a:pathLst>
              <a:path w="708075" h="468045">
                <a:moveTo>
                  <a:pt x="0" y="468045"/>
                </a:moveTo>
                <a:lnTo>
                  <a:pt x="708075" y="468045"/>
                </a:lnTo>
                <a:lnTo>
                  <a:pt x="708075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1259636" y="4725111"/>
            <a:ext cx="708075" cy="468045"/>
          </a:xfrm>
          <a:custGeom>
            <a:avLst/>
            <a:gdLst/>
            <a:ahLst/>
            <a:cxnLst/>
            <a:rect l="l" t="t" r="r" b="b"/>
            <a:pathLst>
              <a:path w="708075" h="468045">
                <a:moveTo>
                  <a:pt x="0" y="468045"/>
                </a:moveTo>
                <a:lnTo>
                  <a:pt x="708075" y="468045"/>
                </a:lnTo>
                <a:lnTo>
                  <a:pt x="708075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1967738" y="4725111"/>
            <a:ext cx="708075" cy="468045"/>
          </a:xfrm>
          <a:custGeom>
            <a:avLst/>
            <a:gdLst/>
            <a:ahLst/>
            <a:cxnLst/>
            <a:rect l="l" t="t" r="r" b="b"/>
            <a:pathLst>
              <a:path w="708075" h="468045">
                <a:moveTo>
                  <a:pt x="0" y="468045"/>
                </a:moveTo>
                <a:lnTo>
                  <a:pt x="708075" y="468045"/>
                </a:lnTo>
                <a:lnTo>
                  <a:pt x="708075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1259636" y="5193207"/>
            <a:ext cx="708075" cy="468045"/>
          </a:xfrm>
          <a:custGeom>
            <a:avLst/>
            <a:gdLst/>
            <a:ahLst/>
            <a:cxnLst/>
            <a:rect l="l" t="t" r="r" b="b"/>
            <a:pathLst>
              <a:path w="708075" h="468045">
                <a:moveTo>
                  <a:pt x="0" y="468045"/>
                </a:moveTo>
                <a:lnTo>
                  <a:pt x="708075" y="468045"/>
                </a:lnTo>
                <a:lnTo>
                  <a:pt x="708075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1967738" y="5193207"/>
            <a:ext cx="708075" cy="468045"/>
          </a:xfrm>
          <a:custGeom>
            <a:avLst/>
            <a:gdLst/>
            <a:ahLst/>
            <a:cxnLst/>
            <a:rect l="l" t="t" r="r" b="b"/>
            <a:pathLst>
              <a:path w="708075" h="468045">
                <a:moveTo>
                  <a:pt x="0" y="468045"/>
                </a:moveTo>
                <a:lnTo>
                  <a:pt x="708075" y="468045"/>
                </a:lnTo>
                <a:lnTo>
                  <a:pt x="708075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1967738" y="1442465"/>
            <a:ext cx="0" cy="4225137"/>
          </a:xfrm>
          <a:custGeom>
            <a:avLst/>
            <a:gdLst/>
            <a:ahLst/>
            <a:cxnLst/>
            <a:rect l="l" t="t" r="r" b="b"/>
            <a:pathLst>
              <a:path h="4225137">
                <a:moveTo>
                  <a:pt x="0" y="0"/>
                </a:moveTo>
                <a:lnTo>
                  <a:pt x="0" y="4225137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2675763" y="1442465"/>
            <a:ext cx="0" cy="4225137"/>
          </a:xfrm>
          <a:custGeom>
            <a:avLst/>
            <a:gdLst/>
            <a:ahLst/>
            <a:cxnLst/>
            <a:rect l="l" t="t" r="r" b="b"/>
            <a:pathLst>
              <a:path h="4225137">
                <a:moveTo>
                  <a:pt x="0" y="0"/>
                </a:moveTo>
                <a:lnTo>
                  <a:pt x="0" y="4225137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3275838" y="1448765"/>
            <a:ext cx="816089" cy="468045"/>
          </a:xfrm>
          <a:custGeom>
            <a:avLst/>
            <a:gdLst/>
            <a:ahLst/>
            <a:cxnLst/>
            <a:rect l="l" t="t" r="r" b="b"/>
            <a:pathLst>
              <a:path w="816089" h="468045">
                <a:moveTo>
                  <a:pt x="0" y="468045"/>
                </a:moveTo>
                <a:lnTo>
                  <a:pt x="816089" y="468045"/>
                </a:lnTo>
                <a:lnTo>
                  <a:pt x="816089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4091940" y="1448765"/>
            <a:ext cx="840092" cy="468045"/>
          </a:xfrm>
          <a:custGeom>
            <a:avLst/>
            <a:gdLst/>
            <a:ahLst/>
            <a:cxnLst/>
            <a:rect l="l" t="t" r="r" b="b"/>
            <a:pathLst>
              <a:path w="840092" h="468045">
                <a:moveTo>
                  <a:pt x="0" y="468045"/>
                </a:moveTo>
                <a:lnTo>
                  <a:pt x="840092" y="468045"/>
                </a:lnTo>
                <a:lnTo>
                  <a:pt x="840092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3275838" y="1916887"/>
            <a:ext cx="816089" cy="468045"/>
          </a:xfrm>
          <a:custGeom>
            <a:avLst/>
            <a:gdLst/>
            <a:ahLst/>
            <a:cxnLst/>
            <a:rect l="l" t="t" r="r" b="b"/>
            <a:pathLst>
              <a:path w="816089" h="468045">
                <a:moveTo>
                  <a:pt x="0" y="468045"/>
                </a:moveTo>
                <a:lnTo>
                  <a:pt x="816089" y="468045"/>
                </a:lnTo>
                <a:lnTo>
                  <a:pt x="816089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4091940" y="1916887"/>
            <a:ext cx="840092" cy="468045"/>
          </a:xfrm>
          <a:custGeom>
            <a:avLst/>
            <a:gdLst/>
            <a:ahLst/>
            <a:cxnLst/>
            <a:rect l="l" t="t" r="r" b="b"/>
            <a:pathLst>
              <a:path w="840092" h="468045">
                <a:moveTo>
                  <a:pt x="0" y="468045"/>
                </a:moveTo>
                <a:lnTo>
                  <a:pt x="840092" y="468045"/>
                </a:lnTo>
                <a:lnTo>
                  <a:pt x="840092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3275838" y="2384882"/>
            <a:ext cx="816089" cy="468045"/>
          </a:xfrm>
          <a:custGeom>
            <a:avLst/>
            <a:gdLst/>
            <a:ahLst/>
            <a:cxnLst/>
            <a:rect l="l" t="t" r="r" b="b"/>
            <a:pathLst>
              <a:path w="816089" h="468045">
                <a:moveTo>
                  <a:pt x="0" y="468045"/>
                </a:moveTo>
                <a:lnTo>
                  <a:pt x="816089" y="468045"/>
                </a:lnTo>
                <a:lnTo>
                  <a:pt x="816089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4091940" y="2384882"/>
            <a:ext cx="840092" cy="468045"/>
          </a:xfrm>
          <a:custGeom>
            <a:avLst/>
            <a:gdLst/>
            <a:ahLst/>
            <a:cxnLst/>
            <a:rect l="l" t="t" r="r" b="b"/>
            <a:pathLst>
              <a:path w="840092" h="468045">
                <a:moveTo>
                  <a:pt x="0" y="468045"/>
                </a:moveTo>
                <a:lnTo>
                  <a:pt x="840092" y="468045"/>
                </a:lnTo>
                <a:lnTo>
                  <a:pt x="840092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3275838" y="2853004"/>
            <a:ext cx="816089" cy="468045"/>
          </a:xfrm>
          <a:custGeom>
            <a:avLst/>
            <a:gdLst/>
            <a:ahLst/>
            <a:cxnLst/>
            <a:rect l="l" t="t" r="r" b="b"/>
            <a:pathLst>
              <a:path w="816089" h="468045">
                <a:moveTo>
                  <a:pt x="0" y="468045"/>
                </a:moveTo>
                <a:lnTo>
                  <a:pt x="816089" y="468045"/>
                </a:lnTo>
                <a:lnTo>
                  <a:pt x="816089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4091940" y="2853004"/>
            <a:ext cx="840092" cy="468045"/>
          </a:xfrm>
          <a:custGeom>
            <a:avLst/>
            <a:gdLst/>
            <a:ahLst/>
            <a:cxnLst/>
            <a:rect l="l" t="t" r="r" b="b"/>
            <a:pathLst>
              <a:path w="840092" h="468045">
                <a:moveTo>
                  <a:pt x="0" y="468045"/>
                </a:moveTo>
                <a:lnTo>
                  <a:pt x="840092" y="468045"/>
                </a:lnTo>
                <a:lnTo>
                  <a:pt x="840092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3275838" y="3320999"/>
            <a:ext cx="816089" cy="468045"/>
          </a:xfrm>
          <a:custGeom>
            <a:avLst/>
            <a:gdLst/>
            <a:ahLst/>
            <a:cxnLst/>
            <a:rect l="l" t="t" r="r" b="b"/>
            <a:pathLst>
              <a:path w="816089" h="468045">
                <a:moveTo>
                  <a:pt x="0" y="468045"/>
                </a:moveTo>
                <a:lnTo>
                  <a:pt x="816089" y="468045"/>
                </a:lnTo>
                <a:lnTo>
                  <a:pt x="816089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4091940" y="3320999"/>
            <a:ext cx="840092" cy="468045"/>
          </a:xfrm>
          <a:custGeom>
            <a:avLst/>
            <a:gdLst/>
            <a:ahLst/>
            <a:cxnLst/>
            <a:rect l="l" t="t" r="r" b="b"/>
            <a:pathLst>
              <a:path w="840092" h="468045">
                <a:moveTo>
                  <a:pt x="0" y="468045"/>
                </a:moveTo>
                <a:lnTo>
                  <a:pt x="840092" y="468045"/>
                </a:lnTo>
                <a:lnTo>
                  <a:pt x="840092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3275838" y="3788994"/>
            <a:ext cx="816089" cy="468045"/>
          </a:xfrm>
          <a:custGeom>
            <a:avLst/>
            <a:gdLst/>
            <a:ahLst/>
            <a:cxnLst/>
            <a:rect l="l" t="t" r="r" b="b"/>
            <a:pathLst>
              <a:path w="816089" h="468045">
                <a:moveTo>
                  <a:pt x="0" y="468045"/>
                </a:moveTo>
                <a:lnTo>
                  <a:pt x="816089" y="468045"/>
                </a:lnTo>
                <a:lnTo>
                  <a:pt x="816089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4091940" y="3788994"/>
            <a:ext cx="840092" cy="468045"/>
          </a:xfrm>
          <a:custGeom>
            <a:avLst/>
            <a:gdLst/>
            <a:ahLst/>
            <a:cxnLst/>
            <a:rect l="l" t="t" r="r" b="b"/>
            <a:pathLst>
              <a:path w="840092" h="468045">
                <a:moveTo>
                  <a:pt x="0" y="468045"/>
                </a:moveTo>
                <a:lnTo>
                  <a:pt x="840092" y="468045"/>
                </a:lnTo>
                <a:lnTo>
                  <a:pt x="840092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3275838" y="4257116"/>
            <a:ext cx="816089" cy="468045"/>
          </a:xfrm>
          <a:custGeom>
            <a:avLst/>
            <a:gdLst/>
            <a:ahLst/>
            <a:cxnLst/>
            <a:rect l="l" t="t" r="r" b="b"/>
            <a:pathLst>
              <a:path w="816089" h="468045">
                <a:moveTo>
                  <a:pt x="0" y="468045"/>
                </a:moveTo>
                <a:lnTo>
                  <a:pt x="816089" y="468045"/>
                </a:lnTo>
                <a:lnTo>
                  <a:pt x="816089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4091940" y="4257116"/>
            <a:ext cx="840092" cy="468045"/>
          </a:xfrm>
          <a:custGeom>
            <a:avLst/>
            <a:gdLst/>
            <a:ahLst/>
            <a:cxnLst/>
            <a:rect l="l" t="t" r="r" b="b"/>
            <a:pathLst>
              <a:path w="840092" h="468045">
                <a:moveTo>
                  <a:pt x="0" y="468045"/>
                </a:moveTo>
                <a:lnTo>
                  <a:pt x="840092" y="468045"/>
                </a:lnTo>
                <a:lnTo>
                  <a:pt x="840092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3275838" y="4725111"/>
            <a:ext cx="816089" cy="468045"/>
          </a:xfrm>
          <a:custGeom>
            <a:avLst/>
            <a:gdLst/>
            <a:ahLst/>
            <a:cxnLst/>
            <a:rect l="l" t="t" r="r" b="b"/>
            <a:pathLst>
              <a:path w="816089" h="468045">
                <a:moveTo>
                  <a:pt x="0" y="468045"/>
                </a:moveTo>
                <a:lnTo>
                  <a:pt x="816089" y="468045"/>
                </a:lnTo>
                <a:lnTo>
                  <a:pt x="816089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4091940" y="4725111"/>
            <a:ext cx="840092" cy="468045"/>
          </a:xfrm>
          <a:custGeom>
            <a:avLst/>
            <a:gdLst/>
            <a:ahLst/>
            <a:cxnLst/>
            <a:rect l="l" t="t" r="r" b="b"/>
            <a:pathLst>
              <a:path w="840092" h="468045">
                <a:moveTo>
                  <a:pt x="0" y="468045"/>
                </a:moveTo>
                <a:lnTo>
                  <a:pt x="840092" y="468045"/>
                </a:lnTo>
                <a:lnTo>
                  <a:pt x="840092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3275838" y="5193207"/>
            <a:ext cx="816089" cy="468045"/>
          </a:xfrm>
          <a:custGeom>
            <a:avLst/>
            <a:gdLst/>
            <a:ahLst/>
            <a:cxnLst/>
            <a:rect l="l" t="t" r="r" b="b"/>
            <a:pathLst>
              <a:path w="816089" h="468045">
                <a:moveTo>
                  <a:pt x="0" y="468045"/>
                </a:moveTo>
                <a:lnTo>
                  <a:pt x="816089" y="468045"/>
                </a:lnTo>
                <a:lnTo>
                  <a:pt x="816089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4091940" y="5193207"/>
            <a:ext cx="840092" cy="468045"/>
          </a:xfrm>
          <a:custGeom>
            <a:avLst/>
            <a:gdLst/>
            <a:ahLst/>
            <a:cxnLst/>
            <a:rect l="l" t="t" r="r" b="b"/>
            <a:pathLst>
              <a:path w="840092" h="468045">
                <a:moveTo>
                  <a:pt x="0" y="468045"/>
                </a:moveTo>
                <a:lnTo>
                  <a:pt x="840092" y="468045"/>
                </a:lnTo>
                <a:lnTo>
                  <a:pt x="840092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3275838" y="1442465"/>
            <a:ext cx="0" cy="4225137"/>
          </a:xfrm>
          <a:custGeom>
            <a:avLst/>
            <a:gdLst/>
            <a:ahLst/>
            <a:cxnLst/>
            <a:rect l="l" t="t" r="r" b="b"/>
            <a:pathLst>
              <a:path h="4225137">
                <a:moveTo>
                  <a:pt x="0" y="0"/>
                </a:moveTo>
                <a:lnTo>
                  <a:pt x="0" y="4225137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4091940" y="1442465"/>
            <a:ext cx="0" cy="4225137"/>
          </a:xfrm>
          <a:custGeom>
            <a:avLst/>
            <a:gdLst/>
            <a:ahLst/>
            <a:cxnLst/>
            <a:rect l="l" t="t" r="r" b="b"/>
            <a:pathLst>
              <a:path h="4225137">
                <a:moveTo>
                  <a:pt x="0" y="0"/>
                </a:moveTo>
                <a:lnTo>
                  <a:pt x="0" y="4225137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4932045" y="1442465"/>
            <a:ext cx="0" cy="4225137"/>
          </a:xfrm>
          <a:custGeom>
            <a:avLst/>
            <a:gdLst/>
            <a:ahLst/>
            <a:cxnLst/>
            <a:rect l="l" t="t" r="r" b="b"/>
            <a:pathLst>
              <a:path h="4225137">
                <a:moveTo>
                  <a:pt x="0" y="0"/>
                </a:moveTo>
                <a:lnTo>
                  <a:pt x="0" y="4225137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5796153" y="1448765"/>
            <a:ext cx="576059" cy="468045"/>
          </a:xfrm>
          <a:custGeom>
            <a:avLst/>
            <a:gdLst/>
            <a:ahLst/>
            <a:cxnLst/>
            <a:rect l="l" t="t" r="r" b="b"/>
            <a:pathLst>
              <a:path w="576059" h="468045">
                <a:moveTo>
                  <a:pt x="0" y="468045"/>
                </a:moveTo>
                <a:lnTo>
                  <a:pt x="576059" y="468045"/>
                </a:lnTo>
                <a:lnTo>
                  <a:pt x="576059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6372225" y="1448765"/>
            <a:ext cx="612076" cy="468045"/>
          </a:xfrm>
          <a:custGeom>
            <a:avLst/>
            <a:gdLst/>
            <a:ahLst/>
            <a:cxnLst/>
            <a:rect l="l" t="t" r="r" b="b"/>
            <a:pathLst>
              <a:path w="612076" h="468045">
                <a:moveTo>
                  <a:pt x="0" y="468045"/>
                </a:moveTo>
                <a:lnTo>
                  <a:pt x="612076" y="468045"/>
                </a:lnTo>
                <a:lnTo>
                  <a:pt x="612076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5796153" y="1916887"/>
            <a:ext cx="576059" cy="468045"/>
          </a:xfrm>
          <a:custGeom>
            <a:avLst/>
            <a:gdLst/>
            <a:ahLst/>
            <a:cxnLst/>
            <a:rect l="l" t="t" r="r" b="b"/>
            <a:pathLst>
              <a:path w="576059" h="468045">
                <a:moveTo>
                  <a:pt x="0" y="468045"/>
                </a:moveTo>
                <a:lnTo>
                  <a:pt x="576059" y="468045"/>
                </a:lnTo>
                <a:lnTo>
                  <a:pt x="576059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6372225" y="1916887"/>
            <a:ext cx="612076" cy="468045"/>
          </a:xfrm>
          <a:custGeom>
            <a:avLst/>
            <a:gdLst/>
            <a:ahLst/>
            <a:cxnLst/>
            <a:rect l="l" t="t" r="r" b="b"/>
            <a:pathLst>
              <a:path w="612076" h="468045">
                <a:moveTo>
                  <a:pt x="0" y="468045"/>
                </a:moveTo>
                <a:lnTo>
                  <a:pt x="612076" y="468045"/>
                </a:lnTo>
                <a:lnTo>
                  <a:pt x="612076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5796153" y="2384882"/>
            <a:ext cx="576059" cy="468045"/>
          </a:xfrm>
          <a:custGeom>
            <a:avLst/>
            <a:gdLst/>
            <a:ahLst/>
            <a:cxnLst/>
            <a:rect l="l" t="t" r="r" b="b"/>
            <a:pathLst>
              <a:path w="576059" h="468045">
                <a:moveTo>
                  <a:pt x="0" y="468045"/>
                </a:moveTo>
                <a:lnTo>
                  <a:pt x="576059" y="468045"/>
                </a:lnTo>
                <a:lnTo>
                  <a:pt x="576059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6372225" y="2384882"/>
            <a:ext cx="612076" cy="468045"/>
          </a:xfrm>
          <a:custGeom>
            <a:avLst/>
            <a:gdLst/>
            <a:ahLst/>
            <a:cxnLst/>
            <a:rect l="l" t="t" r="r" b="b"/>
            <a:pathLst>
              <a:path w="612076" h="468045">
                <a:moveTo>
                  <a:pt x="0" y="468045"/>
                </a:moveTo>
                <a:lnTo>
                  <a:pt x="612076" y="468045"/>
                </a:lnTo>
                <a:lnTo>
                  <a:pt x="612076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5796153" y="2853004"/>
            <a:ext cx="576059" cy="468045"/>
          </a:xfrm>
          <a:custGeom>
            <a:avLst/>
            <a:gdLst/>
            <a:ahLst/>
            <a:cxnLst/>
            <a:rect l="l" t="t" r="r" b="b"/>
            <a:pathLst>
              <a:path w="576059" h="468045">
                <a:moveTo>
                  <a:pt x="0" y="468045"/>
                </a:moveTo>
                <a:lnTo>
                  <a:pt x="576059" y="468045"/>
                </a:lnTo>
                <a:lnTo>
                  <a:pt x="576059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6372225" y="2853004"/>
            <a:ext cx="612076" cy="468045"/>
          </a:xfrm>
          <a:custGeom>
            <a:avLst/>
            <a:gdLst/>
            <a:ahLst/>
            <a:cxnLst/>
            <a:rect l="l" t="t" r="r" b="b"/>
            <a:pathLst>
              <a:path w="612076" h="468045">
                <a:moveTo>
                  <a:pt x="0" y="468045"/>
                </a:moveTo>
                <a:lnTo>
                  <a:pt x="612076" y="468045"/>
                </a:lnTo>
                <a:lnTo>
                  <a:pt x="612076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5796153" y="3320999"/>
            <a:ext cx="576059" cy="468045"/>
          </a:xfrm>
          <a:custGeom>
            <a:avLst/>
            <a:gdLst/>
            <a:ahLst/>
            <a:cxnLst/>
            <a:rect l="l" t="t" r="r" b="b"/>
            <a:pathLst>
              <a:path w="576059" h="468045">
                <a:moveTo>
                  <a:pt x="0" y="468045"/>
                </a:moveTo>
                <a:lnTo>
                  <a:pt x="576059" y="468045"/>
                </a:lnTo>
                <a:lnTo>
                  <a:pt x="576059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6372225" y="3320999"/>
            <a:ext cx="612076" cy="468045"/>
          </a:xfrm>
          <a:custGeom>
            <a:avLst/>
            <a:gdLst/>
            <a:ahLst/>
            <a:cxnLst/>
            <a:rect l="l" t="t" r="r" b="b"/>
            <a:pathLst>
              <a:path w="612076" h="468045">
                <a:moveTo>
                  <a:pt x="0" y="468045"/>
                </a:moveTo>
                <a:lnTo>
                  <a:pt x="612076" y="468045"/>
                </a:lnTo>
                <a:lnTo>
                  <a:pt x="612076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5796153" y="3788994"/>
            <a:ext cx="576059" cy="468045"/>
          </a:xfrm>
          <a:custGeom>
            <a:avLst/>
            <a:gdLst/>
            <a:ahLst/>
            <a:cxnLst/>
            <a:rect l="l" t="t" r="r" b="b"/>
            <a:pathLst>
              <a:path w="576059" h="468045">
                <a:moveTo>
                  <a:pt x="0" y="468045"/>
                </a:moveTo>
                <a:lnTo>
                  <a:pt x="576059" y="468045"/>
                </a:lnTo>
                <a:lnTo>
                  <a:pt x="576059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6372225" y="3788994"/>
            <a:ext cx="612076" cy="468045"/>
          </a:xfrm>
          <a:custGeom>
            <a:avLst/>
            <a:gdLst/>
            <a:ahLst/>
            <a:cxnLst/>
            <a:rect l="l" t="t" r="r" b="b"/>
            <a:pathLst>
              <a:path w="612076" h="468045">
                <a:moveTo>
                  <a:pt x="0" y="468045"/>
                </a:moveTo>
                <a:lnTo>
                  <a:pt x="612076" y="468045"/>
                </a:lnTo>
                <a:lnTo>
                  <a:pt x="612076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5796153" y="4257116"/>
            <a:ext cx="576059" cy="468045"/>
          </a:xfrm>
          <a:custGeom>
            <a:avLst/>
            <a:gdLst/>
            <a:ahLst/>
            <a:cxnLst/>
            <a:rect l="l" t="t" r="r" b="b"/>
            <a:pathLst>
              <a:path w="576059" h="468045">
                <a:moveTo>
                  <a:pt x="0" y="468045"/>
                </a:moveTo>
                <a:lnTo>
                  <a:pt x="576059" y="468045"/>
                </a:lnTo>
                <a:lnTo>
                  <a:pt x="576059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6372225" y="4257116"/>
            <a:ext cx="612076" cy="468045"/>
          </a:xfrm>
          <a:custGeom>
            <a:avLst/>
            <a:gdLst/>
            <a:ahLst/>
            <a:cxnLst/>
            <a:rect l="l" t="t" r="r" b="b"/>
            <a:pathLst>
              <a:path w="612076" h="468045">
                <a:moveTo>
                  <a:pt x="0" y="468045"/>
                </a:moveTo>
                <a:lnTo>
                  <a:pt x="612076" y="468045"/>
                </a:lnTo>
                <a:lnTo>
                  <a:pt x="612076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5796153" y="4725111"/>
            <a:ext cx="576059" cy="468045"/>
          </a:xfrm>
          <a:custGeom>
            <a:avLst/>
            <a:gdLst/>
            <a:ahLst/>
            <a:cxnLst/>
            <a:rect l="l" t="t" r="r" b="b"/>
            <a:pathLst>
              <a:path w="576059" h="468045">
                <a:moveTo>
                  <a:pt x="0" y="468045"/>
                </a:moveTo>
                <a:lnTo>
                  <a:pt x="576059" y="468045"/>
                </a:lnTo>
                <a:lnTo>
                  <a:pt x="576059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6372225" y="4725111"/>
            <a:ext cx="612076" cy="468045"/>
          </a:xfrm>
          <a:custGeom>
            <a:avLst/>
            <a:gdLst/>
            <a:ahLst/>
            <a:cxnLst/>
            <a:rect l="l" t="t" r="r" b="b"/>
            <a:pathLst>
              <a:path w="612076" h="468045">
                <a:moveTo>
                  <a:pt x="0" y="468045"/>
                </a:moveTo>
                <a:lnTo>
                  <a:pt x="612076" y="468045"/>
                </a:lnTo>
                <a:lnTo>
                  <a:pt x="612076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0" name="object 150"/>
          <p:cNvSpPr/>
          <p:nvPr/>
        </p:nvSpPr>
        <p:spPr>
          <a:xfrm>
            <a:off x="5796153" y="5193207"/>
            <a:ext cx="576059" cy="468045"/>
          </a:xfrm>
          <a:custGeom>
            <a:avLst/>
            <a:gdLst/>
            <a:ahLst/>
            <a:cxnLst/>
            <a:rect l="l" t="t" r="r" b="b"/>
            <a:pathLst>
              <a:path w="576059" h="468045">
                <a:moveTo>
                  <a:pt x="0" y="468045"/>
                </a:moveTo>
                <a:lnTo>
                  <a:pt x="576059" y="468045"/>
                </a:lnTo>
                <a:lnTo>
                  <a:pt x="576059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6372225" y="5193207"/>
            <a:ext cx="612076" cy="468045"/>
          </a:xfrm>
          <a:custGeom>
            <a:avLst/>
            <a:gdLst/>
            <a:ahLst/>
            <a:cxnLst/>
            <a:rect l="l" t="t" r="r" b="b"/>
            <a:pathLst>
              <a:path w="612076" h="468045">
                <a:moveTo>
                  <a:pt x="0" y="468045"/>
                </a:moveTo>
                <a:lnTo>
                  <a:pt x="612076" y="468045"/>
                </a:lnTo>
                <a:lnTo>
                  <a:pt x="612076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5796153" y="1442465"/>
            <a:ext cx="0" cy="4225137"/>
          </a:xfrm>
          <a:custGeom>
            <a:avLst/>
            <a:gdLst/>
            <a:ahLst/>
            <a:cxnLst/>
            <a:rect l="l" t="t" r="r" b="b"/>
            <a:pathLst>
              <a:path h="4225137">
                <a:moveTo>
                  <a:pt x="0" y="0"/>
                </a:moveTo>
                <a:lnTo>
                  <a:pt x="0" y="4225137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6372225" y="1442465"/>
            <a:ext cx="0" cy="4225137"/>
          </a:xfrm>
          <a:custGeom>
            <a:avLst/>
            <a:gdLst/>
            <a:ahLst/>
            <a:cxnLst/>
            <a:rect l="l" t="t" r="r" b="b"/>
            <a:pathLst>
              <a:path h="4225137">
                <a:moveTo>
                  <a:pt x="0" y="0"/>
                </a:moveTo>
                <a:lnTo>
                  <a:pt x="0" y="4225137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6984238" y="1442465"/>
            <a:ext cx="0" cy="4225137"/>
          </a:xfrm>
          <a:custGeom>
            <a:avLst/>
            <a:gdLst/>
            <a:ahLst/>
            <a:cxnLst/>
            <a:rect l="l" t="t" r="r" b="b"/>
            <a:pathLst>
              <a:path h="4225137">
                <a:moveTo>
                  <a:pt x="0" y="0"/>
                </a:moveTo>
                <a:lnTo>
                  <a:pt x="0" y="4225137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1253286" y="1916811"/>
            <a:ext cx="6445453" cy="0"/>
          </a:xfrm>
          <a:custGeom>
            <a:avLst/>
            <a:gdLst/>
            <a:ahLst/>
            <a:cxnLst/>
            <a:rect l="l" t="t" r="r" b="b"/>
            <a:pathLst>
              <a:path w="6445453">
                <a:moveTo>
                  <a:pt x="0" y="0"/>
                </a:moveTo>
                <a:lnTo>
                  <a:pt x="644545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1253286" y="2384933"/>
            <a:ext cx="6445453" cy="0"/>
          </a:xfrm>
          <a:custGeom>
            <a:avLst/>
            <a:gdLst/>
            <a:ahLst/>
            <a:cxnLst/>
            <a:rect l="l" t="t" r="r" b="b"/>
            <a:pathLst>
              <a:path w="6445453">
                <a:moveTo>
                  <a:pt x="0" y="0"/>
                </a:moveTo>
                <a:lnTo>
                  <a:pt x="644545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7" name="object 157"/>
          <p:cNvSpPr/>
          <p:nvPr/>
        </p:nvSpPr>
        <p:spPr>
          <a:xfrm>
            <a:off x="1253286" y="2852928"/>
            <a:ext cx="6445453" cy="0"/>
          </a:xfrm>
          <a:custGeom>
            <a:avLst/>
            <a:gdLst/>
            <a:ahLst/>
            <a:cxnLst/>
            <a:rect l="l" t="t" r="r" b="b"/>
            <a:pathLst>
              <a:path w="6445453">
                <a:moveTo>
                  <a:pt x="0" y="0"/>
                </a:moveTo>
                <a:lnTo>
                  <a:pt x="644545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8" name="object 158"/>
          <p:cNvSpPr/>
          <p:nvPr/>
        </p:nvSpPr>
        <p:spPr>
          <a:xfrm>
            <a:off x="1253286" y="3321050"/>
            <a:ext cx="6445453" cy="0"/>
          </a:xfrm>
          <a:custGeom>
            <a:avLst/>
            <a:gdLst/>
            <a:ahLst/>
            <a:cxnLst/>
            <a:rect l="l" t="t" r="r" b="b"/>
            <a:pathLst>
              <a:path w="6445453">
                <a:moveTo>
                  <a:pt x="0" y="0"/>
                </a:moveTo>
                <a:lnTo>
                  <a:pt x="644545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9" name="object 159"/>
          <p:cNvSpPr/>
          <p:nvPr/>
        </p:nvSpPr>
        <p:spPr>
          <a:xfrm>
            <a:off x="1253286" y="3789045"/>
            <a:ext cx="6445453" cy="0"/>
          </a:xfrm>
          <a:custGeom>
            <a:avLst/>
            <a:gdLst/>
            <a:ahLst/>
            <a:cxnLst/>
            <a:rect l="l" t="t" r="r" b="b"/>
            <a:pathLst>
              <a:path w="6445453">
                <a:moveTo>
                  <a:pt x="0" y="0"/>
                </a:moveTo>
                <a:lnTo>
                  <a:pt x="644545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1253286" y="4257040"/>
            <a:ext cx="6445453" cy="0"/>
          </a:xfrm>
          <a:custGeom>
            <a:avLst/>
            <a:gdLst/>
            <a:ahLst/>
            <a:cxnLst/>
            <a:rect l="l" t="t" r="r" b="b"/>
            <a:pathLst>
              <a:path w="6445453">
                <a:moveTo>
                  <a:pt x="0" y="0"/>
                </a:moveTo>
                <a:lnTo>
                  <a:pt x="644545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1" name="object 161"/>
          <p:cNvSpPr/>
          <p:nvPr/>
        </p:nvSpPr>
        <p:spPr>
          <a:xfrm>
            <a:off x="1253286" y="4725162"/>
            <a:ext cx="6445453" cy="0"/>
          </a:xfrm>
          <a:custGeom>
            <a:avLst/>
            <a:gdLst/>
            <a:ahLst/>
            <a:cxnLst/>
            <a:rect l="l" t="t" r="r" b="b"/>
            <a:pathLst>
              <a:path w="6445453">
                <a:moveTo>
                  <a:pt x="0" y="0"/>
                </a:moveTo>
                <a:lnTo>
                  <a:pt x="644545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2" name="object 162"/>
          <p:cNvSpPr/>
          <p:nvPr/>
        </p:nvSpPr>
        <p:spPr>
          <a:xfrm>
            <a:off x="1253286" y="5193157"/>
            <a:ext cx="6445453" cy="0"/>
          </a:xfrm>
          <a:custGeom>
            <a:avLst/>
            <a:gdLst/>
            <a:ahLst/>
            <a:cxnLst/>
            <a:rect l="l" t="t" r="r" b="b"/>
            <a:pathLst>
              <a:path w="6445453">
                <a:moveTo>
                  <a:pt x="0" y="0"/>
                </a:moveTo>
                <a:lnTo>
                  <a:pt x="644545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3" name="object 163"/>
          <p:cNvSpPr/>
          <p:nvPr/>
        </p:nvSpPr>
        <p:spPr>
          <a:xfrm>
            <a:off x="1259636" y="1442465"/>
            <a:ext cx="0" cy="4225137"/>
          </a:xfrm>
          <a:custGeom>
            <a:avLst/>
            <a:gdLst/>
            <a:ahLst/>
            <a:cxnLst/>
            <a:rect l="l" t="t" r="r" b="b"/>
            <a:pathLst>
              <a:path h="4225137">
                <a:moveTo>
                  <a:pt x="0" y="0"/>
                </a:moveTo>
                <a:lnTo>
                  <a:pt x="0" y="4225137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4" name="object 164"/>
          <p:cNvSpPr/>
          <p:nvPr/>
        </p:nvSpPr>
        <p:spPr>
          <a:xfrm>
            <a:off x="7692390" y="1442465"/>
            <a:ext cx="0" cy="4225137"/>
          </a:xfrm>
          <a:custGeom>
            <a:avLst/>
            <a:gdLst/>
            <a:ahLst/>
            <a:cxnLst/>
            <a:rect l="l" t="t" r="r" b="b"/>
            <a:pathLst>
              <a:path h="4225137">
                <a:moveTo>
                  <a:pt x="0" y="0"/>
                </a:moveTo>
                <a:lnTo>
                  <a:pt x="0" y="4225137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5" name="object 165"/>
          <p:cNvSpPr/>
          <p:nvPr/>
        </p:nvSpPr>
        <p:spPr>
          <a:xfrm>
            <a:off x="1253286" y="1448815"/>
            <a:ext cx="6445453" cy="0"/>
          </a:xfrm>
          <a:custGeom>
            <a:avLst/>
            <a:gdLst/>
            <a:ahLst/>
            <a:cxnLst/>
            <a:rect l="l" t="t" r="r" b="b"/>
            <a:pathLst>
              <a:path w="6445453">
                <a:moveTo>
                  <a:pt x="0" y="0"/>
                </a:moveTo>
                <a:lnTo>
                  <a:pt x="644545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6" name="object 166"/>
          <p:cNvSpPr/>
          <p:nvPr/>
        </p:nvSpPr>
        <p:spPr>
          <a:xfrm>
            <a:off x="1253286" y="5661253"/>
            <a:ext cx="6445453" cy="0"/>
          </a:xfrm>
          <a:custGeom>
            <a:avLst/>
            <a:gdLst/>
            <a:ahLst/>
            <a:cxnLst/>
            <a:rect l="l" t="t" r="r" b="b"/>
            <a:pathLst>
              <a:path w="6445453">
                <a:moveTo>
                  <a:pt x="0" y="0"/>
                </a:moveTo>
                <a:lnTo>
                  <a:pt x="644545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2" name="object 92"/>
          <p:cNvSpPr txBox="1"/>
          <p:nvPr/>
        </p:nvSpPr>
        <p:spPr>
          <a:xfrm>
            <a:off x="1962150" y="220055"/>
            <a:ext cx="5598770" cy="4702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700"/>
              </a:lnSpc>
              <a:spcBef>
                <a:spcPts val="185"/>
              </a:spcBef>
            </a:pPr>
            <a:r>
              <a:rPr sz="350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OM</a:t>
            </a:r>
            <a:r>
              <a:rPr sz="28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P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</a:t>
            </a:r>
            <a:r>
              <a:rPr sz="28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URS</a:t>
            </a:r>
            <a:r>
              <a:rPr sz="2800" b="1" spc="21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8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YNCHRO</a:t>
            </a:r>
            <a:r>
              <a:rPr sz="2800" b="1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ES</a:t>
            </a:r>
            <a:endParaRPr sz="2800">
              <a:latin typeface="Century Schoolbook"/>
              <a:cs typeface="Century Schoolbook"/>
            </a:endParaRPr>
          </a:p>
        </p:txBody>
      </p:sp>
      <p:sp>
        <p:nvSpPr>
          <p:cNvPr id="91" name="object 91"/>
          <p:cNvSpPr txBox="1"/>
          <p:nvPr/>
        </p:nvSpPr>
        <p:spPr>
          <a:xfrm>
            <a:off x="6009259" y="784819"/>
            <a:ext cx="409932" cy="3897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070"/>
              </a:lnSpc>
              <a:spcBef>
                <a:spcPts val="153"/>
              </a:spcBef>
            </a:pPr>
            <a:r>
              <a:rPr sz="2800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2</a:t>
            </a:r>
            <a:r>
              <a:rPr sz="2775" spc="0" baseline="2547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3</a:t>
            </a:r>
            <a:endParaRPr sz="1850">
              <a:latin typeface="Century Schoolbook"/>
              <a:cs typeface="Century Schoolbook"/>
            </a:endParaRPr>
          </a:p>
        </p:txBody>
      </p:sp>
      <p:sp>
        <p:nvSpPr>
          <p:cNvPr id="90" name="object 90"/>
          <p:cNvSpPr txBox="1"/>
          <p:nvPr/>
        </p:nvSpPr>
        <p:spPr>
          <a:xfrm>
            <a:off x="978852" y="793599"/>
            <a:ext cx="1696774" cy="381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000"/>
              </a:lnSpc>
              <a:spcBef>
                <a:spcPts val="150"/>
              </a:spcBef>
            </a:pPr>
            <a:r>
              <a:rPr sz="280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20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XE</a:t>
            </a:r>
            <a:r>
              <a:rPr sz="2200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M</a:t>
            </a:r>
            <a:r>
              <a:rPr sz="22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P</a:t>
            </a:r>
            <a:r>
              <a:rPr sz="2200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LE</a:t>
            </a:r>
            <a:r>
              <a:rPr sz="28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:</a:t>
            </a:r>
            <a:endParaRPr sz="2800">
              <a:latin typeface="Century Schoolbook"/>
              <a:cs typeface="Century Schoolbook"/>
            </a:endParaRPr>
          </a:p>
        </p:txBody>
      </p:sp>
      <p:sp>
        <p:nvSpPr>
          <p:cNvPr id="89" name="object 89"/>
          <p:cNvSpPr txBox="1"/>
          <p:nvPr/>
        </p:nvSpPr>
        <p:spPr>
          <a:xfrm>
            <a:off x="2688691" y="793599"/>
            <a:ext cx="1849308" cy="381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000"/>
              </a:lnSpc>
              <a:spcBef>
                <a:spcPts val="150"/>
              </a:spcBef>
            </a:pPr>
            <a:r>
              <a:rPr sz="280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220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OM</a:t>
            </a:r>
            <a:r>
              <a:rPr sz="2200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P</a:t>
            </a:r>
            <a:r>
              <a:rPr sz="22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</a:t>
            </a:r>
            <a:r>
              <a:rPr sz="2200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2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UR</a:t>
            </a:r>
            <a:endParaRPr sz="2200">
              <a:latin typeface="Century Schoolbook"/>
              <a:cs typeface="Century Schoolbook"/>
            </a:endParaRPr>
          </a:p>
        </p:txBody>
      </p:sp>
      <p:sp>
        <p:nvSpPr>
          <p:cNvPr id="88" name="object 88"/>
          <p:cNvSpPr txBox="1"/>
          <p:nvPr/>
        </p:nvSpPr>
        <p:spPr>
          <a:xfrm>
            <a:off x="6403340" y="793599"/>
            <a:ext cx="1672880" cy="381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000"/>
              </a:lnSpc>
              <a:spcBef>
                <a:spcPts val="150"/>
              </a:spcBef>
            </a:pPr>
            <a:r>
              <a:rPr sz="2800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(</a:t>
            </a:r>
            <a:r>
              <a:rPr sz="28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B</a:t>
            </a:r>
            <a:r>
              <a:rPr sz="22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</a:t>
            </a:r>
            <a:r>
              <a:rPr sz="2200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22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CULE</a:t>
            </a:r>
            <a:endParaRPr sz="2200">
              <a:latin typeface="Century Schoolbook"/>
              <a:cs typeface="Century Schoolbook"/>
            </a:endParaRPr>
          </a:p>
        </p:txBody>
      </p:sp>
      <p:sp>
        <p:nvSpPr>
          <p:cNvPr id="87" name="object 87"/>
          <p:cNvSpPr txBox="1"/>
          <p:nvPr/>
        </p:nvSpPr>
        <p:spPr>
          <a:xfrm>
            <a:off x="8095233" y="793599"/>
            <a:ext cx="432409" cy="381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000"/>
              </a:lnSpc>
              <a:spcBef>
                <a:spcPts val="150"/>
              </a:spcBef>
            </a:pPr>
            <a:r>
              <a:rPr sz="2800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T)</a:t>
            </a:r>
            <a:endParaRPr sz="2800">
              <a:latin typeface="Century Schoolbook"/>
              <a:cs typeface="Century Schoolbook"/>
            </a:endParaRPr>
          </a:p>
        </p:txBody>
      </p:sp>
      <p:sp>
        <p:nvSpPr>
          <p:cNvPr id="86" name="object 86"/>
          <p:cNvSpPr txBox="1"/>
          <p:nvPr/>
        </p:nvSpPr>
        <p:spPr>
          <a:xfrm>
            <a:off x="4556125" y="851922"/>
            <a:ext cx="1421991" cy="3098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410"/>
              </a:lnSpc>
              <a:spcBef>
                <a:spcPts val="120"/>
              </a:spcBef>
            </a:pPr>
            <a:r>
              <a:rPr sz="22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MODULO</a:t>
            </a:r>
            <a:endParaRPr sz="2200">
              <a:latin typeface="Century Schoolbook"/>
              <a:cs typeface="Century Schoolbook"/>
            </a:endParaRPr>
          </a:p>
        </p:txBody>
      </p:sp>
      <p:sp>
        <p:nvSpPr>
          <p:cNvPr id="85" name="object 85"/>
          <p:cNvSpPr txBox="1"/>
          <p:nvPr/>
        </p:nvSpPr>
        <p:spPr>
          <a:xfrm>
            <a:off x="8322691" y="5907012"/>
            <a:ext cx="255347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50"/>
              </a:lnSpc>
              <a:spcBef>
                <a:spcPts val="77"/>
              </a:spcBef>
            </a:pPr>
            <a:r>
              <a:rPr sz="1400" b="1" spc="-4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86</a:t>
            </a:r>
            <a:endParaRPr sz="1400">
              <a:latin typeface="Century Schoolbook"/>
              <a:cs typeface="Century Schoolbook"/>
            </a:endParaRPr>
          </a:p>
        </p:txBody>
      </p:sp>
      <p:sp>
        <p:nvSpPr>
          <p:cNvPr id="84" name="object 84"/>
          <p:cNvSpPr txBox="1"/>
          <p:nvPr/>
        </p:nvSpPr>
        <p:spPr>
          <a:xfrm>
            <a:off x="2426716" y="5950492"/>
            <a:ext cx="1057563" cy="381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000"/>
              </a:lnSpc>
              <a:spcBef>
                <a:spcPts val="150"/>
              </a:spcBef>
            </a:pPr>
            <a:r>
              <a:rPr sz="2800" b="1" spc="0" dirty="0" smtClean="0">
                <a:latin typeface="Century Schoolbook"/>
                <a:cs typeface="Century Schoolbook"/>
              </a:rPr>
              <a:t>T</a:t>
            </a:r>
            <a:r>
              <a:rPr sz="2800" b="1" spc="-9" dirty="0" smtClean="0">
                <a:latin typeface="Century Schoolbook"/>
                <a:cs typeface="Century Schoolbook"/>
              </a:rPr>
              <a:t>0</a:t>
            </a:r>
            <a:r>
              <a:rPr sz="2800" b="1" spc="0" dirty="0" smtClean="0">
                <a:latin typeface="Century Schoolbook"/>
                <a:cs typeface="Century Schoolbook"/>
              </a:rPr>
              <a:t>=1,</a:t>
            </a:r>
            <a:endParaRPr sz="2800">
              <a:latin typeface="Century Schoolbook"/>
              <a:cs typeface="Century Schoolbook"/>
            </a:endParaRPr>
          </a:p>
        </p:txBody>
      </p:sp>
      <p:sp>
        <p:nvSpPr>
          <p:cNvPr id="83" name="object 83"/>
          <p:cNvSpPr txBox="1"/>
          <p:nvPr/>
        </p:nvSpPr>
        <p:spPr>
          <a:xfrm>
            <a:off x="3608362" y="5950492"/>
            <a:ext cx="3334451" cy="381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000"/>
              </a:lnSpc>
              <a:spcBef>
                <a:spcPts val="150"/>
              </a:spcBef>
            </a:pPr>
            <a:r>
              <a:rPr sz="2800" b="1" spc="0" dirty="0" smtClean="0">
                <a:latin typeface="Century Schoolbook"/>
                <a:cs typeface="Century Schoolbook"/>
              </a:rPr>
              <a:t>T</a:t>
            </a:r>
            <a:r>
              <a:rPr sz="2800" b="1" spc="-19" dirty="0" smtClean="0">
                <a:latin typeface="Century Schoolbook"/>
                <a:cs typeface="Century Schoolbook"/>
              </a:rPr>
              <a:t>1</a:t>
            </a:r>
            <a:r>
              <a:rPr sz="2800" b="1" spc="0" dirty="0" smtClean="0">
                <a:latin typeface="Century Schoolbook"/>
                <a:cs typeface="Century Schoolbook"/>
              </a:rPr>
              <a:t>=</a:t>
            </a:r>
            <a:r>
              <a:rPr sz="2800" b="1" spc="14" dirty="0" smtClean="0">
                <a:latin typeface="Century Schoolbook"/>
                <a:cs typeface="Century Schoolbook"/>
              </a:rPr>
              <a:t> </a:t>
            </a:r>
            <a:r>
              <a:rPr sz="2800" b="1" spc="0" dirty="0" smtClean="0">
                <a:latin typeface="Century Schoolbook"/>
                <a:cs typeface="Century Schoolbook"/>
              </a:rPr>
              <a:t>Q0, </a:t>
            </a:r>
            <a:r>
              <a:rPr sz="2800" b="1" spc="-9" dirty="0" smtClean="0">
                <a:latin typeface="Century Schoolbook"/>
                <a:cs typeface="Century Schoolbook"/>
              </a:rPr>
              <a:t>T2</a:t>
            </a:r>
            <a:r>
              <a:rPr sz="2800" b="1" spc="0" dirty="0" smtClean="0">
                <a:latin typeface="Century Schoolbook"/>
                <a:cs typeface="Century Schoolbook"/>
              </a:rPr>
              <a:t>=Q0.Q1</a:t>
            </a:r>
            <a:endParaRPr sz="2800">
              <a:latin typeface="Century Schoolbook"/>
              <a:cs typeface="Century Schoolbook"/>
            </a:endParaRPr>
          </a:p>
        </p:txBody>
      </p:sp>
      <p:sp>
        <p:nvSpPr>
          <p:cNvPr id="82" name="object 82"/>
          <p:cNvSpPr txBox="1"/>
          <p:nvPr/>
        </p:nvSpPr>
        <p:spPr>
          <a:xfrm>
            <a:off x="1259636" y="1448815"/>
            <a:ext cx="708101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024">
              <a:lnSpc>
                <a:spcPct val="100179"/>
              </a:lnSpc>
              <a:spcBef>
                <a:spcPts val="355"/>
              </a:spcBef>
            </a:pPr>
            <a:r>
              <a:rPr sz="2400" spc="-4" dirty="0" smtClean="0">
                <a:latin typeface="Century Schoolbook"/>
                <a:cs typeface="Century Schoolbook"/>
              </a:rPr>
              <a:t>Q2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81" name="object 81"/>
          <p:cNvSpPr txBox="1"/>
          <p:nvPr/>
        </p:nvSpPr>
        <p:spPr>
          <a:xfrm>
            <a:off x="1967738" y="1448815"/>
            <a:ext cx="708025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948">
              <a:lnSpc>
                <a:spcPct val="100179"/>
              </a:lnSpc>
              <a:spcBef>
                <a:spcPts val="355"/>
              </a:spcBef>
            </a:pPr>
            <a:r>
              <a:rPr sz="2400" spc="-4" dirty="0" smtClean="0">
                <a:latin typeface="Century Schoolbook"/>
                <a:cs typeface="Century Schoolbook"/>
              </a:rPr>
              <a:t>Q1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80" name="object 80"/>
          <p:cNvSpPr txBox="1"/>
          <p:nvPr/>
        </p:nvSpPr>
        <p:spPr>
          <a:xfrm>
            <a:off x="2675763" y="1448815"/>
            <a:ext cx="600075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1">
              <a:lnSpc>
                <a:spcPct val="100179"/>
              </a:lnSpc>
              <a:spcBef>
                <a:spcPts val="355"/>
              </a:spcBef>
            </a:pPr>
            <a:r>
              <a:rPr sz="2400" spc="-4" dirty="0" smtClean="0">
                <a:latin typeface="Century Schoolbook"/>
                <a:cs typeface="Century Schoolbook"/>
              </a:rPr>
              <a:t>Q0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9" name="object 79"/>
          <p:cNvSpPr txBox="1"/>
          <p:nvPr/>
        </p:nvSpPr>
        <p:spPr>
          <a:xfrm>
            <a:off x="3275838" y="1448815"/>
            <a:ext cx="816101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583">
              <a:lnSpc>
                <a:spcPct val="100179"/>
              </a:lnSpc>
              <a:spcBef>
                <a:spcPts val="35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Q2+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8" name="object 78"/>
          <p:cNvSpPr txBox="1"/>
          <p:nvPr/>
        </p:nvSpPr>
        <p:spPr>
          <a:xfrm>
            <a:off x="4091940" y="1448815"/>
            <a:ext cx="840105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710">
              <a:lnSpc>
                <a:spcPct val="100179"/>
              </a:lnSpc>
              <a:spcBef>
                <a:spcPts val="35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Q1+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4932045" y="1448815"/>
            <a:ext cx="864107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709">
              <a:lnSpc>
                <a:spcPct val="100179"/>
              </a:lnSpc>
              <a:spcBef>
                <a:spcPts val="35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Q0+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6" name="object 76"/>
          <p:cNvSpPr txBox="1"/>
          <p:nvPr/>
        </p:nvSpPr>
        <p:spPr>
          <a:xfrm>
            <a:off x="5796153" y="1448815"/>
            <a:ext cx="576072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218">
              <a:lnSpc>
                <a:spcPct val="100179"/>
              </a:lnSpc>
              <a:spcBef>
                <a:spcPts val="35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T2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5" name="object 75"/>
          <p:cNvSpPr txBox="1"/>
          <p:nvPr/>
        </p:nvSpPr>
        <p:spPr>
          <a:xfrm>
            <a:off x="6372225" y="1448815"/>
            <a:ext cx="612013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345">
              <a:lnSpc>
                <a:spcPct val="100179"/>
              </a:lnSpc>
              <a:spcBef>
                <a:spcPts val="35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T1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6984238" y="1448815"/>
            <a:ext cx="708151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471">
              <a:lnSpc>
                <a:spcPct val="100179"/>
              </a:lnSpc>
              <a:spcBef>
                <a:spcPts val="35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T0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1259636" y="1916811"/>
            <a:ext cx="708101" cy="4681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024">
              <a:lnSpc>
                <a:spcPct val="100179"/>
              </a:lnSpc>
              <a:spcBef>
                <a:spcPts val="35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1967738" y="1916811"/>
            <a:ext cx="708025" cy="4681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948">
              <a:lnSpc>
                <a:spcPct val="100179"/>
              </a:lnSpc>
              <a:spcBef>
                <a:spcPts val="35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2675763" y="1916811"/>
            <a:ext cx="600075" cy="4681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1">
              <a:lnSpc>
                <a:spcPct val="100179"/>
              </a:lnSpc>
              <a:spcBef>
                <a:spcPts val="35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0" name="object 70"/>
          <p:cNvSpPr txBox="1"/>
          <p:nvPr/>
        </p:nvSpPr>
        <p:spPr>
          <a:xfrm>
            <a:off x="3275838" y="1916811"/>
            <a:ext cx="816101" cy="4681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583">
              <a:lnSpc>
                <a:spcPct val="100179"/>
              </a:lnSpc>
              <a:spcBef>
                <a:spcPts val="35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9" name="object 69"/>
          <p:cNvSpPr txBox="1"/>
          <p:nvPr/>
        </p:nvSpPr>
        <p:spPr>
          <a:xfrm>
            <a:off x="4091940" y="1916811"/>
            <a:ext cx="840105" cy="4681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710">
              <a:lnSpc>
                <a:spcPct val="100179"/>
              </a:lnSpc>
              <a:spcBef>
                <a:spcPts val="35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4932045" y="1916811"/>
            <a:ext cx="864107" cy="4681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709">
              <a:lnSpc>
                <a:spcPct val="100179"/>
              </a:lnSpc>
              <a:spcBef>
                <a:spcPts val="35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5796153" y="1916811"/>
            <a:ext cx="576072" cy="4681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218">
              <a:lnSpc>
                <a:spcPct val="100179"/>
              </a:lnSpc>
              <a:spcBef>
                <a:spcPts val="35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6372225" y="1916811"/>
            <a:ext cx="612013" cy="4681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345">
              <a:lnSpc>
                <a:spcPct val="100179"/>
              </a:lnSpc>
              <a:spcBef>
                <a:spcPts val="35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6984238" y="1916811"/>
            <a:ext cx="708151" cy="4681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471">
              <a:lnSpc>
                <a:spcPct val="100179"/>
              </a:lnSpc>
              <a:spcBef>
                <a:spcPts val="35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1259636" y="2384933"/>
            <a:ext cx="708101" cy="4679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024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1967738" y="2384933"/>
            <a:ext cx="708025" cy="4679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948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2675763" y="2384933"/>
            <a:ext cx="600075" cy="4679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1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3275838" y="2384933"/>
            <a:ext cx="816101" cy="4679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583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4091940" y="2384933"/>
            <a:ext cx="840105" cy="4679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710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4932045" y="2384933"/>
            <a:ext cx="864107" cy="4679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709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5796153" y="2384933"/>
            <a:ext cx="576072" cy="4679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218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6372225" y="2384933"/>
            <a:ext cx="612013" cy="4679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345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6984238" y="2384933"/>
            <a:ext cx="708151" cy="4679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471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1259636" y="2852928"/>
            <a:ext cx="708101" cy="4681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024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1967738" y="2852928"/>
            <a:ext cx="708025" cy="4681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948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2675763" y="2852928"/>
            <a:ext cx="600075" cy="4681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1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3275838" y="2852928"/>
            <a:ext cx="816101" cy="4681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583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4091940" y="2852928"/>
            <a:ext cx="840105" cy="4681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710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4932045" y="2852928"/>
            <a:ext cx="864107" cy="4681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709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5796153" y="2852928"/>
            <a:ext cx="576072" cy="4681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218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6372225" y="2852928"/>
            <a:ext cx="612013" cy="4681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345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6984238" y="2852928"/>
            <a:ext cx="708151" cy="4681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471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1259636" y="3321050"/>
            <a:ext cx="708101" cy="4679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024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1967738" y="3321050"/>
            <a:ext cx="708025" cy="4679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948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2675763" y="3321050"/>
            <a:ext cx="600075" cy="4679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1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3275838" y="3321050"/>
            <a:ext cx="816101" cy="4679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583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4091940" y="3321050"/>
            <a:ext cx="840105" cy="4679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710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932045" y="3321050"/>
            <a:ext cx="864107" cy="4679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709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5796153" y="3321050"/>
            <a:ext cx="576072" cy="4679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218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6372225" y="3321050"/>
            <a:ext cx="612013" cy="4679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345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6984238" y="3321050"/>
            <a:ext cx="708151" cy="4679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471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1259636" y="3789045"/>
            <a:ext cx="708101" cy="4679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024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1967738" y="3789045"/>
            <a:ext cx="708025" cy="4679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948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2675763" y="3789045"/>
            <a:ext cx="600075" cy="4679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1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3275838" y="3789045"/>
            <a:ext cx="816101" cy="4679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583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4091940" y="3789045"/>
            <a:ext cx="840105" cy="4679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710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4932045" y="3789045"/>
            <a:ext cx="864107" cy="4679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709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5796153" y="3789045"/>
            <a:ext cx="576072" cy="4679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218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6372225" y="3789045"/>
            <a:ext cx="612013" cy="4679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345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6984238" y="3789045"/>
            <a:ext cx="708151" cy="4679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471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1259636" y="4257040"/>
            <a:ext cx="708101" cy="4681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024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1967738" y="4257040"/>
            <a:ext cx="708025" cy="4681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948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2675763" y="4257040"/>
            <a:ext cx="600075" cy="4681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1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3275838" y="4257040"/>
            <a:ext cx="816101" cy="4681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583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091940" y="4257040"/>
            <a:ext cx="840105" cy="4681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710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932045" y="4257040"/>
            <a:ext cx="864107" cy="4681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709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5796153" y="4257040"/>
            <a:ext cx="576072" cy="4681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218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372225" y="4257040"/>
            <a:ext cx="612013" cy="4681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345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984238" y="4257040"/>
            <a:ext cx="708151" cy="4681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471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259636" y="4725162"/>
            <a:ext cx="708101" cy="4679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024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967738" y="4725162"/>
            <a:ext cx="708025" cy="4679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948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675763" y="4725162"/>
            <a:ext cx="600075" cy="4679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1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275838" y="4725162"/>
            <a:ext cx="816101" cy="4679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583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091940" y="4725162"/>
            <a:ext cx="840105" cy="4679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710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932045" y="4725162"/>
            <a:ext cx="864107" cy="4679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709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796153" y="4725162"/>
            <a:ext cx="576072" cy="4679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218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372225" y="4725162"/>
            <a:ext cx="612013" cy="4679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345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984238" y="4725162"/>
            <a:ext cx="708151" cy="4679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471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259636" y="5193157"/>
            <a:ext cx="708101" cy="46809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024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967738" y="5193157"/>
            <a:ext cx="708025" cy="46809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948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675763" y="5193157"/>
            <a:ext cx="600075" cy="46809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1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275838" y="5193157"/>
            <a:ext cx="816101" cy="46809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583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091940" y="5193157"/>
            <a:ext cx="840105" cy="46809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710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932045" y="5193157"/>
            <a:ext cx="864107" cy="46809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709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796153" y="5193157"/>
            <a:ext cx="576072" cy="46809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218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372225" y="5193157"/>
            <a:ext cx="612013" cy="46809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345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6984238" y="5193157"/>
            <a:ext cx="708151" cy="46809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471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object 170"/>
          <p:cNvSpPr/>
          <p:nvPr/>
        </p:nvSpPr>
        <p:spPr>
          <a:xfrm>
            <a:off x="87630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1" name="object 171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2" name="object 172"/>
          <p:cNvSpPr/>
          <p:nvPr/>
        </p:nvSpPr>
        <p:spPr>
          <a:xfrm>
            <a:off x="89154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3" name="object 173"/>
          <p:cNvSpPr/>
          <p:nvPr/>
        </p:nvSpPr>
        <p:spPr>
          <a:xfrm>
            <a:off x="6818883" y="3140964"/>
            <a:ext cx="2289555" cy="136817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87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53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107504" y="1808810"/>
            <a:ext cx="708075" cy="468045"/>
          </a:xfrm>
          <a:custGeom>
            <a:avLst/>
            <a:gdLst/>
            <a:ahLst/>
            <a:cxnLst/>
            <a:rect l="l" t="t" r="r" b="b"/>
            <a:pathLst>
              <a:path w="708075" h="468045">
                <a:moveTo>
                  <a:pt x="0" y="468045"/>
                </a:moveTo>
                <a:lnTo>
                  <a:pt x="708075" y="468045"/>
                </a:lnTo>
                <a:lnTo>
                  <a:pt x="708075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815581" y="1808810"/>
            <a:ext cx="708075" cy="468045"/>
          </a:xfrm>
          <a:custGeom>
            <a:avLst/>
            <a:gdLst/>
            <a:ahLst/>
            <a:cxnLst/>
            <a:rect l="l" t="t" r="r" b="b"/>
            <a:pathLst>
              <a:path w="708075" h="468045">
                <a:moveTo>
                  <a:pt x="0" y="468045"/>
                </a:moveTo>
                <a:lnTo>
                  <a:pt x="708075" y="468045"/>
                </a:lnTo>
                <a:lnTo>
                  <a:pt x="708075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107504" y="2276932"/>
            <a:ext cx="708075" cy="468045"/>
          </a:xfrm>
          <a:custGeom>
            <a:avLst/>
            <a:gdLst/>
            <a:ahLst/>
            <a:cxnLst/>
            <a:rect l="l" t="t" r="r" b="b"/>
            <a:pathLst>
              <a:path w="708075" h="468045">
                <a:moveTo>
                  <a:pt x="0" y="468045"/>
                </a:moveTo>
                <a:lnTo>
                  <a:pt x="708075" y="468045"/>
                </a:lnTo>
                <a:lnTo>
                  <a:pt x="708075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815581" y="2276932"/>
            <a:ext cx="708075" cy="468045"/>
          </a:xfrm>
          <a:custGeom>
            <a:avLst/>
            <a:gdLst/>
            <a:ahLst/>
            <a:cxnLst/>
            <a:rect l="l" t="t" r="r" b="b"/>
            <a:pathLst>
              <a:path w="708075" h="468045">
                <a:moveTo>
                  <a:pt x="0" y="468045"/>
                </a:moveTo>
                <a:lnTo>
                  <a:pt x="708075" y="468045"/>
                </a:lnTo>
                <a:lnTo>
                  <a:pt x="708075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107504" y="2744927"/>
            <a:ext cx="708075" cy="468045"/>
          </a:xfrm>
          <a:custGeom>
            <a:avLst/>
            <a:gdLst/>
            <a:ahLst/>
            <a:cxnLst/>
            <a:rect l="l" t="t" r="r" b="b"/>
            <a:pathLst>
              <a:path w="708075" h="468045">
                <a:moveTo>
                  <a:pt x="0" y="468045"/>
                </a:moveTo>
                <a:lnTo>
                  <a:pt x="708075" y="468045"/>
                </a:lnTo>
                <a:lnTo>
                  <a:pt x="708075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815581" y="2744927"/>
            <a:ext cx="708075" cy="468045"/>
          </a:xfrm>
          <a:custGeom>
            <a:avLst/>
            <a:gdLst/>
            <a:ahLst/>
            <a:cxnLst/>
            <a:rect l="l" t="t" r="r" b="b"/>
            <a:pathLst>
              <a:path w="708075" h="468045">
                <a:moveTo>
                  <a:pt x="0" y="468045"/>
                </a:moveTo>
                <a:lnTo>
                  <a:pt x="708075" y="468045"/>
                </a:lnTo>
                <a:lnTo>
                  <a:pt x="708075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107504" y="3212922"/>
            <a:ext cx="708075" cy="468045"/>
          </a:xfrm>
          <a:custGeom>
            <a:avLst/>
            <a:gdLst/>
            <a:ahLst/>
            <a:cxnLst/>
            <a:rect l="l" t="t" r="r" b="b"/>
            <a:pathLst>
              <a:path w="708075" h="468045">
                <a:moveTo>
                  <a:pt x="0" y="468045"/>
                </a:moveTo>
                <a:lnTo>
                  <a:pt x="708075" y="468045"/>
                </a:lnTo>
                <a:lnTo>
                  <a:pt x="708075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815581" y="3212922"/>
            <a:ext cx="708075" cy="468045"/>
          </a:xfrm>
          <a:custGeom>
            <a:avLst/>
            <a:gdLst/>
            <a:ahLst/>
            <a:cxnLst/>
            <a:rect l="l" t="t" r="r" b="b"/>
            <a:pathLst>
              <a:path w="708075" h="468045">
                <a:moveTo>
                  <a:pt x="0" y="468045"/>
                </a:moveTo>
                <a:lnTo>
                  <a:pt x="708075" y="468045"/>
                </a:lnTo>
                <a:lnTo>
                  <a:pt x="708075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107504" y="3681044"/>
            <a:ext cx="708075" cy="468045"/>
          </a:xfrm>
          <a:custGeom>
            <a:avLst/>
            <a:gdLst/>
            <a:ahLst/>
            <a:cxnLst/>
            <a:rect l="l" t="t" r="r" b="b"/>
            <a:pathLst>
              <a:path w="708075" h="468045">
                <a:moveTo>
                  <a:pt x="0" y="468045"/>
                </a:moveTo>
                <a:lnTo>
                  <a:pt x="708075" y="468045"/>
                </a:lnTo>
                <a:lnTo>
                  <a:pt x="708075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815581" y="3681044"/>
            <a:ext cx="708075" cy="468045"/>
          </a:xfrm>
          <a:custGeom>
            <a:avLst/>
            <a:gdLst/>
            <a:ahLst/>
            <a:cxnLst/>
            <a:rect l="l" t="t" r="r" b="b"/>
            <a:pathLst>
              <a:path w="708075" h="468045">
                <a:moveTo>
                  <a:pt x="0" y="468045"/>
                </a:moveTo>
                <a:lnTo>
                  <a:pt x="708075" y="468045"/>
                </a:lnTo>
                <a:lnTo>
                  <a:pt x="708075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107504" y="4149039"/>
            <a:ext cx="708075" cy="468045"/>
          </a:xfrm>
          <a:custGeom>
            <a:avLst/>
            <a:gdLst/>
            <a:ahLst/>
            <a:cxnLst/>
            <a:rect l="l" t="t" r="r" b="b"/>
            <a:pathLst>
              <a:path w="708075" h="468045">
                <a:moveTo>
                  <a:pt x="0" y="468045"/>
                </a:moveTo>
                <a:lnTo>
                  <a:pt x="708075" y="468045"/>
                </a:lnTo>
                <a:lnTo>
                  <a:pt x="708075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815581" y="4149039"/>
            <a:ext cx="708075" cy="468045"/>
          </a:xfrm>
          <a:custGeom>
            <a:avLst/>
            <a:gdLst/>
            <a:ahLst/>
            <a:cxnLst/>
            <a:rect l="l" t="t" r="r" b="b"/>
            <a:pathLst>
              <a:path w="708075" h="468045">
                <a:moveTo>
                  <a:pt x="0" y="468045"/>
                </a:moveTo>
                <a:lnTo>
                  <a:pt x="708075" y="468045"/>
                </a:lnTo>
                <a:lnTo>
                  <a:pt x="708075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107504" y="4617161"/>
            <a:ext cx="708075" cy="468045"/>
          </a:xfrm>
          <a:custGeom>
            <a:avLst/>
            <a:gdLst/>
            <a:ahLst/>
            <a:cxnLst/>
            <a:rect l="l" t="t" r="r" b="b"/>
            <a:pathLst>
              <a:path w="708075" h="468045">
                <a:moveTo>
                  <a:pt x="0" y="468045"/>
                </a:moveTo>
                <a:lnTo>
                  <a:pt x="708075" y="468045"/>
                </a:lnTo>
                <a:lnTo>
                  <a:pt x="708075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815581" y="4617161"/>
            <a:ext cx="708075" cy="468045"/>
          </a:xfrm>
          <a:custGeom>
            <a:avLst/>
            <a:gdLst/>
            <a:ahLst/>
            <a:cxnLst/>
            <a:rect l="l" t="t" r="r" b="b"/>
            <a:pathLst>
              <a:path w="708075" h="468045">
                <a:moveTo>
                  <a:pt x="0" y="468045"/>
                </a:moveTo>
                <a:lnTo>
                  <a:pt x="708075" y="468045"/>
                </a:lnTo>
                <a:lnTo>
                  <a:pt x="708075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107504" y="5085156"/>
            <a:ext cx="708075" cy="468045"/>
          </a:xfrm>
          <a:custGeom>
            <a:avLst/>
            <a:gdLst/>
            <a:ahLst/>
            <a:cxnLst/>
            <a:rect l="l" t="t" r="r" b="b"/>
            <a:pathLst>
              <a:path w="708075" h="468045">
                <a:moveTo>
                  <a:pt x="0" y="468045"/>
                </a:moveTo>
                <a:lnTo>
                  <a:pt x="708075" y="468045"/>
                </a:lnTo>
                <a:lnTo>
                  <a:pt x="708075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815581" y="5085156"/>
            <a:ext cx="708075" cy="468045"/>
          </a:xfrm>
          <a:custGeom>
            <a:avLst/>
            <a:gdLst/>
            <a:ahLst/>
            <a:cxnLst/>
            <a:rect l="l" t="t" r="r" b="b"/>
            <a:pathLst>
              <a:path w="708075" h="468045">
                <a:moveTo>
                  <a:pt x="0" y="468045"/>
                </a:moveTo>
                <a:lnTo>
                  <a:pt x="708075" y="468045"/>
                </a:lnTo>
                <a:lnTo>
                  <a:pt x="708075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107504" y="5553240"/>
            <a:ext cx="708075" cy="468045"/>
          </a:xfrm>
          <a:custGeom>
            <a:avLst/>
            <a:gdLst/>
            <a:ahLst/>
            <a:cxnLst/>
            <a:rect l="l" t="t" r="r" b="b"/>
            <a:pathLst>
              <a:path w="708075" h="468045">
                <a:moveTo>
                  <a:pt x="0" y="468045"/>
                </a:moveTo>
                <a:lnTo>
                  <a:pt x="708075" y="468045"/>
                </a:lnTo>
                <a:lnTo>
                  <a:pt x="708075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815581" y="5553240"/>
            <a:ext cx="708075" cy="468045"/>
          </a:xfrm>
          <a:custGeom>
            <a:avLst/>
            <a:gdLst/>
            <a:ahLst/>
            <a:cxnLst/>
            <a:rect l="l" t="t" r="r" b="b"/>
            <a:pathLst>
              <a:path w="708075" h="468045">
                <a:moveTo>
                  <a:pt x="0" y="468045"/>
                </a:moveTo>
                <a:lnTo>
                  <a:pt x="708075" y="468045"/>
                </a:lnTo>
                <a:lnTo>
                  <a:pt x="708075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815581" y="1802511"/>
            <a:ext cx="0" cy="4225124"/>
          </a:xfrm>
          <a:custGeom>
            <a:avLst/>
            <a:gdLst/>
            <a:ahLst/>
            <a:cxnLst/>
            <a:rect l="l" t="t" r="r" b="b"/>
            <a:pathLst>
              <a:path h="4225124">
                <a:moveTo>
                  <a:pt x="0" y="0"/>
                </a:moveTo>
                <a:lnTo>
                  <a:pt x="0" y="4225124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1523619" y="1802511"/>
            <a:ext cx="0" cy="4225124"/>
          </a:xfrm>
          <a:custGeom>
            <a:avLst/>
            <a:gdLst/>
            <a:ahLst/>
            <a:cxnLst/>
            <a:rect l="l" t="t" r="r" b="b"/>
            <a:pathLst>
              <a:path h="4225124">
                <a:moveTo>
                  <a:pt x="0" y="0"/>
                </a:moveTo>
                <a:lnTo>
                  <a:pt x="0" y="4225124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2123694" y="1808810"/>
            <a:ext cx="816089" cy="468045"/>
          </a:xfrm>
          <a:custGeom>
            <a:avLst/>
            <a:gdLst/>
            <a:ahLst/>
            <a:cxnLst/>
            <a:rect l="l" t="t" r="r" b="b"/>
            <a:pathLst>
              <a:path w="816089" h="468045">
                <a:moveTo>
                  <a:pt x="0" y="468045"/>
                </a:moveTo>
                <a:lnTo>
                  <a:pt x="816089" y="468045"/>
                </a:lnTo>
                <a:lnTo>
                  <a:pt x="816089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2939796" y="1808810"/>
            <a:ext cx="840092" cy="468045"/>
          </a:xfrm>
          <a:custGeom>
            <a:avLst/>
            <a:gdLst/>
            <a:ahLst/>
            <a:cxnLst/>
            <a:rect l="l" t="t" r="r" b="b"/>
            <a:pathLst>
              <a:path w="840092" h="468045">
                <a:moveTo>
                  <a:pt x="0" y="468045"/>
                </a:moveTo>
                <a:lnTo>
                  <a:pt x="840092" y="468045"/>
                </a:lnTo>
                <a:lnTo>
                  <a:pt x="840092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2123694" y="2276932"/>
            <a:ext cx="816089" cy="468045"/>
          </a:xfrm>
          <a:custGeom>
            <a:avLst/>
            <a:gdLst/>
            <a:ahLst/>
            <a:cxnLst/>
            <a:rect l="l" t="t" r="r" b="b"/>
            <a:pathLst>
              <a:path w="816089" h="468045">
                <a:moveTo>
                  <a:pt x="0" y="468045"/>
                </a:moveTo>
                <a:lnTo>
                  <a:pt x="816089" y="468045"/>
                </a:lnTo>
                <a:lnTo>
                  <a:pt x="816089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2939796" y="2276932"/>
            <a:ext cx="840092" cy="468045"/>
          </a:xfrm>
          <a:custGeom>
            <a:avLst/>
            <a:gdLst/>
            <a:ahLst/>
            <a:cxnLst/>
            <a:rect l="l" t="t" r="r" b="b"/>
            <a:pathLst>
              <a:path w="840092" h="468045">
                <a:moveTo>
                  <a:pt x="0" y="468045"/>
                </a:moveTo>
                <a:lnTo>
                  <a:pt x="840092" y="468045"/>
                </a:lnTo>
                <a:lnTo>
                  <a:pt x="840092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2123694" y="2744927"/>
            <a:ext cx="816089" cy="468045"/>
          </a:xfrm>
          <a:custGeom>
            <a:avLst/>
            <a:gdLst/>
            <a:ahLst/>
            <a:cxnLst/>
            <a:rect l="l" t="t" r="r" b="b"/>
            <a:pathLst>
              <a:path w="816089" h="468045">
                <a:moveTo>
                  <a:pt x="0" y="468045"/>
                </a:moveTo>
                <a:lnTo>
                  <a:pt x="816089" y="468045"/>
                </a:lnTo>
                <a:lnTo>
                  <a:pt x="816089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2939796" y="2744927"/>
            <a:ext cx="840092" cy="468045"/>
          </a:xfrm>
          <a:custGeom>
            <a:avLst/>
            <a:gdLst/>
            <a:ahLst/>
            <a:cxnLst/>
            <a:rect l="l" t="t" r="r" b="b"/>
            <a:pathLst>
              <a:path w="840092" h="468045">
                <a:moveTo>
                  <a:pt x="0" y="468045"/>
                </a:moveTo>
                <a:lnTo>
                  <a:pt x="840092" y="468045"/>
                </a:lnTo>
                <a:lnTo>
                  <a:pt x="840092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2123694" y="3212922"/>
            <a:ext cx="816089" cy="468045"/>
          </a:xfrm>
          <a:custGeom>
            <a:avLst/>
            <a:gdLst/>
            <a:ahLst/>
            <a:cxnLst/>
            <a:rect l="l" t="t" r="r" b="b"/>
            <a:pathLst>
              <a:path w="816089" h="468045">
                <a:moveTo>
                  <a:pt x="0" y="468045"/>
                </a:moveTo>
                <a:lnTo>
                  <a:pt x="816089" y="468045"/>
                </a:lnTo>
                <a:lnTo>
                  <a:pt x="816089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2939796" y="3212922"/>
            <a:ext cx="840092" cy="468045"/>
          </a:xfrm>
          <a:custGeom>
            <a:avLst/>
            <a:gdLst/>
            <a:ahLst/>
            <a:cxnLst/>
            <a:rect l="l" t="t" r="r" b="b"/>
            <a:pathLst>
              <a:path w="840092" h="468045">
                <a:moveTo>
                  <a:pt x="0" y="468045"/>
                </a:moveTo>
                <a:lnTo>
                  <a:pt x="840092" y="468045"/>
                </a:lnTo>
                <a:lnTo>
                  <a:pt x="840092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2123694" y="3681044"/>
            <a:ext cx="816089" cy="468045"/>
          </a:xfrm>
          <a:custGeom>
            <a:avLst/>
            <a:gdLst/>
            <a:ahLst/>
            <a:cxnLst/>
            <a:rect l="l" t="t" r="r" b="b"/>
            <a:pathLst>
              <a:path w="816089" h="468045">
                <a:moveTo>
                  <a:pt x="0" y="468045"/>
                </a:moveTo>
                <a:lnTo>
                  <a:pt x="816089" y="468045"/>
                </a:lnTo>
                <a:lnTo>
                  <a:pt x="816089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2939796" y="3681044"/>
            <a:ext cx="840092" cy="468045"/>
          </a:xfrm>
          <a:custGeom>
            <a:avLst/>
            <a:gdLst/>
            <a:ahLst/>
            <a:cxnLst/>
            <a:rect l="l" t="t" r="r" b="b"/>
            <a:pathLst>
              <a:path w="840092" h="468045">
                <a:moveTo>
                  <a:pt x="0" y="468045"/>
                </a:moveTo>
                <a:lnTo>
                  <a:pt x="840092" y="468045"/>
                </a:lnTo>
                <a:lnTo>
                  <a:pt x="840092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2123694" y="4149039"/>
            <a:ext cx="816089" cy="468045"/>
          </a:xfrm>
          <a:custGeom>
            <a:avLst/>
            <a:gdLst/>
            <a:ahLst/>
            <a:cxnLst/>
            <a:rect l="l" t="t" r="r" b="b"/>
            <a:pathLst>
              <a:path w="816089" h="468045">
                <a:moveTo>
                  <a:pt x="0" y="468045"/>
                </a:moveTo>
                <a:lnTo>
                  <a:pt x="816089" y="468045"/>
                </a:lnTo>
                <a:lnTo>
                  <a:pt x="816089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2939796" y="4149039"/>
            <a:ext cx="840092" cy="468045"/>
          </a:xfrm>
          <a:custGeom>
            <a:avLst/>
            <a:gdLst/>
            <a:ahLst/>
            <a:cxnLst/>
            <a:rect l="l" t="t" r="r" b="b"/>
            <a:pathLst>
              <a:path w="840092" h="468045">
                <a:moveTo>
                  <a:pt x="0" y="468045"/>
                </a:moveTo>
                <a:lnTo>
                  <a:pt x="840092" y="468045"/>
                </a:lnTo>
                <a:lnTo>
                  <a:pt x="840092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2123694" y="4617161"/>
            <a:ext cx="816089" cy="468045"/>
          </a:xfrm>
          <a:custGeom>
            <a:avLst/>
            <a:gdLst/>
            <a:ahLst/>
            <a:cxnLst/>
            <a:rect l="l" t="t" r="r" b="b"/>
            <a:pathLst>
              <a:path w="816089" h="468045">
                <a:moveTo>
                  <a:pt x="0" y="468045"/>
                </a:moveTo>
                <a:lnTo>
                  <a:pt x="816089" y="468045"/>
                </a:lnTo>
                <a:lnTo>
                  <a:pt x="816089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2939796" y="4617161"/>
            <a:ext cx="840092" cy="468045"/>
          </a:xfrm>
          <a:custGeom>
            <a:avLst/>
            <a:gdLst/>
            <a:ahLst/>
            <a:cxnLst/>
            <a:rect l="l" t="t" r="r" b="b"/>
            <a:pathLst>
              <a:path w="840092" h="468045">
                <a:moveTo>
                  <a:pt x="0" y="468045"/>
                </a:moveTo>
                <a:lnTo>
                  <a:pt x="840092" y="468045"/>
                </a:lnTo>
                <a:lnTo>
                  <a:pt x="840092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2123694" y="5085156"/>
            <a:ext cx="816089" cy="468045"/>
          </a:xfrm>
          <a:custGeom>
            <a:avLst/>
            <a:gdLst/>
            <a:ahLst/>
            <a:cxnLst/>
            <a:rect l="l" t="t" r="r" b="b"/>
            <a:pathLst>
              <a:path w="816089" h="468045">
                <a:moveTo>
                  <a:pt x="0" y="468045"/>
                </a:moveTo>
                <a:lnTo>
                  <a:pt x="816089" y="468045"/>
                </a:lnTo>
                <a:lnTo>
                  <a:pt x="816089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2939796" y="5085156"/>
            <a:ext cx="840092" cy="468045"/>
          </a:xfrm>
          <a:custGeom>
            <a:avLst/>
            <a:gdLst/>
            <a:ahLst/>
            <a:cxnLst/>
            <a:rect l="l" t="t" r="r" b="b"/>
            <a:pathLst>
              <a:path w="840092" h="468045">
                <a:moveTo>
                  <a:pt x="0" y="468045"/>
                </a:moveTo>
                <a:lnTo>
                  <a:pt x="840092" y="468045"/>
                </a:lnTo>
                <a:lnTo>
                  <a:pt x="840092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2123694" y="5553240"/>
            <a:ext cx="816089" cy="468045"/>
          </a:xfrm>
          <a:custGeom>
            <a:avLst/>
            <a:gdLst/>
            <a:ahLst/>
            <a:cxnLst/>
            <a:rect l="l" t="t" r="r" b="b"/>
            <a:pathLst>
              <a:path w="816089" h="468045">
                <a:moveTo>
                  <a:pt x="0" y="468045"/>
                </a:moveTo>
                <a:lnTo>
                  <a:pt x="816089" y="468045"/>
                </a:lnTo>
                <a:lnTo>
                  <a:pt x="816089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2939796" y="5553240"/>
            <a:ext cx="840092" cy="468045"/>
          </a:xfrm>
          <a:custGeom>
            <a:avLst/>
            <a:gdLst/>
            <a:ahLst/>
            <a:cxnLst/>
            <a:rect l="l" t="t" r="r" b="b"/>
            <a:pathLst>
              <a:path w="840092" h="468045">
                <a:moveTo>
                  <a:pt x="0" y="468045"/>
                </a:moveTo>
                <a:lnTo>
                  <a:pt x="840092" y="468045"/>
                </a:lnTo>
                <a:lnTo>
                  <a:pt x="840092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2123694" y="1802511"/>
            <a:ext cx="0" cy="4225124"/>
          </a:xfrm>
          <a:custGeom>
            <a:avLst/>
            <a:gdLst/>
            <a:ahLst/>
            <a:cxnLst/>
            <a:rect l="l" t="t" r="r" b="b"/>
            <a:pathLst>
              <a:path h="4225124">
                <a:moveTo>
                  <a:pt x="0" y="0"/>
                </a:moveTo>
                <a:lnTo>
                  <a:pt x="0" y="4225124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2939796" y="1802511"/>
            <a:ext cx="0" cy="4225124"/>
          </a:xfrm>
          <a:custGeom>
            <a:avLst/>
            <a:gdLst/>
            <a:ahLst/>
            <a:cxnLst/>
            <a:rect l="l" t="t" r="r" b="b"/>
            <a:pathLst>
              <a:path h="4225124">
                <a:moveTo>
                  <a:pt x="0" y="0"/>
                </a:moveTo>
                <a:lnTo>
                  <a:pt x="0" y="4225124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3779901" y="1802511"/>
            <a:ext cx="0" cy="4225124"/>
          </a:xfrm>
          <a:custGeom>
            <a:avLst/>
            <a:gdLst/>
            <a:ahLst/>
            <a:cxnLst/>
            <a:rect l="l" t="t" r="r" b="b"/>
            <a:pathLst>
              <a:path h="4225124">
                <a:moveTo>
                  <a:pt x="0" y="0"/>
                </a:moveTo>
                <a:lnTo>
                  <a:pt x="0" y="4225124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4644009" y="1808810"/>
            <a:ext cx="720077" cy="468045"/>
          </a:xfrm>
          <a:custGeom>
            <a:avLst/>
            <a:gdLst/>
            <a:ahLst/>
            <a:cxnLst/>
            <a:rect l="l" t="t" r="r" b="b"/>
            <a:pathLst>
              <a:path w="720077" h="468045">
                <a:moveTo>
                  <a:pt x="0" y="468045"/>
                </a:moveTo>
                <a:lnTo>
                  <a:pt x="720077" y="468045"/>
                </a:lnTo>
                <a:lnTo>
                  <a:pt x="720077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5364099" y="1808810"/>
            <a:ext cx="648068" cy="468045"/>
          </a:xfrm>
          <a:custGeom>
            <a:avLst/>
            <a:gdLst/>
            <a:ahLst/>
            <a:cxnLst/>
            <a:rect l="l" t="t" r="r" b="b"/>
            <a:pathLst>
              <a:path w="648068" h="468045">
                <a:moveTo>
                  <a:pt x="0" y="468045"/>
                </a:moveTo>
                <a:lnTo>
                  <a:pt x="648068" y="468045"/>
                </a:lnTo>
                <a:lnTo>
                  <a:pt x="648068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4644009" y="2276932"/>
            <a:ext cx="720077" cy="468045"/>
          </a:xfrm>
          <a:custGeom>
            <a:avLst/>
            <a:gdLst/>
            <a:ahLst/>
            <a:cxnLst/>
            <a:rect l="l" t="t" r="r" b="b"/>
            <a:pathLst>
              <a:path w="720077" h="468045">
                <a:moveTo>
                  <a:pt x="0" y="468045"/>
                </a:moveTo>
                <a:lnTo>
                  <a:pt x="720077" y="468045"/>
                </a:lnTo>
                <a:lnTo>
                  <a:pt x="720077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5364099" y="2276932"/>
            <a:ext cx="648068" cy="468045"/>
          </a:xfrm>
          <a:custGeom>
            <a:avLst/>
            <a:gdLst/>
            <a:ahLst/>
            <a:cxnLst/>
            <a:rect l="l" t="t" r="r" b="b"/>
            <a:pathLst>
              <a:path w="648068" h="468045">
                <a:moveTo>
                  <a:pt x="0" y="468045"/>
                </a:moveTo>
                <a:lnTo>
                  <a:pt x="648068" y="468045"/>
                </a:lnTo>
                <a:lnTo>
                  <a:pt x="648068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4644009" y="2744927"/>
            <a:ext cx="720077" cy="468045"/>
          </a:xfrm>
          <a:custGeom>
            <a:avLst/>
            <a:gdLst/>
            <a:ahLst/>
            <a:cxnLst/>
            <a:rect l="l" t="t" r="r" b="b"/>
            <a:pathLst>
              <a:path w="720077" h="468045">
                <a:moveTo>
                  <a:pt x="0" y="468045"/>
                </a:moveTo>
                <a:lnTo>
                  <a:pt x="720077" y="468045"/>
                </a:lnTo>
                <a:lnTo>
                  <a:pt x="720077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5364099" y="2744927"/>
            <a:ext cx="648068" cy="468045"/>
          </a:xfrm>
          <a:custGeom>
            <a:avLst/>
            <a:gdLst/>
            <a:ahLst/>
            <a:cxnLst/>
            <a:rect l="l" t="t" r="r" b="b"/>
            <a:pathLst>
              <a:path w="648068" h="468045">
                <a:moveTo>
                  <a:pt x="0" y="468045"/>
                </a:moveTo>
                <a:lnTo>
                  <a:pt x="648068" y="468045"/>
                </a:lnTo>
                <a:lnTo>
                  <a:pt x="648068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4644009" y="3212922"/>
            <a:ext cx="720077" cy="468045"/>
          </a:xfrm>
          <a:custGeom>
            <a:avLst/>
            <a:gdLst/>
            <a:ahLst/>
            <a:cxnLst/>
            <a:rect l="l" t="t" r="r" b="b"/>
            <a:pathLst>
              <a:path w="720077" h="468045">
                <a:moveTo>
                  <a:pt x="0" y="468045"/>
                </a:moveTo>
                <a:lnTo>
                  <a:pt x="720077" y="468045"/>
                </a:lnTo>
                <a:lnTo>
                  <a:pt x="720077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5364099" y="3212922"/>
            <a:ext cx="648068" cy="468045"/>
          </a:xfrm>
          <a:custGeom>
            <a:avLst/>
            <a:gdLst/>
            <a:ahLst/>
            <a:cxnLst/>
            <a:rect l="l" t="t" r="r" b="b"/>
            <a:pathLst>
              <a:path w="648068" h="468045">
                <a:moveTo>
                  <a:pt x="0" y="468045"/>
                </a:moveTo>
                <a:lnTo>
                  <a:pt x="648068" y="468045"/>
                </a:lnTo>
                <a:lnTo>
                  <a:pt x="648068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4644009" y="3681044"/>
            <a:ext cx="720077" cy="468045"/>
          </a:xfrm>
          <a:custGeom>
            <a:avLst/>
            <a:gdLst/>
            <a:ahLst/>
            <a:cxnLst/>
            <a:rect l="l" t="t" r="r" b="b"/>
            <a:pathLst>
              <a:path w="720077" h="468045">
                <a:moveTo>
                  <a:pt x="0" y="468045"/>
                </a:moveTo>
                <a:lnTo>
                  <a:pt x="720077" y="468045"/>
                </a:lnTo>
                <a:lnTo>
                  <a:pt x="720077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5364099" y="3681044"/>
            <a:ext cx="648068" cy="468045"/>
          </a:xfrm>
          <a:custGeom>
            <a:avLst/>
            <a:gdLst/>
            <a:ahLst/>
            <a:cxnLst/>
            <a:rect l="l" t="t" r="r" b="b"/>
            <a:pathLst>
              <a:path w="648068" h="468045">
                <a:moveTo>
                  <a:pt x="0" y="468045"/>
                </a:moveTo>
                <a:lnTo>
                  <a:pt x="648068" y="468045"/>
                </a:lnTo>
                <a:lnTo>
                  <a:pt x="648068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4644009" y="4149039"/>
            <a:ext cx="720077" cy="468045"/>
          </a:xfrm>
          <a:custGeom>
            <a:avLst/>
            <a:gdLst/>
            <a:ahLst/>
            <a:cxnLst/>
            <a:rect l="l" t="t" r="r" b="b"/>
            <a:pathLst>
              <a:path w="720077" h="468045">
                <a:moveTo>
                  <a:pt x="0" y="468045"/>
                </a:moveTo>
                <a:lnTo>
                  <a:pt x="720077" y="468045"/>
                </a:lnTo>
                <a:lnTo>
                  <a:pt x="720077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5364099" y="4149039"/>
            <a:ext cx="648068" cy="468045"/>
          </a:xfrm>
          <a:custGeom>
            <a:avLst/>
            <a:gdLst/>
            <a:ahLst/>
            <a:cxnLst/>
            <a:rect l="l" t="t" r="r" b="b"/>
            <a:pathLst>
              <a:path w="648068" h="468045">
                <a:moveTo>
                  <a:pt x="0" y="468045"/>
                </a:moveTo>
                <a:lnTo>
                  <a:pt x="648068" y="468045"/>
                </a:lnTo>
                <a:lnTo>
                  <a:pt x="648068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4644009" y="4617161"/>
            <a:ext cx="720077" cy="468045"/>
          </a:xfrm>
          <a:custGeom>
            <a:avLst/>
            <a:gdLst/>
            <a:ahLst/>
            <a:cxnLst/>
            <a:rect l="l" t="t" r="r" b="b"/>
            <a:pathLst>
              <a:path w="720077" h="468045">
                <a:moveTo>
                  <a:pt x="0" y="468045"/>
                </a:moveTo>
                <a:lnTo>
                  <a:pt x="720077" y="468045"/>
                </a:lnTo>
                <a:lnTo>
                  <a:pt x="720077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0" name="object 150"/>
          <p:cNvSpPr/>
          <p:nvPr/>
        </p:nvSpPr>
        <p:spPr>
          <a:xfrm>
            <a:off x="5364099" y="4617161"/>
            <a:ext cx="648068" cy="468045"/>
          </a:xfrm>
          <a:custGeom>
            <a:avLst/>
            <a:gdLst/>
            <a:ahLst/>
            <a:cxnLst/>
            <a:rect l="l" t="t" r="r" b="b"/>
            <a:pathLst>
              <a:path w="648068" h="468045">
                <a:moveTo>
                  <a:pt x="0" y="468045"/>
                </a:moveTo>
                <a:lnTo>
                  <a:pt x="648068" y="468045"/>
                </a:lnTo>
                <a:lnTo>
                  <a:pt x="648068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4644009" y="5085156"/>
            <a:ext cx="720077" cy="468045"/>
          </a:xfrm>
          <a:custGeom>
            <a:avLst/>
            <a:gdLst/>
            <a:ahLst/>
            <a:cxnLst/>
            <a:rect l="l" t="t" r="r" b="b"/>
            <a:pathLst>
              <a:path w="720077" h="468045">
                <a:moveTo>
                  <a:pt x="0" y="468045"/>
                </a:moveTo>
                <a:lnTo>
                  <a:pt x="720077" y="468045"/>
                </a:lnTo>
                <a:lnTo>
                  <a:pt x="720077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5364099" y="5085156"/>
            <a:ext cx="648068" cy="468045"/>
          </a:xfrm>
          <a:custGeom>
            <a:avLst/>
            <a:gdLst/>
            <a:ahLst/>
            <a:cxnLst/>
            <a:rect l="l" t="t" r="r" b="b"/>
            <a:pathLst>
              <a:path w="648068" h="468045">
                <a:moveTo>
                  <a:pt x="0" y="468045"/>
                </a:moveTo>
                <a:lnTo>
                  <a:pt x="648068" y="468045"/>
                </a:lnTo>
                <a:lnTo>
                  <a:pt x="648068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4644009" y="5553240"/>
            <a:ext cx="720077" cy="468045"/>
          </a:xfrm>
          <a:custGeom>
            <a:avLst/>
            <a:gdLst/>
            <a:ahLst/>
            <a:cxnLst/>
            <a:rect l="l" t="t" r="r" b="b"/>
            <a:pathLst>
              <a:path w="720077" h="468045">
                <a:moveTo>
                  <a:pt x="0" y="468045"/>
                </a:moveTo>
                <a:lnTo>
                  <a:pt x="720077" y="468045"/>
                </a:lnTo>
                <a:lnTo>
                  <a:pt x="720077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5364099" y="5553240"/>
            <a:ext cx="648068" cy="468045"/>
          </a:xfrm>
          <a:custGeom>
            <a:avLst/>
            <a:gdLst/>
            <a:ahLst/>
            <a:cxnLst/>
            <a:rect l="l" t="t" r="r" b="b"/>
            <a:pathLst>
              <a:path w="648068" h="468045">
                <a:moveTo>
                  <a:pt x="0" y="468045"/>
                </a:moveTo>
                <a:lnTo>
                  <a:pt x="648068" y="468045"/>
                </a:lnTo>
                <a:lnTo>
                  <a:pt x="648068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4644009" y="1802511"/>
            <a:ext cx="0" cy="4225124"/>
          </a:xfrm>
          <a:custGeom>
            <a:avLst/>
            <a:gdLst/>
            <a:ahLst/>
            <a:cxnLst/>
            <a:rect l="l" t="t" r="r" b="b"/>
            <a:pathLst>
              <a:path h="4225124">
                <a:moveTo>
                  <a:pt x="0" y="0"/>
                </a:moveTo>
                <a:lnTo>
                  <a:pt x="0" y="4225124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5364099" y="1802511"/>
            <a:ext cx="0" cy="4225124"/>
          </a:xfrm>
          <a:custGeom>
            <a:avLst/>
            <a:gdLst/>
            <a:ahLst/>
            <a:cxnLst/>
            <a:rect l="l" t="t" r="r" b="b"/>
            <a:pathLst>
              <a:path h="4225124">
                <a:moveTo>
                  <a:pt x="0" y="0"/>
                </a:moveTo>
                <a:lnTo>
                  <a:pt x="0" y="4225124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7" name="object 157"/>
          <p:cNvSpPr/>
          <p:nvPr/>
        </p:nvSpPr>
        <p:spPr>
          <a:xfrm>
            <a:off x="6012180" y="1802511"/>
            <a:ext cx="0" cy="4225124"/>
          </a:xfrm>
          <a:custGeom>
            <a:avLst/>
            <a:gdLst/>
            <a:ahLst/>
            <a:cxnLst/>
            <a:rect l="l" t="t" r="r" b="b"/>
            <a:pathLst>
              <a:path h="4225124">
                <a:moveTo>
                  <a:pt x="0" y="0"/>
                </a:moveTo>
                <a:lnTo>
                  <a:pt x="0" y="4225124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8" name="object 158"/>
          <p:cNvSpPr/>
          <p:nvPr/>
        </p:nvSpPr>
        <p:spPr>
          <a:xfrm>
            <a:off x="101154" y="2276855"/>
            <a:ext cx="6637465" cy="0"/>
          </a:xfrm>
          <a:custGeom>
            <a:avLst/>
            <a:gdLst/>
            <a:ahLst/>
            <a:cxnLst/>
            <a:rect l="l" t="t" r="r" b="b"/>
            <a:pathLst>
              <a:path w="6637465">
                <a:moveTo>
                  <a:pt x="0" y="0"/>
                </a:moveTo>
                <a:lnTo>
                  <a:pt x="663746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9" name="object 159"/>
          <p:cNvSpPr/>
          <p:nvPr/>
        </p:nvSpPr>
        <p:spPr>
          <a:xfrm>
            <a:off x="101154" y="2744978"/>
            <a:ext cx="6637465" cy="0"/>
          </a:xfrm>
          <a:custGeom>
            <a:avLst/>
            <a:gdLst/>
            <a:ahLst/>
            <a:cxnLst/>
            <a:rect l="l" t="t" r="r" b="b"/>
            <a:pathLst>
              <a:path w="6637465">
                <a:moveTo>
                  <a:pt x="0" y="0"/>
                </a:moveTo>
                <a:lnTo>
                  <a:pt x="663746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101154" y="3212973"/>
            <a:ext cx="6637465" cy="0"/>
          </a:xfrm>
          <a:custGeom>
            <a:avLst/>
            <a:gdLst/>
            <a:ahLst/>
            <a:cxnLst/>
            <a:rect l="l" t="t" r="r" b="b"/>
            <a:pathLst>
              <a:path w="6637465">
                <a:moveTo>
                  <a:pt x="0" y="0"/>
                </a:moveTo>
                <a:lnTo>
                  <a:pt x="663746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1" name="object 161"/>
          <p:cNvSpPr/>
          <p:nvPr/>
        </p:nvSpPr>
        <p:spPr>
          <a:xfrm>
            <a:off x="101154" y="3680968"/>
            <a:ext cx="6637465" cy="0"/>
          </a:xfrm>
          <a:custGeom>
            <a:avLst/>
            <a:gdLst/>
            <a:ahLst/>
            <a:cxnLst/>
            <a:rect l="l" t="t" r="r" b="b"/>
            <a:pathLst>
              <a:path w="6637465">
                <a:moveTo>
                  <a:pt x="0" y="0"/>
                </a:moveTo>
                <a:lnTo>
                  <a:pt x="663746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2" name="object 162"/>
          <p:cNvSpPr/>
          <p:nvPr/>
        </p:nvSpPr>
        <p:spPr>
          <a:xfrm>
            <a:off x="101154" y="4149090"/>
            <a:ext cx="6637465" cy="0"/>
          </a:xfrm>
          <a:custGeom>
            <a:avLst/>
            <a:gdLst/>
            <a:ahLst/>
            <a:cxnLst/>
            <a:rect l="l" t="t" r="r" b="b"/>
            <a:pathLst>
              <a:path w="6637465">
                <a:moveTo>
                  <a:pt x="0" y="0"/>
                </a:moveTo>
                <a:lnTo>
                  <a:pt x="663746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3" name="object 163"/>
          <p:cNvSpPr/>
          <p:nvPr/>
        </p:nvSpPr>
        <p:spPr>
          <a:xfrm>
            <a:off x="101154" y="4617085"/>
            <a:ext cx="6637465" cy="0"/>
          </a:xfrm>
          <a:custGeom>
            <a:avLst/>
            <a:gdLst/>
            <a:ahLst/>
            <a:cxnLst/>
            <a:rect l="l" t="t" r="r" b="b"/>
            <a:pathLst>
              <a:path w="6637465">
                <a:moveTo>
                  <a:pt x="0" y="0"/>
                </a:moveTo>
                <a:lnTo>
                  <a:pt x="663746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4" name="object 164"/>
          <p:cNvSpPr/>
          <p:nvPr/>
        </p:nvSpPr>
        <p:spPr>
          <a:xfrm>
            <a:off x="101154" y="5085207"/>
            <a:ext cx="6637465" cy="0"/>
          </a:xfrm>
          <a:custGeom>
            <a:avLst/>
            <a:gdLst/>
            <a:ahLst/>
            <a:cxnLst/>
            <a:rect l="l" t="t" r="r" b="b"/>
            <a:pathLst>
              <a:path w="6637465">
                <a:moveTo>
                  <a:pt x="0" y="0"/>
                </a:moveTo>
                <a:lnTo>
                  <a:pt x="663746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5" name="object 165"/>
          <p:cNvSpPr/>
          <p:nvPr/>
        </p:nvSpPr>
        <p:spPr>
          <a:xfrm>
            <a:off x="101154" y="5553202"/>
            <a:ext cx="6637465" cy="0"/>
          </a:xfrm>
          <a:custGeom>
            <a:avLst/>
            <a:gdLst/>
            <a:ahLst/>
            <a:cxnLst/>
            <a:rect l="l" t="t" r="r" b="b"/>
            <a:pathLst>
              <a:path w="6637465">
                <a:moveTo>
                  <a:pt x="0" y="0"/>
                </a:moveTo>
                <a:lnTo>
                  <a:pt x="663746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6" name="object 166"/>
          <p:cNvSpPr/>
          <p:nvPr/>
        </p:nvSpPr>
        <p:spPr>
          <a:xfrm>
            <a:off x="107504" y="1802511"/>
            <a:ext cx="0" cy="4225124"/>
          </a:xfrm>
          <a:custGeom>
            <a:avLst/>
            <a:gdLst/>
            <a:ahLst/>
            <a:cxnLst/>
            <a:rect l="l" t="t" r="r" b="b"/>
            <a:pathLst>
              <a:path h="4225124">
                <a:moveTo>
                  <a:pt x="0" y="0"/>
                </a:moveTo>
                <a:lnTo>
                  <a:pt x="0" y="4225124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7" name="object 167"/>
          <p:cNvSpPr/>
          <p:nvPr/>
        </p:nvSpPr>
        <p:spPr>
          <a:xfrm>
            <a:off x="6732270" y="1802511"/>
            <a:ext cx="0" cy="4225124"/>
          </a:xfrm>
          <a:custGeom>
            <a:avLst/>
            <a:gdLst/>
            <a:ahLst/>
            <a:cxnLst/>
            <a:rect l="l" t="t" r="r" b="b"/>
            <a:pathLst>
              <a:path h="4225124">
                <a:moveTo>
                  <a:pt x="0" y="0"/>
                </a:moveTo>
                <a:lnTo>
                  <a:pt x="0" y="4225124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8" name="object 168"/>
          <p:cNvSpPr/>
          <p:nvPr/>
        </p:nvSpPr>
        <p:spPr>
          <a:xfrm>
            <a:off x="101154" y="1808861"/>
            <a:ext cx="6637465" cy="0"/>
          </a:xfrm>
          <a:custGeom>
            <a:avLst/>
            <a:gdLst/>
            <a:ahLst/>
            <a:cxnLst/>
            <a:rect l="l" t="t" r="r" b="b"/>
            <a:pathLst>
              <a:path w="6637465">
                <a:moveTo>
                  <a:pt x="0" y="0"/>
                </a:moveTo>
                <a:lnTo>
                  <a:pt x="663746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9" name="object 169"/>
          <p:cNvSpPr/>
          <p:nvPr/>
        </p:nvSpPr>
        <p:spPr>
          <a:xfrm>
            <a:off x="101154" y="6021285"/>
            <a:ext cx="6637465" cy="0"/>
          </a:xfrm>
          <a:custGeom>
            <a:avLst/>
            <a:gdLst/>
            <a:ahLst/>
            <a:cxnLst/>
            <a:rect l="l" t="t" r="r" b="b"/>
            <a:pathLst>
              <a:path w="6637465">
                <a:moveTo>
                  <a:pt x="0" y="0"/>
                </a:moveTo>
                <a:lnTo>
                  <a:pt x="663746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09" y="296817"/>
                </a:lnTo>
                <a:lnTo>
                  <a:pt x="3590" y="318815"/>
                </a:lnTo>
                <a:lnTo>
                  <a:pt x="7971" y="340240"/>
                </a:lnTo>
                <a:lnTo>
                  <a:pt x="13984" y="361024"/>
                </a:lnTo>
                <a:lnTo>
                  <a:pt x="21556" y="381095"/>
                </a:lnTo>
                <a:lnTo>
                  <a:pt x="30617" y="400383"/>
                </a:lnTo>
                <a:lnTo>
                  <a:pt x="41097" y="418818"/>
                </a:lnTo>
                <a:lnTo>
                  <a:pt x="52925" y="436327"/>
                </a:lnTo>
                <a:lnTo>
                  <a:pt x="66030" y="452842"/>
                </a:lnTo>
                <a:lnTo>
                  <a:pt x="80343" y="468291"/>
                </a:lnTo>
                <a:lnTo>
                  <a:pt x="95792" y="482604"/>
                </a:lnTo>
                <a:lnTo>
                  <a:pt x="112306" y="495710"/>
                </a:lnTo>
                <a:lnTo>
                  <a:pt x="129816" y="507539"/>
                </a:lnTo>
                <a:lnTo>
                  <a:pt x="148250" y="518020"/>
                </a:lnTo>
                <a:lnTo>
                  <a:pt x="167538" y="527081"/>
                </a:lnTo>
                <a:lnTo>
                  <a:pt x="187610" y="534654"/>
                </a:lnTo>
                <a:lnTo>
                  <a:pt x="208395" y="540667"/>
                </a:lnTo>
                <a:lnTo>
                  <a:pt x="229821" y="545049"/>
                </a:lnTo>
                <a:lnTo>
                  <a:pt x="251820" y="547730"/>
                </a:lnTo>
                <a:lnTo>
                  <a:pt x="274320" y="548640"/>
                </a:lnTo>
                <a:lnTo>
                  <a:pt x="296819" y="547730"/>
                </a:lnTo>
                <a:lnTo>
                  <a:pt x="318818" y="545049"/>
                </a:lnTo>
                <a:lnTo>
                  <a:pt x="340244" y="540667"/>
                </a:lnTo>
                <a:lnTo>
                  <a:pt x="361029" y="534654"/>
                </a:lnTo>
                <a:lnTo>
                  <a:pt x="381101" y="527081"/>
                </a:lnTo>
                <a:lnTo>
                  <a:pt x="400389" y="518020"/>
                </a:lnTo>
                <a:lnTo>
                  <a:pt x="418823" y="507539"/>
                </a:lnTo>
                <a:lnTo>
                  <a:pt x="436333" y="495710"/>
                </a:lnTo>
                <a:lnTo>
                  <a:pt x="452847" y="482604"/>
                </a:lnTo>
                <a:lnTo>
                  <a:pt x="468296" y="468291"/>
                </a:lnTo>
                <a:lnTo>
                  <a:pt x="482609" y="452842"/>
                </a:lnTo>
                <a:lnTo>
                  <a:pt x="495714" y="436327"/>
                </a:lnTo>
                <a:lnTo>
                  <a:pt x="507542" y="418818"/>
                </a:lnTo>
                <a:lnTo>
                  <a:pt x="518022" y="400383"/>
                </a:lnTo>
                <a:lnTo>
                  <a:pt x="527083" y="381095"/>
                </a:lnTo>
                <a:lnTo>
                  <a:pt x="534655" y="361024"/>
                </a:lnTo>
                <a:lnTo>
                  <a:pt x="540668" y="340240"/>
                </a:lnTo>
                <a:lnTo>
                  <a:pt x="545049" y="318815"/>
                </a:lnTo>
                <a:lnTo>
                  <a:pt x="547730" y="296817"/>
                </a:lnTo>
                <a:lnTo>
                  <a:pt x="548640" y="274319"/>
                </a:lnTo>
                <a:lnTo>
                  <a:pt x="547730" y="251822"/>
                </a:lnTo>
                <a:lnTo>
                  <a:pt x="545049" y="229824"/>
                </a:lnTo>
                <a:lnTo>
                  <a:pt x="540668" y="208399"/>
                </a:lnTo>
                <a:lnTo>
                  <a:pt x="534655" y="187615"/>
                </a:lnTo>
                <a:lnTo>
                  <a:pt x="527083" y="167544"/>
                </a:lnTo>
                <a:lnTo>
                  <a:pt x="518022" y="148256"/>
                </a:lnTo>
                <a:lnTo>
                  <a:pt x="507542" y="129821"/>
                </a:lnTo>
                <a:lnTo>
                  <a:pt x="495714" y="112312"/>
                </a:lnTo>
                <a:lnTo>
                  <a:pt x="482609" y="95797"/>
                </a:lnTo>
                <a:lnTo>
                  <a:pt x="468296" y="80348"/>
                </a:lnTo>
                <a:lnTo>
                  <a:pt x="452847" y="66035"/>
                </a:lnTo>
                <a:lnTo>
                  <a:pt x="436333" y="52929"/>
                </a:lnTo>
                <a:lnTo>
                  <a:pt x="418823" y="41100"/>
                </a:lnTo>
                <a:lnTo>
                  <a:pt x="400389" y="30619"/>
                </a:lnTo>
                <a:lnTo>
                  <a:pt x="381101" y="21558"/>
                </a:lnTo>
                <a:lnTo>
                  <a:pt x="361029" y="13985"/>
                </a:lnTo>
                <a:lnTo>
                  <a:pt x="340244" y="7972"/>
                </a:lnTo>
                <a:lnTo>
                  <a:pt x="318818" y="3590"/>
                </a:lnTo>
                <a:lnTo>
                  <a:pt x="296819" y="909"/>
                </a:lnTo>
                <a:lnTo>
                  <a:pt x="274320" y="0"/>
                </a:lnTo>
                <a:lnTo>
                  <a:pt x="251820" y="909"/>
                </a:lnTo>
                <a:lnTo>
                  <a:pt x="229821" y="3590"/>
                </a:lnTo>
                <a:lnTo>
                  <a:pt x="208395" y="7972"/>
                </a:lnTo>
                <a:lnTo>
                  <a:pt x="187610" y="13985"/>
                </a:lnTo>
                <a:lnTo>
                  <a:pt x="167538" y="21558"/>
                </a:lnTo>
                <a:lnTo>
                  <a:pt x="148250" y="30619"/>
                </a:lnTo>
                <a:lnTo>
                  <a:pt x="129816" y="41100"/>
                </a:lnTo>
                <a:lnTo>
                  <a:pt x="112306" y="52929"/>
                </a:lnTo>
                <a:lnTo>
                  <a:pt x="95792" y="66035"/>
                </a:lnTo>
                <a:lnTo>
                  <a:pt x="80343" y="80348"/>
                </a:lnTo>
                <a:lnTo>
                  <a:pt x="66030" y="95797"/>
                </a:lnTo>
                <a:lnTo>
                  <a:pt x="52925" y="112312"/>
                </a:lnTo>
                <a:lnTo>
                  <a:pt x="41097" y="129821"/>
                </a:lnTo>
                <a:lnTo>
                  <a:pt x="30617" y="148256"/>
                </a:lnTo>
                <a:lnTo>
                  <a:pt x="21556" y="167544"/>
                </a:lnTo>
                <a:lnTo>
                  <a:pt x="13984" y="187615"/>
                </a:lnTo>
                <a:lnTo>
                  <a:pt x="7971" y="208399"/>
                </a:lnTo>
                <a:lnTo>
                  <a:pt x="3590" y="229824"/>
                </a:lnTo>
                <a:lnTo>
                  <a:pt x="909" y="251822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2" name="object 92"/>
          <p:cNvSpPr txBox="1"/>
          <p:nvPr/>
        </p:nvSpPr>
        <p:spPr>
          <a:xfrm>
            <a:off x="1962150" y="220055"/>
            <a:ext cx="5598770" cy="4702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700"/>
              </a:lnSpc>
              <a:spcBef>
                <a:spcPts val="185"/>
              </a:spcBef>
            </a:pPr>
            <a:r>
              <a:rPr sz="350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OM</a:t>
            </a:r>
            <a:r>
              <a:rPr sz="28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P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</a:t>
            </a:r>
            <a:r>
              <a:rPr sz="28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URS</a:t>
            </a:r>
            <a:r>
              <a:rPr sz="2800" b="1" spc="21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8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YNCHRO</a:t>
            </a:r>
            <a:r>
              <a:rPr sz="2800" b="1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ES</a:t>
            </a:r>
            <a:endParaRPr sz="2800">
              <a:latin typeface="Century Schoolbook"/>
              <a:cs typeface="Century Schoolbook"/>
            </a:endParaRPr>
          </a:p>
        </p:txBody>
      </p:sp>
      <p:sp>
        <p:nvSpPr>
          <p:cNvPr id="91" name="object 91"/>
          <p:cNvSpPr txBox="1"/>
          <p:nvPr/>
        </p:nvSpPr>
        <p:spPr>
          <a:xfrm>
            <a:off x="5989066" y="784819"/>
            <a:ext cx="409805" cy="3897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070"/>
              </a:lnSpc>
              <a:spcBef>
                <a:spcPts val="153"/>
              </a:spcBef>
            </a:pPr>
            <a:r>
              <a:rPr sz="2800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2</a:t>
            </a:r>
            <a:r>
              <a:rPr sz="2775" spc="0" baseline="2547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3</a:t>
            </a:r>
            <a:endParaRPr sz="1850">
              <a:latin typeface="Century Schoolbook"/>
              <a:cs typeface="Century Schoolbook"/>
            </a:endParaRPr>
          </a:p>
        </p:txBody>
      </p:sp>
      <p:sp>
        <p:nvSpPr>
          <p:cNvPr id="90" name="object 90"/>
          <p:cNvSpPr txBox="1"/>
          <p:nvPr/>
        </p:nvSpPr>
        <p:spPr>
          <a:xfrm>
            <a:off x="958532" y="793599"/>
            <a:ext cx="1696774" cy="381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000"/>
              </a:lnSpc>
              <a:spcBef>
                <a:spcPts val="150"/>
              </a:spcBef>
            </a:pPr>
            <a:r>
              <a:rPr sz="280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20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XE</a:t>
            </a:r>
            <a:r>
              <a:rPr sz="2200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M</a:t>
            </a:r>
            <a:r>
              <a:rPr sz="22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P</a:t>
            </a:r>
            <a:r>
              <a:rPr sz="2200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LE</a:t>
            </a:r>
            <a:r>
              <a:rPr sz="28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:</a:t>
            </a:r>
            <a:endParaRPr sz="2800">
              <a:latin typeface="Century Schoolbook"/>
              <a:cs typeface="Century Schoolbook"/>
            </a:endParaRPr>
          </a:p>
        </p:txBody>
      </p:sp>
      <p:sp>
        <p:nvSpPr>
          <p:cNvPr id="89" name="object 89"/>
          <p:cNvSpPr txBox="1"/>
          <p:nvPr/>
        </p:nvSpPr>
        <p:spPr>
          <a:xfrm>
            <a:off x="2668371" y="793599"/>
            <a:ext cx="1849308" cy="381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000"/>
              </a:lnSpc>
              <a:spcBef>
                <a:spcPts val="150"/>
              </a:spcBef>
            </a:pPr>
            <a:r>
              <a:rPr sz="280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220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OM</a:t>
            </a:r>
            <a:r>
              <a:rPr sz="2200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P</a:t>
            </a:r>
            <a:r>
              <a:rPr sz="22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</a:t>
            </a:r>
            <a:r>
              <a:rPr sz="2200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2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UR</a:t>
            </a:r>
            <a:endParaRPr sz="2200">
              <a:latin typeface="Century Schoolbook"/>
              <a:cs typeface="Century Schoolbook"/>
            </a:endParaRPr>
          </a:p>
        </p:txBody>
      </p:sp>
      <p:sp>
        <p:nvSpPr>
          <p:cNvPr id="88" name="object 88"/>
          <p:cNvSpPr txBox="1"/>
          <p:nvPr/>
        </p:nvSpPr>
        <p:spPr>
          <a:xfrm>
            <a:off x="6383020" y="793599"/>
            <a:ext cx="1672880" cy="381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000"/>
              </a:lnSpc>
              <a:spcBef>
                <a:spcPts val="150"/>
              </a:spcBef>
            </a:pPr>
            <a:r>
              <a:rPr sz="2800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(</a:t>
            </a:r>
            <a:r>
              <a:rPr sz="28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B</a:t>
            </a:r>
            <a:r>
              <a:rPr sz="22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</a:t>
            </a:r>
            <a:r>
              <a:rPr sz="2200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22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CULE</a:t>
            </a:r>
            <a:endParaRPr sz="2200">
              <a:latin typeface="Century Schoolbook"/>
              <a:cs typeface="Century Schoolbook"/>
            </a:endParaRPr>
          </a:p>
        </p:txBody>
      </p:sp>
      <p:sp>
        <p:nvSpPr>
          <p:cNvPr id="87" name="object 87"/>
          <p:cNvSpPr txBox="1"/>
          <p:nvPr/>
        </p:nvSpPr>
        <p:spPr>
          <a:xfrm>
            <a:off x="8075041" y="793599"/>
            <a:ext cx="474161" cy="381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000"/>
              </a:lnSpc>
              <a:spcBef>
                <a:spcPts val="150"/>
              </a:spcBef>
            </a:pPr>
            <a:r>
              <a:rPr sz="28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D)</a:t>
            </a:r>
            <a:endParaRPr sz="2800">
              <a:latin typeface="Century Schoolbook"/>
              <a:cs typeface="Century Schoolbook"/>
            </a:endParaRPr>
          </a:p>
        </p:txBody>
      </p:sp>
      <p:sp>
        <p:nvSpPr>
          <p:cNvPr id="86" name="object 86"/>
          <p:cNvSpPr txBox="1"/>
          <p:nvPr/>
        </p:nvSpPr>
        <p:spPr>
          <a:xfrm>
            <a:off x="4535805" y="851922"/>
            <a:ext cx="1421991" cy="3098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410"/>
              </a:lnSpc>
              <a:spcBef>
                <a:spcPts val="120"/>
              </a:spcBef>
            </a:pPr>
            <a:r>
              <a:rPr sz="22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MODULO</a:t>
            </a:r>
            <a:endParaRPr sz="2200">
              <a:latin typeface="Century Schoolbook"/>
              <a:cs typeface="Century Schoolbook"/>
            </a:endParaRPr>
          </a:p>
        </p:txBody>
      </p:sp>
      <p:sp>
        <p:nvSpPr>
          <p:cNvPr id="85" name="object 85"/>
          <p:cNvSpPr txBox="1"/>
          <p:nvPr/>
        </p:nvSpPr>
        <p:spPr>
          <a:xfrm>
            <a:off x="8322691" y="5907012"/>
            <a:ext cx="255347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50"/>
              </a:lnSpc>
              <a:spcBef>
                <a:spcPts val="77"/>
              </a:spcBef>
            </a:pPr>
            <a:r>
              <a:rPr sz="1400" b="1" spc="-4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87</a:t>
            </a:r>
            <a:endParaRPr sz="1400">
              <a:latin typeface="Century Schoolbook"/>
              <a:cs typeface="Century Schoolbook"/>
            </a:endParaRPr>
          </a:p>
        </p:txBody>
      </p:sp>
      <p:sp>
        <p:nvSpPr>
          <p:cNvPr id="84" name="object 84"/>
          <p:cNvSpPr txBox="1"/>
          <p:nvPr/>
        </p:nvSpPr>
        <p:spPr>
          <a:xfrm>
            <a:off x="80422" y="0"/>
            <a:ext cx="6658197" cy="180886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51"/>
              </a:spcBef>
            </a:pPr>
            <a:endParaRPr sz="1200"/>
          </a:p>
          <a:p>
            <a:pPr marL="1894427">
              <a:lnSpc>
                <a:spcPct val="100179"/>
              </a:lnSpc>
            </a:pPr>
            <a:r>
              <a:rPr sz="350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OM</a:t>
            </a:r>
            <a:r>
              <a:rPr sz="28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P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</a:t>
            </a:r>
            <a:r>
              <a:rPr sz="28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URS</a:t>
            </a:r>
            <a:r>
              <a:rPr sz="2800" b="1" spc="21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endParaRPr sz="2800">
              <a:latin typeface="Century Schoolbook"/>
              <a:cs typeface="Century Schoolbook"/>
            </a:endParaRPr>
          </a:p>
          <a:p>
            <a:pPr marL="890810">
              <a:lnSpc>
                <a:spcPts val="3366"/>
              </a:lnSpc>
              <a:spcBef>
                <a:spcPts val="425"/>
              </a:spcBef>
            </a:pPr>
            <a:r>
              <a:rPr sz="28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2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XE</a:t>
            </a:r>
            <a:r>
              <a:rPr sz="2200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M</a:t>
            </a:r>
            <a:r>
              <a:rPr sz="22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P</a:t>
            </a:r>
            <a:r>
              <a:rPr sz="2200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LE</a:t>
            </a:r>
            <a:r>
              <a:rPr sz="28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:</a:t>
            </a:r>
            <a:r>
              <a:rPr sz="2800" spc="42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8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22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OM</a:t>
            </a:r>
            <a:r>
              <a:rPr sz="2200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P</a:t>
            </a:r>
            <a:r>
              <a:rPr sz="22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</a:t>
            </a:r>
            <a:r>
              <a:rPr sz="2200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2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UR</a:t>
            </a:r>
            <a:r>
              <a:rPr sz="2200" spc="271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2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MODULO</a:t>
            </a:r>
            <a:r>
              <a:rPr sz="2200" spc="27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800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2</a:t>
            </a:r>
            <a:r>
              <a:rPr sz="2775" spc="0" baseline="2547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3</a:t>
            </a:r>
            <a:endParaRPr sz="1850">
              <a:latin typeface="Century Schoolbook"/>
              <a:cs typeface="Century Schoolbook"/>
            </a:endParaRPr>
          </a:p>
        </p:txBody>
      </p:sp>
      <p:sp>
        <p:nvSpPr>
          <p:cNvPr id="83" name="object 83"/>
          <p:cNvSpPr txBox="1"/>
          <p:nvPr/>
        </p:nvSpPr>
        <p:spPr>
          <a:xfrm>
            <a:off x="80422" y="1808861"/>
            <a:ext cx="735159" cy="4679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18650">
              <a:lnSpc>
                <a:spcPct val="100179"/>
              </a:lnSpc>
              <a:spcBef>
                <a:spcPts val="359"/>
              </a:spcBef>
            </a:pPr>
            <a:r>
              <a:rPr sz="2400" spc="-9" dirty="0" smtClean="0">
                <a:latin typeface="Century Schoolbook"/>
                <a:cs typeface="Century Schoolbook"/>
              </a:rPr>
              <a:t>Q2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82" name="object 82"/>
          <p:cNvSpPr txBox="1"/>
          <p:nvPr/>
        </p:nvSpPr>
        <p:spPr>
          <a:xfrm>
            <a:off x="815581" y="1808861"/>
            <a:ext cx="708037" cy="4679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33">
              <a:lnSpc>
                <a:spcPct val="100179"/>
              </a:lnSpc>
              <a:spcBef>
                <a:spcPts val="359"/>
              </a:spcBef>
            </a:pPr>
            <a:r>
              <a:rPr sz="2400" spc="-9" dirty="0" smtClean="0">
                <a:latin typeface="Century Schoolbook"/>
                <a:cs typeface="Century Schoolbook"/>
              </a:rPr>
              <a:t>Q1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81" name="object 81"/>
          <p:cNvSpPr txBox="1"/>
          <p:nvPr/>
        </p:nvSpPr>
        <p:spPr>
          <a:xfrm>
            <a:off x="1523619" y="1808861"/>
            <a:ext cx="600075" cy="4679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21">
              <a:lnSpc>
                <a:spcPct val="100179"/>
              </a:lnSpc>
              <a:spcBef>
                <a:spcPts val="359"/>
              </a:spcBef>
            </a:pPr>
            <a:r>
              <a:rPr sz="2400" spc="-4" dirty="0" smtClean="0">
                <a:latin typeface="Century Schoolbook"/>
                <a:cs typeface="Century Schoolbook"/>
              </a:rPr>
              <a:t>Q0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80" name="object 80"/>
          <p:cNvSpPr txBox="1"/>
          <p:nvPr/>
        </p:nvSpPr>
        <p:spPr>
          <a:xfrm>
            <a:off x="2123694" y="1808861"/>
            <a:ext cx="816101" cy="4679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1">
              <a:lnSpc>
                <a:spcPct val="100179"/>
              </a:lnSpc>
              <a:spcBef>
                <a:spcPts val="359"/>
              </a:spcBef>
            </a:pPr>
            <a:r>
              <a:rPr sz="2400" spc="-9" dirty="0" smtClean="0">
                <a:latin typeface="Century Schoolbook"/>
                <a:cs typeface="Century Schoolbook"/>
              </a:rPr>
              <a:t>Q</a:t>
            </a:r>
            <a:r>
              <a:rPr sz="2400" spc="0" dirty="0" smtClean="0">
                <a:latin typeface="Century Schoolbook"/>
                <a:cs typeface="Century Schoolbook"/>
              </a:rPr>
              <a:t>2+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9" name="object 79"/>
          <p:cNvSpPr txBox="1"/>
          <p:nvPr/>
        </p:nvSpPr>
        <p:spPr>
          <a:xfrm>
            <a:off x="2939796" y="1808861"/>
            <a:ext cx="840105" cy="4679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329">
              <a:lnSpc>
                <a:spcPct val="100179"/>
              </a:lnSpc>
              <a:spcBef>
                <a:spcPts val="359"/>
              </a:spcBef>
            </a:pPr>
            <a:r>
              <a:rPr sz="2400" spc="-9" dirty="0" smtClean="0">
                <a:latin typeface="Century Schoolbook"/>
                <a:cs typeface="Century Schoolbook"/>
              </a:rPr>
              <a:t>Q</a:t>
            </a:r>
            <a:r>
              <a:rPr sz="2400" spc="0" dirty="0" smtClean="0">
                <a:latin typeface="Century Schoolbook"/>
                <a:cs typeface="Century Schoolbook"/>
              </a:rPr>
              <a:t>1+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8" name="object 78"/>
          <p:cNvSpPr txBox="1"/>
          <p:nvPr/>
        </p:nvSpPr>
        <p:spPr>
          <a:xfrm>
            <a:off x="3779901" y="1808861"/>
            <a:ext cx="864108" cy="4679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583">
              <a:lnSpc>
                <a:spcPct val="100179"/>
              </a:lnSpc>
              <a:spcBef>
                <a:spcPts val="359"/>
              </a:spcBef>
            </a:pPr>
            <a:r>
              <a:rPr sz="2400" spc="-9" dirty="0" smtClean="0">
                <a:latin typeface="Century Schoolbook"/>
                <a:cs typeface="Century Schoolbook"/>
              </a:rPr>
              <a:t>Q</a:t>
            </a:r>
            <a:r>
              <a:rPr sz="2400" spc="0" dirty="0" smtClean="0">
                <a:latin typeface="Century Schoolbook"/>
                <a:cs typeface="Century Schoolbook"/>
              </a:rPr>
              <a:t>0+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4644009" y="1808861"/>
            <a:ext cx="720089" cy="4679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837">
              <a:lnSpc>
                <a:spcPct val="100179"/>
              </a:lnSpc>
              <a:spcBef>
                <a:spcPts val="359"/>
              </a:spcBef>
            </a:pPr>
            <a:r>
              <a:rPr sz="2400" spc="-9" dirty="0" smtClean="0">
                <a:latin typeface="Century Schoolbook"/>
                <a:cs typeface="Century Schoolbook"/>
              </a:rPr>
              <a:t>D2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6" name="object 76"/>
          <p:cNvSpPr txBox="1"/>
          <p:nvPr/>
        </p:nvSpPr>
        <p:spPr>
          <a:xfrm>
            <a:off x="5364099" y="1808861"/>
            <a:ext cx="648080" cy="4679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090">
              <a:lnSpc>
                <a:spcPct val="100179"/>
              </a:lnSpc>
              <a:spcBef>
                <a:spcPts val="359"/>
              </a:spcBef>
            </a:pPr>
            <a:r>
              <a:rPr sz="2400" spc="-9" dirty="0" smtClean="0">
                <a:latin typeface="Century Schoolbook"/>
                <a:cs typeface="Century Schoolbook"/>
              </a:rPr>
              <a:t>D1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5" name="object 75"/>
          <p:cNvSpPr txBox="1"/>
          <p:nvPr/>
        </p:nvSpPr>
        <p:spPr>
          <a:xfrm>
            <a:off x="6012180" y="1808861"/>
            <a:ext cx="720090" cy="4679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091">
              <a:lnSpc>
                <a:spcPct val="100179"/>
              </a:lnSpc>
              <a:spcBef>
                <a:spcPts val="359"/>
              </a:spcBef>
            </a:pPr>
            <a:r>
              <a:rPr sz="2400" spc="-4" dirty="0" smtClean="0">
                <a:latin typeface="Century Schoolbook"/>
                <a:cs typeface="Century Schoolbook"/>
              </a:rPr>
              <a:t>D0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80422" y="2276855"/>
            <a:ext cx="735159" cy="4681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18650">
              <a:lnSpc>
                <a:spcPct val="100179"/>
              </a:lnSpc>
              <a:spcBef>
                <a:spcPts val="35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815581" y="2276855"/>
            <a:ext cx="708037" cy="4681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33">
              <a:lnSpc>
                <a:spcPct val="100179"/>
              </a:lnSpc>
              <a:spcBef>
                <a:spcPts val="35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1523619" y="2276855"/>
            <a:ext cx="600075" cy="4681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21">
              <a:lnSpc>
                <a:spcPct val="100179"/>
              </a:lnSpc>
              <a:spcBef>
                <a:spcPts val="35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2123694" y="2276855"/>
            <a:ext cx="816101" cy="4681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1">
              <a:lnSpc>
                <a:spcPct val="100179"/>
              </a:lnSpc>
              <a:spcBef>
                <a:spcPts val="35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0" name="object 70"/>
          <p:cNvSpPr txBox="1"/>
          <p:nvPr/>
        </p:nvSpPr>
        <p:spPr>
          <a:xfrm>
            <a:off x="2939796" y="2276855"/>
            <a:ext cx="840105" cy="4681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329">
              <a:lnSpc>
                <a:spcPct val="100179"/>
              </a:lnSpc>
              <a:spcBef>
                <a:spcPts val="35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9" name="object 69"/>
          <p:cNvSpPr txBox="1"/>
          <p:nvPr/>
        </p:nvSpPr>
        <p:spPr>
          <a:xfrm>
            <a:off x="3779901" y="2276855"/>
            <a:ext cx="864108" cy="4681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583">
              <a:lnSpc>
                <a:spcPct val="100179"/>
              </a:lnSpc>
              <a:spcBef>
                <a:spcPts val="35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4644009" y="2276855"/>
            <a:ext cx="720089" cy="4681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837">
              <a:lnSpc>
                <a:spcPct val="100179"/>
              </a:lnSpc>
              <a:spcBef>
                <a:spcPts val="35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5364099" y="2276855"/>
            <a:ext cx="648080" cy="4681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090">
              <a:lnSpc>
                <a:spcPct val="100179"/>
              </a:lnSpc>
              <a:spcBef>
                <a:spcPts val="35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6012180" y="2276855"/>
            <a:ext cx="720090" cy="4681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091">
              <a:lnSpc>
                <a:spcPct val="100179"/>
              </a:lnSpc>
              <a:spcBef>
                <a:spcPts val="35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80422" y="2744978"/>
            <a:ext cx="735159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18650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815581" y="2744978"/>
            <a:ext cx="708037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33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1523619" y="2744978"/>
            <a:ext cx="600075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21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2123694" y="2744978"/>
            <a:ext cx="816101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1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2939796" y="2744978"/>
            <a:ext cx="840105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329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3779901" y="2744978"/>
            <a:ext cx="864108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583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4644009" y="2744978"/>
            <a:ext cx="720089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837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5364099" y="2744978"/>
            <a:ext cx="648080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090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6012180" y="2744978"/>
            <a:ext cx="720090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091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80422" y="3212973"/>
            <a:ext cx="735159" cy="4679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18650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815581" y="3212973"/>
            <a:ext cx="708037" cy="4679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33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1523619" y="3212973"/>
            <a:ext cx="600075" cy="4679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21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2123694" y="3212973"/>
            <a:ext cx="816101" cy="4679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1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2939796" y="3212973"/>
            <a:ext cx="840105" cy="4679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329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3779901" y="3212973"/>
            <a:ext cx="864108" cy="4679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583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4644009" y="3212973"/>
            <a:ext cx="720089" cy="4679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837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5364099" y="3212973"/>
            <a:ext cx="648080" cy="4679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090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6012180" y="3212973"/>
            <a:ext cx="720090" cy="4679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091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80422" y="3680968"/>
            <a:ext cx="735159" cy="4681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18650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815581" y="3680968"/>
            <a:ext cx="708037" cy="4681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33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1523619" y="3680968"/>
            <a:ext cx="600075" cy="4681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21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2123694" y="3680968"/>
            <a:ext cx="816101" cy="4681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1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2939796" y="3680968"/>
            <a:ext cx="840105" cy="4681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329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3779901" y="3680968"/>
            <a:ext cx="864108" cy="4681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583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644009" y="3680968"/>
            <a:ext cx="720089" cy="4681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837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5364099" y="3680968"/>
            <a:ext cx="648080" cy="4681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090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6012180" y="3680968"/>
            <a:ext cx="720090" cy="4681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091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80422" y="4149090"/>
            <a:ext cx="735159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18650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815581" y="4149090"/>
            <a:ext cx="708037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33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1523619" y="4149090"/>
            <a:ext cx="600075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21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2123694" y="4149090"/>
            <a:ext cx="816101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1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2939796" y="4149090"/>
            <a:ext cx="840105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329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3779901" y="4149090"/>
            <a:ext cx="864108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583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4644009" y="4149090"/>
            <a:ext cx="720089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837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5364099" y="4149090"/>
            <a:ext cx="648080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090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6012180" y="4149090"/>
            <a:ext cx="720090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091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80422" y="4617085"/>
            <a:ext cx="735159" cy="4681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18650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815581" y="4617085"/>
            <a:ext cx="708037" cy="4681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33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1523619" y="4617085"/>
            <a:ext cx="600075" cy="4681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21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2123694" y="4617085"/>
            <a:ext cx="816101" cy="4681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1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939796" y="4617085"/>
            <a:ext cx="840105" cy="4681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329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3779901" y="4617085"/>
            <a:ext cx="864108" cy="4681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583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644009" y="4617085"/>
            <a:ext cx="720089" cy="4681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837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5364099" y="4617085"/>
            <a:ext cx="648080" cy="4681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090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012180" y="4617085"/>
            <a:ext cx="720090" cy="4681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091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80422" y="5085207"/>
            <a:ext cx="735159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18650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815581" y="5085207"/>
            <a:ext cx="708037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33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523619" y="5085207"/>
            <a:ext cx="600075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21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123694" y="5085207"/>
            <a:ext cx="816101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1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939796" y="5085207"/>
            <a:ext cx="840105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329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779901" y="5085207"/>
            <a:ext cx="864108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583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644009" y="5085207"/>
            <a:ext cx="720089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837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364099" y="5085207"/>
            <a:ext cx="648080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090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012180" y="5085207"/>
            <a:ext cx="720090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091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0422" y="5553202"/>
            <a:ext cx="735159" cy="4680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18650">
              <a:lnSpc>
                <a:spcPct val="100179"/>
              </a:lnSpc>
              <a:spcBef>
                <a:spcPts val="37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15581" y="5553202"/>
            <a:ext cx="708037" cy="4680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33">
              <a:lnSpc>
                <a:spcPct val="100179"/>
              </a:lnSpc>
              <a:spcBef>
                <a:spcPts val="37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523619" y="5553202"/>
            <a:ext cx="600075" cy="4680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21">
              <a:lnSpc>
                <a:spcPct val="100179"/>
              </a:lnSpc>
              <a:spcBef>
                <a:spcPts val="37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123694" y="5553202"/>
            <a:ext cx="816101" cy="4680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1">
              <a:lnSpc>
                <a:spcPct val="100179"/>
              </a:lnSpc>
              <a:spcBef>
                <a:spcPts val="37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939796" y="5553202"/>
            <a:ext cx="840105" cy="4680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329">
              <a:lnSpc>
                <a:spcPct val="100179"/>
              </a:lnSpc>
              <a:spcBef>
                <a:spcPts val="37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779901" y="5553202"/>
            <a:ext cx="864108" cy="4680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583">
              <a:lnSpc>
                <a:spcPct val="100179"/>
              </a:lnSpc>
              <a:spcBef>
                <a:spcPts val="37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644009" y="5553202"/>
            <a:ext cx="720089" cy="4680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837">
              <a:lnSpc>
                <a:spcPct val="100179"/>
              </a:lnSpc>
              <a:spcBef>
                <a:spcPts val="37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64099" y="5553202"/>
            <a:ext cx="648080" cy="4680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090">
              <a:lnSpc>
                <a:spcPct val="100179"/>
              </a:lnSpc>
              <a:spcBef>
                <a:spcPts val="37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012180" y="5553202"/>
            <a:ext cx="720090" cy="4680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091">
              <a:lnSpc>
                <a:spcPct val="100179"/>
              </a:lnSpc>
              <a:spcBef>
                <a:spcPts val="37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0422" y="6021285"/>
            <a:ext cx="6658197" cy="83671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object 210"/>
          <p:cNvSpPr/>
          <p:nvPr/>
        </p:nvSpPr>
        <p:spPr>
          <a:xfrm>
            <a:off x="87630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8" name="object 208"/>
          <p:cNvSpPr/>
          <p:nvPr/>
        </p:nvSpPr>
        <p:spPr>
          <a:xfrm>
            <a:off x="87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9" name="object 209"/>
          <p:cNvSpPr/>
          <p:nvPr/>
        </p:nvSpPr>
        <p:spPr>
          <a:xfrm>
            <a:off x="53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6" name="object 206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7" name="object 207"/>
          <p:cNvSpPr/>
          <p:nvPr/>
        </p:nvSpPr>
        <p:spPr>
          <a:xfrm>
            <a:off x="89154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09" y="296817"/>
                </a:lnTo>
                <a:lnTo>
                  <a:pt x="3590" y="318815"/>
                </a:lnTo>
                <a:lnTo>
                  <a:pt x="7971" y="340240"/>
                </a:lnTo>
                <a:lnTo>
                  <a:pt x="13984" y="361024"/>
                </a:lnTo>
                <a:lnTo>
                  <a:pt x="21556" y="381095"/>
                </a:lnTo>
                <a:lnTo>
                  <a:pt x="30617" y="400383"/>
                </a:lnTo>
                <a:lnTo>
                  <a:pt x="41097" y="418818"/>
                </a:lnTo>
                <a:lnTo>
                  <a:pt x="52925" y="436327"/>
                </a:lnTo>
                <a:lnTo>
                  <a:pt x="66030" y="452842"/>
                </a:lnTo>
                <a:lnTo>
                  <a:pt x="80343" y="468291"/>
                </a:lnTo>
                <a:lnTo>
                  <a:pt x="95792" y="482604"/>
                </a:lnTo>
                <a:lnTo>
                  <a:pt x="112306" y="495710"/>
                </a:lnTo>
                <a:lnTo>
                  <a:pt x="129816" y="507539"/>
                </a:lnTo>
                <a:lnTo>
                  <a:pt x="148250" y="518020"/>
                </a:lnTo>
                <a:lnTo>
                  <a:pt x="167538" y="527081"/>
                </a:lnTo>
                <a:lnTo>
                  <a:pt x="187610" y="534654"/>
                </a:lnTo>
                <a:lnTo>
                  <a:pt x="208395" y="540667"/>
                </a:lnTo>
                <a:lnTo>
                  <a:pt x="229821" y="545049"/>
                </a:lnTo>
                <a:lnTo>
                  <a:pt x="251820" y="547730"/>
                </a:lnTo>
                <a:lnTo>
                  <a:pt x="274320" y="548640"/>
                </a:lnTo>
                <a:lnTo>
                  <a:pt x="296819" y="547730"/>
                </a:lnTo>
                <a:lnTo>
                  <a:pt x="318818" y="545049"/>
                </a:lnTo>
                <a:lnTo>
                  <a:pt x="340244" y="540667"/>
                </a:lnTo>
                <a:lnTo>
                  <a:pt x="361029" y="534654"/>
                </a:lnTo>
                <a:lnTo>
                  <a:pt x="381101" y="527081"/>
                </a:lnTo>
                <a:lnTo>
                  <a:pt x="400389" y="518020"/>
                </a:lnTo>
                <a:lnTo>
                  <a:pt x="418823" y="507539"/>
                </a:lnTo>
                <a:lnTo>
                  <a:pt x="436333" y="495710"/>
                </a:lnTo>
                <a:lnTo>
                  <a:pt x="452847" y="482604"/>
                </a:lnTo>
                <a:lnTo>
                  <a:pt x="468296" y="468291"/>
                </a:lnTo>
                <a:lnTo>
                  <a:pt x="482609" y="452842"/>
                </a:lnTo>
                <a:lnTo>
                  <a:pt x="495714" y="436327"/>
                </a:lnTo>
                <a:lnTo>
                  <a:pt x="507542" y="418818"/>
                </a:lnTo>
                <a:lnTo>
                  <a:pt x="518022" y="400383"/>
                </a:lnTo>
                <a:lnTo>
                  <a:pt x="527083" y="381095"/>
                </a:lnTo>
                <a:lnTo>
                  <a:pt x="534655" y="361024"/>
                </a:lnTo>
                <a:lnTo>
                  <a:pt x="540668" y="340240"/>
                </a:lnTo>
                <a:lnTo>
                  <a:pt x="545049" y="318815"/>
                </a:lnTo>
                <a:lnTo>
                  <a:pt x="547730" y="296817"/>
                </a:lnTo>
                <a:lnTo>
                  <a:pt x="548640" y="274319"/>
                </a:lnTo>
                <a:lnTo>
                  <a:pt x="547730" y="251822"/>
                </a:lnTo>
                <a:lnTo>
                  <a:pt x="545049" y="229824"/>
                </a:lnTo>
                <a:lnTo>
                  <a:pt x="540668" y="208399"/>
                </a:lnTo>
                <a:lnTo>
                  <a:pt x="534655" y="187615"/>
                </a:lnTo>
                <a:lnTo>
                  <a:pt x="527083" y="167544"/>
                </a:lnTo>
                <a:lnTo>
                  <a:pt x="518022" y="148256"/>
                </a:lnTo>
                <a:lnTo>
                  <a:pt x="507542" y="129821"/>
                </a:lnTo>
                <a:lnTo>
                  <a:pt x="495714" y="112312"/>
                </a:lnTo>
                <a:lnTo>
                  <a:pt x="482609" y="95797"/>
                </a:lnTo>
                <a:lnTo>
                  <a:pt x="468296" y="80348"/>
                </a:lnTo>
                <a:lnTo>
                  <a:pt x="452847" y="66035"/>
                </a:lnTo>
                <a:lnTo>
                  <a:pt x="436333" y="52929"/>
                </a:lnTo>
                <a:lnTo>
                  <a:pt x="418823" y="41100"/>
                </a:lnTo>
                <a:lnTo>
                  <a:pt x="400389" y="30619"/>
                </a:lnTo>
                <a:lnTo>
                  <a:pt x="381101" y="21558"/>
                </a:lnTo>
                <a:lnTo>
                  <a:pt x="361029" y="13985"/>
                </a:lnTo>
                <a:lnTo>
                  <a:pt x="340244" y="7972"/>
                </a:lnTo>
                <a:lnTo>
                  <a:pt x="318818" y="3590"/>
                </a:lnTo>
                <a:lnTo>
                  <a:pt x="296819" y="909"/>
                </a:lnTo>
                <a:lnTo>
                  <a:pt x="274320" y="0"/>
                </a:lnTo>
                <a:lnTo>
                  <a:pt x="251820" y="909"/>
                </a:lnTo>
                <a:lnTo>
                  <a:pt x="229821" y="3590"/>
                </a:lnTo>
                <a:lnTo>
                  <a:pt x="208395" y="7972"/>
                </a:lnTo>
                <a:lnTo>
                  <a:pt x="187610" y="13985"/>
                </a:lnTo>
                <a:lnTo>
                  <a:pt x="167538" y="21558"/>
                </a:lnTo>
                <a:lnTo>
                  <a:pt x="148250" y="30619"/>
                </a:lnTo>
                <a:lnTo>
                  <a:pt x="129816" y="41100"/>
                </a:lnTo>
                <a:lnTo>
                  <a:pt x="112306" y="52929"/>
                </a:lnTo>
                <a:lnTo>
                  <a:pt x="95792" y="66035"/>
                </a:lnTo>
                <a:lnTo>
                  <a:pt x="80343" y="80348"/>
                </a:lnTo>
                <a:lnTo>
                  <a:pt x="66030" y="95797"/>
                </a:lnTo>
                <a:lnTo>
                  <a:pt x="52925" y="112312"/>
                </a:lnTo>
                <a:lnTo>
                  <a:pt x="41097" y="129821"/>
                </a:lnTo>
                <a:lnTo>
                  <a:pt x="30617" y="148256"/>
                </a:lnTo>
                <a:lnTo>
                  <a:pt x="21556" y="167544"/>
                </a:lnTo>
                <a:lnTo>
                  <a:pt x="13984" y="187615"/>
                </a:lnTo>
                <a:lnTo>
                  <a:pt x="7971" y="208399"/>
                </a:lnTo>
                <a:lnTo>
                  <a:pt x="3590" y="229824"/>
                </a:lnTo>
                <a:lnTo>
                  <a:pt x="909" y="251822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179514" y="1412748"/>
            <a:ext cx="708075" cy="640079"/>
          </a:xfrm>
          <a:custGeom>
            <a:avLst/>
            <a:gdLst/>
            <a:ahLst/>
            <a:cxnLst/>
            <a:rect l="l" t="t" r="r" b="b"/>
            <a:pathLst>
              <a:path w="708075" h="640079">
                <a:moveTo>
                  <a:pt x="0" y="640079"/>
                </a:moveTo>
                <a:lnTo>
                  <a:pt x="708075" y="640079"/>
                </a:lnTo>
                <a:lnTo>
                  <a:pt x="708075" y="0"/>
                </a:lnTo>
                <a:lnTo>
                  <a:pt x="0" y="0"/>
                </a:lnTo>
                <a:lnTo>
                  <a:pt x="0" y="640079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887590" y="1412748"/>
            <a:ext cx="708075" cy="640079"/>
          </a:xfrm>
          <a:custGeom>
            <a:avLst/>
            <a:gdLst/>
            <a:ahLst/>
            <a:cxnLst/>
            <a:rect l="l" t="t" r="r" b="b"/>
            <a:pathLst>
              <a:path w="708075" h="640079">
                <a:moveTo>
                  <a:pt x="0" y="640079"/>
                </a:moveTo>
                <a:lnTo>
                  <a:pt x="708075" y="640079"/>
                </a:lnTo>
                <a:lnTo>
                  <a:pt x="708075" y="0"/>
                </a:lnTo>
                <a:lnTo>
                  <a:pt x="0" y="0"/>
                </a:lnTo>
                <a:lnTo>
                  <a:pt x="0" y="640079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179514" y="2052828"/>
            <a:ext cx="708075" cy="640079"/>
          </a:xfrm>
          <a:custGeom>
            <a:avLst/>
            <a:gdLst/>
            <a:ahLst/>
            <a:cxnLst/>
            <a:rect l="l" t="t" r="r" b="b"/>
            <a:pathLst>
              <a:path w="708075" h="640079">
                <a:moveTo>
                  <a:pt x="0" y="640079"/>
                </a:moveTo>
                <a:lnTo>
                  <a:pt x="708075" y="640079"/>
                </a:lnTo>
                <a:lnTo>
                  <a:pt x="708075" y="0"/>
                </a:lnTo>
                <a:lnTo>
                  <a:pt x="0" y="0"/>
                </a:lnTo>
                <a:lnTo>
                  <a:pt x="0" y="640079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887590" y="2052828"/>
            <a:ext cx="708075" cy="640079"/>
          </a:xfrm>
          <a:custGeom>
            <a:avLst/>
            <a:gdLst/>
            <a:ahLst/>
            <a:cxnLst/>
            <a:rect l="l" t="t" r="r" b="b"/>
            <a:pathLst>
              <a:path w="708075" h="640079">
                <a:moveTo>
                  <a:pt x="0" y="640079"/>
                </a:moveTo>
                <a:lnTo>
                  <a:pt x="708075" y="640079"/>
                </a:lnTo>
                <a:lnTo>
                  <a:pt x="708075" y="0"/>
                </a:lnTo>
                <a:lnTo>
                  <a:pt x="0" y="0"/>
                </a:lnTo>
                <a:lnTo>
                  <a:pt x="0" y="640079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179514" y="2692908"/>
            <a:ext cx="708075" cy="640079"/>
          </a:xfrm>
          <a:custGeom>
            <a:avLst/>
            <a:gdLst/>
            <a:ahLst/>
            <a:cxnLst/>
            <a:rect l="l" t="t" r="r" b="b"/>
            <a:pathLst>
              <a:path w="708075" h="640079">
                <a:moveTo>
                  <a:pt x="0" y="640079"/>
                </a:moveTo>
                <a:lnTo>
                  <a:pt x="708075" y="640079"/>
                </a:lnTo>
                <a:lnTo>
                  <a:pt x="708075" y="0"/>
                </a:lnTo>
                <a:lnTo>
                  <a:pt x="0" y="0"/>
                </a:lnTo>
                <a:lnTo>
                  <a:pt x="0" y="640079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887590" y="2692908"/>
            <a:ext cx="708075" cy="640079"/>
          </a:xfrm>
          <a:custGeom>
            <a:avLst/>
            <a:gdLst/>
            <a:ahLst/>
            <a:cxnLst/>
            <a:rect l="l" t="t" r="r" b="b"/>
            <a:pathLst>
              <a:path w="708075" h="640079">
                <a:moveTo>
                  <a:pt x="0" y="640079"/>
                </a:moveTo>
                <a:lnTo>
                  <a:pt x="708075" y="640079"/>
                </a:lnTo>
                <a:lnTo>
                  <a:pt x="708075" y="0"/>
                </a:lnTo>
                <a:lnTo>
                  <a:pt x="0" y="0"/>
                </a:lnTo>
                <a:lnTo>
                  <a:pt x="0" y="640079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179514" y="3332988"/>
            <a:ext cx="708075" cy="640080"/>
          </a:xfrm>
          <a:custGeom>
            <a:avLst/>
            <a:gdLst/>
            <a:ahLst/>
            <a:cxnLst/>
            <a:rect l="l" t="t" r="r" b="b"/>
            <a:pathLst>
              <a:path w="708075" h="640080">
                <a:moveTo>
                  <a:pt x="0" y="640080"/>
                </a:moveTo>
                <a:lnTo>
                  <a:pt x="708075" y="640080"/>
                </a:lnTo>
                <a:lnTo>
                  <a:pt x="708075" y="0"/>
                </a:lnTo>
                <a:lnTo>
                  <a:pt x="0" y="0"/>
                </a:lnTo>
                <a:lnTo>
                  <a:pt x="0" y="640080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887590" y="3332988"/>
            <a:ext cx="708075" cy="640080"/>
          </a:xfrm>
          <a:custGeom>
            <a:avLst/>
            <a:gdLst/>
            <a:ahLst/>
            <a:cxnLst/>
            <a:rect l="l" t="t" r="r" b="b"/>
            <a:pathLst>
              <a:path w="708075" h="640080">
                <a:moveTo>
                  <a:pt x="0" y="640080"/>
                </a:moveTo>
                <a:lnTo>
                  <a:pt x="708075" y="640080"/>
                </a:lnTo>
                <a:lnTo>
                  <a:pt x="708075" y="0"/>
                </a:lnTo>
                <a:lnTo>
                  <a:pt x="0" y="0"/>
                </a:lnTo>
                <a:lnTo>
                  <a:pt x="0" y="640080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179514" y="3973068"/>
            <a:ext cx="708075" cy="640080"/>
          </a:xfrm>
          <a:custGeom>
            <a:avLst/>
            <a:gdLst/>
            <a:ahLst/>
            <a:cxnLst/>
            <a:rect l="l" t="t" r="r" b="b"/>
            <a:pathLst>
              <a:path w="708075" h="640079">
                <a:moveTo>
                  <a:pt x="0" y="640079"/>
                </a:moveTo>
                <a:lnTo>
                  <a:pt x="708075" y="640079"/>
                </a:lnTo>
                <a:lnTo>
                  <a:pt x="708075" y="0"/>
                </a:lnTo>
                <a:lnTo>
                  <a:pt x="0" y="0"/>
                </a:lnTo>
                <a:lnTo>
                  <a:pt x="0" y="640079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887590" y="3973068"/>
            <a:ext cx="708075" cy="640080"/>
          </a:xfrm>
          <a:custGeom>
            <a:avLst/>
            <a:gdLst/>
            <a:ahLst/>
            <a:cxnLst/>
            <a:rect l="l" t="t" r="r" b="b"/>
            <a:pathLst>
              <a:path w="708075" h="640079">
                <a:moveTo>
                  <a:pt x="0" y="640079"/>
                </a:moveTo>
                <a:lnTo>
                  <a:pt x="708075" y="640079"/>
                </a:lnTo>
                <a:lnTo>
                  <a:pt x="708075" y="0"/>
                </a:lnTo>
                <a:lnTo>
                  <a:pt x="0" y="0"/>
                </a:lnTo>
                <a:lnTo>
                  <a:pt x="0" y="640079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179514" y="4613148"/>
            <a:ext cx="708075" cy="640079"/>
          </a:xfrm>
          <a:custGeom>
            <a:avLst/>
            <a:gdLst/>
            <a:ahLst/>
            <a:cxnLst/>
            <a:rect l="l" t="t" r="r" b="b"/>
            <a:pathLst>
              <a:path w="708075" h="640079">
                <a:moveTo>
                  <a:pt x="0" y="640079"/>
                </a:moveTo>
                <a:lnTo>
                  <a:pt x="708075" y="640079"/>
                </a:lnTo>
                <a:lnTo>
                  <a:pt x="708075" y="0"/>
                </a:lnTo>
                <a:lnTo>
                  <a:pt x="0" y="0"/>
                </a:lnTo>
                <a:lnTo>
                  <a:pt x="0" y="640079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887590" y="4613148"/>
            <a:ext cx="708075" cy="640079"/>
          </a:xfrm>
          <a:custGeom>
            <a:avLst/>
            <a:gdLst/>
            <a:ahLst/>
            <a:cxnLst/>
            <a:rect l="l" t="t" r="r" b="b"/>
            <a:pathLst>
              <a:path w="708075" h="640079">
                <a:moveTo>
                  <a:pt x="0" y="640079"/>
                </a:moveTo>
                <a:lnTo>
                  <a:pt x="708075" y="640079"/>
                </a:lnTo>
                <a:lnTo>
                  <a:pt x="708075" y="0"/>
                </a:lnTo>
                <a:lnTo>
                  <a:pt x="0" y="0"/>
                </a:lnTo>
                <a:lnTo>
                  <a:pt x="0" y="640079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179514" y="5253253"/>
            <a:ext cx="708075" cy="640080"/>
          </a:xfrm>
          <a:custGeom>
            <a:avLst/>
            <a:gdLst/>
            <a:ahLst/>
            <a:cxnLst/>
            <a:rect l="l" t="t" r="r" b="b"/>
            <a:pathLst>
              <a:path w="708075" h="640080">
                <a:moveTo>
                  <a:pt x="0" y="640080"/>
                </a:moveTo>
                <a:lnTo>
                  <a:pt x="708075" y="640080"/>
                </a:lnTo>
                <a:lnTo>
                  <a:pt x="708075" y="0"/>
                </a:lnTo>
                <a:lnTo>
                  <a:pt x="0" y="0"/>
                </a:lnTo>
                <a:lnTo>
                  <a:pt x="0" y="640080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887590" y="5253253"/>
            <a:ext cx="708075" cy="640080"/>
          </a:xfrm>
          <a:custGeom>
            <a:avLst/>
            <a:gdLst/>
            <a:ahLst/>
            <a:cxnLst/>
            <a:rect l="l" t="t" r="r" b="b"/>
            <a:pathLst>
              <a:path w="708075" h="640080">
                <a:moveTo>
                  <a:pt x="0" y="640080"/>
                </a:moveTo>
                <a:lnTo>
                  <a:pt x="708075" y="640080"/>
                </a:lnTo>
                <a:lnTo>
                  <a:pt x="708075" y="0"/>
                </a:lnTo>
                <a:lnTo>
                  <a:pt x="0" y="0"/>
                </a:lnTo>
                <a:lnTo>
                  <a:pt x="0" y="640080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179514" y="5893333"/>
            <a:ext cx="708075" cy="640080"/>
          </a:xfrm>
          <a:custGeom>
            <a:avLst/>
            <a:gdLst/>
            <a:ahLst/>
            <a:cxnLst/>
            <a:rect l="l" t="t" r="r" b="b"/>
            <a:pathLst>
              <a:path w="708075" h="640079">
                <a:moveTo>
                  <a:pt x="0" y="640079"/>
                </a:moveTo>
                <a:lnTo>
                  <a:pt x="708075" y="640079"/>
                </a:lnTo>
                <a:lnTo>
                  <a:pt x="708075" y="0"/>
                </a:lnTo>
                <a:lnTo>
                  <a:pt x="0" y="0"/>
                </a:lnTo>
                <a:lnTo>
                  <a:pt x="0" y="640079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887590" y="5893333"/>
            <a:ext cx="708075" cy="640080"/>
          </a:xfrm>
          <a:custGeom>
            <a:avLst/>
            <a:gdLst/>
            <a:ahLst/>
            <a:cxnLst/>
            <a:rect l="l" t="t" r="r" b="b"/>
            <a:pathLst>
              <a:path w="708075" h="640079">
                <a:moveTo>
                  <a:pt x="0" y="640079"/>
                </a:moveTo>
                <a:lnTo>
                  <a:pt x="708075" y="640079"/>
                </a:lnTo>
                <a:lnTo>
                  <a:pt x="708075" y="0"/>
                </a:lnTo>
                <a:lnTo>
                  <a:pt x="0" y="0"/>
                </a:lnTo>
                <a:lnTo>
                  <a:pt x="0" y="640079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179514" y="6533413"/>
            <a:ext cx="708075" cy="640080"/>
          </a:xfrm>
          <a:custGeom>
            <a:avLst/>
            <a:gdLst/>
            <a:ahLst/>
            <a:cxnLst/>
            <a:rect l="l" t="t" r="r" b="b"/>
            <a:pathLst>
              <a:path w="708075" h="640079">
                <a:moveTo>
                  <a:pt x="708075" y="0"/>
                </a:moveTo>
                <a:lnTo>
                  <a:pt x="0" y="0"/>
                </a:lnTo>
                <a:lnTo>
                  <a:pt x="0" y="324584"/>
                </a:lnTo>
                <a:lnTo>
                  <a:pt x="708075" y="324584"/>
                </a:lnTo>
                <a:lnTo>
                  <a:pt x="708075" y="0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887590" y="6533413"/>
            <a:ext cx="708075" cy="640080"/>
          </a:xfrm>
          <a:custGeom>
            <a:avLst/>
            <a:gdLst/>
            <a:ahLst/>
            <a:cxnLst/>
            <a:rect l="l" t="t" r="r" b="b"/>
            <a:pathLst>
              <a:path w="708075" h="640079">
                <a:moveTo>
                  <a:pt x="708075" y="0"/>
                </a:moveTo>
                <a:lnTo>
                  <a:pt x="0" y="0"/>
                </a:lnTo>
                <a:lnTo>
                  <a:pt x="0" y="324584"/>
                </a:lnTo>
                <a:lnTo>
                  <a:pt x="708075" y="324584"/>
                </a:lnTo>
                <a:lnTo>
                  <a:pt x="708075" y="0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887590" y="1406398"/>
            <a:ext cx="0" cy="5773445"/>
          </a:xfrm>
          <a:custGeom>
            <a:avLst/>
            <a:gdLst/>
            <a:ahLst/>
            <a:cxnLst/>
            <a:rect l="l" t="t" r="r" b="b"/>
            <a:pathLst>
              <a:path h="5773445">
                <a:moveTo>
                  <a:pt x="0" y="0"/>
                </a:moveTo>
                <a:lnTo>
                  <a:pt x="0" y="5451599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1595628" y="1406398"/>
            <a:ext cx="0" cy="5773445"/>
          </a:xfrm>
          <a:custGeom>
            <a:avLst/>
            <a:gdLst/>
            <a:ahLst/>
            <a:cxnLst/>
            <a:rect l="l" t="t" r="r" b="b"/>
            <a:pathLst>
              <a:path h="5773445">
                <a:moveTo>
                  <a:pt x="0" y="0"/>
                </a:moveTo>
                <a:lnTo>
                  <a:pt x="0" y="5451599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2195703" y="1412748"/>
            <a:ext cx="816089" cy="640079"/>
          </a:xfrm>
          <a:custGeom>
            <a:avLst/>
            <a:gdLst/>
            <a:ahLst/>
            <a:cxnLst/>
            <a:rect l="l" t="t" r="r" b="b"/>
            <a:pathLst>
              <a:path w="816089" h="640079">
                <a:moveTo>
                  <a:pt x="0" y="640079"/>
                </a:moveTo>
                <a:lnTo>
                  <a:pt x="816089" y="640079"/>
                </a:lnTo>
                <a:lnTo>
                  <a:pt x="816089" y="0"/>
                </a:lnTo>
                <a:lnTo>
                  <a:pt x="0" y="0"/>
                </a:lnTo>
                <a:lnTo>
                  <a:pt x="0" y="640079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3011805" y="1412748"/>
            <a:ext cx="840092" cy="640079"/>
          </a:xfrm>
          <a:custGeom>
            <a:avLst/>
            <a:gdLst/>
            <a:ahLst/>
            <a:cxnLst/>
            <a:rect l="l" t="t" r="r" b="b"/>
            <a:pathLst>
              <a:path w="840092" h="640079">
                <a:moveTo>
                  <a:pt x="0" y="640079"/>
                </a:moveTo>
                <a:lnTo>
                  <a:pt x="840092" y="640079"/>
                </a:lnTo>
                <a:lnTo>
                  <a:pt x="840092" y="0"/>
                </a:lnTo>
                <a:lnTo>
                  <a:pt x="0" y="0"/>
                </a:lnTo>
                <a:lnTo>
                  <a:pt x="0" y="640079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2195703" y="2052828"/>
            <a:ext cx="816089" cy="640079"/>
          </a:xfrm>
          <a:custGeom>
            <a:avLst/>
            <a:gdLst/>
            <a:ahLst/>
            <a:cxnLst/>
            <a:rect l="l" t="t" r="r" b="b"/>
            <a:pathLst>
              <a:path w="816089" h="640079">
                <a:moveTo>
                  <a:pt x="0" y="640079"/>
                </a:moveTo>
                <a:lnTo>
                  <a:pt x="816089" y="640079"/>
                </a:lnTo>
                <a:lnTo>
                  <a:pt x="816089" y="0"/>
                </a:lnTo>
                <a:lnTo>
                  <a:pt x="0" y="0"/>
                </a:lnTo>
                <a:lnTo>
                  <a:pt x="0" y="640079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3011805" y="2052828"/>
            <a:ext cx="840092" cy="640079"/>
          </a:xfrm>
          <a:custGeom>
            <a:avLst/>
            <a:gdLst/>
            <a:ahLst/>
            <a:cxnLst/>
            <a:rect l="l" t="t" r="r" b="b"/>
            <a:pathLst>
              <a:path w="840092" h="640079">
                <a:moveTo>
                  <a:pt x="0" y="640079"/>
                </a:moveTo>
                <a:lnTo>
                  <a:pt x="840092" y="640079"/>
                </a:lnTo>
                <a:lnTo>
                  <a:pt x="840092" y="0"/>
                </a:lnTo>
                <a:lnTo>
                  <a:pt x="0" y="0"/>
                </a:lnTo>
                <a:lnTo>
                  <a:pt x="0" y="640079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2195703" y="2692908"/>
            <a:ext cx="816089" cy="640079"/>
          </a:xfrm>
          <a:custGeom>
            <a:avLst/>
            <a:gdLst/>
            <a:ahLst/>
            <a:cxnLst/>
            <a:rect l="l" t="t" r="r" b="b"/>
            <a:pathLst>
              <a:path w="816089" h="640079">
                <a:moveTo>
                  <a:pt x="0" y="640079"/>
                </a:moveTo>
                <a:lnTo>
                  <a:pt x="816089" y="640079"/>
                </a:lnTo>
                <a:lnTo>
                  <a:pt x="816089" y="0"/>
                </a:lnTo>
                <a:lnTo>
                  <a:pt x="0" y="0"/>
                </a:lnTo>
                <a:lnTo>
                  <a:pt x="0" y="640079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3011805" y="2692908"/>
            <a:ext cx="840092" cy="640079"/>
          </a:xfrm>
          <a:custGeom>
            <a:avLst/>
            <a:gdLst/>
            <a:ahLst/>
            <a:cxnLst/>
            <a:rect l="l" t="t" r="r" b="b"/>
            <a:pathLst>
              <a:path w="840092" h="640079">
                <a:moveTo>
                  <a:pt x="0" y="640079"/>
                </a:moveTo>
                <a:lnTo>
                  <a:pt x="840092" y="640079"/>
                </a:lnTo>
                <a:lnTo>
                  <a:pt x="840092" y="0"/>
                </a:lnTo>
                <a:lnTo>
                  <a:pt x="0" y="0"/>
                </a:lnTo>
                <a:lnTo>
                  <a:pt x="0" y="640079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2195703" y="3332988"/>
            <a:ext cx="816089" cy="640080"/>
          </a:xfrm>
          <a:custGeom>
            <a:avLst/>
            <a:gdLst/>
            <a:ahLst/>
            <a:cxnLst/>
            <a:rect l="l" t="t" r="r" b="b"/>
            <a:pathLst>
              <a:path w="816089" h="640080">
                <a:moveTo>
                  <a:pt x="0" y="640080"/>
                </a:moveTo>
                <a:lnTo>
                  <a:pt x="816089" y="640080"/>
                </a:lnTo>
                <a:lnTo>
                  <a:pt x="816089" y="0"/>
                </a:lnTo>
                <a:lnTo>
                  <a:pt x="0" y="0"/>
                </a:lnTo>
                <a:lnTo>
                  <a:pt x="0" y="640080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3011805" y="3332988"/>
            <a:ext cx="840092" cy="640080"/>
          </a:xfrm>
          <a:custGeom>
            <a:avLst/>
            <a:gdLst/>
            <a:ahLst/>
            <a:cxnLst/>
            <a:rect l="l" t="t" r="r" b="b"/>
            <a:pathLst>
              <a:path w="840092" h="640080">
                <a:moveTo>
                  <a:pt x="0" y="640080"/>
                </a:moveTo>
                <a:lnTo>
                  <a:pt x="840092" y="640080"/>
                </a:lnTo>
                <a:lnTo>
                  <a:pt x="840092" y="0"/>
                </a:lnTo>
                <a:lnTo>
                  <a:pt x="0" y="0"/>
                </a:lnTo>
                <a:lnTo>
                  <a:pt x="0" y="640080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2195703" y="3973068"/>
            <a:ext cx="816089" cy="640080"/>
          </a:xfrm>
          <a:custGeom>
            <a:avLst/>
            <a:gdLst/>
            <a:ahLst/>
            <a:cxnLst/>
            <a:rect l="l" t="t" r="r" b="b"/>
            <a:pathLst>
              <a:path w="816089" h="640079">
                <a:moveTo>
                  <a:pt x="0" y="640079"/>
                </a:moveTo>
                <a:lnTo>
                  <a:pt x="816089" y="640079"/>
                </a:lnTo>
                <a:lnTo>
                  <a:pt x="816089" y="0"/>
                </a:lnTo>
                <a:lnTo>
                  <a:pt x="0" y="0"/>
                </a:lnTo>
                <a:lnTo>
                  <a:pt x="0" y="640079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3011805" y="3973068"/>
            <a:ext cx="840092" cy="640080"/>
          </a:xfrm>
          <a:custGeom>
            <a:avLst/>
            <a:gdLst/>
            <a:ahLst/>
            <a:cxnLst/>
            <a:rect l="l" t="t" r="r" b="b"/>
            <a:pathLst>
              <a:path w="840092" h="640079">
                <a:moveTo>
                  <a:pt x="0" y="640079"/>
                </a:moveTo>
                <a:lnTo>
                  <a:pt x="840092" y="640079"/>
                </a:lnTo>
                <a:lnTo>
                  <a:pt x="840092" y="0"/>
                </a:lnTo>
                <a:lnTo>
                  <a:pt x="0" y="0"/>
                </a:lnTo>
                <a:lnTo>
                  <a:pt x="0" y="640079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2195703" y="4613148"/>
            <a:ext cx="816089" cy="640079"/>
          </a:xfrm>
          <a:custGeom>
            <a:avLst/>
            <a:gdLst/>
            <a:ahLst/>
            <a:cxnLst/>
            <a:rect l="l" t="t" r="r" b="b"/>
            <a:pathLst>
              <a:path w="816089" h="640079">
                <a:moveTo>
                  <a:pt x="0" y="640079"/>
                </a:moveTo>
                <a:lnTo>
                  <a:pt x="816089" y="640079"/>
                </a:lnTo>
                <a:lnTo>
                  <a:pt x="816089" y="0"/>
                </a:lnTo>
                <a:lnTo>
                  <a:pt x="0" y="0"/>
                </a:lnTo>
                <a:lnTo>
                  <a:pt x="0" y="640079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3011805" y="4613148"/>
            <a:ext cx="840092" cy="640079"/>
          </a:xfrm>
          <a:custGeom>
            <a:avLst/>
            <a:gdLst/>
            <a:ahLst/>
            <a:cxnLst/>
            <a:rect l="l" t="t" r="r" b="b"/>
            <a:pathLst>
              <a:path w="840092" h="640079">
                <a:moveTo>
                  <a:pt x="0" y="640079"/>
                </a:moveTo>
                <a:lnTo>
                  <a:pt x="840092" y="640079"/>
                </a:lnTo>
                <a:lnTo>
                  <a:pt x="840092" y="0"/>
                </a:lnTo>
                <a:lnTo>
                  <a:pt x="0" y="0"/>
                </a:lnTo>
                <a:lnTo>
                  <a:pt x="0" y="640079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2195703" y="5253253"/>
            <a:ext cx="816089" cy="640080"/>
          </a:xfrm>
          <a:custGeom>
            <a:avLst/>
            <a:gdLst/>
            <a:ahLst/>
            <a:cxnLst/>
            <a:rect l="l" t="t" r="r" b="b"/>
            <a:pathLst>
              <a:path w="816089" h="640080">
                <a:moveTo>
                  <a:pt x="0" y="640080"/>
                </a:moveTo>
                <a:lnTo>
                  <a:pt x="816089" y="640080"/>
                </a:lnTo>
                <a:lnTo>
                  <a:pt x="816089" y="0"/>
                </a:lnTo>
                <a:lnTo>
                  <a:pt x="0" y="0"/>
                </a:lnTo>
                <a:lnTo>
                  <a:pt x="0" y="640080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3011805" y="5253253"/>
            <a:ext cx="840092" cy="640080"/>
          </a:xfrm>
          <a:custGeom>
            <a:avLst/>
            <a:gdLst/>
            <a:ahLst/>
            <a:cxnLst/>
            <a:rect l="l" t="t" r="r" b="b"/>
            <a:pathLst>
              <a:path w="840092" h="640080">
                <a:moveTo>
                  <a:pt x="0" y="640080"/>
                </a:moveTo>
                <a:lnTo>
                  <a:pt x="840092" y="640080"/>
                </a:lnTo>
                <a:lnTo>
                  <a:pt x="840092" y="0"/>
                </a:lnTo>
                <a:lnTo>
                  <a:pt x="0" y="0"/>
                </a:lnTo>
                <a:lnTo>
                  <a:pt x="0" y="640080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2195703" y="5893333"/>
            <a:ext cx="816089" cy="640080"/>
          </a:xfrm>
          <a:custGeom>
            <a:avLst/>
            <a:gdLst/>
            <a:ahLst/>
            <a:cxnLst/>
            <a:rect l="l" t="t" r="r" b="b"/>
            <a:pathLst>
              <a:path w="816089" h="640079">
                <a:moveTo>
                  <a:pt x="0" y="640079"/>
                </a:moveTo>
                <a:lnTo>
                  <a:pt x="816089" y="640079"/>
                </a:lnTo>
                <a:lnTo>
                  <a:pt x="816089" y="0"/>
                </a:lnTo>
                <a:lnTo>
                  <a:pt x="0" y="0"/>
                </a:lnTo>
                <a:lnTo>
                  <a:pt x="0" y="640079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3011805" y="5893333"/>
            <a:ext cx="840092" cy="640080"/>
          </a:xfrm>
          <a:custGeom>
            <a:avLst/>
            <a:gdLst/>
            <a:ahLst/>
            <a:cxnLst/>
            <a:rect l="l" t="t" r="r" b="b"/>
            <a:pathLst>
              <a:path w="840092" h="640079">
                <a:moveTo>
                  <a:pt x="0" y="640079"/>
                </a:moveTo>
                <a:lnTo>
                  <a:pt x="840092" y="640079"/>
                </a:lnTo>
                <a:lnTo>
                  <a:pt x="840092" y="0"/>
                </a:lnTo>
                <a:lnTo>
                  <a:pt x="0" y="0"/>
                </a:lnTo>
                <a:lnTo>
                  <a:pt x="0" y="640079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2195703" y="6533413"/>
            <a:ext cx="816089" cy="640080"/>
          </a:xfrm>
          <a:custGeom>
            <a:avLst/>
            <a:gdLst/>
            <a:ahLst/>
            <a:cxnLst/>
            <a:rect l="l" t="t" r="r" b="b"/>
            <a:pathLst>
              <a:path w="816089" h="640079">
                <a:moveTo>
                  <a:pt x="816089" y="0"/>
                </a:moveTo>
                <a:lnTo>
                  <a:pt x="0" y="0"/>
                </a:lnTo>
                <a:lnTo>
                  <a:pt x="0" y="324584"/>
                </a:lnTo>
                <a:lnTo>
                  <a:pt x="816089" y="324584"/>
                </a:lnTo>
                <a:lnTo>
                  <a:pt x="816089" y="0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3011805" y="6533413"/>
            <a:ext cx="840092" cy="640080"/>
          </a:xfrm>
          <a:custGeom>
            <a:avLst/>
            <a:gdLst/>
            <a:ahLst/>
            <a:cxnLst/>
            <a:rect l="l" t="t" r="r" b="b"/>
            <a:pathLst>
              <a:path w="840092" h="640079">
                <a:moveTo>
                  <a:pt x="840092" y="0"/>
                </a:moveTo>
                <a:lnTo>
                  <a:pt x="0" y="0"/>
                </a:lnTo>
                <a:lnTo>
                  <a:pt x="0" y="324584"/>
                </a:lnTo>
                <a:lnTo>
                  <a:pt x="840092" y="324584"/>
                </a:lnTo>
                <a:lnTo>
                  <a:pt x="840092" y="0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0" name="object 150"/>
          <p:cNvSpPr/>
          <p:nvPr/>
        </p:nvSpPr>
        <p:spPr>
          <a:xfrm>
            <a:off x="2195703" y="1406398"/>
            <a:ext cx="0" cy="5773445"/>
          </a:xfrm>
          <a:custGeom>
            <a:avLst/>
            <a:gdLst/>
            <a:ahLst/>
            <a:cxnLst/>
            <a:rect l="l" t="t" r="r" b="b"/>
            <a:pathLst>
              <a:path h="5773445">
                <a:moveTo>
                  <a:pt x="0" y="0"/>
                </a:moveTo>
                <a:lnTo>
                  <a:pt x="0" y="5451599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3011805" y="1406398"/>
            <a:ext cx="0" cy="5773445"/>
          </a:xfrm>
          <a:custGeom>
            <a:avLst/>
            <a:gdLst/>
            <a:ahLst/>
            <a:cxnLst/>
            <a:rect l="l" t="t" r="r" b="b"/>
            <a:pathLst>
              <a:path h="5773445">
                <a:moveTo>
                  <a:pt x="0" y="0"/>
                </a:moveTo>
                <a:lnTo>
                  <a:pt x="0" y="5451599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3851910" y="1406398"/>
            <a:ext cx="0" cy="5773445"/>
          </a:xfrm>
          <a:custGeom>
            <a:avLst/>
            <a:gdLst/>
            <a:ahLst/>
            <a:cxnLst/>
            <a:rect l="l" t="t" r="r" b="b"/>
            <a:pathLst>
              <a:path h="5773445">
                <a:moveTo>
                  <a:pt x="0" y="0"/>
                </a:moveTo>
                <a:lnTo>
                  <a:pt x="0" y="5451599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4716018" y="1412748"/>
            <a:ext cx="576059" cy="640079"/>
          </a:xfrm>
          <a:custGeom>
            <a:avLst/>
            <a:gdLst/>
            <a:ahLst/>
            <a:cxnLst/>
            <a:rect l="l" t="t" r="r" b="b"/>
            <a:pathLst>
              <a:path w="576059" h="640079">
                <a:moveTo>
                  <a:pt x="0" y="640079"/>
                </a:moveTo>
                <a:lnTo>
                  <a:pt x="576059" y="640079"/>
                </a:lnTo>
                <a:lnTo>
                  <a:pt x="576059" y="0"/>
                </a:lnTo>
                <a:lnTo>
                  <a:pt x="0" y="0"/>
                </a:lnTo>
                <a:lnTo>
                  <a:pt x="0" y="640079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5292090" y="1412748"/>
            <a:ext cx="648068" cy="640079"/>
          </a:xfrm>
          <a:custGeom>
            <a:avLst/>
            <a:gdLst/>
            <a:ahLst/>
            <a:cxnLst/>
            <a:rect l="l" t="t" r="r" b="b"/>
            <a:pathLst>
              <a:path w="648068" h="640079">
                <a:moveTo>
                  <a:pt x="0" y="640079"/>
                </a:moveTo>
                <a:lnTo>
                  <a:pt x="648068" y="640079"/>
                </a:lnTo>
                <a:lnTo>
                  <a:pt x="648068" y="0"/>
                </a:lnTo>
                <a:lnTo>
                  <a:pt x="0" y="0"/>
                </a:lnTo>
                <a:lnTo>
                  <a:pt x="0" y="640079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5940171" y="1412748"/>
            <a:ext cx="612076" cy="640079"/>
          </a:xfrm>
          <a:custGeom>
            <a:avLst/>
            <a:gdLst/>
            <a:ahLst/>
            <a:cxnLst/>
            <a:rect l="l" t="t" r="r" b="b"/>
            <a:pathLst>
              <a:path w="612076" h="640079">
                <a:moveTo>
                  <a:pt x="0" y="640079"/>
                </a:moveTo>
                <a:lnTo>
                  <a:pt x="612076" y="640079"/>
                </a:lnTo>
                <a:lnTo>
                  <a:pt x="612076" y="0"/>
                </a:lnTo>
                <a:lnTo>
                  <a:pt x="0" y="0"/>
                </a:lnTo>
                <a:lnTo>
                  <a:pt x="0" y="640079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6552183" y="1412748"/>
            <a:ext cx="708075" cy="640079"/>
          </a:xfrm>
          <a:custGeom>
            <a:avLst/>
            <a:gdLst/>
            <a:ahLst/>
            <a:cxnLst/>
            <a:rect l="l" t="t" r="r" b="b"/>
            <a:pathLst>
              <a:path w="708075" h="640079">
                <a:moveTo>
                  <a:pt x="0" y="640079"/>
                </a:moveTo>
                <a:lnTo>
                  <a:pt x="708075" y="640079"/>
                </a:lnTo>
                <a:lnTo>
                  <a:pt x="708075" y="0"/>
                </a:lnTo>
                <a:lnTo>
                  <a:pt x="0" y="0"/>
                </a:lnTo>
                <a:lnTo>
                  <a:pt x="0" y="640079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7" name="object 157"/>
          <p:cNvSpPr/>
          <p:nvPr/>
        </p:nvSpPr>
        <p:spPr>
          <a:xfrm>
            <a:off x="4716018" y="2052828"/>
            <a:ext cx="576059" cy="640079"/>
          </a:xfrm>
          <a:custGeom>
            <a:avLst/>
            <a:gdLst/>
            <a:ahLst/>
            <a:cxnLst/>
            <a:rect l="l" t="t" r="r" b="b"/>
            <a:pathLst>
              <a:path w="576059" h="640079">
                <a:moveTo>
                  <a:pt x="0" y="640079"/>
                </a:moveTo>
                <a:lnTo>
                  <a:pt x="576059" y="640079"/>
                </a:lnTo>
                <a:lnTo>
                  <a:pt x="576059" y="0"/>
                </a:lnTo>
                <a:lnTo>
                  <a:pt x="0" y="0"/>
                </a:lnTo>
                <a:lnTo>
                  <a:pt x="0" y="640079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8" name="object 158"/>
          <p:cNvSpPr/>
          <p:nvPr/>
        </p:nvSpPr>
        <p:spPr>
          <a:xfrm>
            <a:off x="5292090" y="2052828"/>
            <a:ext cx="648068" cy="640079"/>
          </a:xfrm>
          <a:custGeom>
            <a:avLst/>
            <a:gdLst/>
            <a:ahLst/>
            <a:cxnLst/>
            <a:rect l="l" t="t" r="r" b="b"/>
            <a:pathLst>
              <a:path w="648068" h="640079">
                <a:moveTo>
                  <a:pt x="0" y="640079"/>
                </a:moveTo>
                <a:lnTo>
                  <a:pt x="648068" y="640079"/>
                </a:lnTo>
                <a:lnTo>
                  <a:pt x="648068" y="0"/>
                </a:lnTo>
                <a:lnTo>
                  <a:pt x="0" y="0"/>
                </a:lnTo>
                <a:lnTo>
                  <a:pt x="0" y="640079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9" name="object 159"/>
          <p:cNvSpPr/>
          <p:nvPr/>
        </p:nvSpPr>
        <p:spPr>
          <a:xfrm>
            <a:off x="5940171" y="2052828"/>
            <a:ext cx="612076" cy="640079"/>
          </a:xfrm>
          <a:custGeom>
            <a:avLst/>
            <a:gdLst/>
            <a:ahLst/>
            <a:cxnLst/>
            <a:rect l="l" t="t" r="r" b="b"/>
            <a:pathLst>
              <a:path w="612076" h="640079">
                <a:moveTo>
                  <a:pt x="0" y="640079"/>
                </a:moveTo>
                <a:lnTo>
                  <a:pt x="612076" y="640079"/>
                </a:lnTo>
                <a:lnTo>
                  <a:pt x="612076" y="0"/>
                </a:lnTo>
                <a:lnTo>
                  <a:pt x="0" y="0"/>
                </a:lnTo>
                <a:lnTo>
                  <a:pt x="0" y="640079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6552183" y="2052828"/>
            <a:ext cx="708075" cy="640079"/>
          </a:xfrm>
          <a:custGeom>
            <a:avLst/>
            <a:gdLst/>
            <a:ahLst/>
            <a:cxnLst/>
            <a:rect l="l" t="t" r="r" b="b"/>
            <a:pathLst>
              <a:path w="708075" h="640079">
                <a:moveTo>
                  <a:pt x="0" y="640079"/>
                </a:moveTo>
                <a:lnTo>
                  <a:pt x="708075" y="640079"/>
                </a:lnTo>
                <a:lnTo>
                  <a:pt x="708075" y="0"/>
                </a:lnTo>
                <a:lnTo>
                  <a:pt x="0" y="0"/>
                </a:lnTo>
                <a:lnTo>
                  <a:pt x="0" y="640079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1" name="object 161"/>
          <p:cNvSpPr/>
          <p:nvPr/>
        </p:nvSpPr>
        <p:spPr>
          <a:xfrm>
            <a:off x="4716018" y="2692908"/>
            <a:ext cx="576059" cy="640079"/>
          </a:xfrm>
          <a:custGeom>
            <a:avLst/>
            <a:gdLst/>
            <a:ahLst/>
            <a:cxnLst/>
            <a:rect l="l" t="t" r="r" b="b"/>
            <a:pathLst>
              <a:path w="576059" h="640079">
                <a:moveTo>
                  <a:pt x="0" y="640079"/>
                </a:moveTo>
                <a:lnTo>
                  <a:pt x="576059" y="640079"/>
                </a:lnTo>
                <a:lnTo>
                  <a:pt x="576059" y="0"/>
                </a:lnTo>
                <a:lnTo>
                  <a:pt x="0" y="0"/>
                </a:lnTo>
                <a:lnTo>
                  <a:pt x="0" y="640079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2" name="object 162"/>
          <p:cNvSpPr/>
          <p:nvPr/>
        </p:nvSpPr>
        <p:spPr>
          <a:xfrm>
            <a:off x="5292090" y="2692908"/>
            <a:ext cx="648068" cy="640079"/>
          </a:xfrm>
          <a:custGeom>
            <a:avLst/>
            <a:gdLst/>
            <a:ahLst/>
            <a:cxnLst/>
            <a:rect l="l" t="t" r="r" b="b"/>
            <a:pathLst>
              <a:path w="648068" h="640079">
                <a:moveTo>
                  <a:pt x="0" y="640079"/>
                </a:moveTo>
                <a:lnTo>
                  <a:pt x="648068" y="640079"/>
                </a:lnTo>
                <a:lnTo>
                  <a:pt x="648068" y="0"/>
                </a:lnTo>
                <a:lnTo>
                  <a:pt x="0" y="0"/>
                </a:lnTo>
                <a:lnTo>
                  <a:pt x="0" y="640079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3" name="object 163"/>
          <p:cNvSpPr/>
          <p:nvPr/>
        </p:nvSpPr>
        <p:spPr>
          <a:xfrm>
            <a:off x="5940171" y="2692908"/>
            <a:ext cx="612076" cy="640079"/>
          </a:xfrm>
          <a:custGeom>
            <a:avLst/>
            <a:gdLst/>
            <a:ahLst/>
            <a:cxnLst/>
            <a:rect l="l" t="t" r="r" b="b"/>
            <a:pathLst>
              <a:path w="612076" h="640079">
                <a:moveTo>
                  <a:pt x="0" y="640079"/>
                </a:moveTo>
                <a:lnTo>
                  <a:pt x="612076" y="640079"/>
                </a:lnTo>
                <a:lnTo>
                  <a:pt x="612076" y="0"/>
                </a:lnTo>
                <a:lnTo>
                  <a:pt x="0" y="0"/>
                </a:lnTo>
                <a:lnTo>
                  <a:pt x="0" y="640079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4" name="object 164"/>
          <p:cNvSpPr/>
          <p:nvPr/>
        </p:nvSpPr>
        <p:spPr>
          <a:xfrm>
            <a:off x="6552183" y="2692908"/>
            <a:ext cx="708075" cy="640079"/>
          </a:xfrm>
          <a:custGeom>
            <a:avLst/>
            <a:gdLst/>
            <a:ahLst/>
            <a:cxnLst/>
            <a:rect l="l" t="t" r="r" b="b"/>
            <a:pathLst>
              <a:path w="708075" h="640079">
                <a:moveTo>
                  <a:pt x="0" y="640079"/>
                </a:moveTo>
                <a:lnTo>
                  <a:pt x="708075" y="640079"/>
                </a:lnTo>
                <a:lnTo>
                  <a:pt x="708075" y="0"/>
                </a:lnTo>
                <a:lnTo>
                  <a:pt x="0" y="0"/>
                </a:lnTo>
                <a:lnTo>
                  <a:pt x="0" y="640079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5" name="object 165"/>
          <p:cNvSpPr/>
          <p:nvPr/>
        </p:nvSpPr>
        <p:spPr>
          <a:xfrm>
            <a:off x="4716018" y="3332988"/>
            <a:ext cx="576059" cy="640080"/>
          </a:xfrm>
          <a:custGeom>
            <a:avLst/>
            <a:gdLst/>
            <a:ahLst/>
            <a:cxnLst/>
            <a:rect l="l" t="t" r="r" b="b"/>
            <a:pathLst>
              <a:path w="576059" h="640080">
                <a:moveTo>
                  <a:pt x="0" y="640080"/>
                </a:moveTo>
                <a:lnTo>
                  <a:pt x="576059" y="640080"/>
                </a:lnTo>
                <a:lnTo>
                  <a:pt x="576059" y="0"/>
                </a:lnTo>
                <a:lnTo>
                  <a:pt x="0" y="0"/>
                </a:lnTo>
                <a:lnTo>
                  <a:pt x="0" y="640080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6" name="object 166"/>
          <p:cNvSpPr/>
          <p:nvPr/>
        </p:nvSpPr>
        <p:spPr>
          <a:xfrm>
            <a:off x="5292090" y="3332988"/>
            <a:ext cx="648068" cy="640080"/>
          </a:xfrm>
          <a:custGeom>
            <a:avLst/>
            <a:gdLst/>
            <a:ahLst/>
            <a:cxnLst/>
            <a:rect l="l" t="t" r="r" b="b"/>
            <a:pathLst>
              <a:path w="648068" h="640080">
                <a:moveTo>
                  <a:pt x="0" y="640080"/>
                </a:moveTo>
                <a:lnTo>
                  <a:pt x="648068" y="640080"/>
                </a:lnTo>
                <a:lnTo>
                  <a:pt x="648068" y="0"/>
                </a:lnTo>
                <a:lnTo>
                  <a:pt x="0" y="0"/>
                </a:lnTo>
                <a:lnTo>
                  <a:pt x="0" y="640080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7" name="object 167"/>
          <p:cNvSpPr/>
          <p:nvPr/>
        </p:nvSpPr>
        <p:spPr>
          <a:xfrm>
            <a:off x="5940171" y="3332988"/>
            <a:ext cx="612076" cy="640080"/>
          </a:xfrm>
          <a:custGeom>
            <a:avLst/>
            <a:gdLst/>
            <a:ahLst/>
            <a:cxnLst/>
            <a:rect l="l" t="t" r="r" b="b"/>
            <a:pathLst>
              <a:path w="612076" h="640080">
                <a:moveTo>
                  <a:pt x="0" y="640080"/>
                </a:moveTo>
                <a:lnTo>
                  <a:pt x="612076" y="640080"/>
                </a:lnTo>
                <a:lnTo>
                  <a:pt x="612076" y="0"/>
                </a:lnTo>
                <a:lnTo>
                  <a:pt x="0" y="0"/>
                </a:lnTo>
                <a:lnTo>
                  <a:pt x="0" y="640080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8" name="object 168"/>
          <p:cNvSpPr/>
          <p:nvPr/>
        </p:nvSpPr>
        <p:spPr>
          <a:xfrm>
            <a:off x="6552183" y="3332988"/>
            <a:ext cx="708075" cy="640080"/>
          </a:xfrm>
          <a:custGeom>
            <a:avLst/>
            <a:gdLst/>
            <a:ahLst/>
            <a:cxnLst/>
            <a:rect l="l" t="t" r="r" b="b"/>
            <a:pathLst>
              <a:path w="708075" h="640080">
                <a:moveTo>
                  <a:pt x="0" y="640080"/>
                </a:moveTo>
                <a:lnTo>
                  <a:pt x="708075" y="640080"/>
                </a:lnTo>
                <a:lnTo>
                  <a:pt x="708075" y="0"/>
                </a:lnTo>
                <a:lnTo>
                  <a:pt x="0" y="0"/>
                </a:lnTo>
                <a:lnTo>
                  <a:pt x="0" y="640080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9" name="object 169"/>
          <p:cNvSpPr/>
          <p:nvPr/>
        </p:nvSpPr>
        <p:spPr>
          <a:xfrm>
            <a:off x="4716018" y="3973068"/>
            <a:ext cx="576059" cy="640080"/>
          </a:xfrm>
          <a:custGeom>
            <a:avLst/>
            <a:gdLst/>
            <a:ahLst/>
            <a:cxnLst/>
            <a:rect l="l" t="t" r="r" b="b"/>
            <a:pathLst>
              <a:path w="576059" h="640079">
                <a:moveTo>
                  <a:pt x="0" y="640079"/>
                </a:moveTo>
                <a:lnTo>
                  <a:pt x="576059" y="640079"/>
                </a:lnTo>
                <a:lnTo>
                  <a:pt x="576059" y="0"/>
                </a:lnTo>
                <a:lnTo>
                  <a:pt x="0" y="0"/>
                </a:lnTo>
                <a:lnTo>
                  <a:pt x="0" y="640079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0" name="object 170"/>
          <p:cNvSpPr/>
          <p:nvPr/>
        </p:nvSpPr>
        <p:spPr>
          <a:xfrm>
            <a:off x="5292090" y="3973068"/>
            <a:ext cx="648068" cy="640080"/>
          </a:xfrm>
          <a:custGeom>
            <a:avLst/>
            <a:gdLst/>
            <a:ahLst/>
            <a:cxnLst/>
            <a:rect l="l" t="t" r="r" b="b"/>
            <a:pathLst>
              <a:path w="648068" h="640079">
                <a:moveTo>
                  <a:pt x="0" y="640079"/>
                </a:moveTo>
                <a:lnTo>
                  <a:pt x="648068" y="640079"/>
                </a:lnTo>
                <a:lnTo>
                  <a:pt x="648068" y="0"/>
                </a:lnTo>
                <a:lnTo>
                  <a:pt x="0" y="0"/>
                </a:lnTo>
                <a:lnTo>
                  <a:pt x="0" y="640079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1" name="object 171"/>
          <p:cNvSpPr/>
          <p:nvPr/>
        </p:nvSpPr>
        <p:spPr>
          <a:xfrm>
            <a:off x="5940171" y="3973068"/>
            <a:ext cx="612076" cy="640080"/>
          </a:xfrm>
          <a:custGeom>
            <a:avLst/>
            <a:gdLst/>
            <a:ahLst/>
            <a:cxnLst/>
            <a:rect l="l" t="t" r="r" b="b"/>
            <a:pathLst>
              <a:path w="612076" h="640079">
                <a:moveTo>
                  <a:pt x="0" y="640079"/>
                </a:moveTo>
                <a:lnTo>
                  <a:pt x="612076" y="640079"/>
                </a:lnTo>
                <a:lnTo>
                  <a:pt x="612076" y="0"/>
                </a:lnTo>
                <a:lnTo>
                  <a:pt x="0" y="0"/>
                </a:lnTo>
                <a:lnTo>
                  <a:pt x="0" y="640079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2" name="object 172"/>
          <p:cNvSpPr/>
          <p:nvPr/>
        </p:nvSpPr>
        <p:spPr>
          <a:xfrm>
            <a:off x="6552183" y="3973068"/>
            <a:ext cx="708075" cy="640080"/>
          </a:xfrm>
          <a:custGeom>
            <a:avLst/>
            <a:gdLst/>
            <a:ahLst/>
            <a:cxnLst/>
            <a:rect l="l" t="t" r="r" b="b"/>
            <a:pathLst>
              <a:path w="708075" h="640079">
                <a:moveTo>
                  <a:pt x="0" y="640079"/>
                </a:moveTo>
                <a:lnTo>
                  <a:pt x="708075" y="640079"/>
                </a:lnTo>
                <a:lnTo>
                  <a:pt x="708075" y="0"/>
                </a:lnTo>
                <a:lnTo>
                  <a:pt x="0" y="0"/>
                </a:lnTo>
                <a:lnTo>
                  <a:pt x="0" y="640079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3" name="object 173"/>
          <p:cNvSpPr/>
          <p:nvPr/>
        </p:nvSpPr>
        <p:spPr>
          <a:xfrm>
            <a:off x="4716018" y="4613148"/>
            <a:ext cx="576059" cy="640079"/>
          </a:xfrm>
          <a:custGeom>
            <a:avLst/>
            <a:gdLst/>
            <a:ahLst/>
            <a:cxnLst/>
            <a:rect l="l" t="t" r="r" b="b"/>
            <a:pathLst>
              <a:path w="576059" h="640079">
                <a:moveTo>
                  <a:pt x="0" y="640079"/>
                </a:moveTo>
                <a:lnTo>
                  <a:pt x="576059" y="640079"/>
                </a:lnTo>
                <a:lnTo>
                  <a:pt x="576059" y="0"/>
                </a:lnTo>
                <a:lnTo>
                  <a:pt x="0" y="0"/>
                </a:lnTo>
                <a:lnTo>
                  <a:pt x="0" y="640079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4" name="object 174"/>
          <p:cNvSpPr/>
          <p:nvPr/>
        </p:nvSpPr>
        <p:spPr>
          <a:xfrm>
            <a:off x="5292090" y="4613148"/>
            <a:ext cx="648068" cy="640079"/>
          </a:xfrm>
          <a:custGeom>
            <a:avLst/>
            <a:gdLst/>
            <a:ahLst/>
            <a:cxnLst/>
            <a:rect l="l" t="t" r="r" b="b"/>
            <a:pathLst>
              <a:path w="648068" h="640079">
                <a:moveTo>
                  <a:pt x="0" y="640079"/>
                </a:moveTo>
                <a:lnTo>
                  <a:pt x="648068" y="640079"/>
                </a:lnTo>
                <a:lnTo>
                  <a:pt x="648068" y="0"/>
                </a:lnTo>
                <a:lnTo>
                  <a:pt x="0" y="0"/>
                </a:lnTo>
                <a:lnTo>
                  <a:pt x="0" y="640079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5" name="object 175"/>
          <p:cNvSpPr/>
          <p:nvPr/>
        </p:nvSpPr>
        <p:spPr>
          <a:xfrm>
            <a:off x="5940171" y="4613148"/>
            <a:ext cx="612076" cy="640079"/>
          </a:xfrm>
          <a:custGeom>
            <a:avLst/>
            <a:gdLst/>
            <a:ahLst/>
            <a:cxnLst/>
            <a:rect l="l" t="t" r="r" b="b"/>
            <a:pathLst>
              <a:path w="612076" h="640079">
                <a:moveTo>
                  <a:pt x="0" y="640079"/>
                </a:moveTo>
                <a:lnTo>
                  <a:pt x="612076" y="640079"/>
                </a:lnTo>
                <a:lnTo>
                  <a:pt x="612076" y="0"/>
                </a:lnTo>
                <a:lnTo>
                  <a:pt x="0" y="0"/>
                </a:lnTo>
                <a:lnTo>
                  <a:pt x="0" y="640079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6" name="object 176"/>
          <p:cNvSpPr/>
          <p:nvPr/>
        </p:nvSpPr>
        <p:spPr>
          <a:xfrm>
            <a:off x="6552183" y="4613148"/>
            <a:ext cx="708075" cy="640079"/>
          </a:xfrm>
          <a:custGeom>
            <a:avLst/>
            <a:gdLst/>
            <a:ahLst/>
            <a:cxnLst/>
            <a:rect l="l" t="t" r="r" b="b"/>
            <a:pathLst>
              <a:path w="708075" h="640079">
                <a:moveTo>
                  <a:pt x="0" y="640079"/>
                </a:moveTo>
                <a:lnTo>
                  <a:pt x="708075" y="640079"/>
                </a:lnTo>
                <a:lnTo>
                  <a:pt x="708075" y="0"/>
                </a:lnTo>
                <a:lnTo>
                  <a:pt x="0" y="0"/>
                </a:lnTo>
                <a:lnTo>
                  <a:pt x="0" y="640079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7" name="object 177"/>
          <p:cNvSpPr/>
          <p:nvPr/>
        </p:nvSpPr>
        <p:spPr>
          <a:xfrm>
            <a:off x="4716018" y="5253253"/>
            <a:ext cx="576059" cy="640080"/>
          </a:xfrm>
          <a:custGeom>
            <a:avLst/>
            <a:gdLst/>
            <a:ahLst/>
            <a:cxnLst/>
            <a:rect l="l" t="t" r="r" b="b"/>
            <a:pathLst>
              <a:path w="576059" h="640080">
                <a:moveTo>
                  <a:pt x="0" y="640080"/>
                </a:moveTo>
                <a:lnTo>
                  <a:pt x="576059" y="640080"/>
                </a:lnTo>
                <a:lnTo>
                  <a:pt x="576059" y="0"/>
                </a:lnTo>
                <a:lnTo>
                  <a:pt x="0" y="0"/>
                </a:lnTo>
                <a:lnTo>
                  <a:pt x="0" y="640080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8" name="object 178"/>
          <p:cNvSpPr/>
          <p:nvPr/>
        </p:nvSpPr>
        <p:spPr>
          <a:xfrm>
            <a:off x="5292090" y="5253253"/>
            <a:ext cx="648068" cy="640080"/>
          </a:xfrm>
          <a:custGeom>
            <a:avLst/>
            <a:gdLst/>
            <a:ahLst/>
            <a:cxnLst/>
            <a:rect l="l" t="t" r="r" b="b"/>
            <a:pathLst>
              <a:path w="648068" h="640080">
                <a:moveTo>
                  <a:pt x="0" y="640080"/>
                </a:moveTo>
                <a:lnTo>
                  <a:pt x="648068" y="640080"/>
                </a:lnTo>
                <a:lnTo>
                  <a:pt x="648068" y="0"/>
                </a:lnTo>
                <a:lnTo>
                  <a:pt x="0" y="0"/>
                </a:lnTo>
                <a:lnTo>
                  <a:pt x="0" y="640080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9" name="object 179"/>
          <p:cNvSpPr/>
          <p:nvPr/>
        </p:nvSpPr>
        <p:spPr>
          <a:xfrm>
            <a:off x="5940171" y="5253253"/>
            <a:ext cx="612076" cy="640080"/>
          </a:xfrm>
          <a:custGeom>
            <a:avLst/>
            <a:gdLst/>
            <a:ahLst/>
            <a:cxnLst/>
            <a:rect l="l" t="t" r="r" b="b"/>
            <a:pathLst>
              <a:path w="612076" h="640080">
                <a:moveTo>
                  <a:pt x="0" y="640080"/>
                </a:moveTo>
                <a:lnTo>
                  <a:pt x="612076" y="640080"/>
                </a:lnTo>
                <a:lnTo>
                  <a:pt x="612076" y="0"/>
                </a:lnTo>
                <a:lnTo>
                  <a:pt x="0" y="0"/>
                </a:lnTo>
                <a:lnTo>
                  <a:pt x="0" y="640080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0" name="object 180"/>
          <p:cNvSpPr/>
          <p:nvPr/>
        </p:nvSpPr>
        <p:spPr>
          <a:xfrm>
            <a:off x="6552183" y="5253253"/>
            <a:ext cx="708075" cy="640080"/>
          </a:xfrm>
          <a:custGeom>
            <a:avLst/>
            <a:gdLst/>
            <a:ahLst/>
            <a:cxnLst/>
            <a:rect l="l" t="t" r="r" b="b"/>
            <a:pathLst>
              <a:path w="708075" h="640080">
                <a:moveTo>
                  <a:pt x="0" y="640080"/>
                </a:moveTo>
                <a:lnTo>
                  <a:pt x="708075" y="640080"/>
                </a:lnTo>
                <a:lnTo>
                  <a:pt x="708075" y="0"/>
                </a:lnTo>
                <a:lnTo>
                  <a:pt x="0" y="0"/>
                </a:lnTo>
                <a:lnTo>
                  <a:pt x="0" y="640080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1" name="object 181"/>
          <p:cNvSpPr/>
          <p:nvPr/>
        </p:nvSpPr>
        <p:spPr>
          <a:xfrm>
            <a:off x="4716018" y="5893333"/>
            <a:ext cx="576059" cy="640080"/>
          </a:xfrm>
          <a:custGeom>
            <a:avLst/>
            <a:gdLst/>
            <a:ahLst/>
            <a:cxnLst/>
            <a:rect l="l" t="t" r="r" b="b"/>
            <a:pathLst>
              <a:path w="576059" h="640079">
                <a:moveTo>
                  <a:pt x="0" y="640079"/>
                </a:moveTo>
                <a:lnTo>
                  <a:pt x="576059" y="640079"/>
                </a:lnTo>
                <a:lnTo>
                  <a:pt x="576059" y="0"/>
                </a:lnTo>
                <a:lnTo>
                  <a:pt x="0" y="0"/>
                </a:lnTo>
                <a:lnTo>
                  <a:pt x="0" y="640079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2" name="object 182"/>
          <p:cNvSpPr/>
          <p:nvPr/>
        </p:nvSpPr>
        <p:spPr>
          <a:xfrm>
            <a:off x="5292090" y="5893333"/>
            <a:ext cx="648068" cy="640080"/>
          </a:xfrm>
          <a:custGeom>
            <a:avLst/>
            <a:gdLst/>
            <a:ahLst/>
            <a:cxnLst/>
            <a:rect l="l" t="t" r="r" b="b"/>
            <a:pathLst>
              <a:path w="648068" h="640079">
                <a:moveTo>
                  <a:pt x="0" y="640079"/>
                </a:moveTo>
                <a:lnTo>
                  <a:pt x="648068" y="640079"/>
                </a:lnTo>
                <a:lnTo>
                  <a:pt x="648068" y="0"/>
                </a:lnTo>
                <a:lnTo>
                  <a:pt x="0" y="0"/>
                </a:lnTo>
                <a:lnTo>
                  <a:pt x="0" y="640079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3" name="object 183"/>
          <p:cNvSpPr/>
          <p:nvPr/>
        </p:nvSpPr>
        <p:spPr>
          <a:xfrm>
            <a:off x="5940171" y="5893333"/>
            <a:ext cx="612076" cy="640080"/>
          </a:xfrm>
          <a:custGeom>
            <a:avLst/>
            <a:gdLst/>
            <a:ahLst/>
            <a:cxnLst/>
            <a:rect l="l" t="t" r="r" b="b"/>
            <a:pathLst>
              <a:path w="612076" h="640079">
                <a:moveTo>
                  <a:pt x="0" y="640079"/>
                </a:moveTo>
                <a:lnTo>
                  <a:pt x="612076" y="640079"/>
                </a:lnTo>
                <a:lnTo>
                  <a:pt x="612076" y="0"/>
                </a:lnTo>
                <a:lnTo>
                  <a:pt x="0" y="0"/>
                </a:lnTo>
                <a:lnTo>
                  <a:pt x="0" y="640079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4" name="object 184"/>
          <p:cNvSpPr/>
          <p:nvPr/>
        </p:nvSpPr>
        <p:spPr>
          <a:xfrm>
            <a:off x="6552183" y="5893333"/>
            <a:ext cx="708075" cy="640080"/>
          </a:xfrm>
          <a:custGeom>
            <a:avLst/>
            <a:gdLst/>
            <a:ahLst/>
            <a:cxnLst/>
            <a:rect l="l" t="t" r="r" b="b"/>
            <a:pathLst>
              <a:path w="708075" h="640079">
                <a:moveTo>
                  <a:pt x="0" y="640079"/>
                </a:moveTo>
                <a:lnTo>
                  <a:pt x="708075" y="640079"/>
                </a:lnTo>
                <a:lnTo>
                  <a:pt x="708075" y="0"/>
                </a:lnTo>
                <a:lnTo>
                  <a:pt x="0" y="0"/>
                </a:lnTo>
                <a:lnTo>
                  <a:pt x="0" y="640079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5" name="object 185"/>
          <p:cNvSpPr/>
          <p:nvPr/>
        </p:nvSpPr>
        <p:spPr>
          <a:xfrm>
            <a:off x="4716018" y="6533413"/>
            <a:ext cx="576059" cy="640080"/>
          </a:xfrm>
          <a:custGeom>
            <a:avLst/>
            <a:gdLst/>
            <a:ahLst/>
            <a:cxnLst/>
            <a:rect l="l" t="t" r="r" b="b"/>
            <a:pathLst>
              <a:path w="576059" h="640079">
                <a:moveTo>
                  <a:pt x="576059" y="0"/>
                </a:moveTo>
                <a:lnTo>
                  <a:pt x="0" y="0"/>
                </a:lnTo>
                <a:lnTo>
                  <a:pt x="0" y="324584"/>
                </a:lnTo>
                <a:lnTo>
                  <a:pt x="576059" y="324584"/>
                </a:lnTo>
                <a:lnTo>
                  <a:pt x="576059" y="0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6" name="object 186"/>
          <p:cNvSpPr/>
          <p:nvPr/>
        </p:nvSpPr>
        <p:spPr>
          <a:xfrm>
            <a:off x="5292090" y="6533413"/>
            <a:ext cx="648068" cy="640080"/>
          </a:xfrm>
          <a:custGeom>
            <a:avLst/>
            <a:gdLst/>
            <a:ahLst/>
            <a:cxnLst/>
            <a:rect l="l" t="t" r="r" b="b"/>
            <a:pathLst>
              <a:path w="648068" h="640079">
                <a:moveTo>
                  <a:pt x="648068" y="0"/>
                </a:moveTo>
                <a:lnTo>
                  <a:pt x="0" y="0"/>
                </a:lnTo>
                <a:lnTo>
                  <a:pt x="0" y="324584"/>
                </a:lnTo>
                <a:lnTo>
                  <a:pt x="648068" y="324584"/>
                </a:lnTo>
                <a:lnTo>
                  <a:pt x="648068" y="0"/>
                </a:lnTo>
                <a:close/>
              </a:path>
            </a:pathLst>
          </a:custGeom>
          <a:solidFill>
            <a:srgbClr val="FDB68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7" name="object 187"/>
          <p:cNvSpPr/>
          <p:nvPr/>
        </p:nvSpPr>
        <p:spPr>
          <a:xfrm>
            <a:off x="5940171" y="6533413"/>
            <a:ext cx="612076" cy="640080"/>
          </a:xfrm>
          <a:custGeom>
            <a:avLst/>
            <a:gdLst/>
            <a:ahLst/>
            <a:cxnLst/>
            <a:rect l="l" t="t" r="r" b="b"/>
            <a:pathLst>
              <a:path w="612076" h="640079">
                <a:moveTo>
                  <a:pt x="612076" y="0"/>
                </a:moveTo>
                <a:lnTo>
                  <a:pt x="0" y="0"/>
                </a:lnTo>
                <a:lnTo>
                  <a:pt x="0" y="324584"/>
                </a:lnTo>
                <a:lnTo>
                  <a:pt x="612076" y="324584"/>
                </a:lnTo>
                <a:lnTo>
                  <a:pt x="612076" y="0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8" name="object 188"/>
          <p:cNvSpPr/>
          <p:nvPr/>
        </p:nvSpPr>
        <p:spPr>
          <a:xfrm>
            <a:off x="6552183" y="6533413"/>
            <a:ext cx="708075" cy="640080"/>
          </a:xfrm>
          <a:custGeom>
            <a:avLst/>
            <a:gdLst/>
            <a:ahLst/>
            <a:cxnLst/>
            <a:rect l="l" t="t" r="r" b="b"/>
            <a:pathLst>
              <a:path w="708075" h="640079">
                <a:moveTo>
                  <a:pt x="708075" y="0"/>
                </a:moveTo>
                <a:lnTo>
                  <a:pt x="0" y="0"/>
                </a:lnTo>
                <a:lnTo>
                  <a:pt x="0" y="324584"/>
                </a:lnTo>
                <a:lnTo>
                  <a:pt x="708075" y="324584"/>
                </a:lnTo>
                <a:lnTo>
                  <a:pt x="708075" y="0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9" name="object 189"/>
          <p:cNvSpPr/>
          <p:nvPr/>
        </p:nvSpPr>
        <p:spPr>
          <a:xfrm>
            <a:off x="4716018" y="1406398"/>
            <a:ext cx="0" cy="5773445"/>
          </a:xfrm>
          <a:custGeom>
            <a:avLst/>
            <a:gdLst/>
            <a:ahLst/>
            <a:cxnLst/>
            <a:rect l="l" t="t" r="r" b="b"/>
            <a:pathLst>
              <a:path h="5773445">
                <a:moveTo>
                  <a:pt x="0" y="0"/>
                </a:moveTo>
                <a:lnTo>
                  <a:pt x="0" y="5451599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0" name="object 190"/>
          <p:cNvSpPr/>
          <p:nvPr/>
        </p:nvSpPr>
        <p:spPr>
          <a:xfrm>
            <a:off x="5292090" y="1406398"/>
            <a:ext cx="0" cy="5773445"/>
          </a:xfrm>
          <a:custGeom>
            <a:avLst/>
            <a:gdLst/>
            <a:ahLst/>
            <a:cxnLst/>
            <a:rect l="l" t="t" r="r" b="b"/>
            <a:pathLst>
              <a:path h="5773445">
                <a:moveTo>
                  <a:pt x="0" y="0"/>
                </a:moveTo>
                <a:lnTo>
                  <a:pt x="0" y="5451599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1" name="object 191"/>
          <p:cNvSpPr/>
          <p:nvPr/>
        </p:nvSpPr>
        <p:spPr>
          <a:xfrm>
            <a:off x="5940171" y="1406398"/>
            <a:ext cx="0" cy="5773445"/>
          </a:xfrm>
          <a:custGeom>
            <a:avLst/>
            <a:gdLst/>
            <a:ahLst/>
            <a:cxnLst/>
            <a:rect l="l" t="t" r="r" b="b"/>
            <a:pathLst>
              <a:path h="5773445">
                <a:moveTo>
                  <a:pt x="0" y="0"/>
                </a:moveTo>
                <a:lnTo>
                  <a:pt x="0" y="5451599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2" name="object 192"/>
          <p:cNvSpPr/>
          <p:nvPr/>
        </p:nvSpPr>
        <p:spPr>
          <a:xfrm>
            <a:off x="6552183" y="1406398"/>
            <a:ext cx="0" cy="5773445"/>
          </a:xfrm>
          <a:custGeom>
            <a:avLst/>
            <a:gdLst/>
            <a:ahLst/>
            <a:cxnLst/>
            <a:rect l="l" t="t" r="r" b="b"/>
            <a:pathLst>
              <a:path h="5773445">
                <a:moveTo>
                  <a:pt x="0" y="0"/>
                </a:moveTo>
                <a:lnTo>
                  <a:pt x="0" y="5451599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3" name="object 193"/>
          <p:cNvSpPr/>
          <p:nvPr/>
        </p:nvSpPr>
        <p:spPr>
          <a:xfrm>
            <a:off x="7260335" y="1406398"/>
            <a:ext cx="0" cy="5773445"/>
          </a:xfrm>
          <a:custGeom>
            <a:avLst/>
            <a:gdLst/>
            <a:ahLst/>
            <a:cxnLst/>
            <a:rect l="l" t="t" r="r" b="b"/>
            <a:pathLst>
              <a:path h="5773445">
                <a:moveTo>
                  <a:pt x="0" y="0"/>
                </a:moveTo>
                <a:lnTo>
                  <a:pt x="0" y="5451599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4" name="object 194"/>
          <p:cNvSpPr/>
          <p:nvPr/>
        </p:nvSpPr>
        <p:spPr>
          <a:xfrm>
            <a:off x="7968360" y="1406398"/>
            <a:ext cx="0" cy="5773445"/>
          </a:xfrm>
          <a:custGeom>
            <a:avLst/>
            <a:gdLst/>
            <a:ahLst/>
            <a:cxnLst/>
            <a:rect l="l" t="t" r="r" b="b"/>
            <a:pathLst>
              <a:path h="5773445">
                <a:moveTo>
                  <a:pt x="0" y="0"/>
                </a:moveTo>
                <a:lnTo>
                  <a:pt x="0" y="5451599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5" name="object 195"/>
          <p:cNvSpPr/>
          <p:nvPr/>
        </p:nvSpPr>
        <p:spPr>
          <a:xfrm>
            <a:off x="173164" y="2052827"/>
            <a:ext cx="8509698" cy="0"/>
          </a:xfrm>
          <a:custGeom>
            <a:avLst/>
            <a:gdLst/>
            <a:ahLst/>
            <a:cxnLst/>
            <a:rect l="l" t="t" r="r" b="b"/>
            <a:pathLst>
              <a:path w="8509698">
                <a:moveTo>
                  <a:pt x="0" y="0"/>
                </a:moveTo>
                <a:lnTo>
                  <a:pt x="850969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6" name="object 196"/>
          <p:cNvSpPr/>
          <p:nvPr/>
        </p:nvSpPr>
        <p:spPr>
          <a:xfrm>
            <a:off x="173164" y="2692908"/>
            <a:ext cx="8509698" cy="0"/>
          </a:xfrm>
          <a:custGeom>
            <a:avLst/>
            <a:gdLst/>
            <a:ahLst/>
            <a:cxnLst/>
            <a:rect l="l" t="t" r="r" b="b"/>
            <a:pathLst>
              <a:path w="8509698">
                <a:moveTo>
                  <a:pt x="0" y="0"/>
                </a:moveTo>
                <a:lnTo>
                  <a:pt x="850969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7" name="object 197"/>
          <p:cNvSpPr/>
          <p:nvPr/>
        </p:nvSpPr>
        <p:spPr>
          <a:xfrm>
            <a:off x="173164" y="3332988"/>
            <a:ext cx="8509698" cy="0"/>
          </a:xfrm>
          <a:custGeom>
            <a:avLst/>
            <a:gdLst/>
            <a:ahLst/>
            <a:cxnLst/>
            <a:rect l="l" t="t" r="r" b="b"/>
            <a:pathLst>
              <a:path w="8509698">
                <a:moveTo>
                  <a:pt x="0" y="0"/>
                </a:moveTo>
                <a:lnTo>
                  <a:pt x="850969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8" name="object 198"/>
          <p:cNvSpPr/>
          <p:nvPr/>
        </p:nvSpPr>
        <p:spPr>
          <a:xfrm>
            <a:off x="173164" y="3973068"/>
            <a:ext cx="8509698" cy="0"/>
          </a:xfrm>
          <a:custGeom>
            <a:avLst/>
            <a:gdLst/>
            <a:ahLst/>
            <a:cxnLst/>
            <a:rect l="l" t="t" r="r" b="b"/>
            <a:pathLst>
              <a:path w="8509698">
                <a:moveTo>
                  <a:pt x="0" y="0"/>
                </a:moveTo>
                <a:lnTo>
                  <a:pt x="850969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9" name="object 199"/>
          <p:cNvSpPr/>
          <p:nvPr/>
        </p:nvSpPr>
        <p:spPr>
          <a:xfrm>
            <a:off x="173164" y="4613148"/>
            <a:ext cx="8509698" cy="0"/>
          </a:xfrm>
          <a:custGeom>
            <a:avLst/>
            <a:gdLst/>
            <a:ahLst/>
            <a:cxnLst/>
            <a:rect l="l" t="t" r="r" b="b"/>
            <a:pathLst>
              <a:path w="8509698">
                <a:moveTo>
                  <a:pt x="0" y="0"/>
                </a:moveTo>
                <a:lnTo>
                  <a:pt x="850969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0" name="object 200"/>
          <p:cNvSpPr/>
          <p:nvPr/>
        </p:nvSpPr>
        <p:spPr>
          <a:xfrm>
            <a:off x="173164" y="5253228"/>
            <a:ext cx="8509698" cy="0"/>
          </a:xfrm>
          <a:custGeom>
            <a:avLst/>
            <a:gdLst/>
            <a:ahLst/>
            <a:cxnLst/>
            <a:rect l="l" t="t" r="r" b="b"/>
            <a:pathLst>
              <a:path w="8509698">
                <a:moveTo>
                  <a:pt x="0" y="0"/>
                </a:moveTo>
                <a:lnTo>
                  <a:pt x="850969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1" name="object 201"/>
          <p:cNvSpPr/>
          <p:nvPr/>
        </p:nvSpPr>
        <p:spPr>
          <a:xfrm>
            <a:off x="173164" y="5893333"/>
            <a:ext cx="8509698" cy="0"/>
          </a:xfrm>
          <a:custGeom>
            <a:avLst/>
            <a:gdLst/>
            <a:ahLst/>
            <a:cxnLst/>
            <a:rect l="l" t="t" r="r" b="b"/>
            <a:pathLst>
              <a:path w="8509698">
                <a:moveTo>
                  <a:pt x="0" y="0"/>
                </a:moveTo>
                <a:lnTo>
                  <a:pt x="850969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2" name="object 202"/>
          <p:cNvSpPr/>
          <p:nvPr/>
        </p:nvSpPr>
        <p:spPr>
          <a:xfrm>
            <a:off x="173164" y="6533413"/>
            <a:ext cx="8509698" cy="0"/>
          </a:xfrm>
          <a:custGeom>
            <a:avLst/>
            <a:gdLst/>
            <a:ahLst/>
            <a:cxnLst/>
            <a:rect l="l" t="t" r="r" b="b"/>
            <a:pathLst>
              <a:path w="8509698">
                <a:moveTo>
                  <a:pt x="0" y="0"/>
                </a:moveTo>
                <a:lnTo>
                  <a:pt x="850969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3" name="object 203"/>
          <p:cNvSpPr/>
          <p:nvPr/>
        </p:nvSpPr>
        <p:spPr>
          <a:xfrm>
            <a:off x="179514" y="1406398"/>
            <a:ext cx="0" cy="5773445"/>
          </a:xfrm>
          <a:custGeom>
            <a:avLst/>
            <a:gdLst/>
            <a:ahLst/>
            <a:cxnLst/>
            <a:rect l="l" t="t" r="r" b="b"/>
            <a:pathLst>
              <a:path h="5773445">
                <a:moveTo>
                  <a:pt x="0" y="0"/>
                </a:moveTo>
                <a:lnTo>
                  <a:pt x="0" y="5451599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4" name="object 204"/>
          <p:cNvSpPr/>
          <p:nvPr/>
        </p:nvSpPr>
        <p:spPr>
          <a:xfrm>
            <a:off x="8676513" y="1406398"/>
            <a:ext cx="0" cy="5773445"/>
          </a:xfrm>
          <a:custGeom>
            <a:avLst/>
            <a:gdLst/>
            <a:ahLst/>
            <a:cxnLst/>
            <a:rect l="l" t="t" r="r" b="b"/>
            <a:pathLst>
              <a:path h="5773445">
                <a:moveTo>
                  <a:pt x="0" y="0"/>
                </a:moveTo>
                <a:lnTo>
                  <a:pt x="0" y="5451599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5" name="object 205"/>
          <p:cNvSpPr/>
          <p:nvPr/>
        </p:nvSpPr>
        <p:spPr>
          <a:xfrm>
            <a:off x="173164" y="1412748"/>
            <a:ext cx="8509698" cy="0"/>
          </a:xfrm>
          <a:custGeom>
            <a:avLst/>
            <a:gdLst/>
            <a:ahLst/>
            <a:cxnLst/>
            <a:rect l="l" t="t" r="r" b="b"/>
            <a:pathLst>
              <a:path w="8509698">
                <a:moveTo>
                  <a:pt x="0" y="0"/>
                </a:moveTo>
                <a:lnTo>
                  <a:pt x="850969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0" name="object 110"/>
          <p:cNvSpPr txBox="1"/>
          <p:nvPr/>
        </p:nvSpPr>
        <p:spPr>
          <a:xfrm>
            <a:off x="1197292" y="297020"/>
            <a:ext cx="7086208" cy="88062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70573" marR="998439" algn="ctr">
              <a:lnSpc>
                <a:spcPts val="3415"/>
              </a:lnSpc>
              <a:spcBef>
                <a:spcPts val="170"/>
              </a:spcBef>
            </a:pPr>
            <a:r>
              <a:rPr sz="32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</a:t>
            </a:r>
            <a:r>
              <a:rPr sz="2550" b="1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M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P</a:t>
            </a:r>
            <a:r>
              <a:rPr sz="2550" b="1" spc="-1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EU</a:t>
            </a:r>
            <a:r>
              <a:rPr sz="255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2550" b="1" spc="18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55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SY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</a:t>
            </a:r>
            <a:r>
              <a:rPr sz="2550" b="1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255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HR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</a:t>
            </a:r>
            <a:r>
              <a:rPr sz="2550" b="1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ES</a:t>
            </a:r>
            <a:endParaRPr sz="2550">
              <a:latin typeface="Century Schoolbook"/>
              <a:cs typeface="Century Schoolbook"/>
            </a:endParaRPr>
          </a:p>
          <a:p>
            <a:pPr algn="ctr">
              <a:lnSpc>
                <a:spcPct val="100179"/>
              </a:lnSpc>
              <a:spcBef>
                <a:spcPts val="214"/>
              </a:spcBef>
            </a:pPr>
            <a:r>
              <a:rPr sz="26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05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XE</a:t>
            </a:r>
            <a:r>
              <a:rPr sz="2050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MPL</a:t>
            </a:r>
            <a:r>
              <a:rPr sz="2050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6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:</a:t>
            </a:r>
            <a:r>
              <a:rPr sz="2600" spc="9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600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205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OM</a:t>
            </a:r>
            <a:r>
              <a:rPr sz="2050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PT</a:t>
            </a:r>
            <a:r>
              <a:rPr sz="205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EUR</a:t>
            </a:r>
            <a:r>
              <a:rPr sz="2050" spc="283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05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MODULO</a:t>
            </a:r>
            <a:r>
              <a:rPr sz="2050" spc="232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6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6</a:t>
            </a:r>
            <a:r>
              <a:rPr sz="2600" spc="-225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600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(</a:t>
            </a:r>
            <a:r>
              <a:rPr sz="26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B</a:t>
            </a:r>
            <a:r>
              <a:rPr sz="205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</a:t>
            </a:r>
            <a:r>
              <a:rPr sz="2050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205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CULE</a:t>
            </a:r>
            <a:r>
              <a:rPr sz="2050" spc="237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6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J</a:t>
            </a:r>
            <a:r>
              <a:rPr sz="2600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K</a:t>
            </a:r>
            <a:r>
              <a:rPr sz="26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)</a:t>
            </a:r>
            <a:endParaRPr sz="2600">
              <a:latin typeface="Century Schoolbook"/>
              <a:cs typeface="Century Schoolbook"/>
            </a:endParaRPr>
          </a:p>
        </p:txBody>
      </p:sp>
      <p:sp>
        <p:nvSpPr>
          <p:cNvPr id="109" name="object 109"/>
          <p:cNvSpPr txBox="1"/>
          <p:nvPr/>
        </p:nvSpPr>
        <p:spPr>
          <a:xfrm>
            <a:off x="179514" y="1412748"/>
            <a:ext cx="708075" cy="6400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38"/>
              </a:spcBef>
            </a:pPr>
            <a:endParaRPr sz="1200"/>
          </a:p>
          <a:p>
            <a:pPr marL="91630">
              <a:lnSpc>
                <a:spcPct val="100179"/>
              </a:lnSpc>
            </a:pPr>
            <a:r>
              <a:rPr sz="2400" spc="-9" dirty="0" smtClean="0">
                <a:latin typeface="Century Schoolbook"/>
                <a:cs typeface="Century Schoolbook"/>
              </a:rPr>
              <a:t>Q2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08" name="object 108"/>
          <p:cNvSpPr txBox="1"/>
          <p:nvPr/>
        </p:nvSpPr>
        <p:spPr>
          <a:xfrm>
            <a:off x="887590" y="1412748"/>
            <a:ext cx="708037" cy="6400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38"/>
              </a:spcBef>
            </a:pPr>
            <a:endParaRPr sz="1200"/>
          </a:p>
          <a:p>
            <a:pPr marL="91579">
              <a:lnSpc>
                <a:spcPct val="100179"/>
              </a:lnSpc>
            </a:pPr>
            <a:r>
              <a:rPr sz="2400" spc="-4" dirty="0" smtClean="0">
                <a:latin typeface="Century Schoolbook"/>
                <a:cs typeface="Century Schoolbook"/>
              </a:rPr>
              <a:t>Q1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07" name="object 107"/>
          <p:cNvSpPr txBox="1"/>
          <p:nvPr/>
        </p:nvSpPr>
        <p:spPr>
          <a:xfrm>
            <a:off x="1595628" y="1412748"/>
            <a:ext cx="600074" cy="6400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38"/>
              </a:spcBef>
            </a:pPr>
            <a:endParaRPr sz="1200"/>
          </a:p>
          <a:p>
            <a:pPr marL="91947">
              <a:lnSpc>
                <a:spcPct val="100179"/>
              </a:lnSpc>
            </a:pPr>
            <a:r>
              <a:rPr sz="2400" spc="-9" dirty="0" smtClean="0">
                <a:latin typeface="Century Schoolbook"/>
                <a:cs typeface="Century Schoolbook"/>
              </a:rPr>
              <a:t>Q0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06" name="object 106"/>
          <p:cNvSpPr txBox="1"/>
          <p:nvPr/>
        </p:nvSpPr>
        <p:spPr>
          <a:xfrm>
            <a:off x="2195703" y="1412748"/>
            <a:ext cx="816102" cy="6400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38"/>
              </a:spcBef>
            </a:pPr>
            <a:endParaRPr sz="1200"/>
          </a:p>
          <a:p>
            <a:pPr marL="92202">
              <a:lnSpc>
                <a:spcPct val="100179"/>
              </a:lnSpc>
            </a:pPr>
            <a:r>
              <a:rPr sz="2400" spc="-9" dirty="0" smtClean="0">
                <a:latin typeface="Century Schoolbook"/>
                <a:cs typeface="Century Schoolbook"/>
              </a:rPr>
              <a:t>Q</a:t>
            </a:r>
            <a:r>
              <a:rPr sz="2400" spc="0" dirty="0" smtClean="0">
                <a:latin typeface="Century Schoolbook"/>
                <a:cs typeface="Century Schoolbook"/>
              </a:rPr>
              <a:t>2+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05" name="object 105"/>
          <p:cNvSpPr txBox="1"/>
          <p:nvPr/>
        </p:nvSpPr>
        <p:spPr>
          <a:xfrm>
            <a:off x="3011805" y="1412748"/>
            <a:ext cx="840105" cy="6400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38"/>
              </a:spcBef>
            </a:pPr>
            <a:endParaRPr sz="1200"/>
          </a:p>
          <a:p>
            <a:pPr marL="92456">
              <a:lnSpc>
                <a:spcPct val="100179"/>
              </a:lnSpc>
            </a:pPr>
            <a:r>
              <a:rPr sz="2400" spc="-9" dirty="0" smtClean="0">
                <a:latin typeface="Century Schoolbook"/>
                <a:cs typeface="Century Schoolbook"/>
              </a:rPr>
              <a:t>Q</a:t>
            </a:r>
            <a:r>
              <a:rPr sz="2400" spc="0" dirty="0" smtClean="0">
                <a:latin typeface="Century Schoolbook"/>
                <a:cs typeface="Century Schoolbook"/>
              </a:rPr>
              <a:t>1+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04" name="object 104"/>
          <p:cNvSpPr txBox="1"/>
          <p:nvPr/>
        </p:nvSpPr>
        <p:spPr>
          <a:xfrm>
            <a:off x="3851910" y="1412748"/>
            <a:ext cx="864107" cy="6400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38"/>
              </a:spcBef>
            </a:pPr>
            <a:endParaRPr sz="1200"/>
          </a:p>
          <a:p>
            <a:pPr marL="92710">
              <a:lnSpc>
                <a:spcPct val="100179"/>
              </a:lnSpc>
            </a:pPr>
            <a:r>
              <a:rPr sz="2400" spc="-9" dirty="0" smtClean="0">
                <a:latin typeface="Century Schoolbook"/>
                <a:cs typeface="Century Schoolbook"/>
              </a:rPr>
              <a:t>Q</a:t>
            </a:r>
            <a:r>
              <a:rPr sz="2400" spc="0" dirty="0" smtClean="0">
                <a:latin typeface="Century Schoolbook"/>
                <a:cs typeface="Century Schoolbook"/>
              </a:rPr>
              <a:t>0+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03" name="object 103"/>
          <p:cNvSpPr txBox="1"/>
          <p:nvPr/>
        </p:nvSpPr>
        <p:spPr>
          <a:xfrm>
            <a:off x="4716018" y="1412748"/>
            <a:ext cx="576072" cy="6400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38"/>
              </a:spcBef>
            </a:pPr>
            <a:endParaRPr sz="1200"/>
          </a:p>
          <a:p>
            <a:pPr marL="92837">
              <a:lnSpc>
                <a:spcPct val="100179"/>
              </a:lnSpc>
            </a:pPr>
            <a:r>
              <a:rPr sz="2400" spc="4" dirty="0" smtClean="0">
                <a:latin typeface="Century Schoolbook"/>
                <a:cs typeface="Century Schoolbook"/>
              </a:rPr>
              <a:t>J2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02" name="object 102"/>
          <p:cNvSpPr txBox="1"/>
          <p:nvPr/>
        </p:nvSpPr>
        <p:spPr>
          <a:xfrm>
            <a:off x="5292090" y="1412748"/>
            <a:ext cx="648081" cy="6400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38"/>
              </a:spcBef>
            </a:pPr>
            <a:endParaRPr sz="1200"/>
          </a:p>
          <a:p>
            <a:pPr marL="92963">
              <a:lnSpc>
                <a:spcPct val="100179"/>
              </a:lnSpc>
            </a:pPr>
            <a:r>
              <a:rPr sz="2400" spc="-9" dirty="0" smtClean="0">
                <a:latin typeface="Century Schoolbook"/>
                <a:cs typeface="Century Schoolbook"/>
              </a:rPr>
              <a:t>K2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01" name="object 101"/>
          <p:cNvSpPr txBox="1"/>
          <p:nvPr/>
        </p:nvSpPr>
        <p:spPr>
          <a:xfrm>
            <a:off x="5940171" y="1412748"/>
            <a:ext cx="612012" cy="6400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38"/>
              </a:spcBef>
            </a:pPr>
            <a:endParaRPr sz="1200"/>
          </a:p>
          <a:p>
            <a:pPr marL="93344">
              <a:lnSpc>
                <a:spcPct val="100179"/>
              </a:lnSpc>
            </a:pPr>
            <a:r>
              <a:rPr sz="2400" spc="4" dirty="0" smtClean="0">
                <a:latin typeface="Century Schoolbook"/>
                <a:cs typeface="Century Schoolbook"/>
              </a:rPr>
              <a:t>J1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00" name="object 100"/>
          <p:cNvSpPr txBox="1"/>
          <p:nvPr/>
        </p:nvSpPr>
        <p:spPr>
          <a:xfrm>
            <a:off x="6552183" y="1412748"/>
            <a:ext cx="708151" cy="6400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38"/>
              </a:spcBef>
            </a:pPr>
            <a:endParaRPr sz="1200"/>
          </a:p>
          <a:p>
            <a:pPr marL="93472">
              <a:lnSpc>
                <a:spcPct val="100179"/>
              </a:lnSpc>
            </a:pPr>
            <a:r>
              <a:rPr sz="2400" spc="-9" dirty="0" smtClean="0">
                <a:latin typeface="Century Schoolbook"/>
                <a:cs typeface="Century Schoolbook"/>
              </a:rPr>
              <a:t>K1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99" name="object 99"/>
          <p:cNvSpPr txBox="1"/>
          <p:nvPr/>
        </p:nvSpPr>
        <p:spPr>
          <a:xfrm>
            <a:off x="7260335" y="1412748"/>
            <a:ext cx="708025" cy="6400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38"/>
              </a:spcBef>
            </a:pPr>
            <a:endParaRPr sz="1200"/>
          </a:p>
          <a:p>
            <a:pPr marL="93599">
              <a:lnSpc>
                <a:spcPct val="100179"/>
              </a:lnSpc>
            </a:pPr>
            <a:r>
              <a:rPr sz="2400" spc="4" dirty="0" smtClean="0">
                <a:latin typeface="Century Schoolbook"/>
                <a:cs typeface="Century Schoolbook"/>
              </a:rPr>
              <a:t>J0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98" name="object 98"/>
          <p:cNvSpPr txBox="1"/>
          <p:nvPr/>
        </p:nvSpPr>
        <p:spPr>
          <a:xfrm>
            <a:off x="7968360" y="1412748"/>
            <a:ext cx="708152" cy="6400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38"/>
              </a:spcBef>
            </a:pPr>
            <a:endParaRPr sz="1200"/>
          </a:p>
          <a:p>
            <a:pPr marL="93599">
              <a:lnSpc>
                <a:spcPct val="100179"/>
              </a:lnSpc>
            </a:pPr>
            <a:r>
              <a:rPr sz="2400" spc="-4" dirty="0" smtClean="0">
                <a:latin typeface="Century Schoolbook"/>
                <a:cs typeface="Century Schoolbook"/>
              </a:rPr>
              <a:t>K0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97" name="object 97"/>
          <p:cNvSpPr txBox="1"/>
          <p:nvPr/>
        </p:nvSpPr>
        <p:spPr>
          <a:xfrm>
            <a:off x="179514" y="2052827"/>
            <a:ext cx="708075" cy="640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1"/>
              </a:spcBef>
            </a:pPr>
            <a:endParaRPr sz="1200"/>
          </a:p>
          <a:p>
            <a:pPr marL="91630">
              <a:lnSpc>
                <a:spcPct val="100179"/>
              </a:lnSpc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96" name="object 96"/>
          <p:cNvSpPr txBox="1"/>
          <p:nvPr/>
        </p:nvSpPr>
        <p:spPr>
          <a:xfrm>
            <a:off x="887590" y="2052827"/>
            <a:ext cx="708037" cy="640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1"/>
              </a:spcBef>
            </a:pPr>
            <a:endParaRPr sz="1200"/>
          </a:p>
          <a:p>
            <a:pPr marL="91579">
              <a:lnSpc>
                <a:spcPct val="100179"/>
              </a:lnSpc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95" name="object 95"/>
          <p:cNvSpPr txBox="1"/>
          <p:nvPr/>
        </p:nvSpPr>
        <p:spPr>
          <a:xfrm>
            <a:off x="1595628" y="2052827"/>
            <a:ext cx="600074" cy="640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1"/>
              </a:spcBef>
            </a:pPr>
            <a:endParaRPr sz="1200"/>
          </a:p>
          <a:p>
            <a:pPr marL="91947">
              <a:lnSpc>
                <a:spcPct val="100179"/>
              </a:lnSpc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94" name="object 94"/>
          <p:cNvSpPr txBox="1"/>
          <p:nvPr/>
        </p:nvSpPr>
        <p:spPr>
          <a:xfrm>
            <a:off x="2195703" y="2052827"/>
            <a:ext cx="816102" cy="640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1"/>
              </a:spcBef>
            </a:pPr>
            <a:endParaRPr sz="1200"/>
          </a:p>
          <a:p>
            <a:pPr marL="92202">
              <a:lnSpc>
                <a:spcPct val="100179"/>
              </a:lnSpc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93" name="object 93"/>
          <p:cNvSpPr txBox="1"/>
          <p:nvPr/>
        </p:nvSpPr>
        <p:spPr>
          <a:xfrm>
            <a:off x="3011805" y="2052827"/>
            <a:ext cx="840105" cy="640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1"/>
              </a:spcBef>
            </a:pPr>
            <a:endParaRPr sz="1200"/>
          </a:p>
          <a:p>
            <a:pPr marL="92456">
              <a:lnSpc>
                <a:spcPct val="100179"/>
              </a:lnSpc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92" name="object 92"/>
          <p:cNvSpPr txBox="1"/>
          <p:nvPr/>
        </p:nvSpPr>
        <p:spPr>
          <a:xfrm>
            <a:off x="3851910" y="2052827"/>
            <a:ext cx="864107" cy="640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1"/>
              </a:spcBef>
            </a:pPr>
            <a:endParaRPr sz="1200"/>
          </a:p>
          <a:p>
            <a:pPr marL="92710">
              <a:lnSpc>
                <a:spcPct val="100179"/>
              </a:lnSpc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91" name="object 91"/>
          <p:cNvSpPr txBox="1"/>
          <p:nvPr/>
        </p:nvSpPr>
        <p:spPr>
          <a:xfrm>
            <a:off x="4716018" y="2052827"/>
            <a:ext cx="576072" cy="640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1"/>
              </a:spcBef>
            </a:pPr>
            <a:endParaRPr sz="1200"/>
          </a:p>
          <a:p>
            <a:pPr marL="92837">
              <a:lnSpc>
                <a:spcPct val="100179"/>
              </a:lnSpc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90" name="object 90"/>
          <p:cNvSpPr txBox="1"/>
          <p:nvPr/>
        </p:nvSpPr>
        <p:spPr>
          <a:xfrm>
            <a:off x="5292090" y="2052827"/>
            <a:ext cx="648081" cy="640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1"/>
              </a:spcBef>
            </a:pPr>
            <a:endParaRPr sz="1200"/>
          </a:p>
          <a:p>
            <a:pPr marL="92963">
              <a:lnSpc>
                <a:spcPct val="100179"/>
              </a:lnSpc>
            </a:pPr>
            <a:r>
              <a:rPr sz="2400" spc="0" dirty="0" smtClean="0">
                <a:latin typeface="Century Schoolbook"/>
                <a:cs typeface="Century Schoolbook"/>
              </a:rPr>
              <a:t>X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89" name="object 89"/>
          <p:cNvSpPr txBox="1"/>
          <p:nvPr/>
        </p:nvSpPr>
        <p:spPr>
          <a:xfrm>
            <a:off x="5940171" y="2052827"/>
            <a:ext cx="612012" cy="640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1"/>
              </a:spcBef>
            </a:pPr>
            <a:endParaRPr sz="1200"/>
          </a:p>
          <a:p>
            <a:pPr marL="93344">
              <a:lnSpc>
                <a:spcPct val="100179"/>
              </a:lnSpc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88" name="object 88"/>
          <p:cNvSpPr txBox="1"/>
          <p:nvPr/>
        </p:nvSpPr>
        <p:spPr>
          <a:xfrm>
            <a:off x="6552183" y="2052827"/>
            <a:ext cx="708151" cy="640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1"/>
              </a:spcBef>
            </a:pPr>
            <a:endParaRPr sz="1200"/>
          </a:p>
          <a:p>
            <a:pPr marL="93472">
              <a:lnSpc>
                <a:spcPct val="100179"/>
              </a:lnSpc>
            </a:pPr>
            <a:r>
              <a:rPr sz="2400" spc="0" dirty="0" smtClean="0">
                <a:latin typeface="Century Schoolbook"/>
                <a:cs typeface="Century Schoolbook"/>
              </a:rPr>
              <a:t>X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87" name="object 87"/>
          <p:cNvSpPr txBox="1"/>
          <p:nvPr/>
        </p:nvSpPr>
        <p:spPr>
          <a:xfrm>
            <a:off x="7260335" y="2052827"/>
            <a:ext cx="708025" cy="640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1"/>
              </a:spcBef>
            </a:pPr>
            <a:endParaRPr sz="1200"/>
          </a:p>
          <a:p>
            <a:pPr marL="93599">
              <a:lnSpc>
                <a:spcPct val="100179"/>
              </a:lnSpc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86" name="object 86"/>
          <p:cNvSpPr txBox="1"/>
          <p:nvPr/>
        </p:nvSpPr>
        <p:spPr>
          <a:xfrm>
            <a:off x="7968360" y="2052827"/>
            <a:ext cx="708152" cy="640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1"/>
              </a:spcBef>
            </a:pPr>
            <a:endParaRPr sz="1200"/>
          </a:p>
          <a:p>
            <a:pPr marL="93599">
              <a:lnSpc>
                <a:spcPct val="100179"/>
              </a:lnSpc>
            </a:pPr>
            <a:r>
              <a:rPr sz="2400" spc="0" dirty="0" smtClean="0">
                <a:latin typeface="Century Schoolbook"/>
                <a:cs typeface="Century Schoolbook"/>
              </a:rPr>
              <a:t>X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85" name="object 85"/>
          <p:cNvSpPr txBox="1"/>
          <p:nvPr/>
        </p:nvSpPr>
        <p:spPr>
          <a:xfrm>
            <a:off x="179514" y="2692908"/>
            <a:ext cx="708075" cy="6400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0"/>
              </a:spcBef>
            </a:pPr>
            <a:endParaRPr sz="1200"/>
          </a:p>
          <a:p>
            <a:pPr marL="91630">
              <a:lnSpc>
                <a:spcPct val="100179"/>
              </a:lnSpc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84" name="object 84"/>
          <p:cNvSpPr txBox="1"/>
          <p:nvPr/>
        </p:nvSpPr>
        <p:spPr>
          <a:xfrm>
            <a:off x="887590" y="2692908"/>
            <a:ext cx="708037" cy="6400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0"/>
              </a:spcBef>
            </a:pPr>
            <a:endParaRPr sz="1200"/>
          </a:p>
          <a:p>
            <a:pPr marL="91579">
              <a:lnSpc>
                <a:spcPct val="100179"/>
              </a:lnSpc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83" name="object 83"/>
          <p:cNvSpPr txBox="1"/>
          <p:nvPr/>
        </p:nvSpPr>
        <p:spPr>
          <a:xfrm>
            <a:off x="1595628" y="2692908"/>
            <a:ext cx="600074" cy="6400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0"/>
              </a:spcBef>
            </a:pPr>
            <a:endParaRPr sz="1200"/>
          </a:p>
          <a:p>
            <a:pPr marL="91947">
              <a:lnSpc>
                <a:spcPct val="100179"/>
              </a:lnSpc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82" name="object 82"/>
          <p:cNvSpPr txBox="1"/>
          <p:nvPr/>
        </p:nvSpPr>
        <p:spPr>
          <a:xfrm>
            <a:off x="2195703" y="2692908"/>
            <a:ext cx="816102" cy="6400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0"/>
              </a:spcBef>
            </a:pPr>
            <a:endParaRPr sz="1200"/>
          </a:p>
          <a:p>
            <a:pPr marL="92202">
              <a:lnSpc>
                <a:spcPct val="100179"/>
              </a:lnSpc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81" name="object 81"/>
          <p:cNvSpPr txBox="1"/>
          <p:nvPr/>
        </p:nvSpPr>
        <p:spPr>
          <a:xfrm>
            <a:off x="3011805" y="2692908"/>
            <a:ext cx="840105" cy="6400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0"/>
              </a:spcBef>
            </a:pPr>
            <a:endParaRPr sz="1200"/>
          </a:p>
          <a:p>
            <a:pPr marL="92456">
              <a:lnSpc>
                <a:spcPct val="100179"/>
              </a:lnSpc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80" name="object 80"/>
          <p:cNvSpPr txBox="1"/>
          <p:nvPr/>
        </p:nvSpPr>
        <p:spPr>
          <a:xfrm>
            <a:off x="3851910" y="2692908"/>
            <a:ext cx="864107" cy="6400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0"/>
              </a:spcBef>
            </a:pPr>
            <a:endParaRPr sz="1200"/>
          </a:p>
          <a:p>
            <a:pPr marL="92710">
              <a:lnSpc>
                <a:spcPct val="100179"/>
              </a:lnSpc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9" name="object 79"/>
          <p:cNvSpPr txBox="1"/>
          <p:nvPr/>
        </p:nvSpPr>
        <p:spPr>
          <a:xfrm>
            <a:off x="4716018" y="2692908"/>
            <a:ext cx="576072" cy="6400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0"/>
              </a:spcBef>
            </a:pPr>
            <a:endParaRPr sz="1200"/>
          </a:p>
          <a:p>
            <a:pPr marL="92837">
              <a:lnSpc>
                <a:spcPct val="100179"/>
              </a:lnSpc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8" name="object 78"/>
          <p:cNvSpPr txBox="1"/>
          <p:nvPr/>
        </p:nvSpPr>
        <p:spPr>
          <a:xfrm>
            <a:off x="5292090" y="2692908"/>
            <a:ext cx="648081" cy="6400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0"/>
              </a:spcBef>
            </a:pPr>
            <a:endParaRPr sz="1200"/>
          </a:p>
          <a:p>
            <a:pPr marL="92963">
              <a:lnSpc>
                <a:spcPct val="100179"/>
              </a:lnSpc>
            </a:pPr>
            <a:r>
              <a:rPr sz="2400" spc="0" dirty="0" smtClean="0">
                <a:latin typeface="Century Schoolbook"/>
                <a:cs typeface="Century Schoolbook"/>
              </a:rPr>
              <a:t>X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5940171" y="2692908"/>
            <a:ext cx="612012" cy="6400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0"/>
              </a:spcBef>
            </a:pPr>
            <a:endParaRPr sz="1200"/>
          </a:p>
          <a:p>
            <a:pPr marL="93344">
              <a:lnSpc>
                <a:spcPct val="100179"/>
              </a:lnSpc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6" name="object 76"/>
          <p:cNvSpPr txBox="1"/>
          <p:nvPr/>
        </p:nvSpPr>
        <p:spPr>
          <a:xfrm>
            <a:off x="6552183" y="2692908"/>
            <a:ext cx="708151" cy="6400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0"/>
              </a:spcBef>
            </a:pPr>
            <a:endParaRPr sz="1200"/>
          </a:p>
          <a:p>
            <a:pPr marL="93472">
              <a:lnSpc>
                <a:spcPct val="100179"/>
              </a:lnSpc>
            </a:pPr>
            <a:r>
              <a:rPr sz="2400" spc="0" dirty="0" smtClean="0">
                <a:latin typeface="Century Schoolbook"/>
                <a:cs typeface="Century Schoolbook"/>
              </a:rPr>
              <a:t>X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5" name="object 75"/>
          <p:cNvSpPr txBox="1"/>
          <p:nvPr/>
        </p:nvSpPr>
        <p:spPr>
          <a:xfrm>
            <a:off x="7260335" y="2692908"/>
            <a:ext cx="708025" cy="6400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0"/>
              </a:spcBef>
            </a:pPr>
            <a:endParaRPr sz="1200"/>
          </a:p>
          <a:p>
            <a:pPr marL="93599">
              <a:lnSpc>
                <a:spcPct val="100179"/>
              </a:lnSpc>
            </a:pPr>
            <a:r>
              <a:rPr sz="2400" spc="0" dirty="0" smtClean="0">
                <a:latin typeface="Century Schoolbook"/>
                <a:cs typeface="Century Schoolbook"/>
              </a:rPr>
              <a:t>X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7968360" y="2692908"/>
            <a:ext cx="708152" cy="6400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0"/>
              </a:spcBef>
            </a:pPr>
            <a:endParaRPr sz="1200"/>
          </a:p>
          <a:p>
            <a:pPr marL="93599">
              <a:lnSpc>
                <a:spcPct val="100179"/>
              </a:lnSpc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179514" y="3332988"/>
            <a:ext cx="708075" cy="640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3"/>
              </a:spcBef>
            </a:pPr>
            <a:endParaRPr sz="1200"/>
          </a:p>
          <a:p>
            <a:pPr marL="91630">
              <a:lnSpc>
                <a:spcPct val="100179"/>
              </a:lnSpc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887590" y="3332988"/>
            <a:ext cx="708037" cy="640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3"/>
              </a:spcBef>
            </a:pPr>
            <a:endParaRPr sz="1200"/>
          </a:p>
          <a:p>
            <a:pPr marL="91579">
              <a:lnSpc>
                <a:spcPct val="100179"/>
              </a:lnSpc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1595628" y="3332988"/>
            <a:ext cx="600074" cy="640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3"/>
              </a:spcBef>
            </a:pPr>
            <a:endParaRPr sz="1200"/>
          </a:p>
          <a:p>
            <a:pPr marL="91947">
              <a:lnSpc>
                <a:spcPct val="100179"/>
              </a:lnSpc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0" name="object 70"/>
          <p:cNvSpPr txBox="1"/>
          <p:nvPr/>
        </p:nvSpPr>
        <p:spPr>
          <a:xfrm>
            <a:off x="2195703" y="3332988"/>
            <a:ext cx="816102" cy="640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3"/>
              </a:spcBef>
            </a:pPr>
            <a:endParaRPr sz="1200"/>
          </a:p>
          <a:p>
            <a:pPr marL="92202">
              <a:lnSpc>
                <a:spcPct val="100179"/>
              </a:lnSpc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9" name="object 69"/>
          <p:cNvSpPr txBox="1"/>
          <p:nvPr/>
        </p:nvSpPr>
        <p:spPr>
          <a:xfrm>
            <a:off x="3011805" y="3332988"/>
            <a:ext cx="840105" cy="640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3"/>
              </a:spcBef>
            </a:pPr>
            <a:endParaRPr sz="1200"/>
          </a:p>
          <a:p>
            <a:pPr marL="92456">
              <a:lnSpc>
                <a:spcPct val="100179"/>
              </a:lnSpc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3851910" y="3332988"/>
            <a:ext cx="864107" cy="640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3"/>
              </a:spcBef>
            </a:pPr>
            <a:endParaRPr sz="1200"/>
          </a:p>
          <a:p>
            <a:pPr marL="92710">
              <a:lnSpc>
                <a:spcPct val="100179"/>
              </a:lnSpc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4716018" y="3332988"/>
            <a:ext cx="576072" cy="640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3"/>
              </a:spcBef>
            </a:pPr>
            <a:endParaRPr sz="1200"/>
          </a:p>
          <a:p>
            <a:pPr marL="92837">
              <a:lnSpc>
                <a:spcPct val="100179"/>
              </a:lnSpc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5292090" y="3332988"/>
            <a:ext cx="648081" cy="640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3"/>
              </a:spcBef>
            </a:pPr>
            <a:endParaRPr sz="1200"/>
          </a:p>
          <a:p>
            <a:pPr marL="92963">
              <a:lnSpc>
                <a:spcPct val="100179"/>
              </a:lnSpc>
            </a:pPr>
            <a:r>
              <a:rPr sz="2400" spc="0" dirty="0" smtClean="0">
                <a:latin typeface="Century Schoolbook"/>
                <a:cs typeface="Century Schoolbook"/>
              </a:rPr>
              <a:t>X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5940171" y="3332988"/>
            <a:ext cx="612012" cy="640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3"/>
              </a:spcBef>
            </a:pPr>
            <a:endParaRPr sz="1200"/>
          </a:p>
          <a:p>
            <a:pPr marL="93344">
              <a:lnSpc>
                <a:spcPct val="100179"/>
              </a:lnSpc>
            </a:pPr>
            <a:r>
              <a:rPr sz="2400" spc="0" dirty="0" smtClean="0">
                <a:latin typeface="Century Schoolbook"/>
                <a:cs typeface="Century Schoolbook"/>
              </a:rPr>
              <a:t>X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6552183" y="3332988"/>
            <a:ext cx="708151" cy="640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3"/>
              </a:spcBef>
            </a:pPr>
            <a:endParaRPr sz="1200"/>
          </a:p>
          <a:p>
            <a:pPr marL="93472">
              <a:lnSpc>
                <a:spcPct val="100179"/>
              </a:lnSpc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7260335" y="3332988"/>
            <a:ext cx="708025" cy="640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3"/>
              </a:spcBef>
            </a:pPr>
            <a:endParaRPr sz="1200"/>
          </a:p>
          <a:p>
            <a:pPr marL="93599">
              <a:lnSpc>
                <a:spcPct val="100179"/>
              </a:lnSpc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7968360" y="3332988"/>
            <a:ext cx="708152" cy="640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3"/>
              </a:spcBef>
            </a:pPr>
            <a:endParaRPr sz="1200"/>
          </a:p>
          <a:p>
            <a:pPr marL="93599">
              <a:lnSpc>
                <a:spcPct val="100179"/>
              </a:lnSpc>
            </a:pPr>
            <a:r>
              <a:rPr sz="2400" spc="0" dirty="0" smtClean="0">
                <a:latin typeface="Century Schoolbook"/>
                <a:cs typeface="Century Schoolbook"/>
              </a:rPr>
              <a:t>X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179514" y="3973068"/>
            <a:ext cx="708075" cy="640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6"/>
              </a:spcBef>
            </a:pPr>
            <a:endParaRPr sz="1200"/>
          </a:p>
          <a:p>
            <a:pPr marL="91630">
              <a:lnSpc>
                <a:spcPct val="100179"/>
              </a:lnSpc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887590" y="3973068"/>
            <a:ext cx="708037" cy="640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6"/>
              </a:spcBef>
            </a:pPr>
            <a:endParaRPr sz="1200"/>
          </a:p>
          <a:p>
            <a:pPr marL="91579">
              <a:lnSpc>
                <a:spcPct val="100179"/>
              </a:lnSpc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1595628" y="3973068"/>
            <a:ext cx="600074" cy="640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6"/>
              </a:spcBef>
            </a:pPr>
            <a:endParaRPr sz="1200"/>
          </a:p>
          <a:p>
            <a:pPr marL="91947">
              <a:lnSpc>
                <a:spcPct val="100179"/>
              </a:lnSpc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2195703" y="3973068"/>
            <a:ext cx="816102" cy="640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6"/>
              </a:spcBef>
            </a:pPr>
            <a:endParaRPr sz="1200"/>
          </a:p>
          <a:p>
            <a:pPr marL="92202">
              <a:lnSpc>
                <a:spcPct val="100179"/>
              </a:lnSpc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3011805" y="3973068"/>
            <a:ext cx="840105" cy="640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6"/>
              </a:spcBef>
            </a:pPr>
            <a:endParaRPr sz="1200"/>
          </a:p>
          <a:p>
            <a:pPr marL="92456">
              <a:lnSpc>
                <a:spcPct val="100179"/>
              </a:lnSpc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3851910" y="3973068"/>
            <a:ext cx="864107" cy="640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6"/>
              </a:spcBef>
            </a:pPr>
            <a:endParaRPr sz="1200"/>
          </a:p>
          <a:p>
            <a:pPr marL="92710">
              <a:lnSpc>
                <a:spcPct val="100179"/>
              </a:lnSpc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4716018" y="3973068"/>
            <a:ext cx="576072" cy="640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6"/>
              </a:spcBef>
            </a:pPr>
            <a:endParaRPr sz="1200"/>
          </a:p>
          <a:p>
            <a:pPr marL="92837">
              <a:lnSpc>
                <a:spcPct val="100179"/>
              </a:lnSpc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5292090" y="3973068"/>
            <a:ext cx="648081" cy="640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6"/>
              </a:spcBef>
            </a:pPr>
            <a:endParaRPr sz="1200"/>
          </a:p>
          <a:p>
            <a:pPr marL="92963">
              <a:lnSpc>
                <a:spcPct val="100179"/>
              </a:lnSpc>
            </a:pPr>
            <a:r>
              <a:rPr sz="2400" spc="0" dirty="0" smtClean="0">
                <a:latin typeface="Century Schoolbook"/>
                <a:cs typeface="Century Schoolbook"/>
              </a:rPr>
              <a:t>X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5940171" y="3973068"/>
            <a:ext cx="612012" cy="640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6"/>
              </a:spcBef>
            </a:pPr>
            <a:endParaRPr sz="1200"/>
          </a:p>
          <a:p>
            <a:pPr marL="93344">
              <a:lnSpc>
                <a:spcPct val="100179"/>
              </a:lnSpc>
            </a:pPr>
            <a:r>
              <a:rPr sz="2400" spc="0" dirty="0" smtClean="0">
                <a:latin typeface="Century Schoolbook"/>
                <a:cs typeface="Century Schoolbook"/>
              </a:rPr>
              <a:t>X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6552183" y="3973068"/>
            <a:ext cx="708151" cy="640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6"/>
              </a:spcBef>
            </a:pPr>
            <a:endParaRPr sz="1200"/>
          </a:p>
          <a:p>
            <a:pPr marL="93472">
              <a:lnSpc>
                <a:spcPct val="100179"/>
              </a:lnSpc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7260335" y="3973068"/>
            <a:ext cx="708025" cy="640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6"/>
              </a:spcBef>
            </a:pPr>
            <a:endParaRPr sz="1200"/>
          </a:p>
          <a:p>
            <a:pPr marL="93599">
              <a:lnSpc>
                <a:spcPct val="100179"/>
              </a:lnSpc>
            </a:pPr>
            <a:r>
              <a:rPr sz="2400" spc="0" dirty="0" smtClean="0">
                <a:latin typeface="Century Schoolbook"/>
                <a:cs typeface="Century Schoolbook"/>
              </a:rPr>
              <a:t>X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7968360" y="3973068"/>
            <a:ext cx="708152" cy="640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6"/>
              </a:spcBef>
            </a:pPr>
            <a:endParaRPr sz="1200"/>
          </a:p>
          <a:p>
            <a:pPr marL="93599">
              <a:lnSpc>
                <a:spcPct val="100179"/>
              </a:lnSpc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179514" y="4613148"/>
            <a:ext cx="708075" cy="6400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8"/>
              </a:spcBef>
            </a:pPr>
            <a:endParaRPr sz="1200"/>
          </a:p>
          <a:p>
            <a:pPr marL="91630">
              <a:lnSpc>
                <a:spcPct val="100179"/>
              </a:lnSpc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887590" y="4613148"/>
            <a:ext cx="708037" cy="6400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8"/>
              </a:spcBef>
            </a:pPr>
            <a:endParaRPr sz="1200"/>
          </a:p>
          <a:p>
            <a:pPr marL="91579">
              <a:lnSpc>
                <a:spcPct val="100179"/>
              </a:lnSpc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1595628" y="4613148"/>
            <a:ext cx="600074" cy="6400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8"/>
              </a:spcBef>
            </a:pPr>
            <a:endParaRPr sz="1200"/>
          </a:p>
          <a:p>
            <a:pPr marL="91947">
              <a:lnSpc>
                <a:spcPct val="100179"/>
              </a:lnSpc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2195703" y="4613148"/>
            <a:ext cx="816102" cy="6400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8"/>
              </a:spcBef>
            </a:pPr>
            <a:endParaRPr sz="1200"/>
          </a:p>
          <a:p>
            <a:pPr marL="92202">
              <a:lnSpc>
                <a:spcPct val="100179"/>
              </a:lnSpc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3011805" y="4613148"/>
            <a:ext cx="840105" cy="6400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8"/>
              </a:spcBef>
            </a:pPr>
            <a:endParaRPr sz="1200"/>
          </a:p>
          <a:p>
            <a:pPr marL="92456">
              <a:lnSpc>
                <a:spcPct val="100179"/>
              </a:lnSpc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3851910" y="4613148"/>
            <a:ext cx="864107" cy="6400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8"/>
              </a:spcBef>
            </a:pPr>
            <a:endParaRPr sz="1200"/>
          </a:p>
          <a:p>
            <a:pPr marL="92710">
              <a:lnSpc>
                <a:spcPct val="100179"/>
              </a:lnSpc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4716018" y="4613148"/>
            <a:ext cx="576072" cy="6400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8"/>
              </a:spcBef>
            </a:pPr>
            <a:endParaRPr sz="1200"/>
          </a:p>
          <a:p>
            <a:pPr marL="92837">
              <a:lnSpc>
                <a:spcPct val="100179"/>
              </a:lnSpc>
            </a:pPr>
            <a:r>
              <a:rPr sz="2400" spc="0" dirty="0" smtClean="0">
                <a:latin typeface="Century Schoolbook"/>
                <a:cs typeface="Century Schoolbook"/>
              </a:rPr>
              <a:t>X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5292090" y="4613148"/>
            <a:ext cx="648081" cy="6400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8"/>
              </a:spcBef>
            </a:pPr>
            <a:endParaRPr sz="1200"/>
          </a:p>
          <a:p>
            <a:pPr marL="92963">
              <a:lnSpc>
                <a:spcPct val="100179"/>
              </a:lnSpc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5940171" y="4613148"/>
            <a:ext cx="612012" cy="6400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8"/>
              </a:spcBef>
            </a:pPr>
            <a:endParaRPr sz="1200"/>
          </a:p>
          <a:p>
            <a:pPr marL="93344">
              <a:lnSpc>
                <a:spcPct val="100179"/>
              </a:lnSpc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6552183" y="4613148"/>
            <a:ext cx="708151" cy="6400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8"/>
              </a:spcBef>
            </a:pPr>
            <a:endParaRPr sz="1200"/>
          </a:p>
          <a:p>
            <a:pPr marL="93472">
              <a:lnSpc>
                <a:spcPct val="100179"/>
              </a:lnSpc>
            </a:pPr>
            <a:r>
              <a:rPr sz="2400" spc="0" dirty="0" smtClean="0">
                <a:latin typeface="Century Schoolbook"/>
                <a:cs typeface="Century Schoolbook"/>
              </a:rPr>
              <a:t>X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7260335" y="4613148"/>
            <a:ext cx="708025" cy="6400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8"/>
              </a:spcBef>
            </a:pPr>
            <a:endParaRPr sz="1200"/>
          </a:p>
          <a:p>
            <a:pPr marL="93599">
              <a:lnSpc>
                <a:spcPct val="100179"/>
              </a:lnSpc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7968360" y="4613148"/>
            <a:ext cx="708152" cy="6400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8"/>
              </a:spcBef>
            </a:pPr>
            <a:endParaRPr sz="1200"/>
          </a:p>
          <a:p>
            <a:pPr marL="93599">
              <a:lnSpc>
                <a:spcPct val="100179"/>
              </a:lnSpc>
            </a:pPr>
            <a:r>
              <a:rPr sz="2400" spc="0" dirty="0" smtClean="0">
                <a:latin typeface="Century Schoolbook"/>
                <a:cs typeface="Century Schoolbook"/>
              </a:rPr>
              <a:t>X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179514" y="5253228"/>
            <a:ext cx="708075" cy="64010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50"/>
              </a:spcBef>
            </a:pPr>
            <a:endParaRPr sz="1200"/>
          </a:p>
          <a:p>
            <a:pPr marL="91630">
              <a:lnSpc>
                <a:spcPct val="100179"/>
              </a:lnSpc>
            </a:pPr>
            <a:r>
              <a:rPr sz="24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887590" y="5253228"/>
            <a:ext cx="708037" cy="64010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50"/>
              </a:spcBef>
            </a:pPr>
            <a:endParaRPr sz="1200"/>
          </a:p>
          <a:p>
            <a:pPr marL="91579">
              <a:lnSpc>
                <a:spcPct val="100179"/>
              </a:lnSpc>
            </a:pPr>
            <a:r>
              <a:rPr sz="24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1595628" y="5253228"/>
            <a:ext cx="600074" cy="64010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50"/>
              </a:spcBef>
            </a:pPr>
            <a:endParaRPr sz="1200"/>
          </a:p>
          <a:p>
            <a:pPr marL="91947">
              <a:lnSpc>
                <a:spcPct val="100179"/>
              </a:lnSpc>
            </a:pPr>
            <a:r>
              <a:rPr sz="24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2195703" y="5253228"/>
            <a:ext cx="816102" cy="64010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50"/>
              </a:spcBef>
            </a:pPr>
            <a:endParaRPr sz="1200"/>
          </a:p>
          <a:p>
            <a:pPr marL="92202">
              <a:lnSpc>
                <a:spcPct val="100179"/>
              </a:lnSpc>
            </a:pPr>
            <a:r>
              <a:rPr sz="24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3011805" y="5253228"/>
            <a:ext cx="840105" cy="64010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50"/>
              </a:spcBef>
            </a:pPr>
            <a:endParaRPr sz="1200"/>
          </a:p>
          <a:p>
            <a:pPr marL="92456">
              <a:lnSpc>
                <a:spcPct val="100179"/>
              </a:lnSpc>
            </a:pPr>
            <a:r>
              <a:rPr sz="24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3851910" y="5253228"/>
            <a:ext cx="864107" cy="64010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50"/>
              </a:spcBef>
            </a:pPr>
            <a:endParaRPr sz="1200"/>
          </a:p>
          <a:p>
            <a:pPr marL="92710">
              <a:lnSpc>
                <a:spcPct val="100179"/>
              </a:lnSpc>
            </a:pPr>
            <a:r>
              <a:rPr sz="24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4716018" y="5253228"/>
            <a:ext cx="576072" cy="64010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50"/>
              </a:spcBef>
            </a:pPr>
            <a:endParaRPr sz="1200"/>
          </a:p>
          <a:p>
            <a:pPr marL="92837">
              <a:lnSpc>
                <a:spcPct val="100179"/>
              </a:lnSpc>
            </a:pPr>
            <a:r>
              <a:rPr sz="24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X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5292090" y="5253228"/>
            <a:ext cx="648081" cy="64010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50"/>
              </a:spcBef>
            </a:pPr>
            <a:endParaRPr sz="1200"/>
          </a:p>
          <a:p>
            <a:pPr marL="92963">
              <a:lnSpc>
                <a:spcPct val="100179"/>
              </a:lnSpc>
            </a:pPr>
            <a:r>
              <a:rPr sz="24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5940171" y="5253228"/>
            <a:ext cx="612012" cy="64010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50"/>
              </a:spcBef>
            </a:pPr>
            <a:endParaRPr sz="1200"/>
          </a:p>
          <a:p>
            <a:pPr marL="93344">
              <a:lnSpc>
                <a:spcPct val="100179"/>
              </a:lnSpc>
            </a:pPr>
            <a:r>
              <a:rPr sz="24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6552183" y="5253228"/>
            <a:ext cx="708151" cy="64010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50"/>
              </a:spcBef>
            </a:pPr>
            <a:endParaRPr sz="1200"/>
          </a:p>
          <a:p>
            <a:pPr marL="93472">
              <a:lnSpc>
                <a:spcPct val="100179"/>
              </a:lnSpc>
            </a:pPr>
            <a:r>
              <a:rPr sz="24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X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7260335" y="5253228"/>
            <a:ext cx="708025" cy="64010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50"/>
              </a:spcBef>
            </a:pPr>
            <a:endParaRPr sz="1200"/>
          </a:p>
          <a:p>
            <a:pPr marL="93599">
              <a:lnSpc>
                <a:spcPct val="100179"/>
              </a:lnSpc>
            </a:pPr>
            <a:r>
              <a:rPr sz="24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X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7968360" y="5253228"/>
            <a:ext cx="708152" cy="64010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50"/>
              </a:spcBef>
            </a:pPr>
            <a:endParaRPr sz="1200"/>
          </a:p>
          <a:p>
            <a:pPr marL="93599">
              <a:lnSpc>
                <a:spcPct val="100179"/>
              </a:lnSpc>
            </a:pPr>
            <a:r>
              <a:rPr sz="24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79514" y="5893333"/>
            <a:ext cx="708075" cy="640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9"/>
              </a:spcBef>
            </a:pPr>
            <a:endParaRPr sz="1200"/>
          </a:p>
          <a:p>
            <a:pPr marL="91630">
              <a:lnSpc>
                <a:spcPct val="100179"/>
              </a:lnSpc>
            </a:pPr>
            <a:r>
              <a:rPr sz="2400" b="1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887590" y="5893333"/>
            <a:ext cx="708037" cy="640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9"/>
              </a:spcBef>
            </a:pPr>
            <a:endParaRPr sz="1200"/>
          </a:p>
          <a:p>
            <a:pPr marL="91579">
              <a:lnSpc>
                <a:spcPct val="100179"/>
              </a:lnSpc>
            </a:pPr>
            <a:r>
              <a:rPr sz="2400" b="1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595628" y="5893333"/>
            <a:ext cx="600074" cy="640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9"/>
              </a:spcBef>
            </a:pPr>
            <a:endParaRPr sz="1200"/>
          </a:p>
          <a:p>
            <a:pPr marL="91947">
              <a:lnSpc>
                <a:spcPct val="100179"/>
              </a:lnSpc>
            </a:pPr>
            <a:r>
              <a:rPr sz="2400" b="1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195703" y="5893333"/>
            <a:ext cx="816102" cy="640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9"/>
              </a:spcBef>
            </a:pPr>
            <a:endParaRPr sz="1200"/>
          </a:p>
          <a:p>
            <a:pPr marL="92202">
              <a:lnSpc>
                <a:spcPct val="100179"/>
              </a:lnSpc>
            </a:pPr>
            <a:r>
              <a:rPr sz="2400" b="1" spc="0" dirty="0" smtClean="0">
                <a:latin typeface="Century Schoolbook"/>
                <a:cs typeface="Century Schoolbook"/>
              </a:rPr>
              <a:t>X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011805" y="5893333"/>
            <a:ext cx="840105" cy="640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9"/>
              </a:spcBef>
            </a:pPr>
            <a:endParaRPr sz="1200"/>
          </a:p>
          <a:p>
            <a:pPr marL="92456">
              <a:lnSpc>
                <a:spcPct val="100179"/>
              </a:lnSpc>
            </a:pPr>
            <a:r>
              <a:rPr sz="2400" b="1" spc="0" dirty="0" smtClean="0">
                <a:latin typeface="Century Schoolbook"/>
                <a:cs typeface="Century Schoolbook"/>
              </a:rPr>
              <a:t>X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851910" y="5893333"/>
            <a:ext cx="864107" cy="640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9"/>
              </a:spcBef>
            </a:pPr>
            <a:endParaRPr sz="1200"/>
          </a:p>
          <a:p>
            <a:pPr marL="92710">
              <a:lnSpc>
                <a:spcPct val="100179"/>
              </a:lnSpc>
            </a:pPr>
            <a:r>
              <a:rPr sz="2400" b="1" spc="0" dirty="0" smtClean="0">
                <a:latin typeface="Century Schoolbook"/>
                <a:cs typeface="Century Schoolbook"/>
              </a:rPr>
              <a:t>X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716018" y="5893333"/>
            <a:ext cx="576072" cy="640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9"/>
              </a:spcBef>
            </a:pPr>
            <a:endParaRPr sz="1200"/>
          </a:p>
          <a:p>
            <a:pPr marL="92837">
              <a:lnSpc>
                <a:spcPct val="100179"/>
              </a:lnSpc>
            </a:pPr>
            <a:r>
              <a:rPr sz="2400" b="1" spc="0" dirty="0" smtClean="0">
                <a:latin typeface="Century Schoolbook"/>
                <a:cs typeface="Century Schoolbook"/>
              </a:rPr>
              <a:t>X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292090" y="5893333"/>
            <a:ext cx="648081" cy="640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9"/>
              </a:spcBef>
            </a:pPr>
            <a:endParaRPr sz="1200"/>
          </a:p>
          <a:p>
            <a:pPr marL="92963">
              <a:lnSpc>
                <a:spcPct val="100179"/>
              </a:lnSpc>
            </a:pPr>
            <a:r>
              <a:rPr sz="2400" b="1" spc="0" dirty="0" smtClean="0">
                <a:latin typeface="Century Schoolbook"/>
                <a:cs typeface="Century Schoolbook"/>
              </a:rPr>
              <a:t>X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940171" y="5893333"/>
            <a:ext cx="612012" cy="640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9"/>
              </a:spcBef>
            </a:pPr>
            <a:endParaRPr sz="1200"/>
          </a:p>
          <a:p>
            <a:pPr marL="93344">
              <a:lnSpc>
                <a:spcPct val="100179"/>
              </a:lnSpc>
            </a:pPr>
            <a:r>
              <a:rPr sz="2400" b="1" spc="0" dirty="0" smtClean="0">
                <a:latin typeface="Century Schoolbook"/>
                <a:cs typeface="Century Schoolbook"/>
              </a:rPr>
              <a:t>X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552183" y="5893333"/>
            <a:ext cx="708151" cy="640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9"/>
              </a:spcBef>
            </a:pPr>
            <a:endParaRPr sz="1200"/>
          </a:p>
          <a:p>
            <a:pPr marL="93472">
              <a:lnSpc>
                <a:spcPct val="100179"/>
              </a:lnSpc>
            </a:pPr>
            <a:r>
              <a:rPr sz="2400" b="1" spc="0" dirty="0" smtClean="0">
                <a:latin typeface="Century Schoolbook"/>
                <a:cs typeface="Century Schoolbook"/>
              </a:rPr>
              <a:t>X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260335" y="5893333"/>
            <a:ext cx="708025" cy="640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200"/>
              </a:lnSpc>
              <a:spcBef>
                <a:spcPts val="49"/>
              </a:spcBef>
            </a:pPr>
            <a:endParaRPr sz="1200"/>
          </a:p>
          <a:p>
            <a:pPr marL="93599">
              <a:lnSpc>
                <a:spcPct val="100179"/>
              </a:lnSpc>
            </a:pPr>
            <a:r>
              <a:rPr sz="2400" b="1" spc="0" dirty="0" smtClean="0">
                <a:latin typeface="Century Schoolbook"/>
                <a:cs typeface="Century Schoolbook"/>
              </a:rPr>
              <a:t>X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968360" y="5893333"/>
            <a:ext cx="708152" cy="640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367030">
              <a:lnSpc>
                <a:spcPts val="1655"/>
              </a:lnSpc>
              <a:spcBef>
                <a:spcPts val="82"/>
              </a:spcBef>
            </a:pPr>
            <a:r>
              <a:rPr sz="2100" b="1" spc="-4" baseline="-1980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88</a:t>
            </a:r>
            <a:endParaRPr sz="1400">
              <a:latin typeface="Century Schoolbook"/>
              <a:cs typeface="Century Schoolbook"/>
            </a:endParaRPr>
          </a:p>
          <a:p>
            <a:pPr marL="93599">
              <a:lnSpc>
                <a:spcPts val="2480"/>
              </a:lnSpc>
              <a:spcBef>
                <a:spcPts val="41"/>
              </a:spcBef>
            </a:pPr>
            <a:r>
              <a:rPr sz="2400" b="1" spc="0" dirty="0" smtClean="0">
                <a:latin typeface="Century Schoolbook"/>
                <a:cs typeface="Century Schoolbook"/>
              </a:rPr>
              <a:t>X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79514" y="6533413"/>
            <a:ext cx="708075" cy="3245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2" name="object 12"/>
          <p:cNvSpPr txBox="1"/>
          <p:nvPr/>
        </p:nvSpPr>
        <p:spPr>
          <a:xfrm>
            <a:off x="887590" y="6533413"/>
            <a:ext cx="708037" cy="3245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1" name="object 11"/>
          <p:cNvSpPr txBox="1"/>
          <p:nvPr/>
        </p:nvSpPr>
        <p:spPr>
          <a:xfrm>
            <a:off x="1595628" y="6533413"/>
            <a:ext cx="600074" cy="3245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" name="object 10"/>
          <p:cNvSpPr txBox="1"/>
          <p:nvPr/>
        </p:nvSpPr>
        <p:spPr>
          <a:xfrm>
            <a:off x="2195703" y="6533413"/>
            <a:ext cx="816102" cy="3245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" name="object 9"/>
          <p:cNvSpPr txBox="1"/>
          <p:nvPr/>
        </p:nvSpPr>
        <p:spPr>
          <a:xfrm>
            <a:off x="3011805" y="6533413"/>
            <a:ext cx="840105" cy="3245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" name="object 8"/>
          <p:cNvSpPr txBox="1"/>
          <p:nvPr/>
        </p:nvSpPr>
        <p:spPr>
          <a:xfrm>
            <a:off x="3851910" y="6533413"/>
            <a:ext cx="864107" cy="3245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" name="object 7"/>
          <p:cNvSpPr txBox="1"/>
          <p:nvPr/>
        </p:nvSpPr>
        <p:spPr>
          <a:xfrm>
            <a:off x="4716018" y="6533413"/>
            <a:ext cx="576072" cy="3245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" name="object 6"/>
          <p:cNvSpPr txBox="1"/>
          <p:nvPr/>
        </p:nvSpPr>
        <p:spPr>
          <a:xfrm>
            <a:off x="5292090" y="6533413"/>
            <a:ext cx="648081" cy="3245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" name="object 5"/>
          <p:cNvSpPr txBox="1"/>
          <p:nvPr/>
        </p:nvSpPr>
        <p:spPr>
          <a:xfrm>
            <a:off x="5940171" y="6533413"/>
            <a:ext cx="612012" cy="3245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" name="object 4"/>
          <p:cNvSpPr txBox="1"/>
          <p:nvPr/>
        </p:nvSpPr>
        <p:spPr>
          <a:xfrm>
            <a:off x="6552183" y="6533413"/>
            <a:ext cx="708151" cy="3245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7260335" y="6533413"/>
            <a:ext cx="708025" cy="3245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7968360" y="6533413"/>
            <a:ext cx="708152" cy="3245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object 57"/>
          <p:cNvSpPr/>
          <p:nvPr/>
        </p:nvSpPr>
        <p:spPr>
          <a:xfrm>
            <a:off x="87630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683628" y="2514600"/>
            <a:ext cx="503999" cy="25400"/>
          </a:xfrm>
          <a:custGeom>
            <a:avLst/>
            <a:gdLst/>
            <a:ahLst/>
            <a:cxnLst/>
            <a:rect l="l" t="t" r="r" b="b"/>
            <a:pathLst>
              <a:path w="503999" h="25400">
                <a:moveTo>
                  <a:pt x="0" y="25400"/>
                </a:moveTo>
                <a:lnTo>
                  <a:pt x="503999" y="25400"/>
                </a:lnTo>
                <a:lnTo>
                  <a:pt x="50399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683628" y="2514600"/>
            <a:ext cx="503999" cy="25400"/>
          </a:xfrm>
          <a:custGeom>
            <a:avLst/>
            <a:gdLst/>
            <a:ahLst/>
            <a:cxnLst/>
            <a:rect l="l" t="t" r="r" b="b"/>
            <a:pathLst>
              <a:path w="503999" h="25400">
                <a:moveTo>
                  <a:pt x="0" y="25400"/>
                </a:moveTo>
                <a:lnTo>
                  <a:pt x="503999" y="25400"/>
                </a:lnTo>
                <a:lnTo>
                  <a:pt x="50399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1174927" y="2023237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1174927" y="2023237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1187627" y="2005774"/>
            <a:ext cx="504012" cy="34925"/>
          </a:xfrm>
          <a:custGeom>
            <a:avLst/>
            <a:gdLst/>
            <a:ahLst/>
            <a:cxnLst/>
            <a:rect l="l" t="t" r="r" b="b"/>
            <a:pathLst>
              <a:path w="504012" h="34925">
                <a:moveTo>
                  <a:pt x="0" y="34925"/>
                </a:moveTo>
                <a:lnTo>
                  <a:pt x="504012" y="34925"/>
                </a:lnTo>
                <a:lnTo>
                  <a:pt x="504012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1187627" y="2005774"/>
            <a:ext cx="504012" cy="34925"/>
          </a:xfrm>
          <a:custGeom>
            <a:avLst/>
            <a:gdLst/>
            <a:ahLst/>
            <a:cxnLst/>
            <a:rect l="l" t="t" r="r" b="b"/>
            <a:pathLst>
              <a:path w="504012" h="34925">
                <a:moveTo>
                  <a:pt x="0" y="34925"/>
                </a:moveTo>
                <a:lnTo>
                  <a:pt x="504012" y="34925"/>
                </a:lnTo>
                <a:lnTo>
                  <a:pt x="504012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1632712" y="2023237"/>
            <a:ext cx="117982" cy="504063"/>
          </a:xfrm>
          <a:custGeom>
            <a:avLst/>
            <a:gdLst/>
            <a:ahLst/>
            <a:cxnLst/>
            <a:rect l="l" t="t" r="r" b="b"/>
            <a:pathLst>
              <a:path w="117982" h="504063">
                <a:moveTo>
                  <a:pt x="46227" y="478789"/>
                </a:moveTo>
                <a:lnTo>
                  <a:pt x="46228" y="431727"/>
                </a:lnTo>
                <a:lnTo>
                  <a:pt x="25526" y="396239"/>
                </a:lnTo>
                <a:lnTo>
                  <a:pt x="21970" y="390143"/>
                </a:lnTo>
                <a:lnTo>
                  <a:pt x="14224" y="388112"/>
                </a:lnTo>
                <a:lnTo>
                  <a:pt x="8127" y="391667"/>
                </a:lnTo>
                <a:lnTo>
                  <a:pt x="2031" y="395224"/>
                </a:lnTo>
                <a:lnTo>
                  <a:pt x="0" y="402971"/>
                </a:lnTo>
                <a:lnTo>
                  <a:pt x="3556" y="409066"/>
                </a:lnTo>
                <a:lnTo>
                  <a:pt x="58927" y="504063"/>
                </a:lnTo>
                <a:lnTo>
                  <a:pt x="114426" y="409066"/>
                </a:lnTo>
                <a:lnTo>
                  <a:pt x="71627" y="478789"/>
                </a:lnTo>
                <a:lnTo>
                  <a:pt x="48006" y="472439"/>
                </a:lnTo>
                <a:lnTo>
                  <a:pt x="46228" y="431727"/>
                </a:lnTo>
                <a:lnTo>
                  <a:pt x="46227" y="478789"/>
                </a:lnTo>
                <a:close/>
              </a:path>
              <a:path w="117982" h="504063">
                <a:moveTo>
                  <a:pt x="96012" y="390143"/>
                </a:moveTo>
                <a:lnTo>
                  <a:pt x="92456" y="396239"/>
                </a:lnTo>
                <a:lnTo>
                  <a:pt x="71627" y="431945"/>
                </a:lnTo>
                <a:lnTo>
                  <a:pt x="69976" y="472439"/>
                </a:lnTo>
                <a:lnTo>
                  <a:pt x="58991" y="453607"/>
                </a:lnTo>
                <a:lnTo>
                  <a:pt x="46227" y="0"/>
                </a:lnTo>
                <a:lnTo>
                  <a:pt x="46228" y="431727"/>
                </a:lnTo>
                <a:lnTo>
                  <a:pt x="48006" y="472439"/>
                </a:lnTo>
                <a:lnTo>
                  <a:pt x="71627" y="478789"/>
                </a:lnTo>
                <a:lnTo>
                  <a:pt x="114426" y="409066"/>
                </a:lnTo>
                <a:lnTo>
                  <a:pt x="117982" y="402971"/>
                </a:lnTo>
                <a:lnTo>
                  <a:pt x="115824" y="395224"/>
                </a:lnTo>
                <a:lnTo>
                  <a:pt x="109855" y="391667"/>
                </a:lnTo>
                <a:lnTo>
                  <a:pt x="103758" y="388112"/>
                </a:lnTo>
                <a:lnTo>
                  <a:pt x="96012" y="390143"/>
                </a:lnTo>
                <a:close/>
              </a:path>
              <a:path w="117982" h="504063">
                <a:moveTo>
                  <a:pt x="58991" y="453607"/>
                </a:moveTo>
                <a:lnTo>
                  <a:pt x="69976" y="472439"/>
                </a:lnTo>
                <a:lnTo>
                  <a:pt x="71627" y="431945"/>
                </a:lnTo>
                <a:lnTo>
                  <a:pt x="71627" y="0"/>
                </a:lnTo>
                <a:lnTo>
                  <a:pt x="46227" y="0"/>
                </a:lnTo>
                <a:lnTo>
                  <a:pt x="58991" y="453607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1632712" y="2023237"/>
            <a:ext cx="117982" cy="504063"/>
          </a:xfrm>
          <a:custGeom>
            <a:avLst/>
            <a:gdLst/>
            <a:ahLst/>
            <a:cxnLst/>
            <a:rect l="l" t="t" r="r" b="b"/>
            <a:pathLst>
              <a:path w="117982" h="504063">
                <a:moveTo>
                  <a:pt x="46227" y="478789"/>
                </a:moveTo>
                <a:lnTo>
                  <a:pt x="46228" y="431727"/>
                </a:lnTo>
                <a:lnTo>
                  <a:pt x="25526" y="396239"/>
                </a:lnTo>
                <a:lnTo>
                  <a:pt x="21970" y="390143"/>
                </a:lnTo>
                <a:lnTo>
                  <a:pt x="14224" y="388112"/>
                </a:lnTo>
                <a:lnTo>
                  <a:pt x="8127" y="391667"/>
                </a:lnTo>
                <a:lnTo>
                  <a:pt x="2031" y="395224"/>
                </a:lnTo>
                <a:lnTo>
                  <a:pt x="0" y="402971"/>
                </a:lnTo>
                <a:lnTo>
                  <a:pt x="3556" y="409066"/>
                </a:lnTo>
                <a:lnTo>
                  <a:pt x="58927" y="504063"/>
                </a:lnTo>
                <a:lnTo>
                  <a:pt x="114426" y="409066"/>
                </a:lnTo>
                <a:lnTo>
                  <a:pt x="71627" y="478789"/>
                </a:lnTo>
                <a:lnTo>
                  <a:pt x="48006" y="472439"/>
                </a:lnTo>
                <a:lnTo>
                  <a:pt x="46228" y="431727"/>
                </a:lnTo>
                <a:lnTo>
                  <a:pt x="46227" y="478789"/>
                </a:lnTo>
                <a:close/>
              </a:path>
              <a:path w="117982" h="504063">
                <a:moveTo>
                  <a:pt x="96012" y="390143"/>
                </a:moveTo>
                <a:lnTo>
                  <a:pt x="92456" y="396239"/>
                </a:lnTo>
                <a:lnTo>
                  <a:pt x="71627" y="431945"/>
                </a:lnTo>
                <a:lnTo>
                  <a:pt x="69976" y="472439"/>
                </a:lnTo>
                <a:lnTo>
                  <a:pt x="58991" y="453607"/>
                </a:lnTo>
                <a:lnTo>
                  <a:pt x="46227" y="0"/>
                </a:lnTo>
                <a:lnTo>
                  <a:pt x="46228" y="431727"/>
                </a:lnTo>
                <a:lnTo>
                  <a:pt x="48006" y="472439"/>
                </a:lnTo>
                <a:lnTo>
                  <a:pt x="71627" y="478789"/>
                </a:lnTo>
                <a:lnTo>
                  <a:pt x="114426" y="409066"/>
                </a:lnTo>
                <a:lnTo>
                  <a:pt x="117982" y="402971"/>
                </a:lnTo>
                <a:lnTo>
                  <a:pt x="115824" y="395224"/>
                </a:lnTo>
                <a:lnTo>
                  <a:pt x="109855" y="391667"/>
                </a:lnTo>
                <a:lnTo>
                  <a:pt x="103758" y="388112"/>
                </a:lnTo>
                <a:lnTo>
                  <a:pt x="96012" y="390143"/>
                </a:lnTo>
                <a:close/>
              </a:path>
              <a:path w="117982" h="504063">
                <a:moveTo>
                  <a:pt x="58991" y="453607"/>
                </a:moveTo>
                <a:lnTo>
                  <a:pt x="69976" y="472439"/>
                </a:lnTo>
                <a:lnTo>
                  <a:pt x="71627" y="431945"/>
                </a:lnTo>
                <a:lnTo>
                  <a:pt x="71627" y="0"/>
                </a:lnTo>
                <a:lnTo>
                  <a:pt x="46227" y="0"/>
                </a:lnTo>
                <a:lnTo>
                  <a:pt x="58991" y="453607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1691767" y="2514600"/>
            <a:ext cx="503935" cy="25400"/>
          </a:xfrm>
          <a:custGeom>
            <a:avLst/>
            <a:gdLst/>
            <a:ahLst/>
            <a:cxnLst/>
            <a:rect l="l" t="t" r="r" b="b"/>
            <a:pathLst>
              <a:path w="503935" h="25400">
                <a:moveTo>
                  <a:pt x="0" y="25400"/>
                </a:moveTo>
                <a:lnTo>
                  <a:pt x="503935" y="25400"/>
                </a:lnTo>
                <a:lnTo>
                  <a:pt x="503935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1691767" y="2514600"/>
            <a:ext cx="503935" cy="25400"/>
          </a:xfrm>
          <a:custGeom>
            <a:avLst/>
            <a:gdLst/>
            <a:ahLst/>
            <a:cxnLst/>
            <a:rect l="l" t="t" r="r" b="b"/>
            <a:pathLst>
              <a:path w="503935" h="25400">
                <a:moveTo>
                  <a:pt x="0" y="25400"/>
                </a:moveTo>
                <a:lnTo>
                  <a:pt x="503935" y="25400"/>
                </a:lnTo>
                <a:lnTo>
                  <a:pt x="503935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2183003" y="2023237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2183003" y="2023237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2195703" y="2005774"/>
            <a:ext cx="504063" cy="34925"/>
          </a:xfrm>
          <a:custGeom>
            <a:avLst/>
            <a:gdLst/>
            <a:ahLst/>
            <a:cxnLst/>
            <a:rect l="l" t="t" r="r" b="b"/>
            <a:pathLst>
              <a:path w="504063" h="34925">
                <a:moveTo>
                  <a:pt x="0" y="34925"/>
                </a:moveTo>
                <a:lnTo>
                  <a:pt x="504063" y="34925"/>
                </a:lnTo>
                <a:lnTo>
                  <a:pt x="504063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2195703" y="2005774"/>
            <a:ext cx="504063" cy="34925"/>
          </a:xfrm>
          <a:custGeom>
            <a:avLst/>
            <a:gdLst/>
            <a:ahLst/>
            <a:cxnLst/>
            <a:rect l="l" t="t" r="r" b="b"/>
            <a:pathLst>
              <a:path w="504063" h="34925">
                <a:moveTo>
                  <a:pt x="0" y="34925"/>
                </a:moveTo>
                <a:lnTo>
                  <a:pt x="504063" y="34925"/>
                </a:lnTo>
                <a:lnTo>
                  <a:pt x="504063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2640838" y="2023237"/>
            <a:ext cx="117856" cy="504063"/>
          </a:xfrm>
          <a:custGeom>
            <a:avLst/>
            <a:gdLst/>
            <a:ahLst/>
            <a:cxnLst/>
            <a:rect l="l" t="t" r="r" b="b"/>
            <a:pathLst>
              <a:path w="117856" h="504063">
                <a:moveTo>
                  <a:pt x="46228" y="478789"/>
                </a:moveTo>
                <a:lnTo>
                  <a:pt x="46228" y="431727"/>
                </a:lnTo>
                <a:lnTo>
                  <a:pt x="25526" y="396239"/>
                </a:lnTo>
                <a:lnTo>
                  <a:pt x="21970" y="390143"/>
                </a:lnTo>
                <a:lnTo>
                  <a:pt x="14224" y="388112"/>
                </a:lnTo>
                <a:lnTo>
                  <a:pt x="8128" y="391667"/>
                </a:lnTo>
                <a:lnTo>
                  <a:pt x="2031" y="395224"/>
                </a:lnTo>
                <a:lnTo>
                  <a:pt x="0" y="402971"/>
                </a:lnTo>
                <a:lnTo>
                  <a:pt x="3556" y="409066"/>
                </a:lnTo>
                <a:lnTo>
                  <a:pt x="58928" y="504063"/>
                </a:lnTo>
                <a:lnTo>
                  <a:pt x="114426" y="409066"/>
                </a:lnTo>
                <a:lnTo>
                  <a:pt x="71628" y="478789"/>
                </a:lnTo>
                <a:lnTo>
                  <a:pt x="48006" y="472439"/>
                </a:lnTo>
                <a:lnTo>
                  <a:pt x="46228" y="431727"/>
                </a:lnTo>
                <a:lnTo>
                  <a:pt x="46228" y="478789"/>
                </a:lnTo>
                <a:close/>
              </a:path>
              <a:path w="117856" h="504063">
                <a:moveTo>
                  <a:pt x="96012" y="390143"/>
                </a:moveTo>
                <a:lnTo>
                  <a:pt x="92456" y="396239"/>
                </a:lnTo>
                <a:lnTo>
                  <a:pt x="71627" y="431945"/>
                </a:lnTo>
                <a:lnTo>
                  <a:pt x="69976" y="472439"/>
                </a:lnTo>
                <a:lnTo>
                  <a:pt x="58991" y="453607"/>
                </a:lnTo>
                <a:lnTo>
                  <a:pt x="46228" y="0"/>
                </a:lnTo>
                <a:lnTo>
                  <a:pt x="46228" y="431727"/>
                </a:lnTo>
                <a:lnTo>
                  <a:pt x="48006" y="472439"/>
                </a:lnTo>
                <a:lnTo>
                  <a:pt x="71628" y="478789"/>
                </a:lnTo>
                <a:lnTo>
                  <a:pt x="114426" y="409066"/>
                </a:lnTo>
                <a:lnTo>
                  <a:pt x="117856" y="402971"/>
                </a:lnTo>
                <a:lnTo>
                  <a:pt x="115824" y="395224"/>
                </a:lnTo>
                <a:lnTo>
                  <a:pt x="109855" y="391667"/>
                </a:lnTo>
                <a:lnTo>
                  <a:pt x="103759" y="388112"/>
                </a:lnTo>
                <a:lnTo>
                  <a:pt x="96012" y="390143"/>
                </a:lnTo>
                <a:close/>
              </a:path>
              <a:path w="117856" h="504063">
                <a:moveTo>
                  <a:pt x="58991" y="453607"/>
                </a:moveTo>
                <a:lnTo>
                  <a:pt x="69976" y="472439"/>
                </a:lnTo>
                <a:lnTo>
                  <a:pt x="71627" y="431945"/>
                </a:lnTo>
                <a:lnTo>
                  <a:pt x="71628" y="0"/>
                </a:lnTo>
                <a:lnTo>
                  <a:pt x="46228" y="0"/>
                </a:lnTo>
                <a:lnTo>
                  <a:pt x="58991" y="453607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2640838" y="2023237"/>
            <a:ext cx="117856" cy="504063"/>
          </a:xfrm>
          <a:custGeom>
            <a:avLst/>
            <a:gdLst/>
            <a:ahLst/>
            <a:cxnLst/>
            <a:rect l="l" t="t" r="r" b="b"/>
            <a:pathLst>
              <a:path w="117856" h="504063">
                <a:moveTo>
                  <a:pt x="46228" y="478789"/>
                </a:moveTo>
                <a:lnTo>
                  <a:pt x="46228" y="431727"/>
                </a:lnTo>
                <a:lnTo>
                  <a:pt x="25526" y="396239"/>
                </a:lnTo>
                <a:lnTo>
                  <a:pt x="21970" y="390143"/>
                </a:lnTo>
                <a:lnTo>
                  <a:pt x="14224" y="388112"/>
                </a:lnTo>
                <a:lnTo>
                  <a:pt x="8128" y="391667"/>
                </a:lnTo>
                <a:lnTo>
                  <a:pt x="2031" y="395224"/>
                </a:lnTo>
                <a:lnTo>
                  <a:pt x="0" y="402971"/>
                </a:lnTo>
                <a:lnTo>
                  <a:pt x="3556" y="409066"/>
                </a:lnTo>
                <a:lnTo>
                  <a:pt x="58928" y="504063"/>
                </a:lnTo>
                <a:lnTo>
                  <a:pt x="114426" y="409066"/>
                </a:lnTo>
                <a:lnTo>
                  <a:pt x="71628" y="478789"/>
                </a:lnTo>
                <a:lnTo>
                  <a:pt x="48006" y="472439"/>
                </a:lnTo>
                <a:lnTo>
                  <a:pt x="46228" y="431727"/>
                </a:lnTo>
                <a:lnTo>
                  <a:pt x="46228" y="478789"/>
                </a:lnTo>
                <a:close/>
              </a:path>
              <a:path w="117856" h="504063">
                <a:moveTo>
                  <a:pt x="96012" y="390143"/>
                </a:moveTo>
                <a:lnTo>
                  <a:pt x="92456" y="396239"/>
                </a:lnTo>
                <a:lnTo>
                  <a:pt x="71627" y="431945"/>
                </a:lnTo>
                <a:lnTo>
                  <a:pt x="69976" y="472439"/>
                </a:lnTo>
                <a:lnTo>
                  <a:pt x="58991" y="453607"/>
                </a:lnTo>
                <a:lnTo>
                  <a:pt x="46228" y="0"/>
                </a:lnTo>
                <a:lnTo>
                  <a:pt x="46228" y="431727"/>
                </a:lnTo>
                <a:lnTo>
                  <a:pt x="48006" y="472439"/>
                </a:lnTo>
                <a:lnTo>
                  <a:pt x="71628" y="478789"/>
                </a:lnTo>
                <a:lnTo>
                  <a:pt x="114426" y="409066"/>
                </a:lnTo>
                <a:lnTo>
                  <a:pt x="117856" y="402971"/>
                </a:lnTo>
                <a:lnTo>
                  <a:pt x="115824" y="395224"/>
                </a:lnTo>
                <a:lnTo>
                  <a:pt x="109855" y="391667"/>
                </a:lnTo>
                <a:lnTo>
                  <a:pt x="103759" y="388112"/>
                </a:lnTo>
                <a:lnTo>
                  <a:pt x="96012" y="390143"/>
                </a:lnTo>
                <a:close/>
              </a:path>
              <a:path w="117856" h="504063">
                <a:moveTo>
                  <a:pt x="58991" y="453607"/>
                </a:moveTo>
                <a:lnTo>
                  <a:pt x="69976" y="472439"/>
                </a:lnTo>
                <a:lnTo>
                  <a:pt x="71627" y="431945"/>
                </a:lnTo>
                <a:lnTo>
                  <a:pt x="71628" y="0"/>
                </a:lnTo>
                <a:lnTo>
                  <a:pt x="46228" y="0"/>
                </a:lnTo>
                <a:lnTo>
                  <a:pt x="58991" y="453607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2699766" y="2514600"/>
            <a:ext cx="504063" cy="25400"/>
          </a:xfrm>
          <a:custGeom>
            <a:avLst/>
            <a:gdLst/>
            <a:ahLst/>
            <a:cxnLst/>
            <a:rect l="l" t="t" r="r" b="b"/>
            <a:pathLst>
              <a:path w="504063" h="25400">
                <a:moveTo>
                  <a:pt x="0" y="25400"/>
                </a:moveTo>
                <a:lnTo>
                  <a:pt x="504063" y="25400"/>
                </a:lnTo>
                <a:lnTo>
                  <a:pt x="50406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2699766" y="2514600"/>
            <a:ext cx="504063" cy="25400"/>
          </a:xfrm>
          <a:custGeom>
            <a:avLst/>
            <a:gdLst/>
            <a:ahLst/>
            <a:cxnLst/>
            <a:rect l="l" t="t" r="r" b="b"/>
            <a:pathLst>
              <a:path w="504063" h="25400">
                <a:moveTo>
                  <a:pt x="0" y="25400"/>
                </a:moveTo>
                <a:lnTo>
                  <a:pt x="504063" y="25400"/>
                </a:lnTo>
                <a:lnTo>
                  <a:pt x="50406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3191129" y="2023237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3191129" y="2023237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3203829" y="2005774"/>
            <a:ext cx="503935" cy="34925"/>
          </a:xfrm>
          <a:custGeom>
            <a:avLst/>
            <a:gdLst/>
            <a:ahLst/>
            <a:cxnLst/>
            <a:rect l="l" t="t" r="r" b="b"/>
            <a:pathLst>
              <a:path w="503935" h="34925">
                <a:moveTo>
                  <a:pt x="0" y="34925"/>
                </a:moveTo>
                <a:lnTo>
                  <a:pt x="503935" y="34925"/>
                </a:lnTo>
                <a:lnTo>
                  <a:pt x="503935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3203829" y="2005774"/>
            <a:ext cx="503935" cy="34925"/>
          </a:xfrm>
          <a:custGeom>
            <a:avLst/>
            <a:gdLst/>
            <a:ahLst/>
            <a:cxnLst/>
            <a:rect l="l" t="t" r="r" b="b"/>
            <a:pathLst>
              <a:path w="503935" h="34925">
                <a:moveTo>
                  <a:pt x="0" y="34925"/>
                </a:moveTo>
                <a:lnTo>
                  <a:pt x="503935" y="34925"/>
                </a:lnTo>
                <a:lnTo>
                  <a:pt x="503935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3648837" y="2023237"/>
            <a:ext cx="117983" cy="504063"/>
          </a:xfrm>
          <a:custGeom>
            <a:avLst/>
            <a:gdLst/>
            <a:ahLst/>
            <a:cxnLst/>
            <a:rect l="l" t="t" r="r" b="b"/>
            <a:pathLst>
              <a:path w="117983" h="504063">
                <a:moveTo>
                  <a:pt x="46354" y="478789"/>
                </a:moveTo>
                <a:lnTo>
                  <a:pt x="46355" y="431945"/>
                </a:lnTo>
                <a:lnTo>
                  <a:pt x="25526" y="396239"/>
                </a:lnTo>
                <a:lnTo>
                  <a:pt x="21971" y="390143"/>
                </a:lnTo>
                <a:lnTo>
                  <a:pt x="14224" y="388112"/>
                </a:lnTo>
                <a:lnTo>
                  <a:pt x="8127" y="391667"/>
                </a:lnTo>
                <a:lnTo>
                  <a:pt x="2159" y="395224"/>
                </a:lnTo>
                <a:lnTo>
                  <a:pt x="0" y="402971"/>
                </a:lnTo>
                <a:lnTo>
                  <a:pt x="3555" y="409066"/>
                </a:lnTo>
                <a:lnTo>
                  <a:pt x="59054" y="504063"/>
                </a:lnTo>
                <a:lnTo>
                  <a:pt x="114426" y="409066"/>
                </a:lnTo>
                <a:lnTo>
                  <a:pt x="71754" y="478789"/>
                </a:lnTo>
                <a:lnTo>
                  <a:pt x="48005" y="472439"/>
                </a:lnTo>
                <a:lnTo>
                  <a:pt x="46355" y="431945"/>
                </a:lnTo>
                <a:lnTo>
                  <a:pt x="46354" y="478789"/>
                </a:lnTo>
                <a:close/>
              </a:path>
              <a:path w="117983" h="504063">
                <a:moveTo>
                  <a:pt x="96012" y="390143"/>
                </a:moveTo>
                <a:lnTo>
                  <a:pt x="92455" y="396239"/>
                </a:lnTo>
                <a:lnTo>
                  <a:pt x="71755" y="431727"/>
                </a:lnTo>
                <a:lnTo>
                  <a:pt x="69976" y="472439"/>
                </a:lnTo>
                <a:lnTo>
                  <a:pt x="58991" y="453607"/>
                </a:lnTo>
                <a:lnTo>
                  <a:pt x="46354" y="0"/>
                </a:lnTo>
                <a:lnTo>
                  <a:pt x="46355" y="431945"/>
                </a:lnTo>
                <a:lnTo>
                  <a:pt x="48005" y="472439"/>
                </a:lnTo>
                <a:lnTo>
                  <a:pt x="71754" y="478789"/>
                </a:lnTo>
                <a:lnTo>
                  <a:pt x="114426" y="409066"/>
                </a:lnTo>
                <a:lnTo>
                  <a:pt x="117983" y="402971"/>
                </a:lnTo>
                <a:lnTo>
                  <a:pt x="115950" y="395224"/>
                </a:lnTo>
                <a:lnTo>
                  <a:pt x="109854" y="391667"/>
                </a:lnTo>
                <a:lnTo>
                  <a:pt x="103759" y="388112"/>
                </a:lnTo>
                <a:lnTo>
                  <a:pt x="96012" y="390143"/>
                </a:lnTo>
                <a:close/>
              </a:path>
              <a:path w="117983" h="504063">
                <a:moveTo>
                  <a:pt x="58991" y="453607"/>
                </a:moveTo>
                <a:lnTo>
                  <a:pt x="69976" y="472439"/>
                </a:lnTo>
                <a:lnTo>
                  <a:pt x="71755" y="431727"/>
                </a:lnTo>
                <a:lnTo>
                  <a:pt x="71754" y="0"/>
                </a:lnTo>
                <a:lnTo>
                  <a:pt x="46354" y="0"/>
                </a:lnTo>
                <a:lnTo>
                  <a:pt x="58991" y="453607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3648837" y="2023237"/>
            <a:ext cx="117983" cy="504063"/>
          </a:xfrm>
          <a:custGeom>
            <a:avLst/>
            <a:gdLst/>
            <a:ahLst/>
            <a:cxnLst/>
            <a:rect l="l" t="t" r="r" b="b"/>
            <a:pathLst>
              <a:path w="117983" h="504063">
                <a:moveTo>
                  <a:pt x="46354" y="478789"/>
                </a:moveTo>
                <a:lnTo>
                  <a:pt x="46355" y="431945"/>
                </a:lnTo>
                <a:lnTo>
                  <a:pt x="25526" y="396239"/>
                </a:lnTo>
                <a:lnTo>
                  <a:pt x="21971" y="390143"/>
                </a:lnTo>
                <a:lnTo>
                  <a:pt x="14224" y="388112"/>
                </a:lnTo>
                <a:lnTo>
                  <a:pt x="8127" y="391667"/>
                </a:lnTo>
                <a:lnTo>
                  <a:pt x="2159" y="395224"/>
                </a:lnTo>
                <a:lnTo>
                  <a:pt x="0" y="402971"/>
                </a:lnTo>
                <a:lnTo>
                  <a:pt x="3555" y="409066"/>
                </a:lnTo>
                <a:lnTo>
                  <a:pt x="59054" y="504063"/>
                </a:lnTo>
                <a:lnTo>
                  <a:pt x="114426" y="409066"/>
                </a:lnTo>
                <a:lnTo>
                  <a:pt x="71754" y="478789"/>
                </a:lnTo>
                <a:lnTo>
                  <a:pt x="48005" y="472439"/>
                </a:lnTo>
                <a:lnTo>
                  <a:pt x="46355" y="431945"/>
                </a:lnTo>
                <a:lnTo>
                  <a:pt x="46354" y="478789"/>
                </a:lnTo>
                <a:close/>
              </a:path>
              <a:path w="117983" h="504063">
                <a:moveTo>
                  <a:pt x="96012" y="390143"/>
                </a:moveTo>
                <a:lnTo>
                  <a:pt x="92455" y="396239"/>
                </a:lnTo>
                <a:lnTo>
                  <a:pt x="71755" y="431727"/>
                </a:lnTo>
                <a:lnTo>
                  <a:pt x="69976" y="472439"/>
                </a:lnTo>
                <a:lnTo>
                  <a:pt x="58991" y="453607"/>
                </a:lnTo>
                <a:lnTo>
                  <a:pt x="46354" y="0"/>
                </a:lnTo>
                <a:lnTo>
                  <a:pt x="46355" y="431945"/>
                </a:lnTo>
                <a:lnTo>
                  <a:pt x="48005" y="472439"/>
                </a:lnTo>
                <a:lnTo>
                  <a:pt x="71754" y="478789"/>
                </a:lnTo>
                <a:lnTo>
                  <a:pt x="114426" y="409066"/>
                </a:lnTo>
                <a:lnTo>
                  <a:pt x="117983" y="402971"/>
                </a:lnTo>
                <a:lnTo>
                  <a:pt x="115950" y="395224"/>
                </a:lnTo>
                <a:lnTo>
                  <a:pt x="109854" y="391667"/>
                </a:lnTo>
                <a:lnTo>
                  <a:pt x="103759" y="388112"/>
                </a:lnTo>
                <a:lnTo>
                  <a:pt x="96012" y="390143"/>
                </a:lnTo>
                <a:close/>
              </a:path>
              <a:path w="117983" h="504063">
                <a:moveTo>
                  <a:pt x="58991" y="453607"/>
                </a:moveTo>
                <a:lnTo>
                  <a:pt x="69976" y="472439"/>
                </a:lnTo>
                <a:lnTo>
                  <a:pt x="71755" y="431727"/>
                </a:lnTo>
                <a:lnTo>
                  <a:pt x="71754" y="0"/>
                </a:lnTo>
                <a:lnTo>
                  <a:pt x="46354" y="0"/>
                </a:lnTo>
                <a:lnTo>
                  <a:pt x="58991" y="453607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3708019" y="2514600"/>
            <a:ext cx="503935" cy="25400"/>
          </a:xfrm>
          <a:custGeom>
            <a:avLst/>
            <a:gdLst/>
            <a:ahLst/>
            <a:cxnLst/>
            <a:rect l="l" t="t" r="r" b="b"/>
            <a:pathLst>
              <a:path w="503935" h="25400">
                <a:moveTo>
                  <a:pt x="0" y="25400"/>
                </a:moveTo>
                <a:lnTo>
                  <a:pt x="503935" y="25400"/>
                </a:lnTo>
                <a:lnTo>
                  <a:pt x="503935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3708019" y="2514600"/>
            <a:ext cx="503935" cy="25400"/>
          </a:xfrm>
          <a:custGeom>
            <a:avLst/>
            <a:gdLst/>
            <a:ahLst/>
            <a:cxnLst/>
            <a:rect l="l" t="t" r="r" b="b"/>
            <a:pathLst>
              <a:path w="503935" h="25400">
                <a:moveTo>
                  <a:pt x="0" y="25400"/>
                </a:moveTo>
                <a:lnTo>
                  <a:pt x="503935" y="25400"/>
                </a:lnTo>
                <a:lnTo>
                  <a:pt x="503935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4199255" y="2023237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4199255" y="2023237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4211955" y="2005774"/>
            <a:ext cx="504063" cy="34925"/>
          </a:xfrm>
          <a:custGeom>
            <a:avLst/>
            <a:gdLst/>
            <a:ahLst/>
            <a:cxnLst/>
            <a:rect l="l" t="t" r="r" b="b"/>
            <a:pathLst>
              <a:path w="504063" h="34925">
                <a:moveTo>
                  <a:pt x="0" y="34925"/>
                </a:moveTo>
                <a:lnTo>
                  <a:pt x="504063" y="34925"/>
                </a:lnTo>
                <a:lnTo>
                  <a:pt x="504063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4211955" y="2005774"/>
            <a:ext cx="504063" cy="34925"/>
          </a:xfrm>
          <a:custGeom>
            <a:avLst/>
            <a:gdLst/>
            <a:ahLst/>
            <a:cxnLst/>
            <a:rect l="l" t="t" r="r" b="b"/>
            <a:pathLst>
              <a:path w="504063" h="34925">
                <a:moveTo>
                  <a:pt x="0" y="34925"/>
                </a:moveTo>
                <a:lnTo>
                  <a:pt x="504063" y="34925"/>
                </a:lnTo>
                <a:lnTo>
                  <a:pt x="504063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4657090" y="2023237"/>
            <a:ext cx="117856" cy="504063"/>
          </a:xfrm>
          <a:custGeom>
            <a:avLst/>
            <a:gdLst/>
            <a:ahLst/>
            <a:cxnLst/>
            <a:rect l="l" t="t" r="r" b="b"/>
            <a:pathLst>
              <a:path w="117856" h="504063">
                <a:moveTo>
                  <a:pt x="46227" y="478789"/>
                </a:moveTo>
                <a:lnTo>
                  <a:pt x="46228" y="431945"/>
                </a:lnTo>
                <a:lnTo>
                  <a:pt x="25400" y="396239"/>
                </a:lnTo>
                <a:lnTo>
                  <a:pt x="21971" y="390143"/>
                </a:lnTo>
                <a:lnTo>
                  <a:pt x="14097" y="388112"/>
                </a:lnTo>
                <a:lnTo>
                  <a:pt x="8127" y="391667"/>
                </a:lnTo>
                <a:lnTo>
                  <a:pt x="2032" y="395224"/>
                </a:lnTo>
                <a:lnTo>
                  <a:pt x="0" y="402971"/>
                </a:lnTo>
                <a:lnTo>
                  <a:pt x="3556" y="409066"/>
                </a:lnTo>
                <a:lnTo>
                  <a:pt x="58927" y="504063"/>
                </a:lnTo>
                <a:lnTo>
                  <a:pt x="114300" y="409066"/>
                </a:lnTo>
                <a:lnTo>
                  <a:pt x="71627" y="478789"/>
                </a:lnTo>
                <a:lnTo>
                  <a:pt x="48006" y="472439"/>
                </a:lnTo>
                <a:lnTo>
                  <a:pt x="46228" y="431945"/>
                </a:lnTo>
                <a:lnTo>
                  <a:pt x="46227" y="478789"/>
                </a:lnTo>
                <a:close/>
              </a:path>
              <a:path w="117856" h="504063">
                <a:moveTo>
                  <a:pt x="95885" y="390143"/>
                </a:moveTo>
                <a:lnTo>
                  <a:pt x="92456" y="396239"/>
                </a:lnTo>
                <a:lnTo>
                  <a:pt x="71628" y="431945"/>
                </a:lnTo>
                <a:lnTo>
                  <a:pt x="69850" y="472439"/>
                </a:lnTo>
                <a:lnTo>
                  <a:pt x="58928" y="453716"/>
                </a:lnTo>
                <a:lnTo>
                  <a:pt x="46227" y="0"/>
                </a:lnTo>
                <a:lnTo>
                  <a:pt x="46228" y="431945"/>
                </a:lnTo>
                <a:lnTo>
                  <a:pt x="48006" y="472439"/>
                </a:lnTo>
                <a:lnTo>
                  <a:pt x="71627" y="478789"/>
                </a:lnTo>
                <a:lnTo>
                  <a:pt x="114300" y="409066"/>
                </a:lnTo>
                <a:lnTo>
                  <a:pt x="117856" y="402971"/>
                </a:lnTo>
                <a:lnTo>
                  <a:pt x="115824" y="395224"/>
                </a:lnTo>
                <a:lnTo>
                  <a:pt x="109727" y="391667"/>
                </a:lnTo>
                <a:lnTo>
                  <a:pt x="103759" y="388112"/>
                </a:lnTo>
                <a:lnTo>
                  <a:pt x="95885" y="390143"/>
                </a:lnTo>
                <a:close/>
              </a:path>
              <a:path w="117856" h="504063">
                <a:moveTo>
                  <a:pt x="58928" y="453716"/>
                </a:moveTo>
                <a:lnTo>
                  <a:pt x="69850" y="472439"/>
                </a:lnTo>
                <a:lnTo>
                  <a:pt x="71628" y="431945"/>
                </a:lnTo>
                <a:lnTo>
                  <a:pt x="71627" y="0"/>
                </a:lnTo>
                <a:lnTo>
                  <a:pt x="46227" y="0"/>
                </a:lnTo>
                <a:lnTo>
                  <a:pt x="58928" y="453716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4657090" y="2023237"/>
            <a:ext cx="117856" cy="504063"/>
          </a:xfrm>
          <a:custGeom>
            <a:avLst/>
            <a:gdLst/>
            <a:ahLst/>
            <a:cxnLst/>
            <a:rect l="l" t="t" r="r" b="b"/>
            <a:pathLst>
              <a:path w="117856" h="504063">
                <a:moveTo>
                  <a:pt x="46227" y="478789"/>
                </a:moveTo>
                <a:lnTo>
                  <a:pt x="46228" y="431945"/>
                </a:lnTo>
                <a:lnTo>
                  <a:pt x="25400" y="396239"/>
                </a:lnTo>
                <a:lnTo>
                  <a:pt x="21971" y="390143"/>
                </a:lnTo>
                <a:lnTo>
                  <a:pt x="14097" y="388112"/>
                </a:lnTo>
                <a:lnTo>
                  <a:pt x="8127" y="391667"/>
                </a:lnTo>
                <a:lnTo>
                  <a:pt x="2032" y="395224"/>
                </a:lnTo>
                <a:lnTo>
                  <a:pt x="0" y="402971"/>
                </a:lnTo>
                <a:lnTo>
                  <a:pt x="3556" y="409066"/>
                </a:lnTo>
                <a:lnTo>
                  <a:pt x="58927" y="504063"/>
                </a:lnTo>
                <a:lnTo>
                  <a:pt x="114300" y="409066"/>
                </a:lnTo>
                <a:lnTo>
                  <a:pt x="71627" y="478789"/>
                </a:lnTo>
                <a:lnTo>
                  <a:pt x="48006" y="472439"/>
                </a:lnTo>
                <a:lnTo>
                  <a:pt x="46228" y="431945"/>
                </a:lnTo>
                <a:lnTo>
                  <a:pt x="46227" y="478789"/>
                </a:lnTo>
                <a:close/>
              </a:path>
              <a:path w="117856" h="504063">
                <a:moveTo>
                  <a:pt x="95885" y="390143"/>
                </a:moveTo>
                <a:lnTo>
                  <a:pt x="92456" y="396239"/>
                </a:lnTo>
                <a:lnTo>
                  <a:pt x="71628" y="431945"/>
                </a:lnTo>
                <a:lnTo>
                  <a:pt x="69850" y="472439"/>
                </a:lnTo>
                <a:lnTo>
                  <a:pt x="58928" y="453716"/>
                </a:lnTo>
                <a:lnTo>
                  <a:pt x="46227" y="0"/>
                </a:lnTo>
                <a:lnTo>
                  <a:pt x="46228" y="431945"/>
                </a:lnTo>
                <a:lnTo>
                  <a:pt x="48006" y="472439"/>
                </a:lnTo>
                <a:lnTo>
                  <a:pt x="71627" y="478789"/>
                </a:lnTo>
                <a:lnTo>
                  <a:pt x="114300" y="409066"/>
                </a:lnTo>
                <a:lnTo>
                  <a:pt x="117856" y="402971"/>
                </a:lnTo>
                <a:lnTo>
                  <a:pt x="115824" y="395224"/>
                </a:lnTo>
                <a:lnTo>
                  <a:pt x="109727" y="391667"/>
                </a:lnTo>
                <a:lnTo>
                  <a:pt x="103759" y="388112"/>
                </a:lnTo>
                <a:lnTo>
                  <a:pt x="95885" y="390143"/>
                </a:lnTo>
                <a:close/>
              </a:path>
              <a:path w="117856" h="504063">
                <a:moveTo>
                  <a:pt x="58928" y="453716"/>
                </a:moveTo>
                <a:lnTo>
                  <a:pt x="69850" y="472439"/>
                </a:lnTo>
                <a:lnTo>
                  <a:pt x="71628" y="431945"/>
                </a:lnTo>
                <a:lnTo>
                  <a:pt x="71627" y="0"/>
                </a:lnTo>
                <a:lnTo>
                  <a:pt x="46227" y="0"/>
                </a:lnTo>
                <a:lnTo>
                  <a:pt x="58928" y="453716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4716018" y="2514600"/>
            <a:ext cx="504063" cy="25400"/>
          </a:xfrm>
          <a:custGeom>
            <a:avLst/>
            <a:gdLst/>
            <a:ahLst/>
            <a:cxnLst/>
            <a:rect l="l" t="t" r="r" b="b"/>
            <a:pathLst>
              <a:path w="504063" h="25400">
                <a:moveTo>
                  <a:pt x="0" y="25400"/>
                </a:moveTo>
                <a:lnTo>
                  <a:pt x="504063" y="25400"/>
                </a:lnTo>
                <a:lnTo>
                  <a:pt x="50406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4716018" y="2514600"/>
            <a:ext cx="504063" cy="25400"/>
          </a:xfrm>
          <a:custGeom>
            <a:avLst/>
            <a:gdLst/>
            <a:ahLst/>
            <a:cxnLst/>
            <a:rect l="l" t="t" r="r" b="b"/>
            <a:pathLst>
              <a:path w="504063" h="25400">
                <a:moveTo>
                  <a:pt x="0" y="25400"/>
                </a:moveTo>
                <a:lnTo>
                  <a:pt x="504063" y="25400"/>
                </a:lnTo>
                <a:lnTo>
                  <a:pt x="504063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5207381" y="2023237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5207381" y="2023237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5220081" y="2005774"/>
            <a:ext cx="503936" cy="34925"/>
          </a:xfrm>
          <a:custGeom>
            <a:avLst/>
            <a:gdLst/>
            <a:ahLst/>
            <a:cxnLst/>
            <a:rect l="l" t="t" r="r" b="b"/>
            <a:pathLst>
              <a:path w="503936" h="34925">
                <a:moveTo>
                  <a:pt x="0" y="34925"/>
                </a:moveTo>
                <a:lnTo>
                  <a:pt x="503936" y="34925"/>
                </a:lnTo>
                <a:lnTo>
                  <a:pt x="503936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5220081" y="2005774"/>
            <a:ext cx="503936" cy="34925"/>
          </a:xfrm>
          <a:custGeom>
            <a:avLst/>
            <a:gdLst/>
            <a:ahLst/>
            <a:cxnLst/>
            <a:rect l="l" t="t" r="r" b="b"/>
            <a:pathLst>
              <a:path w="503936" h="34925">
                <a:moveTo>
                  <a:pt x="0" y="34925"/>
                </a:moveTo>
                <a:lnTo>
                  <a:pt x="503936" y="34925"/>
                </a:lnTo>
                <a:lnTo>
                  <a:pt x="503936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5665216" y="2023237"/>
            <a:ext cx="117856" cy="504063"/>
          </a:xfrm>
          <a:custGeom>
            <a:avLst/>
            <a:gdLst/>
            <a:ahLst/>
            <a:cxnLst/>
            <a:rect l="l" t="t" r="r" b="b"/>
            <a:pathLst>
              <a:path w="117856" h="504063">
                <a:moveTo>
                  <a:pt x="46228" y="478789"/>
                </a:moveTo>
                <a:lnTo>
                  <a:pt x="46228" y="431945"/>
                </a:lnTo>
                <a:lnTo>
                  <a:pt x="25400" y="396239"/>
                </a:lnTo>
                <a:lnTo>
                  <a:pt x="21844" y="390143"/>
                </a:lnTo>
                <a:lnTo>
                  <a:pt x="14097" y="388112"/>
                </a:lnTo>
                <a:lnTo>
                  <a:pt x="8000" y="391667"/>
                </a:lnTo>
                <a:lnTo>
                  <a:pt x="2032" y="395224"/>
                </a:lnTo>
                <a:lnTo>
                  <a:pt x="0" y="402971"/>
                </a:lnTo>
                <a:lnTo>
                  <a:pt x="3429" y="409066"/>
                </a:lnTo>
                <a:lnTo>
                  <a:pt x="58928" y="504063"/>
                </a:lnTo>
                <a:lnTo>
                  <a:pt x="114300" y="409066"/>
                </a:lnTo>
                <a:lnTo>
                  <a:pt x="71628" y="478789"/>
                </a:lnTo>
                <a:lnTo>
                  <a:pt x="47879" y="472439"/>
                </a:lnTo>
                <a:lnTo>
                  <a:pt x="46228" y="431945"/>
                </a:lnTo>
                <a:lnTo>
                  <a:pt x="46228" y="478789"/>
                </a:lnTo>
                <a:close/>
              </a:path>
              <a:path w="117856" h="504063">
                <a:moveTo>
                  <a:pt x="95885" y="390143"/>
                </a:moveTo>
                <a:lnTo>
                  <a:pt x="92329" y="396239"/>
                </a:lnTo>
                <a:lnTo>
                  <a:pt x="71628" y="431727"/>
                </a:lnTo>
                <a:lnTo>
                  <a:pt x="69850" y="472439"/>
                </a:lnTo>
                <a:lnTo>
                  <a:pt x="58864" y="453607"/>
                </a:lnTo>
                <a:lnTo>
                  <a:pt x="46228" y="0"/>
                </a:lnTo>
                <a:lnTo>
                  <a:pt x="46228" y="431945"/>
                </a:lnTo>
                <a:lnTo>
                  <a:pt x="47879" y="472439"/>
                </a:lnTo>
                <a:lnTo>
                  <a:pt x="71628" y="478789"/>
                </a:lnTo>
                <a:lnTo>
                  <a:pt x="114300" y="409066"/>
                </a:lnTo>
                <a:lnTo>
                  <a:pt x="117856" y="402971"/>
                </a:lnTo>
                <a:lnTo>
                  <a:pt x="115824" y="395224"/>
                </a:lnTo>
                <a:lnTo>
                  <a:pt x="109728" y="391667"/>
                </a:lnTo>
                <a:lnTo>
                  <a:pt x="103759" y="388112"/>
                </a:lnTo>
                <a:lnTo>
                  <a:pt x="95885" y="390143"/>
                </a:lnTo>
                <a:close/>
              </a:path>
              <a:path w="117856" h="504063">
                <a:moveTo>
                  <a:pt x="58864" y="453607"/>
                </a:moveTo>
                <a:lnTo>
                  <a:pt x="69850" y="472439"/>
                </a:lnTo>
                <a:lnTo>
                  <a:pt x="71628" y="431727"/>
                </a:lnTo>
                <a:lnTo>
                  <a:pt x="71628" y="0"/>
                </a:lnTo>
                <a:lnTo>
                  <a:pt x="46228" y="0"/>
                </a:lnTo>
                <a:lnTo>
                  <a:pt x="58864" y="453607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5665216" y="2023237"/>
            <a:ext cx="117856" cy="504063"/>
          </a:xfrm>
          <a:custGeom>
            <a:avLst/>
            <a:gdLst/>
            <a:ahLst/>
            <a:cxnLst/>
            <a:rect l="l" t="t" r="r" b="b"/>
            <a:pathLst>
              <a:path w="117856" h="504063">
                <a:moveTo>
                  <a:pt x="46228" y="478789"/>
                </a:moveTo>
                <a:lnTo>
                  <a:pt x="46228" y="431945"/>
                </a:lnTo>
                <a:lnTo>
                  <a:pt x="25400" y="396239"/>
                </a:lnTo>
                <a:lnTo>
                  <a:pt x="21844" y="390143"/>
                </a:lnTo>
                <a:lnTo>
                  <a:pt x="14097" y="388112"/>
                </a:lnTo>
                <a:lnTo>
                  <a:pt x="8000" y="391667"/>
                </a:lnTo>
                <a:lnTo>
                  <a:pt x="2032" y="395224"/>
                </a:lnTo>
                <a:lnTo>
                  <a:pt x="0" y="402971"/>
                </a:lnTo>
                <a:lnTo>
                  <a:pt x="3429" y="409066"/>
                </a:lnTo>
                <a:lnTo>
                  <a:pt x="58928" y="504063"/>
                </a:lnTo>
                <a:lnTo>
                  <a:pt x="114300" y="409066"/>
                </a:lnTo>
                <a:lnTo>
                  <a:pt x="71628" y="478789"/>
                </a:lnTo>
                <a:lnTo>
                  <a:pt x="47879" y="472439"/>
                </a:lnTo>
                <a:lnTo>
                  <a:pt x="46228" y="431945"/>
                </a:lnTo>
                <a:lnTo>
                  <a:pt x="46228" y="478789"/>
                </a:lnTo>
                <a:close/>
              </a:path>
              <a:path w="117856" h="504063">
                <a:moveTo>
                  <a:pt x="95885" y="390143"/>
                </a:moveTo>
                <a:lnTo>
                  <a:pt x="92329" y="396239"/>
                </a:lnTo>
                <a:lnTo>
                  <a:pt x="71628" y="431727"/>
                </a:lnTo>
                <a:lnTo>
                  <a:pt x="69850" y="472439"/>
                </a:lnTo>
                <a:lnTo>
                  <a:pt x="58864" y="453607"/>
                </a:lnTo>
                <a:lnTo>
                  <a:pt x="46228" y="0"/>
                </a:lnTo>
                <a:lnTo>
                  <a:pt x="46228" y="431945"/>
                </a:lnTo>
                <a:lnTo>
                  <a:pt x="47879" y="472439"/>
                </a:lnTo>
                <a:lnTo>
                  <a:pt x="71628" y="478789"/>
                </a:lnTo>
                <a:lnTo>
                  <a:pt x="114300" y="409066"/>
                </a:lnTo>
                <a:lnTo>
                  <a:pt x="117856" y="402971"/>
                </a:lnTo>
                <a:lnTo>
                  <a:pt x="115824" y="395224"/>
                </a:lnTo>
                <a:lnTo>
                  <a:pt x="109728" y="391667"/>
                </a:lnTo>
                <a:lnTo>
                  <a:pt x="103759" y="388112"/>
                </a:lnTo>
                <a:lnTo>
                  <a:pt x="95885" y="390143"/>
                </a:lnTo>
                <a:close/>
              </a:path>
              <a:path w="117856" h="504063">
                <a:moveTo>
                  <a:pt x="58864" y="453607"/>
                </a:moveTo>
                <a:lnTo>
                  <a:pt x="69850" y="472439"/>
                </a:lnTo>
                <a:lnTo>
                  <a:pt x="71628" y="431727"/>
                </a:lnTo>
                <a:lnTo>
                  <a:pt x="71628" y="0"/>
                </a:lnTo>
                <a:lnTo>
                  <a:pt x="46228" y="0"/>
                </a:lnTo>
                <a:lnTo>
                  <a:pt x="58864" y="453607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5724144" y="2514600"/>
            <a:ext cx="503935" cy="25400"/>
          </a:xfrm>
          <a:custGeom>
            <a:avLst/>
            <a:gdLst/>
            <a:ahLst/>
            <a:cxnLst/>
            <a:rect l="l" t="t" r="r" b="b"/>
            <a:pathLst>
              <a:path w="503935" h="25400">
                <a:moveTo>
                  <a:pt x="0" y="25400"/>
                </a:moveTo>
                <a:lnTo>
                  <a:pt x="503935" y="25400"/>
                </a:lnTo>
                <a:lnTo>
                  <a:pt x="503935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5724144" y="2514600"/>
            <a:ext cx="503935" cy="25400"/>
          </a:xfrm>
          <a:custGeom>
            <a:avLst/>
            <a:gdLst/>
            <a:ahLst/>
            <a:cxnLst/>
            <a:rect l="l" t="t" r="r" b="b"/>
            <a:pathLst>
              <a:path w="503935" h="25400">
                <a:moveTo>
                  <a:pt x="0" y="25400"/>
                </a:moveTo>
                <a:lnTo>
                  <a:pt x="503935" y="25400"/>
                </a:lnTo>
                <a:lnTo>
                  <a:pt x="503935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6215380" y="2023237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6215380" y="2023237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6228080" y="2005774"/>
            <a:ext cx="504063" cy="34925"/>
          </a:xfrm>
          <a:custGeom>
            <a:avLst/>
            <a:gdLst/>
            <a:ahLst/>
            <a:cxnLst/>
            <a:rect l="l" t="t" r="r" b="b"/>
            <a:pathLst>
              <a:path w="504063" h="34925">
                <a:moveTo>
                  <a:pt x="0" y="34925"/>
                </a:moveTo>
                <a:lnTo>
                  <a:pt x="504063" y="34925"/>
                </a:lnTo>
                <a:lnTo>
                  <a:pt x="504063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6228080" y="2005774"/>
            <a:ext cx="504063" cy="34925"/>
          </a:xfrm>
          <a:custGeom>
            <a:avLst/>
            <a:gdLst/>
            <a:ahLst/>
            <a:cxnLst/>
            <a:rect l="l" t="t" r="r" b="b"/>
            <a:pathLst>
              <a:path w="504063" h="34925">
                <a:moveTo>
                  <a:pt x="0" y="34925"/>
                </a:moveTo>
                <a:lnTo>
                  <a:pt x="504063" y="34925"/>
                </a:lnTo>
                <a:lnTo>
                  <a:pt x="504063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6673215" y="2023237"/>
            <a:ext cx="117982" cy="504063"/>
          </a:xfrm>
          <a:custGeom>
            <a:avLst/>
            <a:gdLst/>
            <a:ahLst/>
            <a:cxnLst/>
            <a:rect l="l" t="t" r="r" b="b"/>
            <a:pathLst>
              <a:path w="117982" h="504063">
                <a:moveTo>
                  <a:pt x="46227" y="478789"/>
                </a:moveTo>
                <a:lnTo>
                  <a:pt x="46228" y="431727"/>
                </a:lnTo>
                <a:lnTo>
                  <a:pt x="25526" y="396239"/>
                </a:lnTo>
                <a:lnTo>
                  <a:pt x="21970" y="390143"/>
                </a:lnTo>
                <a:lnTo>
                  <a:pt x="14224" y="388112"/>
                </a:lnTo>
                <a:lnTo>
                  <a:pt x="8127" y="391667"/>
                </a:lnTo>
                <a:lnTo>
                  <a:pt x="2031" y="395224"/>
                </a:lnTo>
                <a:lnTo>
                  <a:pt x="0" y="402971"/>
                </a:lnTo>
                <a:lnTo>
                  <a:pt x="3555" y="409066"/>
                </a:lnTo>
                <a:lnTo>
                  <a:pt x="58927" y="504063"/>
                </a:lnTo>
                <a:lnTo>
                  <a:pt x="114426" y="409066"/>
                </a:lnTo>
                <a:lnTo>
                  <a:pt x="71627" y="478789"/>
                </a:lnTo>
                <a:lnTo>
                  <a:pt x="48005" y="472439"/>
                </a:lnTo>
                <a:lnTo>
                  <a:pt x="46228" y="431727"/>
                </a:lnTo>
                <a:lnTo>
                  <a:pt x="46227" y="478789"/>
                </a:lnTo>
                <a:close/>
              </a:path>
              <a:path w="117982" h="504063">
                <a:moveTo>
                  <a:pt x="96011" y="390143"/>
                </a:moveTo>
                <a:lnTo>
                  <a:pt x="92455" y="396239"/>
                </a:lnTo>
                <a:lnTo>
                  <a:pt x="71627" y="431945"/>
                </a:lnTo>
                <a:lnTo>
                  <a:pt x="69976" y="472439"/>
                </a:lnTo>
                <a:lnTo>
                  <a:pt x="58991" y="453607"/>
                </a:lnTo>
                <a:lnTo>
                  <a:pt x="46227" y="0"/>
                </a:lnTo>
                <a:lnTo>
                  <a:pt x="46228" y="431727"/>
                </a:lnTo>
                <a:lnTo>
                  <a:pt x="48005" y="472439"/>
                </a:lnTo>
                <a:lnTo>
                  <a:pt x="71627" y="478789"/>
                </a:lnTo>
                <a:lnTo>
                  <a:pt x="114426" y="409066"/>
                </a:lnTo>
                <a:lnTo>
                  <a:pt x="117982" y="402971"/>
                </a:lnTo>
                <a:lnTo>
                  <a:pt x="115824" y="395224"/>
                </a:lnTo>
                <a:lnTo>
                  <a:pt x="109854" y="391667"/>
                </a:lnTo>
                <a:lnTo>
                  <a:pt x="103758" y="388112"/>
                </a:lnTo>
                <a:lnTo>
                  <a:pt x="96011" y="390143"/>
                </a:lnTo>
                <a:close/>
              </a:path>
              <a:path w="117982" h="504063">
                <a:moveTo>
                  <a:pt x="58991" y="453607"/>
                </a:moveTo>
                <a:lnTo>
                  <a:pt x="69976" y="472439"/>
                </a:lnTo>
                <a:lnTo>
                  <a:pt x="71627" y="431945"/>
                </a:lnTo>
                <a:lnTo>
                  <a:pt x="71627" y="0"/>
                </a:lnTo>
                <a:lnTo>
                  <a:pt x="46227" y="0"/>
                </a:lnTo>
                <a:lnTo>
                  <a:pt x="58991" y="453607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6673215" y="2023237"/>
            <a:ext cx="117982" cy="504063"/>
          </a:xfrm>
          <a:custGeom>
            <a:avLst/>
            <a:gdLst/>
            <a:ahLst/>
            <a:cxnLst/>
            <a:rect l="l" t="t" r="r" b="b"/>
            <a:pathLst>
              <a:path w="117982" h="504063">
                <a:moveTo>
                  <a:pt x="46227" y="478789"/>
                </a:moveTo>
                <a:lnTo>
                  <a:pt x="46228" y="431727"/>
                </a:lnTo>
                <a:lnTo>
                  <a:pt x="25526" y="396239"/>
                </a:lnTo>
                <a:lnTo>
                  <a:pt x="21970" y="390143"/>
                </a:lnTo>
                <a:lnTo>
                  <a:pt x="14224" y="388112"/>
                </a:lnTo>
                <a:lnTo>
                  <a:pt x="8127" y="391667"/>
                </a:lnTo>
                <a:lnTo>
                  <a:pt x="2031" y="395224"/>
                </a:lnTo>
                <a:lnTo>
                  <a:pt x="0" y="402971"/>
                </a:lnTo>
                <a:lnTo>
                  <a:pt x="3555" y="409066"/>
                </a:lnTo>
                <a:lnTo>
                  <a:pt x="58927" y="504063"/>
                </a:lnTo>
                <a:lnTo>
                  <a:pt x="114426" y="409066"/>
                </a:lnTo>
                <a:lnTo>
                  <a:pt x="71627" y="478789"/>
                </a:lnTo>
                <a:lnTo>
                  <a:pt x="48005" y="472439"/>
                </a:lnTo>
                <a:lnTo>
                  <a:pt x="46228" y="431727"/>
                </a:lnTo>
                <a:lnTo>
                  <a:pt x="46227" y="478789"/>
                </a:lnTo>
                <a:close/>
              </a:path>
              <a:path w="117982" h="504063">
                <a:moveTo>
                  <a:pt x="96011" y="390143"/>
                </a:moveTo>
                <a:lnTo>
                  <a:pt x="92455" y="396239"/>
                </a:lnTo>
                <a:lnTo>
                  <a:pt x="71627" y="431945"/>
                </a:lnTo>
                <a:lnTo>
                  <a:pt x="69976" y="472439"/>
                </a:lnTo>
                <a:lnTo>
                  <a:pt x="58991" y="453607"/>
                </a:lnTo>
                <a:lnTo>
                  <a:pt x="46227" y="0"/>
                </a:lnTo>
                <a:lnTo>
                  <a:pt x="46228" y="431727"/>
                </a:lnTo>
                <a:lnTo>
                  <a:pt x="48005" y="472439"/>
                </a:lnTo>
                <a:lnTo>
                  <a:pt x="71627" y="478789"/>
                </a:lnTo>
                <a:lnTo>
                  <a:pt x="114426" y="409066"/>
                </a:lnTo>
                <a:lnTo>
                  <a:pt x="117982" y="402971"/>
                </a:lnTo>
                <a:lnTo>
                  <a:pt x="115824" y="395224"/>
                </a:lnTo>
                <a:lnTo>
                  <a:pt x="109854" y="391667"/>
                </a:lnTo>
                <a:lnTo>
                  <a:pt x="103758" y="388112"/>
                </a:lnTo>
                <a:lnTo>
                  <a:pt x="96011" y="390143"/>
                </a:lnTo>
                <a:close/>
              </a:path>
              <a:path w="117982" h="504063">
                <a:moveTo>
                  <a:pt x="58991" y="453607"/>
                </a:moveTo>
                <a:lnTo>
                  <a:pt x="69976" y="472439"/>
                </a:lnTo>
                <a:lnTo>
                  <a:pt x="71627" y="431945"/>
                </a:lnTo>
                <a:lnTo>
                  <a:pt x="71627" y="0"/>
                </a:lnTo>
                <a:lnTo>
                  <a:pt x="46227" y="0"/>
                </a:lnTo>
                <a:lnTo>
                  <a:pt x="58991" y="453607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6732270" y="2514600"/>
            <a:ext cx="504062" cy="25400"/>
          </a:xfrm>
          <a:custGeom>
            <a:avLst/>
            <a:gdLst/>
            <a:ahLst/>
            <a:cxnLst/>
            <a:rect l="l" t="t" r="r" b="b"/>
            <a:pathLst>
              <a:path w="504062" h="25400">
                <a:moveTo>
                  <a:pt x="0" y="25400"/>
                </a:moveTo>
                <a:lnTo>
                  <a:pt x="504062" y="25400"/>
                </a:lnTo>
                <a:lnTo>
                  <a:pt x="504062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6732270" y="2514600"/>
            <a:ext cx="504062" cy="25400"/>
          </a:xfrm>
          <a:custGeom>
            <a:avLst/>
            <a:gdLst/>
            <a:ahLst/>
            <a:cxnLst/>
            <a:rect l="l" t="t" r="r" b="b"/>
            <a:pathLst>
              <a:path w="504062" h="25400">
                <a:moveTo>
                  <a:pt x="0" y="25400"/>
                </a:moveTo>
                <a:lnTo>
                  <a:pt x="504062" y="25400"/>
                </a:lnTo>
                <a:lnTo>
                  <a:pt x="504062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7223633" y="2023237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7223633" y="2023237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7236333" y="2005774"/>
            <a:ext cx="503936" cy="34925"/>
          </a:xfrm>
          <a:custGeom>
            <a:avLst/>
            <a:gdLst/>
            <a:ahLst/>
            <a:cxnLst/>
            <a:rect l="l" t="t" r="r" b="b"/>
            <a:pathLst>
              <a:path w="503936" h="34925">
                <a:moveTo>
                  <a:pt x="0" y="34925"/>
                </a:moveTo>
                <a:lnTo>
                  <a:pt x="503936" y="34925"/>
                </a:lnTo>
                <a:lnTo>
                  <a:pt x="503936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7236333" y="2005774"/>
            <a:ext cx="503936" cy="34925"/>
          </a:xfrm>
          <a:custGeom>
            <a:avLst/>
            <a:gdLst/>
            <a:ahLst/>
            <a:cxnLst/>
            <a:rect l="l" t="t" r="r" b="b"/>
            <a:pathLst>
              <a:path w="503936" h="34925">
                <a:moveTo>
                  <a:pt x="0" y="34925"/>
                </a:moveTo>
                <a:lnTo>
                  <a:pt x="503936" y="34925"/>
                </a:lnTo>
                <a:lnTo>
                  <a:pt x="503936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7681341" y="2023237"/>
            <a:ext cx="117982" cy="504063"/>
          </a:xfrm>
          <a:custGeom>
            <a:avLst/>
            <a:gdLst/>
            <a:ahLst/>
            <a:cxnLst/>
            <a:rect l="l" t="t" r="r" b="b"/>
            <a:pathLst>
              <a:path w="117982" h="504063">
                <a:moveTo>
                  <a:pt x="46354" y="478789"/>
                </a:moveTo>
                <a:lnTo>
                  <a:pt x="46355" y="431945"/>
                </a:lnTo>
                <a:lnTo>
                  <a:pt x="25526" y="396239"/>
                </a:lnTo>
                <a:lnTo>
                  <a:pt x="21970" y="390143"/>
                </a:lnTo>
                <a:lnTo>
                  <a:pt x="14224" y="388112"/>
                </a:lnTo>
                <a:lnTo>
                  <a:pt x="8127" y="391667"/>
                </a:lnTo>
                <a:lnTo>
                  <a:pt x="2158" y="395224"/>
                </a:lnTo>
                <a:lnTo>
                  <a:pt x="0" y="402971"/>
                </a:lnTo>
                <a:lnTo>
                  <a:pt x="3555" y="409066"/>
                </a:lnTo>
                <a:lnTo>
                  <a:pt x="59054" y="504063"/>
                </a:lnTo>
                <a:lnTo>
                  <a:pt x="114426" y="409066"/>
                </a:lnTo>
                <a:lnTo>
                  <a:pt x="71754" y="478789"/>
                </a:lnTo>
                <a:lnTo>
                  <a:pt x="48005" y="472439"/>
                </a:lnTo>
                <a:lnTo>
                  <a:pt x="46355" y="431945"/>
                </a:lnTo>
                <a:lnTo>
                  <a:pt x="46354" y="478789"/>
                </a:lnTo>
                <a:close/>
              </a:path>
              <a:path w="117982" h="504063">
                <a:moveTo>
                  <a:pt x="96011" y="390143"/>
                </a:moveTo>
                <a:lnTo>
                  <a:pt x="92455" y="396239"/>
                </a:lnTo>
                <a:lnTo>
                  <a:pt x="71755" y="431727"/>
                </a:lnTo>
                <a:lnTo>
                  <a:pt x="69976" y="472439"/>
                </a:lnTo>
                <a:lnTo>
                  <a:pt x="58991" y="453607"/>
                </a:lnTo>
                <a:lnTo>
                  <a:pt x="46354" y="0"/>
                </a:lnTo>
                <a:lnTo>
                  <a:pt x="46355" y="431945"/>
                </a:lnTo>
                <a:lnTo>
                  <a:pt x="48005" y="472439"/>
                </a:lnTo>
                <a:lnTo>
                  <a:pt x="71754" y="478789"/>
                </a:lnTo>
                <a:lnTo>
                  <a:pt x="114426" y="409066"/>
                </a:lnTo>
                <a:lnTo>
                  <a:pt x="117982" y="402971"/>
                </a:lnTo>
                <a:lnTo>
                  <a:pt x="115950" y="395224"/>
                </a:lnTo>
                <a:lnTo>
                  <a:pt x="109854" y="391667"/>
                </a:lnTo>
                <a:lnTo>
                  <a:pt x="103758" y="388112"/>
                </a:lnTo>
                <a:lnTo>
                  <a:pt x="96011" y="390143"/>
                </a:lnTo>
                <a:close/>
              </a:path>
              <a:path w="117982" h="504063">
                <a:moveTo>
                  <a:pt x="58991" y="453607"/>
                </a:moveTo>
                <a:lnTo>
                  <a:pt x="69976" y="472439"/>
                </a:lnTo>
                <a:lnTo>
                  <a:pt x="71755" y="431727"/>
                </a:lnTo>
                <a:lnTo>
                  <a:pt x="71754" y="0"/>
                </a:lnTo>
                <a:lnTo>
                  <a:pt x="46354" y="0"/>
                </a:lnTo>
                <a:lnTo>
                  <a:pt x="58991" y="453607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7681341" y="2023237"/>
            <a:ext cx="117982" cy="504063"/>
          </a:xfrm>
          <a:custGeom>
            <a:avLst/>
            <a:gdLst/>
            <a:ahLst/>
            <a:cxnLst/>
            <a:rect l="l" t="t" r="r" b="b"/>
            <a:pathLst>
              <a:path w="117982" h="504063">
                <a:moveTo>
                  <a:pt x="46354" y="478789"/>
                </a:moveTo>
                <a:lnTo>
                  <a:pt x="46355" y="431945"/>
                </a:lnTo>
                <a:lnTo>
                  <a:pt x="25526" y="396239"/>
                </a:lnTo>
                <a:lnTo>
                  <a:pt x="21970" y="390143"/>
                </a:lnTo>
                <a:lnTo>
                  <a:pt x="14224" y="388112"/>
                </a:lnTo>
                <a:lnTo>
                  <a:pt x="8127" y="391667"/>
                </a:lnTo>
                <a:lnTo>
                  <a:pt x="2158" y="395224"/>
                </a:lnTo>
                <a:lnTo>
                  <a:pt x="0" y="402971"/>
                </a:lnTo>
                <a:lnTo>
                  <a:pt x="3555" y="409066"/>
                </a:lnTo>
                <a:lnTo>
                  <a:pt x="59054" y="504063"/>
                </a:lnTo>
                <a:lnTo>
                  <a:pt x="114426" y="409066"/>
                </a:lnTo>
                <a:lnTo>
                  <a:pt x="71754" y="478789"/>
                </a:lnTo>
                <a:lnTo>
                  <a:pt x="48005" y="472439"/>
                </a:lnTo>
                <a:lnTo>
                  <a:pt x="46355" y="431945"/>
                </a:lnTo>
                <a:lnTo>
                  <a:pt x="46354" y="478789"/>
                </a:lnTo>
                <a:close/>
              </a:path>
              <a:path w="117982" h="504063">
                <a:moveTo>
                  <a:pt x="96011" y="390143"/>
                </a:moveTo>
                <a:lnTo>
                  <a:pt x="92455" y="396239"/>
                </a:lnTo>
                <a:lnTo>
                  <a:pt x="71755" y="431727"/>
                </a:lnTo>
                <a:lnTo>
                  <a:pt x="69976" y="472439"/>
                </a:lnTo>
                <a:lnTo>
                  <a:pt x="58991" y="453607"/>
                </a:lnTo>
                <a:lnTo>
                  <a:pt x="46354" y="0"/>
                </a:lnTo>
                <a:lnTo>
                  <a:pt x="46355" y="431945"/>
                </a:lnTo>
                <a:lnTo>
                  <a:pt x="48005" y="472439"/>
                </a:lnTo>
                <a:lnTo>
                  <a:pt x="71754" y="478789"/>
                </a:lnTo>
                <a:lnTo>
                  <a:pt x="114426" y="409066"/>
                </a:lnTo>
                <a:lnTo>
                  <a:pt x="117982" y="402971"/>
                </a:lnTo>
                <a:lnTo>
                  <a:pt x="115950" y="395224"/>
                </a:lnTo>
                <a:lnTo>
                  <a:pt x="109854" y="391667"/>
                </a:lnTo>
                <a:lnTo>
                  <a:pt x="103758" y="388112"/>
                </a:lnTo>
                <a:lnTo>
                  <a:pt x="96011" y="390143"/>
                </a:lnTo>
                <a:close/>
              </a:path>
              <a:path w="117982" h="504063">
                <a:moveTo>
                  <a:pt x="58991" y="453607"/>
                </a:moveTo>
                <a:lnTo>
                  <a:pt x="69976" y="472439"/>
                </a:lnTo>
                <a:lnTo>
                  <a:pt x="71755" y="431727"/>
                </a:lnTo>
                <a:lnTo>
                  <a:pt x="71754" y="0"/>
                </a:lnTo>
                <a:lnTo>
                  <a:pt x="46354" y="0"/>
                </a:lnTo>
                <a:lnTo>
                  <a:pt x="58991" y="453607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7740396" y="2514600"/>
            <a:ext cx="504062" cy="25400"/>
          </a:xfrm>
          <a:custGeom>
            <a:avLst/>
            <a:gdLst/>
            <a:ahLst/>
            <a:cxnLst/>
            <a:rect l="l" t="t" r="r" b="b"/>
            <a:pathLst>
              <a:path w="504062" h="25400">
                <a:moveTo>
                  <a:pt x="0" y="25400"/>
                </a:moveTo>
                <a:lnTo>
                  <a:pt x="504062" y="25400"/>
                </a:lnTo>
                <a:lnTo>
                  <a:pt x="504062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7740396" y="2514600"/>
            <a:ext cx="504062" cy="25400"/>
          </a:xfrm>
          <a:custGeom>
            <a:avLst/>
            <a:gdLst/>
            <a:ahLst/>
            <a:cxnLst/>
            <a:rect l="l" t="t" r="r" b="b"/>
            <a:pathLst>
              <a:path w="504062" h="25400">
                <a:moveTo>
                  <a:pt x="0" y="25400"/>
                </a:moveTo>
                <a:lnTo>
                  <a:pt x="504062" y="25400"/>
                </a:lnTo>
                <a:lnTo>
                  <a:pt x="504062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8231758" y="2023237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8231758" y="2023237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8244458" y="2005774"/>
            <a:ext cx="503936" cy="34925"/>
          </a:xfrm>
          <a:custGeom>
            <a:avLst/>
            <a:gdLst/>
            <a:ahLst/>
            <a:cxnLst/>
            <a:rect l="l" t="t" r="r" b="b"/>
            <a:pathLst>
              <a:path w="503936" h="34925">
                <a:moveTo>
                  <a:pt x="0" y="34925"/>
                </a:moveTo>
                <a:lnTo>
                  <a:pt x="503936" y="34925"/>
                </a:lnTo>
                <a:lnTo>
                  <a:pt x="503936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8244458" y="2005774"/>
            <a:ext cx="503936" cy="34925"/>
          </a:xfrm>
          <a:custGeom>
            <a:avLst/>
            <a:gdLst/>
            <a:ahLst/>
            <a:cxnLst/>
            <a:rect l="l" t="t" r="r" b="b"/>
            <a:pathLst>
              <a:path w="503936" h="34925">
                <a:moveTo>
                  <a:pt x="0" y="34925"/>
                </a:moveTo>
                <a:lnTo>
                  <a:pt x="503936" y="34925"/>
                </a:lnTo>
                <a:lnTo>
                  <a:pt x="503936" y="0"/>
                </a:lnTo>
                <a:lnTo>
                  <a:pt x="0" y="0"/>
                </a:lnTo>
                <a:lnTo>
                  <a:pt x="0" y="34925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89154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8689467" y="2023237"/>
            <a:ext cx="117982" cy="504063"/>
          </a:xfrm>
          <a:custGeom>
            <a:avLst/>
            <a:gdLst/>
            <a:ahLst/>
            <a:cxnLst/>
            <a:rect l="l" t="t" r="r" b="b"/>
            <a:pathLst>
              <a:path w="117982" h="504063">
                <a:moveTo>
                  <a:pt x="46354" y="478789"/>
                </a:moveTo>
                <a:lnTo>
                  <a:pt x="46355" y="431945"/>
                </a:lnTo>
                <a:lnTo>
                  <a:pt x="25526" y="396239"/>
                </a:lnTo>
                <a:lnTo>
                  <a:pt x="21971" y="390143"/>
                </a:lnTo>
                <a:lnTo>
                  <a:pt x="14224" y="388112"/>
                </a:lnTo>
                <a:lnTo>
                  <a:pt x="8127" y="391667"/>
                </a:lnTo>
                <a:lnTo>
                  <a:pt x="2031" y="395224"/>
                </a:lnTo>
                <a:lnTo>
                  <a:pt x="0" y="402971"/>
                </a:lnTo>
                <a:lnTo>
                  <a:pt x="3555" y="409066"/>
                </a:lnTo>
                <a:lnTo>
                  <a:pt x="59054" y="504063"/>
                </a:lnTo>
                <a:lnTo>
                  <a:pt x="114426" y="409066"/>
                </a:lnTo>
                <a:lnTo>
                  <a:pt x="71754" y="478789"/>
                </a:lnTo>
                <a:lnTo>
                  <a:pt x="48005" y="472439"/>
                </a:lnTo>
                <a:lnTo>
                  <a:pt x="46355" y="431945"/>
                </a:lnTo>
                <a:lnTo>
                  <a:pt x="46354" y="478789"/>
                </a:lnTo>
                <a:close/>
              </a:path>
              <a:path w="117982" h="504063">
                <a:moveTo>
                  <a:pt x="96011" y="390143"/>
                </a:moveTo>
                <a:lnTo>
                  <a:pt x="92455" y="396239"/>
                </a:lnTo>
                <a:lnTo>
                  <a:pt x="71755" y="431727"/>
                </a:lnTo>
                <a:lnTo>
                  <a:pt x="69976" y="472439"/>
                </a:lnTo>
                <a:lnTo>
                  <a:pt x="58991" y="453607"/>
                </a:lnTo>
                <a:lnTo>
                  <a:pt x="46354" y="0"/>
                </a:lnTo>
                <a:lnTo>
                  <a:pt x="46355" y="431945"/>
                </a:lnTo>
                <a:lnTo>
                  <a:pt x="48005" y="472439"/>
                </a:lnTo>
                <a:lnTo>
                  <a:pt x="71754" y="478789"/>
                </a:lnTo>
                <a:lnTo>
                  <a:pt x="114426" y="409066"/>
                </a:lnTo>
                <a:lnTo>
                  <a:pt x="117982" y="402971"/>
                </a:lnTo>
                <a:lnTo>
                  <a:pt x="115950" y="395224"/>
                </a:lnTo>
                <a:lnTo>
                  <a:pt x="109854" y="391667"/>
                </a:lnTo>
                <a:lnTo>
                  <a:pt x="103758" y="388112"/>
                </a:lnTo>
                <a:lnTo>
                  <a:pt x="96011" y="390143"/>
                </a:lnTo>
                <a:close/>
              </a:path>
              <a:path w="117982" h="504063">
                <a:moveTo>
                  <a:pt x="58991" y="453607"/>
                </a:moveTo>
                <a:lnTo>
                  <a:pt x="69976" y="472439"/>
                </a:lnTo>
                <a:lnTo>
                  <a:pt x="71755" y="431727"/>
                </a:lnTo>
                <a:lnTo>
                  <a:pt x="71754" y="0"/>
                </a:lnTo>
                <a:lnTo>
                  <a:pt x="46354" y="0"/>
                </a:lnTo>
                <a:lnTo>
                  <a:pt x="58991" y="453607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8689467" y="2023237"/>
            <a:ext cx="117982" cy="504063"/>
          </a:xfrm>
          <a:custGeom>
            <a:avLst/>
            <a:gdLst/>
            <a:ahLst/>
            <a:cxnLst/>
            <a:rect l="l" t="t" r="r" b="b"/>
            <a:pathLst>
              <a:path w="117982" h="504063">
                <a:moveTo>
                  <a:pt x="46354" y="478789"/>
                </a:moveTo>
                <a:lnTo>
                  <a:pt x="46355" y="431945"/>
                </a:lnTo>
                <a:lnTo>
                  <a:pt x="25526" y="396239"/>
                </a:lnTo>
                <a:lnTo>
                  <a:pt x="21971" y="390143"/>
                </a:lnTo>
                <a:lnTo>
                  <a:pt x="14224" y="388112"/>
                </a:lnTo>
                <a:lnTo>
                  <a:pt x="8127" y="391667"/>
                </a:lnTo>
                <a:lnTo>
                  <a:pt x="2031" y="395224"/>
                </a:lnTo>
                <a:lnTo>
                  <a:pt x="0" y="402971"/>
                </a:lnTo>
                <a:lnTo>
                  <a:pt x="3555" y="409066"/>
                </a:lnTo>
                <a:lnTo>
                  <a:pt x="59054" y="504063"/>
                </a:lnTo>
                <a:lnTo>
                  <a:pt x="114426" y="409066"/>
                </a:lnTo>
                <a:lnTo>
                  <a:pt x="71754" y="478789"/>
                </a:lnTo>
                <a:lnTo>
                  <a:pt x="48005" y="472439"/>
                </a:lnTo>
                <a:lnTo>
                  <a:pt x="46355" y="431945"/>
                </a:lnTo>
                <a:lnTo>
                  <a:pt x="46354" y="478789"/>
                </a:lnTo>
                <a:close/>
              </a:path>
              <a:path w="117982" h="504063">
                <a:moveTo>
                  <a:pt x="96011" y="390143"/>
                </a:moveTo>
                <a:lnTo>
                  <a:pt x="92455" y="396239"/>
                </a:lnTo>
                <a:lnTo>
                  <a:pt x="71755" y="431727"/>
                </a:lnTo>
                <a:lnTo>
                  <a:pt x="69976" y="472439"/>
                </a:lnTo>
                <a:lnTo>
                  <a:pt x="58991" y="453607"/>
                </a:lnTo>
                <a:lnTo>
                  <a:pt x="46354" y="0"/>
                </a:lnTo>
                <a:lnTo>
                  <a:pt x="46355" y="431945"/>
                </a:lnTo>
                <a:lnTo>
                  <a:pt x="48005" y="472439"/>
                </a:lnTo>
                <a:lnTo>
                  <a:pt x="71754" y="478789"/>
                </a:lnTo>
                <a:lnTo>
                  <a:pt x="114426" y="409066"/>
                </a:lnTo>
                <a:lnTo>
                  <a:pt x="117982" y="402971"/>
                </a:lnTo>
                <a:lnTo>
                  <a:pt x="115950" y="395224"/>
                </a:lnTo>
                <a:lnTo>
                  <a:pt x="109854" y="391667"/>
                </a:lnTo>
                <a:lnTo>
                  <a:pt x="103758" y="388112"/>
                </a:lnTo>
                <a:lnTo>
                  <a:pt x="96011" y="390143"/>
                </a:lnTo>
                <a:close/>
              </a:path>
              <a:path w="117982" h="504063">
                <a:moveTo>
                  <a:pt x="58991" y="453607"/>
                </a:moveTo>
                <a:lnTo>
                  <a:pt x="69976" y="472439"/>
                </a:lnTo>
                <a:lnTo>
                  <a:pt x="71755" y="431727"/>
                </a:lnTo>
                <a:lnTo>
                  <a:pt x="71754" y="0"/>
                </a:lnTo>
                <a:lnTo>
                  <a:pt x="46354" y="0"/>
                </a:lnTo>
                <a:lnTo>
                  <a:pt x="58991" y="453607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611555" y="5803519"/>
            <a:ext cx="4103954" cy="0"/>
          </a:xfrm>
          <a:custGeom>
            <a:avLst/>
            <a:gdLst/>
            <a:ahLst/>
            <a:cxnLst/>
            <a:rect l="l" t="t" r="r" b="b"/>
            <a:pathLst>
              <a:path w="4103954">
                <a:moveTo>
                  <a:pt x="0" y="0"/>
                </a:moveTo>
                <a:lnTo>
                  <a:pt x="4103954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4716145" y="5299583"/>
            <a:ext cx="0" cy="503935"/>
          </a:xfrm>
          <a:custGeom>
            <a:avLst/>
            <a:gdLst/>
            <a:ahLst/>
            <a:cxnLst/>
            <a:rect l="l" t="t" r="r" b="b"/>
            <a:pathLst>
              <a:path h="503936">
                <a:moveTo>
                  <a:pt x="0" y="0"/>
                </a:moveTo>
                <a:lnTo>
                  <a:pt x="0" y="503935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6732270" y="5301234"/>
            <a:ext cx="0" cy="504024"/>
          </a:xfrm>
          <a:custGeom>
            <a:avLst/>
            <a:gdLst/>
            <a:ahLst/>
            <a:cxnLst/>
            <a:rect l="l" t="t" r="r" b="b"/>
            <a:pathLst>
              <a:path h="504024">
                <a:moveTo>
                  <a:pt x="0" y="0"/>
                </a:moveTo>
                <a:lnTo>
                  <a:pt x="0" y="504024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87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53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116165" y="2167242"/>
            <a:ext cx="377024" cy="36932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116165" y="2167242"/>
            <a:ext cx="377024" cy="369328"/>
          </a:xfrm>
          <a:custGeom>
            <a:avLst/>
            <a:gdLst/>
            <a:ahLst/>
            <a:cxnLst/>
            <a:rect l="l" t="t" r="r" b="b"/>
            <a:pathLst>
              <a:path w="377024" h="369328">
                <a:moveTo>
                  <a:pt x="377024" y="0"/>
                </a:moveTo>
                <a:lnTo>
                  <a:pt x="0" y="0"/>
                </a:lnTo>
                <a:lnTo>
                  <a:pt x="377024" y="12"/>
                </a:lnTo>
              </a:path>
            </a:pathLst>
          </a:custGeom>
          <a:ln w="12700">
            <a:solidFill>
              <a:srgbClr val="FF690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116165" y="2167242"/>
            <a:ext cx="377024" cy="36932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116165" y="2167242"/>
            <a:ext cx="377024" cy="369328"/>
          </a:xfrm>
          <a:custGeom>
            <a:avLst/>
            <a:gdLst/>
            <a:ahLst/>
            <a:cxnLst/>
            <a:rect l="l" t="t" r="r" b="b"/>
            <a:pathLst>
              <a:path w="377024" h="369328">
                <a:moveTo>
                  <a:pt x="0" y="369328"/>
                </a:moveTo>
                <a:lnTo>
                  <a:pt x="377024" y="369328"/>
                </a:lnTo>
                <a:lnTo>
                  <a:pt x="377024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ln w="12700">
            <a:solidFill>
              <a:srgbClr val="FF690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611555" y="3522726"/>
            <a:ext cx="1044016" cy="25400"/>
          </a:xfrm>
          <a:custGeom>
            <a:avLst/>
            <a:gdLst/>
            <a:ahLst/>
            <a:cxnLst/>
            <a:rect l="l" t="t" r="r" b="b"/>
            <a:pathLst>
              <a:path w="1044016" h="25400">
                <a:moveTo>
                  <a:pt x="0" y="25400"/>
                </a:moveTo>
                <a:lnTo>
                  <a:pt x="1044016" y="25400"/>
                </a:lnTo>
                <a:lnTo>
                  <a:pt x="104401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611555" y="3522726"/>
            <a:ext cx="1044016" cy="25400"/>
          </a:xfrm>
          <a:custGeom>
            <a:avLst/>
            <a:gdLst/>
            <a:ahLst/>
            <a:cxnLst/>
            <a:rect l="l" t="t" r="r" b="b"/>
            <a:pathLst>
              <a:path w="1044016" h="25400">
                <a:moveTo>
                  <a:pt x="0" y="25400"/>
                </a:moveTo>
                <a:lnTo>
                  <a:pt x="1044016" y="25400"/>
                </a:lnTo>
                <a:lnTo>
                  <a:pt x="104401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1678939" y="3067304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1678939" y="3067304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2687066" y="3031363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2687066" y="3031363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1691639" y="3054477"/>
            <a:ext cx="1007999" cy="25400"/>
          </a:xfrm>
          <a:custGeom>
            <a:avLst/>
            <a:gdLst/>
            <a:ahLst/>
            <a:cxnLst/>
            <a:rect l="l" t="t" r="r" b="b"/>
            <a:pathLst>
              <a:path w="1007999" h="25400">
                <a:moveTo>
                  <a:pt x="0" y="25400"/>
                </a:moveTo>
                <a:lnTo>
                  <a:pt x="1007999" y="25400"/>
                </a:lnTo>
                <a:lnTo>
                  <a:pt x="100799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1691639" y="3054477"/>
            <a:ext cx="1007999" cy="25400"/>
          </a:xfrm>
          <a:custGeom>
            <a:avLst/>
            <a:gdLst/>
            <a:ahLst/>
            <a:cxnLst/>
            <a:rect l="l" t="t" r="r" b="b"/>
            <a:pathLst>
              <a:path w="1007999" h="25400">
                <a:moveTo>
                  <a:pt x="0" y="25400"/>
                </a:moveTo>
                <a:lnTo>
                  <a:pt x="1007999" y="25400"/>
                </a:lnTo>
                <a:lnTo>
                  <a:pt x="100799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107504" y="3166097"/>
            <a:ext cx="492442" cy="36932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107504" y="3166097"/>
            <a:ext cx="492442" cy="369328"/>
          </a:xfrm>
          <a:custGeom>
            <a:avLst/>
            <a:gdLst/>
            <a:ahLst/>
            <a:cxnLst/>
            <a:rect l="l" t="t" r="r" b="b"/>
            <a:pathLst>
              <a:path w="492442" h="369328">
                <a:moveTo>
                  <a:pt x="492442" y="369201"/>
                </a:moveTo>
                <a:lnTo>
                  <a:pt x="0" y="369201"/>
                </a:lnTo>
                <a:lnTo>
                  <a:pt x="492442" y="369328"/>
                </a:lnTo>
              </a:path>
            </a:pathLst>
          </a:custGeom>
          <a:ln w="12700">
            <a:solidFill>
              <a:srgbClr val="4D7AC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107504" y="3166097"/>
            <a:ext cx="492442" cy="36932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107504" y="3166097"/>
            <a:ext cx="492442" cy="369328"/>
          </a:xfrm>
          <a:custGeom>
            <a:avLst/>
            <a:gdLst/>
            <a:ahLst/>
            <a:cxnLst/>
            <a:rect l="l" t="t" r="r" b="b"/>
            <a:pathLst>
              <a:path w="492442" h="369328">
                <a:moveTo>
                  <a:pt x="0" y="369328"/>
                </a:moveTo>
                <a:lnTo>
                  <a:pt x="492442" y="369328"/>
                </a:lnTo>
                <a:lnTo>
                  <a:pt x="492442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ln w="12700">
            <a:solidFill>
              <a:srgbClr val="4D7AC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107504" y="5506199"/>
            <a:ext cx="492442" cy="369328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107504" y="5506199"/>
            <a:ext cx="492442" cy="369328"/>
          </a:xfrm>
          <a:custGeom>
            <a:avLst/>
            <a:gdLst/>
            <a:ahLst/>
            <a:cxnLst/>
            <a:rect l="l" t="t" r="r" b="b"/>
            <a:pathLst>
              <a:path w="492442" h="369328">
                <a:moveTo>
                  <a:pt x="492442" y="0"/>
                </a:moveTo>
                <a:lnTo>
                  <a:pt x="0" y="0"/>
                </a:lnTo>
                <a:lnTo>
                  <a:pt x="492442" y="12"/>
                </a:lnTo>
              </a:path>
            </a:pathLst>
          </a:custGeom>
          <a:ln w="12700">
            <a:solidFill>
              <a:srgbClr val="61687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107504" y="5506199"/>
            <a:ext cx="492442" cy="36932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107504" y="5506199"/>
            <a:ext cx="492442" cy="369328"/>
          </a:xfrm>
          <a:custGeom>
            <a:avLst/>
            <a:gdLst/>
            <a:ahLst/>
            <a:cxnLst/>
            <a:rect l="l" t="t" r="r" b="b"/>
            <a:pathLst>
              <a:path w="492442" h="369328">
                <a:moveTo>
                  <a:pt x="0" y="369328"/>
                </a:moveTo>
                <a:lnTo>
                  <a:pt x="492442" y="369328"/>
                </a:lnTo>
                <a:lnTo>
                  <a:pt x="492442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ln w="12700">
            <a:solidFill>
              <a:srgbClr val="61687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4680077" y="5299456"/>
            <a:ext cx="2015998" cy="0"/>
          </a:xfrm>
          <a:custGeom>
            <a:avLst/>
            <a:gdLst/>
            <a:ahLst/>
            <a:cxnLst/>
            <a:rect l="l" t="t" r="r" b="b"/>
            <a:pathLst>
              <a:path w="2015998">
                <a:moveTo>
                  <a:pt x="2015998" y="0"/>
                </a:moveTo>
                <a:lnTo>
                  <a:pt x="0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0" name="object 150"/>
          <p:cNvSpPr/>
          <p:nvPr/>
        </p:nvSpPr>
        <p:spPr>
          <a:xfrm>
            <a:off x="2735961" y="3522726"/>
            <a:ext cx="972058" cy="25400"/>
          </a:xfrm>
          <a:custGeom>
            <a:avLst/>
            <a:gdLst/>
            <a:ahLst/>
            <a:cxnLst/>
            <a:rect l="l" t="t" r="r" b="b"/>
            <a:pathLst>
              <a:path w="972058" h="25400">
                <a:moveTo>
                  <a:pt x="0" y="25400"/>
                </a:moveTo>
                <a:lnTo>
                  <a:pt x="972058" y="25400"/>
                </a:lnTo>
                <a:lnTo>
                  <a:pt x="972058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2735961" y="3522726"/>
            <a:ext cx="972058" cy="25400"/>
          </a:xfrm>
          <a:custGeom>
            <a:avLst/>
            <a:gdLst/>
            <a:ahLst/>
            <a:cxnLst/>
            <a:rect l="l" t="t" r="r" b="b"/>
            <a:pathLst>
              <a:path w="972058" h="25400">
                <a:moveTo>
                  <a:pt x="0" y="25400"/>
                </a:moveTo>
                <a:lnTo>
                  <a:pt x="972058" y="25400"/>
                </a:lnTo>
                <a:lnTo>
                  <a:pt x="972058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611555" y="4638675"/>
            <a:ext cx="2087956" cy="25400"/>
          </a:xfrm>
          <a:custGeom>
            <a:avLst/>
            <a:gdLst/>
            <a:ahLst/>
            <a:cxnLst/>
            <a:rect l="l" t="t" r="r" b="b"/>
            <a:pathLst>
              <a:path w="2087956" h="25400">
                <a:moveTo>
                  <a:pt x="0" y="25400"/>
                </a:moveTo>
                <a:lnTo>
                  <a:pt x="2087956" y="25400"/>
                </a:lnTo>
                <a:lnTo>
                  <a:pt x="208795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611555" y="4638675"/>
            <a:ext cx="2087956" cy="25400"/>
          </a:xfrm>
          <a:custGeom>
            <a:avLst/>
            <a:gdLst/>
            <a:ahLst/>
            <a:cxnLst/>
            <a:rect l="l" t="t" r="r" b="b"/>
            <a:pathLst>
              <a:path w="2087956" h="25400">
                <a:moveTo>
                  <a:pt x="0" y="25400"/>
                </a:moveTo>
                <a:lnTo>
                  <a:pt x="2087956" y="25400"/>
                </a:lnTo>
                <a:lnTo>
                  <a:pt x="208795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107504" y="4282046"/>
            <a:ext cx="492442" cy="369328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107504" y="4282046"/>
            <a:ext cx="492442" cy="369328"/>
          </a:xfrm>
          <a:custGeom>
            <a:avLst/>
            <a:gdLst/>
            <a:ahLst/>
            <a:cxnLst/>
            <a:rect l="l" t="t" r="r" b="b"/>
            <a:pathLst>
              <a:path w="492442" h="369328">
                <a:moveTo>
                  <a:pt x="492442" y="0"/>
                </a:moveTo>
                <a:lnTo>
                  <a:pt x="0" y="0"/>
                </a:lnTo>
                <a:lnTo>
                  <a:pt x="492442" y="12"/>
                </a:lnTo>
              </a:path>
            </a:pathLst>
          </a:custGeom>
          <a:ln w="12700">
            <a:solidFill>
              <a:srgbClr val="B90C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107504" y="4282046"/>
            <a:ext cx="492442" cy="369328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7" name="object 157"/>
          <p:cNvSpPr/>
          <p:nvPr/>
        </p:nvSpPr>
        <p:spPr>
          <a:xfrm>
            <a:off x="107504" y="4282046"/>
            <a:ext cx="492442" cy="369328"/>
          </a:xfrm>
          <a:custGeom>
            <a:avLst/>
            <a:gdLst/>
            <a:ahLst/>
            <a:cxnLst/>
            <a:rect l="l" t="t" r="r" b="b"/>
            <a:pathLst>
              <a:path w="492442" h="369328">
                <a:moveTo>
                  <a:pt x="0" y="369328"/>
                </a:moveTo>
                <a:lnTo>
                  <a:pt x="492442" y="369328"/>
                </a:lnTo>
                <a:lnTo>
                  <a:pt x="492442" y="0"/>
                </a:lnTo>
                <a:lnTo>
                  <a:pt x="0" y="0"/>
                </a:lnTo>
                <a:lnTo>
                  <a:pt x="0" y="369328"/>
                </a:lnTo>
                <a:close/>
              </a:path>
            </a:pathLst>
          </a:custGeom>
          <a:ln w="12700">
            <a:solidFill>
              <a:srgbClr val="B90C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8" name="object 158"/>
          <p:cNvSpPr/>
          <p:nvPr/>
        </p:nvSpPr>
        <p:spPr>
          <a:xfrm>
            <a:off x="2687066" y="4147439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9" name="object 159"/>
          <p:cNvSpPr/>
          <p:nvPr/>
        </p:nvSpPr>
        <p:spPr>
          <a:xfrm>
            <a:off x="2687066" y="4147439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2735961" y="4134612"/>
            <a:ext cx="1980056" cy="25400"/>
          </a:xfrm>
          <a:custGeom>
            <a:avLst/>
            <a:gdLst/>
            <a:ahLst/>
            <a:cxnLst/>
            <a:rect l="l" t="t" r="r" b="b"/>
            <a:pathLst>
              <a:path w="1980056" h="25400">
                <a:moveTo>
                  <a:pt x="0" y="25400"/>
                </a:moveTo>
                <a:lnTo>
                  <a:pt x="1980056" y="25400"/>
                </a:lnTo>
                <a:lnTo>
                  <a:pt x="198005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1" name="object 161"/>
          <p:cNvSpPr/>
          <p:nvPr/>
        </p:nvSpPr>
        <p:spPr>
          <a:xfrm>
            <a:off x="2735961" y="4134612"/>
            <a:ext cx="1980056" cy="25400"/>
          </a:xfrm>
          <a:custGeom>
            <a:avLst/>
            <a:gdLst/>
            <a:ahLst/>
            <a:cxnLst/>
            <a:rect l="l" t="t" r="r" b="b"/>
            <a:pathLst>
              <a:path w="1980056" h="25400">
                <a:moveTo>
                  <a:pt x="0" y="25400"/>
                </a:moveTo>
                <a:lnTo>
                  <a:pt x="1980056" y="25400"/>
                </a:lnTo>
                <a:lnTo>
                  <a:pt x="198005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2" name="object 162"/>
          <p:cNvSpPr/>
          <p:nvPr/>
        </p:nvSpPr>
        <p:spPr>
          <a:xfrm>
            <a:off x="4703318" y="4147312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3" name="object 163"/>
          <p:cNvSpPr/>
          <p:nvPr/>
        </p:nvSpPr>
        <p:spPr>
          <a:xfrm>
            <a:off x="4703318" y="4147312"/>
            <a:ext cx="25400" cy="504063"/>
          </a:xfrm>
          <a:custGeom>
            <a:avLst/>
            <a:gdLst/>
            <a:ahLst/>
            <a:cxnLst/>
            <a:rect l="l" t="t" r="r" b="b"/>
            <a:pathLst>
              <a:path w="25400" h="504063">
                <a:moveTo>
                  <a:pt x="0" y="504063"/>
                </a:moveTo>
                <a:lnTo>
                  <a:pt x="25400" y="504063"/>
                </a:lnTo>
                <a:lnTo>
                  <a:pt x="25400" y="0"/>
                </a:lnTo>
                <a:lnTo>
                  <a:pt x="0" y="0"/>
                </a:lnTo>
                <a:lnTo>
                  <a:pt x="0" y="504063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4" name="object 164"/>
          <p:cNvSpPr/>
          <p:nvPr/>
        </p:nvSpPr>
        <p:spPr>
          <a:xfrm>
            <a:off x="3695191" y="2995295"/>
            <a:ext cx="25400" cy="503935"/>
          </a:xfrm>
          <a:custGeom>
            <a:avLst/>
            <a:gdLst/>
            <a:ahLst/>
            <a:cxnLst/>
            <a:rect l="l" t="t" r="r" b="b"/>
            <a:pathLst>
              <a:path w="25400" h="503935">
                <a:moveTo>
                  <a:pt x="0" y="503935"/>
                </a:moveTo>
                <a:lnTo>
                  <a:pt x="25400" y="503935"/>
                </a:lnTo>
                <a:lnTo>
                  <a:pt x="25400" y="0"/>
                </a:lnTo>
                <a:lnTo>
                  <a:pt x="0" y="0"/>
                </a:lnTo>
                <a:lnTo>
                  <a:pt x="0" y="503935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5" name="object 165"/>
          <p:cNvSpPr/>
          <p:nvPr/>
        </p:nvSpPr>
        <p:spPr>
          <a:xfrm>
            <a:off x="3695191" y="2995295"/>
            <a:ext cx="25400" cy="503935"/>
          </a:xfrm>
          <a:custGeom>
            <a:avLst/>
            <a:gdLst/>
            <a:ahLst/>
            <a:cxnLst/>
            <a:rect l="l" t="t" r="r" b="b"/>
            <a:pathLst>
              <a:path w="25400" h="503935">
                <a:moveTo>
                  <a:pt x="0" y="503935"/>
                </a:moveTo>
                <a:lnTo>
                  <a:pt x="25400" y="503935"/>
                </a:lnTo>
                <a:lnTo>
                  <a:pt x="25400" y="0"/>
                </a:lnTo>
                <a:lnTo>
                  <a:pt x="0" y="0"/>
                </a:lnTo>
                <a:lnTo>
                  <a:pt x="0" y="503935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6" name="object 166"/>
          <p:cNvSpPr/>
          <p:nvPr/>
        </p:nvSpPr>
        <p:spPr>
          <a:xfrm>
            <a:off x="4703318" y="2959354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7" name="object 167"/>
          <p:cNvSpPr/>
          <p:nvPr/>
        </p:nvSpPr>
        <p:spPr>
          <a:xfrm>
            <a:off x="4703318" y="2959354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8" name="object 168"/>
          <p:cNvSpPr/>
          <p:nvPr/>
        </p:nvSpPr>
        <p:spPr>
          <a:xfrm>
            <a:off x="3707891" y="2982467"/>
            <a:ext cx="1007999" cy="25400"/>
          </a:xfrm>
          <a:custGeom>
            <a:avLst/>
            <a:gdLst/>
            <a:ahLst/>
            <a:cxnLst/>
            <a:rect l="l" t="t" r="r" b="b"/>
            <a:pathLst>
              <a:path w="1007999" h="25400">
                <a:moveTo>
                  <a:pt x="0" y="25400"/>
                </a:moveTo>
                <a:lnTo>
                  <a:pt x="1007999" y="25400"/>
                </a:lnTo>
                <a:lnTo>
                  <a:pt x="100799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9" name="object 169"/>
          <p:cNvSpPr/>
          <p:nvPr/>
        </p:nvSpPr>
        <p:spPr>
          <a:xfrm>
            <a:off x="3707891" y="2982467"/>
            <a:ext cx="1007999" cy="25400"/>
          </a:xfrm>
          <a:custGeom>
            <a:avLst/>
            <a:gdLst/>
            <a:ahLst/>
            <a:cxnLst/>
            <a:rect l="l" t="t" r="r" b="b"/>
            <a:pathLst>
              <a:path w="1007999" h="25400">
                <a:moveTo>
                  <a:pt x="0" y="25400"/>
                </a:moveTo>
                <a:lnTo>
                  <a:pt x="1007999" y="25400"/>
                </a:lnTo>
                <a:lnTo>
                  <a:pt x="100799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0" name="object 170"/>
          <p:cNvSpPr/>
          <p:nvPr/>
        </p:nvSpPr>
        <p:spPr>
          <a:xfrm>
            <a:off x="4752086" y="3450716"/>
            <a:ext cx="972058" cy="25400"/>
          </a:xfrm>
          <a:custGeom>
            <a:avLst/>
            <a:gdLst/>
            <a:ahLst/>
            <a:cxnLst/>
            <a:rect l="l" t="t" r="r" b="b"/>
            <a:pathLst>
              <a:path w="972058" h="25400">
                <a:moveTo>
                  <a:pt x="0" y="25400"/>
                </a:moveTo>
                <a:lnTo>
                  <a:pt x="972058" y="25400"/>
                </a:lnTo>
                <a:lnTo>
                  <a:pt x="972058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1" name="object 171"/>
          <p:cNvSpPr/>
          <p:nvPr/>
        </p:nvSpPr>
        <p:spPr>
          <a:xfrm>
            <a:off x="4752086" y="3450716"/>
            <a:ext cx="972058" cy="25400"/>
          </a:xfrm>
          <a:custGeom>
            <a:avLst/>
            <a:gdLst/>
            <a:ahLst/>
            <a:cxnLst/>
            <a:rect l="l" t="t" r="r" b="b"/>
            <a:pathLst>
              <a:path w="972058" h="25400">
                <a:moveTo>
                  <a:pt x="0" y="25400"/>
                </a:moveTo>
                <a:lnTo>
                  <a:pt x="972058" y="25400"/>
                </a:lnTo>
                <a:lnTo>
                  <a:pt x="972058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2" name="object 172"/>
          <p:cNvSpPr/>
          <p:nvPr/>
        </p:nvSpPr>
        <p:spPr>
          <a:xfrm>
            <a:off x="5711444" y="2923286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3" name="object 173"/>
          <p:cNvSpPr/>
          <p:nvPr/>
        </p:nvSpPr>
        <p:spPr>
          <a:xfrm>
            <a:off x="5711444" y="2923286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4" name="object 174"/>
          <p:cNvSpPr/>
          <p:nvPr/>
        </p:nvSpPr>
        <p:spPr>
          <a:xfrm>
            <a:off x="6719570" y="2887345"/>
            <a:ext cx="25400" cy="503935"/>
          </a:xfrm>
          <a:custGeom>
            <a:avLst/>
            <a:gdLst/>
            <a:ahLst/>
            <a:cxnLst/>
            <a:rect l="l" t="t" r="r" b="b"/>
            <a:pathLst>
              <a:path w="25400" h="503935">
                <a:moveTo>
                  <a:pt x="0" y="503935"/>
                </a:moveTo>
                <a:lnTo>
                  <a:pt x="25400" y="503935"/>
                </a:lnTo>
                <a:lnTo>
                  <a:pt x="25400" y="0"/>
                </a:lnTo>
                <a:lnTo>
                  <a:pt x="0" y="0"/>
                </a:lnTo>
                <a:lnTo>
                  <a:pt x="0" y="503935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5" name="object 175"/>
          <p:cNvSpPr/>
          <p:nvPr/>
        </p:nvSpPr>
        <p:spPr>
          <a:xfrm>
            <a:off x="6719570" y="2887345"/>
            <a:ext cx="25400" cy="503935"/>
          </a:xfrm>
          <a:custGeom>
            <a:avLst/>
            <a:gdLst/>
            <a:ahLst/>
            <a:cxnLst/>
            <a:rect l="l" t="t" r="r" b="b"/>
            <a:pathLst>
              <a:path w="25400" h="503935">
                <a:moveTo>
                  <a:pt x="0" y="503935"/>
                </a:moveTo>
                <a:lnTo>
                  <a:pt x="25400" y="503935"/>
                </a:lnTo>
                <a:lnTo>
                  <a:pt x="25400" y="0"/>
                </a:lnTo>
                <a:lnTo>
                  <a:pt x="0" y="0"/>
                </a:lnTo>
                <a:lnTo>
                  <a:pt x="0" y="503935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6" name="object 176"/>
          <p:cNvSpPr/>
          <p:nvPr/>
        </p:nvSpPr>
        <p:spPr>
          <a:xfrm>
            <a:off x="5724144" y="2910459"/>
            <a:ext cx="1007999" cy="25400"/>
          </a:xfrm>
          <a:custGeom>
            <a:avLst/>
            <a:gdLst/>
            <a:ahLst/>
            <a:cxnLst/>
            <a:rect l="l" t="t" r="r" b="b"/>
            <a:pathLst>
              <a:path w="1007999" h="25400">
                <a:moveTo>
                  <a:pt x="0" y="25400"/>
                </a:moveTo>
                <a:lnTo>
                  <a:pt x="1007999" y="25400"/>
                </a:lnTo>
                <a:lnTo>
                  <a:pt x="100799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7" name="object 177"/>
          <p:cNvSpPr/>
          <p:nvPr/>
        </p:nvSpPr>
        <p:spPr>
          <a:xfrm>
            <a:off x="5724144" y="2910459"/>
            <a:ext cx="1007999" cy="25400"/>
          </a:xfrm>
          <a:custGeom>
            <a:avLst/>
            <a:gdLst/>
            <a:ahLst/>
            <a:cxnLst/>
            <a:rect l="l" t="t" r="r" b="b"/>
            <a:pathLst>
              <a:path w="1007999" h="25400">
                <a:moveTo>
                  <a:pt x="0" y="25400"/>
                </a:moveTo>
                <a:lnTo>
                  <a:pt x="1007999" y="25400"/>
                </a:lnTo>
                <a:lnTo>
                  <a:pt x="100799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8" name="object 178"/>
          <p:cNvSpPr/>
          <p:nvPr/>
        </p:nvSpPr>
        <p:spPr>
          <a:xfrm>
            <a:off x="6768465" y="3378708"/>
            <a:ext cx="935989" cy="25400"/>
          </a:xfrm>
          <a:custGeom>
            <a:avLst/>
            <a:gdLst/>
            <a:ahLst/>
            <a:cxnLst/>
            <a:rect l="l" t="t" r="r" b="b"/>
            <a:pathLst>
              <a:path w="935989" h="25400">
                <a:moveTo>
                  <a:pt x="0" y="25400"/>
                </a:moveTo>
                <a:lnTo>
                  <a:pt x="935989" y="25400"/>
                </a:lnTo>
                <a:lnTo>
                  <a:pt x="93598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9" name="object 179"/>
          <p:cNvSpPr/>
          <p:nvPr/>
        </p:nvSpPr>
        <p:spPr>
          <a:xfrm>
            <a:off x="6768465" y="3378708"/>
            <a:ext cx="935989" cy="25400"/>
          </a:xfrm>
          <a:custGeom>
            <a:avLst/>
            <a:gdLst/>
            <a:ahLst/>
            <a:cxnLst/>
            <a:rect l="l" t="t" r="r" b="b"/>
            <a:pathLst>
              <a:path w="935989" h="25400">
                <a:moveTo>
                  <a:pt x="0" y="25400"/>
                </a:moveTo>
                <a:lnTo>
                  <a:pt x="935989" y="25400"/>
                </a:lnTo>
                <a:lnTo>
                  <a:pt x="93598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0" name="object 180"/>
          <p:cNvSpPr/>
          <p:nvPr/>
        </p:nvSpPr>
        <p:spPr>
          <a:xfrm>
            <a:off x="7727696" y="2923286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1" name="object 181"/>
          <p:cNvSpPr/>
          <p:nvPr/>
        </p:nvSpPr>
        <p:spPr>
          <a:xfrm>
            <a:off x="7727696" y="2923286"/>
            <a:ext cx="25400" cy="503936"/>
          </a:xfrm>
          <a:custGeom>
            <a:avLst/>
            <a:gdLst/>
            <a:ahLst/>
            <a:cxnLst/>
            <a:rect l="l" t="t" r="r" b="b"/>
            <a:pathLst>
              <a:path w="25400" h="503936">
                <a:moveTo>
                  <a:pt x="0" y="503936"/>
                </a:moveTo>
                <a:lnTo>
                  <a:pt x="25400" y="503936"/>
                </a:lnTo>
                <a:lnTo>
                  <a:pt x="25400" y="0"/>
                </a:lnTo>
                <a:lnTo>
                  <a:pt x="0" y="0"/>
                </a:lnTo>
                <a:lnTo>
                  <a:pt x="0" y="503936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2" name="object 182"/>
          <p:cNvSpPr/>
          <p:nvPr/>
        </p:nvSpPr>
        <p:spPr>
          <a:xfrm>
            <a:off x="8735822" y="2887345"/>
            <a:ext cx="25400" cy="503935"/>
          </a:xfrm>
          <a:custGeom>
            <a:avLst/>
            <a:gdLst/>
            <a:ahLst/>
            <a:cxnLst/>
            <a:rect l="l" t="t" r="r" b="b"/>
            <a:pathLst>
              <a:path w="25400" h="503935">
                <a:moveTo>
                  <a:pt x="0" y="503935"/>
                </a:moveTo>
                <a:lnTo>
                  <a:pt x="25400" y="503935"/>
                </a:lnTo>
                <a:lnTo>
                  <a:pt x="25400" y="0"/>
                </a:lnTo>
                <a:lnTo>
                  <a:pt x="0" y="0"/>
                </a:lnTo>
                <a:lnTo>
                  <a:pt x="0" y="503935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3" name="object 183"/>
          <p:cNvSpPr/>
          <p:nvPr/>
        </p:nvSpPr>
        <p:spPr>
          <a:xfrm>
            <a:off x="8735822" y="2887345"/>
            <a:ext cx="25400" cy="503935"/>
          </a:xfrm>
          <a:custGeom>
            <a:avLst/>
            <a:gdLst/>
            <a:ahLst/>
            <a:cxnLst/>
            <a:rect l="l" t="t" r="r" b="b"/>
            <a:pathLst>
              <a:path w="25400" h="503935">
                <a:moveTo>
                  <a:pt x="0" y="503935"/>
                </a:moveTo>
                <a:lnTo>
                  <a:pt x="25400" y="503935"/>
                </a:lnTo>
                <a:lnTo>
                  <a:pt x="25400" y="0"/>
                </a:lnTo>
                <a:lnTo>
                  <a:pt x="0" y="0"/>
                </a:lnTo>
                <a:lnTo>
                  <a:pt x="0" y="503935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4" name="object 184"/>
          <p:cNvSpPr/>
          <p:nvPr/>
        </p:nvSpPr>
        <p:spPr>
          <a:xfrm>
            <a:off x="7740396" y="2910459"/>
            <a:ext cx="1007999" cy="25400"/>
          </a:xfrm>
          <a:custGeom>
            <a:avLst/>
            <a:gdLst/>
            <a:ahLst/>
            <a:cxnLst/>
            <a:rect l="l" t="t" r="r" b="b"/>
            <a:pathLst>
              <a:path w="1007999" h="25400">
                <a:moveTo>
                  <a:pt x="0" y="25400"/>
                </a:moveTo>
                <a:lnTo>
                  <a:pt x="1007999" y="25400"/>
                </a:lnTo>
                <a:lnTo>
                  <a:pt x="100799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5" name="object 185"/>
          <p:cNvSpPr/>
          <p:nvPr/>
        </p:nvSpPr>
        <p:spPr>
          <a:xfrm>
            <a:off x="7740396" y="2910459"/>
            <a:ext cx="1007999" cy="25400"/>
          </a:xfrm>
          <a:custGeom>
            <a:avLst/>
            <a:gdLst/>
            <a:ahLst/>
            <a:cxnLst/>
            <a:rect l="l" t="t" r="r" b="b"/>
            <a:pathLst>
              <a:path w="1007999" h="25400">
                <a:moveTo>
                  <a:pt x="0" y="25400"/>
                </a:moveTo>
                <a:lnTo>
                  <a:pt x="1007999" y="25400"/>
                </a:lnTo>
                <a:lnTo>
                  <a:pt x="1007999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6" name="object 186"/>
          <p:cNvSpPr/>
          <p:nvPr/>
        </p:nvSpPr>
        <p:spPr>
          <a:xfrm>
            <a:off x="4716272" y="4638675"/>
            <a:ext cx="2015998" cy="25400"/>
          </a:xfrm>
          <a:custGeom>
            <a:avLst/>
            <a:gdLst/>
            <a:ahLst/>
            <a:cxnLst/>
            <a:rect l="l" t="t" r="r" b="b"/>
            <a:pathLst>
              <a:path w="2015998" h="25400">
                <a:moveTo>
                  <a:pt x="0" y="25400"/>
                </a:moveTo>
                <a:lnTo>
                  <a:pt x="2015998" y="25400"/>
                </a:lnTo>
                <a:lnTo>
                  <a:pt x="2015998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7" name="object 187"/>
          <p:cNvSpPr/>
          <p:nvPr/>
        </p:nvSpPr>
        <p:spPr>
          <a:xfrm>
            <a:off x="4716272" y="4638675"/>
            <a:ext cx="2015998" cy="25400"/>
          </a:xfrm>
          <a:custGeom>
            <a:avLst/>
            <a:gdLst/>
            <a:ahLst/>
            <a:cxnLst/>
            <a:rect l="l" t="t" r="r" b="b"/>
            <a:pathLst>
              <a:path w="2015998" h="25400">
                <a:moveTo>
                  <a:pt x="0" y="25400"/>
                </a:moveTo>
                <a:lnTo>
                  <a:pt x="2015998" y="25400"/>
                </a:lnTo>
                <a:lnTo>
                  <a:pt x="2015998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8" name="object 188"/>
          <p:cNvSpPr/>
          <p:nvPr/>
        </p:nvSpPr>
        <p:spPr>
          <a:xfrm>
            <a:off x="2640838" y="3067304"/>
            <a:ext cx="117856" cy="504063"/>
          </a:xfrm>
          <a:custGeom>
            <a:avLst/>
            <a:gdLst/>
            <a:ahLst/>
            <a:cxnLst/>
            <a:rect l="l" t="t" r="r" b="b"/>
            <a:pathLst>
              <a:path w="117856" h="504063">
                <a:moveTo>
                  <a:pt x="46228" y="478790"/>
                </a:moveTo>
                <a:lnTo>
                  <a:pt x="46228" y="431727"/>
                </a:lnTo>
                <a:lnTo>
                  <a:pt x="25526" y="396240"/>
                </a:lnTo>
                <a:lnTo>
                  <a:pt x="21970" y="390144"/>
                </a:lnTo>
                <a:lnTo>
                  <a:pt x="14224" y="388112"/>
                </a:lnTo>
                <a:lnTo>
                  <a:pt x="8128" y="391668"/>
                </a:lnTo>
                <a:lnTo>
                  <a:pt x="2031" y="395224"/>
                </a:lnTo>
                <a:lnTo>
                  <a:pt x="0" y="402971"/>
                </a:lnTo>
                <a:lnTo>
                  <a:pt x="3556" y="409067"/>
                </a:lnTo>
                <a:lnTo>
                  <a:pt x="58928" y="504063"/>
                </a:lnTo>
                <a:lnTo>
                  <a:pt x="114426" y="409067"/>
                </a:lnTo>
                <a:lnTo>
                  <a:pt x="71628" y="478790"/>
                </a:lnTo>
                <a:lnTo>
                  <a:pt x="48006" y="472440"/>
                </a:lnTo>
                <a:lnTo>
                  <a:pt x="46228" y="431727"/>
                </a:lnTo>
                <a:lnTo>
                  <a:pt x="46228" y="478790"/>
                </a:lnTo>
                <a:close/>
              </a:path>
              <a:path w="117856" h="504063">
                <a:moveTo>
                  <a:pt x="96012" y="390144"/>
                </a:moveTo>
                <a:lnTo>
                  <a:pt x="92456" y="396240"/>
                </a:lnTo>
                <a:lnTo>
                  <a:pt x="71627" y="431945"/>
                </a:lnTo>
                <a:lnTo>
                  <a:pt x="69976" y="472440"/>
                </a:lnTo>
                <a:lnTo>
                  <a:pt x="58991" y="453607"/>
                </a:lnTo>
                <a:lnTo>
                  <a:pt x="46228" y="0"/>
                </a:lnTo>
                <a:lnTo>
                  <a:pt x="46228" y="431727"/>
                </a:lnTo>
                <a:lnTo>
                  <a:pt x="48006" y="472440"/>
                </a:lnTo>
                <a:lnTo>
                  <a:pt x="71628" y="478790"/>
                </a:lnTo>
                <a:lnTo>
                  <a:pt x="114426" y="409067"/>
                </a:lnTo>
                <a:lnTo>
                  <a:pt x="117856" y="402971"/>
                </a:lnTo>
                <a:lnTo>
                  <a:pt x="115824" y="395224"/>
                </a:lnTo>
                <a:lnTo>
                  <a:pt x="109855" y="391668"/>
                </a:lnTo>
                <a:lnTo>
                  <a:pt x="103759" y="388112"/>
                </a:lnTo>
                <a:lnTo>
                  <a:pt x="96012" y="390144"/>
                </a:lnTo>
                <a:close/>
              </a:path>
              <a:path w="117856" h="504063">
                <a:moveTo>
                  <a:pt x="58991" y="453607"/>
                </a:moveTo>
                <a:lnTo>
                  <a:pt x="69976" y="472440"/>
                </a:lnTo>
                <a:lnTo>
                  <a:pt x="71627" y="431945"/>
                </a:lnTo>
                <a:lnTo>
                  <a:pt x="71628" y="0"/>
                </a:lnTo>
                <a:lnTo>
                  <a:pt x="46228" y="0"/>
                </a:lnTo>
                <a:lnTo>
                  <a:pt x="58991" y="453607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9" name="object 189"/>
          <p:cNvSpPr/>
          <p:nvPr/>
        </p:nvSpPr>
        <p:spPr>
          <a:xfrm>
            <a:off x="2640838" y="3067304"/>
            <a:ext cx="117856" cy="504063"/>
          </a:xfrm>
          <a:custGeom>
            <a:avLst/>
            <a:gdLst/>
            <a:ahLst/>
            <a:cxnLst/>
            <a:rect l="l" t="t" r="r" b="b"/>
            <a:pathLst>
              <a:path w="117856" h="504063">
                <a:moveTo>
                  <a:pt x="46228" y="478790"/>
                </a:moveTo>
                <a:lnTo>
                  <a:pt x="46228" y="431727"/>
                </a:lnTo>
                <a:lnTo>
                  <a:pt x="25526" y="396240"/>
                </a:lnTo>
                <a:lnTo>
                  <a:pt x="21970" y="390144"/>
                </a:lnTo>
                <a:lnTo>
                  <a:pt x="14224" y="388112"/>
                </a:lnTo>
                <a:lnTo>
                  <a:pt x="8128" y="391668"/>
                </a:lnTo>
                <a:lnTo>
                  <a:pt x="2031" y="395224"/>
                </a:lnTo>
                <a:lnTo>
                  <a:pt x="0" y="402971"/>
                </a:lnTo>
                <a:lnTo>
                  <a:pt x="3556" y="409067"/>
                </a:lnTo>
                <a:lnTo>
                  <a:pt x="58928" y="504063"/>
                </a:lnTo>
                <a:lnTo>
                  <a:pt x="114426" y="409067"/>
                </a:lnTo>
                <a:lnTo>
                  <a:pt x="71628" y="478790"/>
                </a:lnTo>
                <a:lnTo>
                  <a:pt x="48006" y="472440"/>
                </a:lnTo>
                <a:lnTo>
                  <a:pt x="46228" y="431727"/>
                </a:lnTo>
                <a:lnTo>
                  <a:pt x="46228" y="478790"/>
                </a:lnTo>
                <a:close/>
              </a:path>
              <a:path w="117856" h="504063">
                <a:moveTo>
                  <a:pt x="96012" y="390144"/>
                </a:moveTo>
                <a:lnTo>
                  <a:pt x="92456" y="396240"/>
                </a:lnTo>
                <a:lnTo>
                  <a:pt x="71627" y="431945"/>
                </a:lnTo>
                <a:lnTo>
                  <a:pt x="69976" y="472440"/>
                </a:lnTo>
                <a:lnTo>
                  <a:pt x="58991" y="453607"/>
                </a:lnTo>
                <a:lnTo>
                  <a:pt x="46228" y="0"/>
                </a:lnTo>
                <a:lnTo>
                  <a:pt x="46228" y="431727"/>
                </a:lnTo>
                <a:lnTo>
                  <a:pt x="48006" y="472440"/>
                </a:lnTo>
                <a:lnTo>
                  <a:pt x="71628" y="478790"/>
                </a:lnTo>
                <a:lnTo>
                  <a:pt x="114426" y="409067"/>
                </a:lnTo>
                <a:lnTo>
                  <a:pt x="117856" y="402971"/>
                </a:lnTo>
                <a:lnTo>
                  <a:pt x="115824" y="395224"/>
                </a:lnTo>
                <a:lnTo>
                  <a:pt x="109855" y="391668"/>
                </a:lnTo>
                <a:lnTo>
                  <a:pt x="103759" y="388112"/>
                </a:lnTo>
                <a:lnTo>
                  <a:pt x="96012" y="390144"/>
                </a:lnTo>
                <a:close/>
              </a:path>
              <a:path w="117856" h="504063">
                <a:moveTo>
                  <a:pt x="58991" y="453607"/>
                </a:moveTo>
                <a:lnTo>
                  <a:pt x="69976" y="472440"/>
                </a:lnTo>
                <a:lnTo>
                  <a:pt x="71627" y="431945"/>
                </a:lnTo>
                <a:lnTo>
                  <a:pt x="71628" y="0"/>
                </a:lnTo>
                <a:lnTo>
                  <a:pt x="46228" y="0"/>
                </a:lnTo>
                <a:lnTo>
                  <a:pt x="58991" y="453607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0" name="object 190"/>
          <p:cNvSpPr/>
          <p:nvPr/>
        </p:nvSpPr>
        <p:spPr>
          <a:xfrm>
            <a:off x="4657090" y="3067177"/>
            <a:ext cx="117856" cy="504063"/>
          </a:xfrm>
          <a:custGeom>
            <a:avLst/>
            <a:gdLst/>
            <a:ahLst/>
            <a:cxnLst/>
            <a:rect l="l" t="t" r="r" b="b"/>
            <a:pathLst>
              <a:path w="117856" h="504063">
                <a:moveTo>
                  <a:pt x="46227" y="478917"/>
                </a:moveTo>
                <a:lnTo>
                  <a:pt x="46227" y="431945"/>
                </a:lnTo>
                <a:lnTo>
                  <a:pt x="25400" y="396239"/>
                </a:lnTo>
                <a:lnTo>
                  <a:pt x="21971" y="390271"/>
                </a:lnTo>
                <a:lnTo>
                  <a:pt x="14097" y="388238"/>
                </a:lnTo>
                <a:lnTo>
                  <a:pt x="8127" y="391668"/>
                </a:lnTo>
                <a:lnTo>
                  <a:pt x="2032" y="395224"/>
                </a:lnTo>
                <a:lnTo>
                  <a:pt x="0" y="403098"/>
                </a:lnTo>
                <a:lnTo>
                  <a:pt x="3556" y="409067"/>
                </a:lnTo>
                <a:lnTo>
                  <a:pt x="58927" y="504063"/>
                </a:lnTo>
                <a:lnTo>
                  <a:pt x="114300" y="409067"/>
                </a:lnTo>
                <a:lnTo>
                  <a:pt x="71627" y="478917"/>
                </a:lnTo>
                <a:lnTo>
                  <a:pt x="48006" y="472439"/>
                </a:lnTo>
                <a:lnTo>
                  <a:pt x="46227" y="431945"/>
                </a:lnTo>
                <a:lnTo>
                  <a:pt x="46227" y="478917"/>
                </a:lnTo>
                <a:close/>
              </a:path>
              <a:path w="117856" h="504063">
                <a:moveTo>
                  <a:pt x="95885" y="390271"/>
                </a:moveTo>
                <a:lnTo>
                  <a:pt x="92456" y="396239"/>
                </a:lnTo>
                <a:lnTo>
                  <a:pt x="71628" y="431945"/>
                </a:lnTo>
                <a:lnTo>
                  <a:pt x="69850" y="472439"/>
                </a:lnTo>
                <a:lnTo>
                  <a:pt x="58928" y="453716"/>
                </a:lnTo>
                <a:lnTo>
                  <a:pt x="46227" y="0"/>
                </a:lnTo>
                <a:lnTo>
                  <a:pt x="46227" y="431945"/>
                </a:lnTo>
                <a:lnTo>
                  <a:pt x="48006" y="472439"/>
                </a:lnTo>
                <a:lnTo>
                  <a:pt x="71627" y="478917"/>
                </a:lnTo>
                <a:lnTo>
                  <a:pt x="114300" y="409067"/>
                </a:lnTo>
                <a:lnTo>
                  <a:pt x="117856" y="403098"/>
                </a:lnTo>
                <a:lnTo>
                  <a:pt x="115824" y="395224"/>
                </a:lnTo>
                <a:lnTo>
                  <a:pt x="109727" y="391668"/>
                </a:lnTo>
                <a:lnTo>
                  <a:pt x="103759" y="388238"/>
                </a:lnTo>
                <a:lnTo>
                  <a:pt x="95885" y="390271"/>
                </a:lnTo>
                <a:close/>
              </a:path>
              <a:path w="117856" h="504063">
                <a:moveTo>
                  <a:pt x="58928" y="453716"/>
                </a:moveTo>
                <a:lnTo>
                  <a:pt x="69850" y="472439"/>
                </a:lnTo>
                <a:lnTo>
                  <a:pt x="71628" y="431945"/>
                </a:lnTo>
                <a:lnTo>
                  <a:pt x="71627" y="0"/>
                </a:lnTo>
                <a:lnTo>
                  <a:pt x="46227" y="0"/>
                </a:lnTo>
                <a:lnTo>
                  <a:pt x="58928" y="453716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1" name="object 191"/>
          <p:cNvSpPr/>
          <p:nvPr/>
        </p:nvSpPr>
        <p:spPr>
          <a:xfrm>
            <a:off x="4657090" y="3067177"/>
            <a:ext cx="117856" cy="504063"/>
          </a:xfrm>
          <a:custGeom>
            <a:avLst/>
            <a:gdLst/>
            <a:ahLst/>
            <a:cxnLst/>
            <a:rect l="l" t="t" r="r" b="b"/>
            <a:pathLst>
              <a:path w="117856" h="504063">
                <a:moveTo>
                  <a:pt x="46227" y="478917"/>
                </a:moveTo>
                <a:lnTo>
                  <a:pt x="46227" y="431945"/>
                </a:lnTo>
                <a:lnTo>
                  <a:pt x="25400" y="396239"/>
                </a:lnTo>
                <a:lnTo>
                  <a:pt x="21971" y="390271"/>
                </a:lnTo>
                <a:lnTo>
                  <a:pt x="14097" y="388238"/>
                </a:lnTo>
                <a:lnTo>
                  <a:pt x="8127" y="391668"/>
                </a:lnTo>
                <a:lnTo>
                  <a:pt x="2032" y="395224"/>
                </a:lnTo>
                <a:lnTo>
                  <a:pt x="0" y="403098"/>
                </a:lnTo>
                <a:lnTo>
                  <a:pt x="3556" y="409067"/>
                </a:lnTo>
                <a:lnTo>
                  <a:pt x="58927" y="504063"/>
                </a:lnTo>
                <a:lnTo>
                  <a:pt x="114300" y="409067"/>
                </a:lnTo>
                <a:lnTo>
                  <a:pt x="71627" y="478917"/>
                </a:lnTo>
                <a:lnTo>
                  <a:pt x="48006" y="472439"/>
                </a:lnTo>
                <a:lnTo>
                  <a:pt x="46227" y="431945"/>
                </a:lnTo>
                <a:lnTo>
                  <a:pt x="46227" y="478917"/>
                </a:lnTo>
                <a:close/>
              </a:path>
              <a:path w="117856" h="504063">
                <a:moveTo>
                  <a:pt x="95885" y="390271"/>
                </a:moveTo>
                <a:lnTo>
                  <a:pt x="92456" y="396239"/>
                </a:lnTo>
                <a:lnTo>
                  <a:pt x="71628" y="431945"/>
                </a:lnTo>
                <a:lnTo>
                  <a:pt x="69850" y="472439"/>
                </a:lnTo>
                <a:lnTo>
                  <a:pt x="58928" y="453716"/>
                </a:lnTo>
                <a:lnTo>
                  <a:pt x="46227" y="0"/>
                </a:lnTo>
                <a:lnTo>
                  <a:pt x="46227" y="431945"/>
                </a:lnTo>
                <a:lnTo>
                  <a:pt x="48006" y="472439"/>
                </a:lnTo>
                <a:lnTo>
                  <a:pt x="71627" y="478917"/>
                </a:lnTo>
                <a:lnTo>
                  <a:pt x="114300" y="409067"/>
                </a:lnTo>
                <a:lnTo>
                  <a:pt x="117856" y="403098"/>
                </a:lnTo>
                <a:lnTo>
                  <a:pt x="115824" y="395224"/>
                </a:lnTo>
                <a:lnTo>
                  <a:pt x="109727" y="391668"/>
                </a:lnTo>
                <a:lnTo>
                  <a:pt x="103759" y="388238"/>
                </a:lnTo>
                <a:lnTo>
                  <a:pt x="95885" y="390271"/>
                </a:lnTo>
                <a:close/>
              </a:path>
              <a:path w="117856" h="504063">
                <a:moveTo>
                  <a:pt x="58928" y="453716"/>
                </a:moveTo>
                <a:lnTo>
                  <a:pt x="69850" y="472439"/>
                </a:lnTo>
                <a:lnTo>
                  <a:pt x="71628" y="431945"/>
                </a:lnTo>
                <a:lnTo>
                  <a:pt x="71627" y="0"/>
                </a:lnTo>
                <a:lnTo>
                  <a:pt x="46227" y="0"/>
                </a:lnTo>
                <a:lnTo>
                  <a:pt x="58928" y="453716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2" name="object 192"/>
          <p:cNvSpPr/>
          <p:nvPr/>
        </p:nvSpPr>
        <p:spPr>
          <a:xfrm>
            <a:off x="6673342" y="2995167"/>
            <a:ext cx="117855" cy="504063"/>
          </a:xfrm>
          <a:custGeom>
            <a:avLst/>
            <a:gdLst/>
            <a:ahLst/>
            <a:cxnLst/>
            <a:rect l="l" t="t" r="r" b="b"/>
            <a:pathLst>
              <a:path w="117855" h="504063">
                <a:moveTo>
                  <a:pt x="46227" y="478917"/>
                </a:moveTo>
                <a:lnTo>
                  <a:pt x="46227" y="431945"/>
                </a:lnTo>
                <a:lnTo>
                  <a:pt x="25400" y="396240"/>
                </a:lnTo>
                <a:lnTo>
                  <a:pt x="21843" y="390271"/>
                </a:lnTo>
                <a:lnTo>
                  <a:pt x="14097" y="388239"/>
                </a:lnTo>
                <a:lnTo>
                  <a:pt x="8000" y="391668"/>
                </a:lnTo>
                <a:lnTo>
                  <a:pt x="2031" y="395224"/>
                </a:lnTo>
                <a:lnTo>
                  <a:pt x="0" y="403098"/>
                </a:lnTo>
                <a:lnTo>
                  <a:pt x="3428" y="409067"/>
                </a:lnTo>
                <a:lnTo>
                  <a:pt x="58927" y="504063"/>
                </a:lnTo>
                <a:lnTo>
                  <a:pt x="114300" y="409067"/>
                </a:lnTo>
                <a:lnTo>
                  <a:pt x="71627" y="478917"/>
                </a:lnTo>
                <a:lnTo>
                  <a:pt x="47878" y="472440"/>
                </a:lnTo>
                <a:lnTo>
                  <a:pt x="46227" y="431945"/>
                </a:lnTo>
                <a:lnTo>
                  <a:pt x="46227" y="478917"/>
                </a:lnTo>
                <a:close/>
              </a:path>
              <a:path w="117855" h="504063">
                <a:moveTo>
                  <a:pt x="95884" y="390271"/>
                </a:moveTo>
                <a:lnTo>
                  <a:pt x="92328" y="396240"/>
                </a:lnTo>
                <a:lnTo>
                  <a:pt x="71628" y="431727"/>
                </a:lnTo>
                <a:lnTo>
                  <a:pt x="69850" y="472440"/>
                </a:lnTo>
                <a:lnTo>
                  <a:pt x="58864" y="453607"/>
                </a:lnTo>
                <a:lnTo>
                  <a:pt x="46227" y="0"/>
                </a:lnTo>
                <a:lnTo>
                  <a:pt x="46227" y="431945"/>
                </a:lnTo>
                <a:lnTo>
                  <a:pt x="47878" y="472440"/>
                </a:lnTo>
                <a:lnTo>
                  <a:pt x="71627" y="478917"/>
                </a:lnTo>
                <a:lnTo>
                  <a:pt x="114300" y="409067"/>
                </a:lnTo>
                <a:lnTo>
                  <a:pt x="117855" y="403098"/>
                </a:lnTo>
                <a:lnTo>
                  <a:pt x="115824" y="395224"/>
                </a:lnTo>
                <a:lnTo>
                  <a:pt x="109727" y="391668"/>
                </a:lnTo>
                <a:lnTo>
                  <a:pt x="103631" y="388239"/>
                </a:lnTo>
                <a:lnTo>
                  <a:pt x="95884" y="390271"/>
                </a:lnTo>
                <a:close/>
              </a:path>
              <a:path w="117855" h="504063">
                <a:moveTo>
                  <a:pt x="58864" y="453607"/>
                </a:moveTo>
                <a:lnTo>
                  <a:pt x="69850" y="472440"/>
                </a:lnTo>
                <a:lnTo>
                  <a:pt x="71628" y="431727"/>
                </a:lnTo>
                <a:lnTo>
                  <a:pt x="71627" y="0"/>
                </a:lnTo>
                <a:lnTo>
                  <a:pt x="46227" y="0"/>
                </a:lnTo>
                <a:lnTo>
                  <a:pt x="58864" y="453607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3" name="object 193"/>
          <p:cNvSpPr/>
          <p:nvPr/>
        </p:nvSpPr>
        <p:spPr>
          <a:xfrm>
            <a:off x="6673342" y="2995167"/>
            <a:ext cx="117855" cy="504063"/>
          </a:xfrm>
          <a:custGeom>
            <a:avLst/>
            <a:gdLst/>
            <a:ahLst/>
            <a:cxnLst/>
            <a:rect l="l" t="t" r="r" b="b"/>
            <a:pathLst>
              <a:path w="117855" h="504063">
                <a:moveTo>
                  <a:pt x="46227" y="478917"/>
                </a:moveTo>
                <a:lnTo>
                  <a:pt x="46227" y="431945"/>
                </a:lnTo>
                <a:lnTo>
                  <a:pt x="25400" y="396240"/>
                </a:lnTo>
                <a:lnTo>
                  <a:pt x="21843" y="390271"/>
                </a:lnTo>
                <a:lnTo>
                  <a:pt x="14097" y="388239"/>
                </a:lnTo>
                <a:lnTo>
                  <a:pt x="8000" y="391668"/>
                </a:lnTo>
                <a:lnTo>
                  <a:pt x="2031" y="395224"/>
                </a:lnTo>
                <a:lnTo>
                  <a:pt x="0" y="403098"/>
                </a:lnTo>
                <a:lnTo>
                  <a:pt x="3428" y="409067"/>
                </a:lnTo>
                <a:lnTo>
                  <a:pt x="58927" y="504063"/>
                </a:lnTo>
                <a:lnTo>
                  <a:pt x="114300" y="409067"/>
                </a:lnTo>
                <a:lnTo>
                  <a:pt x="71627" y="478917"/>
                </a:lnTo>
                <a:lnTo>
                  <a:pt x="47878" y="472440"/>
                </a:lnTo>
                <a:lnTo>
                  <a:pt x="46227" y="431945"/>
                </a:lnTo>
                <a:lnTo>
                  <a:pt x="46227" y="478917"/>
                </a:lnTo>
                <a:close/>
              </a:path>
              <a:path w="117855" h="504063">
                <a:moveTo>
                  <a:pt x="95884" y="390271"/>
                </a:moveTo>
                <a:lnTo>
                  <a:pt x="92328" y="396240"/>
                </a:lnTo>
                <a:lnTo>
                  <a:pt x="71628" y="431727"/>
                </a:lnTo>
                <a:lnTo>
                  <a:pt x="69850" y="472440"/>
                </a:lnTo>
                <a:lnTo>
                  <a:pt x="58864" y="453607"/>
                </a:lnTo>
                <a:lnTo>
                  <a:pt x="46227" y="0"/>
                </a:lnTo>
                <a:lnTo>
                  <a:pt x="46227" y="431945"/>
                </a:lnTo>
                <a:lnTo>
                  <a:pt x="47878" y="472440"/>
                </a:lnTo>
                <a:lnTo>
                  <a:pt x="71627" y="478917"/>
                </a:lnTo>
                <a:lnTo>
                  <a:pt x="114300" y="409067"/>
                </a:lnTo>
                <a:lnTo>
                  <a:pt x="117855" y="403098"/>
                </a:lnTo>
                <a:lnTo>
                  <a:pt x="115824" y="395224"/>
                </a:lnTo>
                <a:lnTo>
                  <a:pt x="109727" y="391668"/>
                </a:lnTo>
                <a:lnTo>
                  <a:pt x="103631" y="388239"/>
                </a:lnTo>
                <a:lnTo>
                  <a:pt x="95884" y="390271"/>
                </a:lnTo>
                <a:close/>
              </a:path>
              <a:path w="117855" h="504063">
                <a:moveTo>
                  <a:pt x="58864" y="453607"/>
                </a:moveTo>
                <a:lnTo>
                  <a:pt x="69850" y="472440"/>
                </a:lnTo>
                <a:lnTo>
                  <a:pt x="71628" y="431727"/>
                </a:lnTo>
                <a:lnTo>
                  <a:pt x="71627" y="0"/>
                </a:lnTo>
                <a:lnTo>
                  <a:pt x="46227" y="0"/>
                </a:lnTo>
                <a:lnTo>
                  <a:pt x="58864" y="453607"/>
                </a:lnTo>
                <a:close/>
              </a:path>
            </a:pathLst>
          </a:custGeom>
          <a:solidFill>
            <a:srgbClr val="7597D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4" name="object 194"/>
          <p:cNvSpPr/>
          <p:nvPr/>
        </p:nvSpPr>
        <p:spPr>
          <a:xfrm>
            <a:off x="4657090" y="4219448"/>
            <a:ext cx="117856" cy="504063"/>
          </a:xfrm>
          <a:custGeom>
            <a:avLst/>
            <a:gdLst/>
            <a:ahLst/>
            <a:cxnLst/>
            <a:rect l="l" t="t" r="r" b="b"/>
            <a:pathLst>
              <a:path w="117856" h="504063">
                <a:moveTo>
                  <a:pt x="46227" y="478789"/>
                </a:moveTo>
                <a:lnTo>
                  <a:pt x="46228" y="431945"/>
                </a:lnTo>
                <a:lnTo>
                  <a:pt x="25400" y="396239"/>
                </a:lnTo>
                <a:lnTo>
                  <a:pt x="21971" y="390144"/>
                </a:lnTo>
                <a:lnTo>
                  <a:pt x="14097" y="388112"/>
                </a:lnTo>
                <a:lnTo>
                  <a:pt x="8127" y="391668"/>
                </a:lnTo>
                <a:lnTo>
                  <a:pt x="2032" y="395224"/>
                </a:lnTo>
                <a:lnTo>
                  <a:pt x="0" y="402970"/>
                </a:lnTo>
                <a:lnTo>
                  <a:pt x="3556" y="409066"/>
                </a:lnTo>
                <a:lnTo>
                  <a:pt x="58927" y="504063"/>
                </a:lnTo>
                <a:lnTo>
                  <a:pt x="114300" y="409066"/>
                </a:lnTo>
                <a:lnTo>
                  <a:pt x="71627" y="478789"/>
                </a:lnTo>
                <a:lnTo>
                  <a:pt x="48006" y="472439"/>
                </a:lnTo>
                <a:lnTo>
                  <a:pt x="46228" y="431945"/>
                </a:lnTo>
                <a:lnTo>
                  <a:pt x="46227" y="478789"/>
                </a:lnTo>
                <a:close/>
              </a:path>
              <a:path w="117856" h="504063">
                <a:moveTo>
                  <a:pt x="95885" y="390144"/>
                </a:moveTo>
                <a:lnTo>
                  <a:pt x="92456" y="396239"/>
                </a:lnTo>
                <a:lnTo>
                  <a:pt x="71628" y="431945"/>
                </a:lnTo>
                <a:lnTo>
                  <a:pt x="69850" y="472439"/>
                </a:lnTo>
                <a:lnTo>
                  <a:pt x="58928" y="453716"/>
                </a:lnTo>
                <a:lnTo>
                  <a:pt x="46227" y="0"/>
                </a:lnTo>
                <a:lnTo>
                  <a:pt x="46228" y="431945"/>
                </a:lnTo>
                <a:lnTo>
                  <a:pt x="48006" y="472439"/>
                </a:lnTo>
                <a:lnTo>
                  <a:pt x="71627" y="478789"/>
                </a:lnTo>
                <a:lnTo>
                  <a:pt x="114300" y="409066"/>
                </a:lnTo>
                <a:lnTo>
                  <a:pt x="117856" y="402970"/>
                </a:lnTo>
                <a:lnTo>
                  <a:pt x="115824" y="395224"/>
                </a:lnTo>
                <a:lnTo>
                  <a:pt x="109727" y="391668"/>
                </a:lnTo>
                <a:lnTo>
                  <a:pt x="103759" y="388112"/>
                </a:lnTo>
                <a:lnTo>
                  <a:pt x="95885" y="390144"/>
                </a:lnTo>
                <a:close/>
              </a:path>
              <a:path w="117856" h="504063">
                <a:moveTo>
                  <a:pt x="58928" y="453716"/>
                </a:moveTo>
                <a:lnTo>
                  <a:pt x="69850" y="472439"/>
                </a:lnTo>
                <a:lnTo>
                  <a:pt x="71628" y="431945"/>
                </a:lnTo>
                <a:lnTo>
                  <a:pt x="71627" y="0"/>
                </a:lnTo>
                <a:lnTo>
                  <a:pt x="46227" y="0"/>
                </a:lnTo>
                <a:lnTo>
                  <a:pt x="58928" y="453716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5" name="object 195"/>
          <p:cNvSpPr/>
          <p:nvPr/>
        </p:nvSpPr>
        <p:spPr>
          <a:xfrm>
            <a:off x="4657090" y="4219448"/>
            <a:ext cx="117856" cy="504063"/>
          </a:xfrm>
          <a:custGeom>
            <a:avLst/>
            <a:gdLst/>
            <a:ahLst/>
            <a:cxnLst/>
            <a:rect l="l" t="t" r="r" b="b"/>
            <a:pathLst>
              <a:path w="117856" h="504063">
                <a:moveTo>
                  <a:pt x="46227" y="478789"/>
                </a:moveTo>
                <a:lnTo>
                  <a:pt x="46228" y="431945"/>
                </a:lnTo>
                <a:lnTo>
                  <a:pt x="25400" y="396239"/>
                </a:lnTo>
                <a:lnTo>
                  <a:pt x="21971" y="390144"/>
                </a:lnTo>
                <a:lnTo>
                  <a:pt x="14097" y="388112"/>
                </a:lnTo>
                <a:lnTo>
                  <a:pt x="8127" y="391668"/>
                </a:lnTo>
                <a:lnTo>
                  <a:pt x="2032" y="395224"/>
                </a:lnTo>
                <a:lnTo>
                  <a:pt x="0" y="402970"/>
                </a:lnTo>
                <a:lnTo>
                  <a:pt x="3556" y="409066"/>
                </a:lnTo>
                <a:lnTo>
                  <a:pt x="58927" y="504063"/>
                </a:lnTo>
                <a:lnTo>
                  <a:pt x="114300" y="409066"/>
                </a:lnTo>
                <a:lnTo>
                  <a:pt x="71627" y="478789"/>
                </a:lnTo>
                <a:lnTo>
                  <a:pt x="48006" y="472439"/>
                </a:lnTo>
                <a:lnTo>
                  <a:pt x="46228" y="431945"/>
                </a:lnTo>
                <a:lnTo>
                  <a:pt x="46227" y="478789"/>
                </a:lnTo>
                <a:close/>
              </a:path>
              <a:path w="117856" h="504063">
                <a:moveTo>
                  <a:pt x="95885" y="390144"/>
                </a:moveTo>
                <a:lnTo>
                  <a:pt x="92456" y="396239"/>
                </a:lnTo>
                <a:lnTo>
                  <a:pt x="71628" y="431945"/>
                </a:lnTo>
                <a:lnTo>
                  <a:pt x="69850" y="472439"/>
                </a:lnTo>
                <a:lnTo>
                  <a:pt x="58928" y="453716"/>
                </a:lnTo>
                <a:lnTo>
                  <a:pt x="46227" y="0"/>
                </a:lnTo>
                <a:lnTo>
                  <a:pt x="46228" y="431945"/>
                </a:lnTo>
                <a:lnTo>
                  <a:pt x="48006" y="472439"/>
                </a:lnTo>
                <a:lnTo>
                  <a:pt x="71627" y="478789"/>
                </a:lnTo>
                <a:lnTo>
                  <a:pt x="114300" y="409066"/>
                </a:lnTo>
                <a:lnTo>
                  <a:pt x="117856" y="402970"/>
                </a:lnTo>
                <a:lnTo>
                  <a:pt x="115824" y="395224"/>
                </a:lnTo>
                <a:lnTo>
                  <a:pt x="109727" y="391668"/>
                </a:lnTo>
                <a:lnTo>
                  <a:pt x="103759" y="388112"/>
                </a:lnTo>
                <a:lnTo>
                  <a:pt x="95885" y="390144"/>
                </a:lnTo>
                <a:close/>
              </a:path>
              <a:path w="117856" h="504063">
                <a:moveTo>
                  <a:pt x="58928" y="453716"/>
                </a:moveTo>
                <a:lnTo>
                  <a:pt x="69850" y="472439"/>
                </a:lnTo>
                <a:lnTo>
                  <a:pt x="71628" y="431945"/>
                </a:lnTo>
                <a:lnTo>
                  <a:pt x="71627" y="0"/>
                </a:lnTo>
                <a:lnTo>
                  <a:pt x="46227" y="0"/>
                </a:lnTo>
                <a:lnTo>
                  <a:pt x="58928" y="453716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6" name="object 196"/>
          <p:cNvSpPr/>
          <p:nvPr/>
        </p:nvSpPr>
        <p:spPr>
          <a:xfrm>
            <a:off x="8748522" y="2023237"/>
            <a:ext cx="0" cy="971930"/>
          </a:xfrm>
          <a:custGeom>
            <a:avLst/>
            <a:gdLst/>
            <a:ahLst/>
            <a:cxnLst/>
            <a:rect l="l" t="t" r="r" b="b"/>
            <a:pathLst>
              <a:path h="971930">
                <a:moveTo>
                  <a:pt x="0" y="0"/>
                </a:moveTo>
                <a:lnTo>
                  <a:pt x="0" y="971930"/>
                </a:lnTo>
              </a:path>
            </a:pathLst>
          </a:custGeom>
          <a:ln w="12700">
            <a:solidFill>
              <a:srgbClr val="FF6903"/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7" name="object 197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09" y="296817"/>
                </a:lnTo>
                <a:lnTo>
                  <a:pt x="3590" y="318815"/>
                </a:lnTo>
                <a:lnTo>
                  <a:pt x="7971" y="340240"/>
                </a:lnTo>
                <a:lnTo>
                  <a:pt x="13984" y="361024"/>
                </a:lnTo>
                <a:lnTo>
                  <a:pt x="21556" y="381095"/>
                </a:lnTo>
                <a:lnTo>
                  <a:pt x="30617" y="400383"/>
                </a:lnTo>
                <a:lnTo>
                  <a:pt x="41097" y="418818"/>
                </a:lnTo>
                <a:lnTo>
                  <a:pt x="52925" y="436327"/>
                </a:lnTo>
                <a:lnTo>
                  <a:pt x="66030" y="452842"/>
                </a:lnTo>
                <a:lnTo>
                  <a:pt x="80343" y="468291"/>
                </a:lnTo>
                <a:lnTo>
                  <a:pt x="95792" y="482604"/>
                </a:lnTo>
                <a:lnTo>
                  <a:pt x="112306" y="495710"/>
                </a:lnTo>
                <a:lnTo>
                  <a:pt x="129816" y="507539"/>
                </a:lnTo>
                <a:lnTo>
                  <a:pt x="148250" y="518020"/>
                </a:lnTo>
                <a:lnTo>
                  <a:pt x="167538" y="527081"/>
                </a:lnTo>
                <a:lnTo>
                  <a:pt x="187610" y="534654"/>
                </a:lnTo>
                <a:lnTo>
                  <a:pt x="208395" y="540667"/>
                </a:lnTo>
                <a:lnTo>
                  <a:pt x="229821" y="545049"/>
                </a:lnTo>
                <a:lnTo>
                  <a:pt x="251820" y="547730"/>
                </a:lnTo>
                <a:lnTo>
                  <a:pt x="274320" y="548640"/>
                </a:lnTo>
                <a:lnTo>
                  <a:pt x="296819" y="547730"/>
                </a:lnTo>
                <a:lnTo>
                  <a:pt x="318818" y="545049"/>
                </a:lnTo>
                <a:lnTo>
                  <a:pt x="340244" y="540667"/>
                </a:lnTo>
                <a:lnTo>
                  <a:pt x="361029" y="534654"/>
                </a:lnTo>
                <a:lnTo>
                  <a:pt x="381101" y="527081"/>
                </a:lnTo>
                <a:lnTo>
                  <a:pt x="400389" y="518020"/>
                </a:lnTo>
                <a:lnTo>
                  <a:pt x="418823" y="507539"/>
                </a:lnTo>
                <a:lnTo>
                  <a:pt x="436333" y="495710"/>
                </a:lnTo>
                <a:lnTo>
                  <a:pt x="452847" y="482604"/>
                </a:lnTo>
                <a:lnTo>
                  <a:pt x="468296" y="468291"/>
                </a:lnTo>
                <a:lnTo>
                  <a:pt x="482609" y="452842"/>
                </a:lnTo>
                <a:lnTo>
                  <a:pt x="495714" y="436327"/>
                </a:lnTo>
                <a:lnTo>
                  <a:pt x="507542" y="418818"/>
                </a:lnTo>
                <a:lnTo>
                  <a:pt x="518022" y="400383"/>
                </a:lnTo>
                <a:lnTo>
                  <a:pt x="527083" y="381095"/>
                </a:lnTo>
                <a:lnTo>
                  <a:pt x="534655" y="361024"/>
                </a:lnTo>
                <a:lnTo>
                  <a:pt x="540668" y="340240"/>
                </a:lnTo>
                <a:lnTo>
                  <a:pt x="545049" y="318815"/>
                </a:lnTo>
                <a:lnTo>
                  <a:pt x="547730" y="296817"/>
                </a:lnTo>
                <a:lnTo>
                  <a:pt x="548640" y="274319"/>
                </a:lnTo>
                <a:lnTo>
                  <a:pt x="547730" y="251822"/>
                </a:lnTo>
                <a:lnTo>
                  <a:pt x="545049" y="229824"/>
                </a:lnTo>
                <a:lnTo>
                  <a:pt x="540668" y="208399"/>
                </a:lnTo>
                <a:lnTo>
                  <a:pt x="534655" y="187615"/>
                </a:lnTo>
                <a:lnTo>
                  <a:pt x="527083" y="167544"/>
                </a:lnTo>
                <a:lnTo>
                  <a:pt x="518022" y="148256"/>
                </a:lnTo>
                <a:lnTo>
                  <a:pt x="507542" y="129821"/>
                </a:lnTo>
                <a:lnTo>
                  <a:pt x="495714" y="112312"/>
                </a:lnTo>
                <a:lnTo>
                  <a:pt x="482609" y="95797"/>
                </a:lnTo>
                <a:lnTo>
                  <a:pt x="468296" y="80348"/>
                </a:lnTo>
                <a:lnTo>
                  <a:pt x="452847" y="66035"/>
                </a:lnTo>
                <a:lnTo>
                  <a:pt x="436333" y="52929"/>
                </a:lnTo>
                <a:lnTo>
                  <a:pt x="418823" y="41100"/>
                </a:lnTo>
                <a:lnTo>
                  <a:pt x="400389" y="30619"/>
                </a:lnTo>
                <a:lnTo>
                  <a:pt x="381101" y="21558"/>
                </a:lnTo>
                <a:lnTo>
                  <a:pt x="361029" y="13985"/>
                </a:lnTo>
                <a:lnTo>
                  <a:pt x="340244" y="7972"/>
                </a:lnTo>
                <a:lnTo>
                  <a:pt x="318818" y="3590"/>
                </a:lnTo>
                <a:lnTo>
                  <a:pt x="296819" y="909"/>
                </a:lnTo>
                <a:lnTo>
                  <a:pt x="274320" y="0"/>
                </a:lnTo>
                <a:lnTo>
                  <a:pt x="251820" y="909"/>
                </a:lnTo>
                <a:lnTo>
                  <a:pt x="229821" y="3590"/>
                </a:lnTo>
                <a:lnTo>
                  <a:pt x="208395" y="7972"/>
                </a:lnTo>
                <a:lnTo>
                  <a:pt x="187610" y="13985"/>
                </a:lnTo>
                <a:lnTo>
                  <a:pt x="167538" y="21558"/>
                </a:lnTo>
                <a:lnTo>
                  <a:pt x="148250" y="30619"/>
                </a:lnTo>
                <a:lnTo>
                  <a:pt x="129816" y="41100"/>
                </a:lnTo>
                <a:lnTo>
                  <a:pt x="112306" y="52929"/>
                </a:lnTo>
                <a:lnTo>
                  <a:pt x="95792" y="66035"/>
                </a:lnTo>
                <a:lnTo>
                  <a:pt x="80343" y="80348"/>
                </a:lnTo>
                <a:lnTo>
                  <a:pt x="66030" y="95797"/>
                </a:lnTo>
                <a:lnTo>
                  <a:pt x="52925" y="112312"/>
                </a:lnTo>
                <a:lnTo>
                  <a:pt x="41097" y="129821"/>
                </a:lnTo>
                <a:lnTo>
                  <a:pt x="30617" y="148256"/>
                </a:lnTo>
                <a:lnTo>
                  <a:pt x="21556" y="167544"/>
                </a:lnTo>
                <a:lnTo>
                  <a:pt x="13984" y="187615"/>
                </a:lnTo>
                <a:lnTo>
                  <a:pt x="7971" y="208399"/>
                </a:lnTo>
                <a:lnTo>
                  <a:pt x="3590" y="229824"/>
                </a:lnTo>
                <a:lnTo>
                  <a:pt x="909" y="251822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8" name="object 198"/>
          <p:cNvSpPr/>
          <p:nvPr/>
        </p:nvSpPr>
        <p:spPr>
          <a:xfrm>
            <a:off x="6732270" y="5803519"/>
            <a:ext cx="2015998" cy="0"/>
          </a:xfrm>
          <a:custGeom>
            <a:avLst/>
            <a:gdLst/>
            <a:ahLst/>
            <a:cxnLst/>
            <a:rect l="l" t="t" r="r" b="b"/>
            <a:pathLst>
              <a:path w="2015998">
                <a:moveTo>
                  <a:pt x="0" y="0"/>
                </a:moveTo>
                <a:lnTo>
                  <a:pt x="2015998" y="0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9" name="object 199"/>
          <p:cNvSpPr/>
          <p:nvPr/>
        </p:nvSpPr>
        <p:spPr>
          <a:xfrm>
            <a:off x="6732270" y="4638675"/>
            <a:ext cx="2088006" cy="25400"/>
          </a:xfrm>
          <a:custGeom>
            <a:avLst/>
            <a:gdLst/>
            <a:ahLst/>
            <a:cxnLst/>
            <a:rect l="l" t="t" r="r" b="b"/>
            <a:pathLst>
              <a:path w="2088006" h="25400">
                <a:moveTo>
                  <a:pt x="0" y="25400"/>
                </a:moveTo>
                <a:lnTo>
                  <a:pt x="2088006" y="25400"/>
                </a:lnTo>
                <a:lnTo>
                  <a:pt x="208800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0" name="object 200"/>
          <p:cNvSpPr/>
          <p:nvPr/>
        </p:nvSpPr>
        <p:spPr>
          <a:xfrm>
            <a:off x="6732270" y="4638675"/>
            <a:ext cx="2088006" cy="25400"/>
          </a:xfrm>
          <a:custGeom>
            <a:avLst/>
            <a:gdLst/>
            <a:ahLst/>
            <a:cxnLst/>
            <a:rect l="l" t="t" r="r" b="b"/>
            <a:pathLst>
              <a:path w="2088006" h="25400">
                <a:moveTo>
                  <a:pt x="0" y="25400"/>
                </a:moveTo>
                <a:lnTo>
                  <a:pt x="2088006" y="25400"/>
                </a:lnTo>
                <a:lnTo>
                  <a:pt x="2088006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B32C1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" name="object 56"/>
          <p:cNvSpPr txBox="1"/>
          <p:nvPr/>
        </p:nvSpPr>
        <p:spPr>
          <a:xfrm>
            <a:off x="2198370" y="297020"/>
            <a:ext cx="5117195" cy="4321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404"/>
              </a:lnSpc>
              <a:spcBef>
                <a:spcPts val="170"/>
              </a:spcBef>
            </a:pPr>
            <a:r>
              <a:rPr sz="32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</a:t>
            </a:r>
            <a:r>
              <a:rPr sz="2550" b="1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M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P</a:t>
            </a:r>
            <a:r>
              <a:rPr sz="2550" b="1" spc="-1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EU</a:t>
            </a:r>
            <a:r>
              <a:rPr sz="255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2550" b="1" spc="18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55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SY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</a:t>
            </a:r>
            <a:r>
              <a:rPr sz="2550" b="1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255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HR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</a:t>
            </a:r>
            <a:r>
              <a:rPr sz="2550" b="1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ES</a:t>
            </a:r>
            <a:endParaRPr sz="2550">
              <a:latin typeface="Century Schoolbook"/>
              <a:cs typeface="Century Schoolbook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1197292" y="822049"/>
            <a:ext cx="1571607" cy="355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795"/>
              </a:lnSpc>
              <a:spcBef>
                <a:spcPts val="139"/>
              </a:spcBef>
            </a:pPr>
            <a:r>
              <a:rPr sz="260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05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XE</a:t>
            </a:r>
            <a:r>
              <a:rPr sz="2050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MPL</a:t>
            </a:r>
            <a:r>
              <a:rPr sz="2050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6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:</a:t>
            </a:r>
            <a:endParaRPr sz="2600">
              <a:latin typeface="Century Schoolbook"/>
              <a:cs typeface="Century Schoolbook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2785110" y="822049"/>
            <a:ext cx="5523156" cy="355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795"/>
              </a:lnSpc>
              <a:spcBef>
                <a:spcPts val="139"/>
              </a:spcBef>
            </a:pPr>
            <a:r>
              <a:rPr sz="2600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205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OM</a:t>
            </a:r>
            <a:r>
              <a:rPr sz="2050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PT</a:t>
            </a:r>
            <a:r>
              <a:rPr sz="205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EUR</a:t>
            </a:r>
            <a:r>
              <a:rPr sz="2050" spc="283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05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MODULO</a:t>
            </a:r>
            <a:r>
              <a:rPr sz="2050" spc="232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6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6</a:t>
            </a:r>
            <a:r>
              <a:rPr sz="2600" spc="-225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600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(</a:t>
            </a:r>
            <a:r>
              <a:rPr sz="26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B</a:t>
            </a:r>
            <a:r>
              <a:rPr sz="205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</a:t>
            </a:r>
            <a:r>
              <a:rPr sz="2050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205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CULE</a:t>
            </a:r>
            <a:r>
              <a:rPr sz="2050" spc="237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6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J</a:t>
            </a:r>
            <a:r>
              <a:rPr sz="2600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K</a:t>
            </a:r>
            <a:r>
              <a:rPr sz="26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)</a:t>
            </a:r>
            <a:endParaRPr sz="2600">
              <a:latin typeface="Century Schoolbook"/>
              <a:cs typeface="Century Schoolbook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76200" y="0"/>
            <a:ext cx="1579372" cy="316609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R="207119" algn="r">
              <a:lnSpc>
                <a:spcPct val="100179"/>
              </a:lnSpc>
              <a:spcBef>
                <a:spcPts val="5140"/>
              </a:spcBef>
            </a:pPr>
            <a:r>
              <a:rPr sz="26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endParaRPr sz="2600">
              <a:latin typeface="Century Schoolbook"/>
              <a:cs typeface="Century Schoolbook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1655572" y="0"/>
            <a:ext cx="5040503" cy="41474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900"/>
              </a:lnSpc>
              <a:spcBef>
                <a:spcPts val="7"/>
              </a:spcBef>
            </a:pPr>
            <a:endParaRPr sz="900"/>
          </a:p>
          <a:p>
            <a:pPr marL="555497">
              <a:lnSpc>
                <a:spcPct val="100179"/>
              </a:lnSpc>
              <a:spcBef>
                <a:spcPts val="1000"/>
              </a:spcBef>
            </a:pPr>
            <a:r>
              <a:rPr sz="32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</a:t>
            </a:r>
            <a:r>
              <a:rPr sz="2550" b="1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M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P</a:t>
            </a:r>
            <a:r>
              <a:rPr sz="2550" b="1" spc="-1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EU</a:t>
            </a:r>
            <a:r>
              <a:rPr sz="255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2550" b="1" spc="18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55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SY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</a:t>
            </a:r>
            <a:r>
              <a:rPr sz="2550" b="1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255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H</a:t>
            </a:r>
            <a:r>
              <a:rPr sz="25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</a:t>
            </a:r>
            <a:endParaRPr sz="2550">
              <a:latin typeface="Century Schoolbook"/>
              <a:cs typeface="Century Schoolbook"/>
            </a:endParaRPr>
          </a:p>
          <a:p>
            <a:pPr marL="488188">
              <a:lnSpc>
                <a:spcPct val="100179"/>
              </a:lnSpc>
              <a:spcBef>
                <a:spcPts val="1593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76200" y="3166097"/>
            <a:ext cx="523746" cy="3693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2872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599946" y="3166097"/>
            <a:ext cx="1055625" cy="3693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582423">
              <a:lnSpc>
                <a:spcPct val="100179"/>
              </a:lnSpc>
              <a:spcBef>
                <a:spcPts val="16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76200" y="3535426"/>
            <a:ext cx="1579372" cy="74662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8" name="object 48"/>
          <p:cNvSpPr txBox="1"/>
          <p:nvPr/>
        </p:nvSpPr>
        <p:spPr>
          <a:xfrm>
            <a:off x="1655572" y="4147439"/>
            <a:ext cx="1044194" cy="50393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400"/>
              </a:lnSpc>
              <a:spcBef>
                <a:spcPts val="37"/>
              </a:spcBef>
            </a:pPr>
            <a:endParaRPr sz="1400"/>
          </a:p>
          <a:p>
            <a:pPr marL="433577" marR="423789" algn="ctr">
              <a:lnSpc>
                <a:spcPct val="100179"/>
              </a:lnSpc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2699766" y="4147439"/>
            <a:ext cx="3996308" cy="50393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6" name="object 46"/>
          <p:cNvSpPr txBox="1"/>
          <p:nvPr/>
        </p:nvSpPr>
        <p:spPr>
          <a:xfrm>
            <a:off x="76200" y="4282046"/>
            <a:ext cx="523746" cy="3693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2872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599946" y="4282046"/>
            <a:ext cx="1055625" cy="3693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582423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76200" y="4651375"/>
            <a:ext cx="6619875" cy="64808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3" name="object 43"/>
          <p:cNvSpPr txBox="1"/>
          <p:nvPr/>
        </p:nvSpPr>
        <p:spPr>
          <a:xfrm>
            <a:off x="76200" y="5299456"/>
            <a:ext cx="4639945" cy="20674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2" name="object 42"/>
          <p:cNvSpPr txBox="1"/>
          <p:nvPr/>
        </p:nvSpPr>
        <p:spPr>
          <a:xfrm>
            <a:off x="4716145" y="5299456"/>
            <a:ext cx="1979929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1" name="object 41"/>
          <p:cNvSpPr txBox="1"/>
          <p:nvPr/>
        </p:nvSpPr>
        <p:spPr>
          <a:xfrm>
            <a:off x="76200" y="5506199"/>
            <a:ext cx="523746" cy="3693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2872">
              <a:lnSpc>
                <a:spcPct val="100179"/>
              </a:lnSpc>
              <a:spcBef>
                <a:spcPts val="38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Q2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599946" y="5506199"/>
            <a:ext cx="4116198" cy="29731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582423">
              <a:lnSpc>
                <a:spcPts val="2055"/>
              </a:lnSpc>
              <a:spcBef>
                <a:spcPts val="102"/>
              </a:spcBef>
            </a:pPr>
            <a:r>
              <a:rPr sz="2700" spc="0" baseline="1540" dirty="0" smtClean="0">
                <a:latin typeface="Century Schoolbook"/>
                <a:cs typeface="Century Schoolbook"/>
              </a:rPr>
              <a:t>0           </a:t>
            </a:r>
            <a:r>
              <a:rPr sz="2700" spc="19" baseline="1540" dirty="0" smtClean="0">
                <a:latin typeface="Century Schoolbook"/>
                <a:cs typeface="Century Schoolbook"/>
              </a:rPr>
              <a:t> </a:t>
            </a: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599946" y="5803519"/>
            <a:ext cx="6096128" cy="7200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550"/>
              </a:lnSpc>
              <a:spcBef>
                <a:spcPts val="17"/>
              </a:spcBef>
            </a:pPr>
            <a:endParaRPr sz="550"/>
          </a:p>
        </p:txBody>
      </p:sp>
      <p:sp>
        <p:nvSpPr>
          <p:cNvPr id="38" name="object 38"/>
          <p:cNvSpPr txBox="1"/>
          <p:nvPr/>
        </p:nvSpPr>
        <p:spPr>
          <a:xfrm>
            <a:off x="76200" y="5875528"/>
            <a:ext cx="6619875" cy="9824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7" name="object 37"/>
          <p:cNvSpPr txBox="1"/>
          <p:nvPr/>
        </p:nvSpPr>
        <p:spPr>
          <a:xfrm>
            <a:off x="1691639" y="3067177"/>
            <a:ext cx="1008126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6" name="object 36"/>
          <p:cNvSpPr txBox="1"/>
          <p:nvPr/>
        </p:nvSpPr>
        <p:spPr>
          <a:xfrm>
            <a:off x="3707891" y="2995167"/>
            <a:ext cx="1008126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5" name="object 35"/>
          <p:cNvSpPr txBox="1"/>
          <p:nvPr/>
        </p:nvSpPr>
        <p:spPr>
          <a:xfrm>
            <a:off x="5724144" y="2923159"/>
            <a:ext cx="1008126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4" name="object 34"/>
          <p:cNvSpPr txBox="1"/>
          <p:nvPr/>
        </p:nvSpPr>
        <p:spPr>
          <a:xfrm>
            <a:off x="116165" y="2167242"/>
            <a:ext cx="377024" cy="3693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479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H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2735961" y="0"/>
            <a:ext cx="5004435" cy="41473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24383" marR="97530" algn="ctr">
              <a:lnSpc>
                <a:spcPct val="100179"/>
              </a:lnSpc>
              <a:spcBef>
                <a:spcPts val="5140"/>
              </a:spcBef>
            </a:pPr>
            <a:r>
              <a:rPr sz="2600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205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OM</a:t>
            </a:r>
            <a:r>
              <a:rPr sz="2050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PT</a:t>
            </a:r>
            <a:r>
              <a:rPr sz="205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EUR</a:t>
            </a:r>
            <a:r>
              <a:rPr sz="2050" spc="283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05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MODULO</a:t>
            </a:r>
            <a:r>
              <a:rPr sz="2050" spc="232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6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6</a:t>
            </a:r>
            <a:r>
              <a:rPr sz="2600" spc="-225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600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(</a:t>
            </a:r>
            <a:r>
              <a:rPr sz="26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B</a:t>
            </a:r>
            <a:r>
              <a:rPr sz="205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</a:t>
            </a:r>
            <a:r>
              <a:rPr sz="2050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205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CULE</a:t>
            </a:r>
            <a:endParaRPr sz="2050">
              <a:latin typeface="Century Schoolbook"/>
              <a:cs typeface="Century Schoolbook"/>
            </a:endParaRPr>
          </a:p>
          <a:p>
            <a:pPr marL="1389303" marR="1400724" algn="ctr">
              <a:lnSpc>
                <a:spcPts val="2163"/>
              </a:lnSpc>
              <a:spcBef>
                <a:spcPts val="11288"/>
              </a:spcBef>
            </a:pPr>
            <a:r>
              <a:rPr sz="2700" spc="0" baseline="-16944" dirty="0" smtClean="0">
                <a:latin typeface="Century Schoolbook"/>
                <a:cs typeface="Century Schoolbook"/>
              </a:rPr>
              <a:t>1                            </a:t>
            </a:r>
            <a:r>
              <a:rPr sz="2700" spc="418" baseline="-16944" dirty="0" smtClean="0">
                <a:latin typeface="Century Schoolbook"/>
                <a:cs typeface="Century Schoolbook"/>
              </a:rPr>
              <a:t> </a:t>
            </a: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  <a:p>
            <a:pPr marL="416178">
              <a:lnSpc>
                <a:spcPts val="2163"/>
              </a:lnSpc>
              <a:spcBef>
                <a:spcPts val="1241"/>
              </a:spcBef>
            </a:pPr>
            <a:r>
              <a:rPr sz="2700" spc="0" baseline="-35430" dirty="0" smtClean="0">
                <a:latin typeface="Century Schoolbook"/>
                <a:cs typeface="Century Schoolbook"/>
              </a:rPr>
              <a:t>0                            </a:t>
            </a:r>
            <a:r>
              <a:rPr sz="2700" spc="418" baseline="-35430" dirty="0" smtClean="0">
                <a:latin typeface="Century Schoolbook"/>
                <a:cs typeface="Century Schoolbook"/>
              </a:rPr>
              <a:t> </a:t>
            </a:r>
            <a:r>
              <a:rPr sz="2700" spc="0" baseline="-16944" dirty="0" smtClean="0">
                <a:latin typeface="Century Schoolbook"/>
                <a:cs typeface="Century Schoolbook"/>
              </a:rPr>
              <a:t>0                              </a:t>
            </a:r>
            <a:r>
              <a:rPr sz="2700" spc="358" baseline="-16944" dirty="0" smtClean="0">
                <a:latin typeface="Century Schoolbook"/>
                <a:cs typeface="Century Schoolbook"/>
              </a:rPr>
              <a:t> </a:t>
            </a: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  <a:p>
            <a:pPr marL="391413">
              <a:lnSpc>
                <a:spcPts val="2213"/>
              </a:lnSpc>
              <a:spcBef>
                <a:spcPts val="4024"/>
              </a:spcBef>
            </a:pPr>
            <a:r>
              <a:rPr sz="2700" spc="0" baseline="1540" dirty="0" smtClean="0">
                <a:latin typeface="Century Schoolbook"/>
                <a:cs typeface="Century Schoolbook"/>
              </a:rPr>
              <a:t>1            </a:t>
            </a:r>
            <a:r>
              <a:rPr sz="2700" spc="458" baseline="1540" dirty="0" smtClean="0">
                <a:latin typeface="Century Schoolbook"/>
                <a:cs typeface="Century Schoolbook"/>
              </a:rPr>
              <a:t> </a:t>
            </a: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7740396" y="0"/>
            <a:ext cx="1022603" cy="20232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1" name="object 31"/>
          <p:cNvSpPr txBox="1"/>
          <p:nvPr/>
        </p:nvSpPr>
        <p:spPr>
          <a:xfrm>
            <a:off x="8763000" y="0"/>
            <a:ext cx="57276" cy="20232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0" name="object 30"/>
          <p:cNvSpPr txBox="1"/>
          <p:nvPr/>
        </p:nvSpPr>
        <p:spPr>
          <a:xfrm>
            <a:off x="7740396" y="2023237"/>
            <a:ext cx="504062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9" name="object 29"/>
          <p:cNvSpPr txBox="1"/>
          <p:nvPr/>
        </p:nvSpPr>
        <p:spPr>
          <a:xfrm>
            <a:off x="8244458" y="2023237"/>
            <a:ext cx="518541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8" name="object 28"/>
          <p:cNvSpPr txBox="1"/>
          <p:nvPr/>
        </p:nvSpPr>
        <p:spPr>
          <a:xfrm>
            <a:off x="8763000" y="2023237"/>
            <a:ext cx="57276" cy="8999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7" name="object 27"/>
          <p:cNvSpPr txBox="1"/>
          <p:nvPr/>
        </p:nvSpPr>
        <p:spPr>
          <a:xfrm>
            <a:off x="7740396" y="2527300"/>
            <a:ext cx="1022603" cy="39585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650"/>
              </a:lnSpc>
              <a:spcBef>
                <a:spcPts val="4"/>
              </a:spcBef>
            </a:pPr>
            <a:endParaRPr sz="650"/>
          </a:p>
          <a:p>
            <a:pPr marL="423799" marR="411978" algn="ctr">
              <a:lnSpc>
                <a:spcPct val="100179"/>
              </a:lnSpc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7740396" y="2923159"/>
            <a:ext cx="1022603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5" name="object 25"/>
          <p:cNvSpPr txBox="1"/>
          <p:nvPr/>
        </p:nvSpPr>
        <p:spPr>
          <a:xfrm>
            <a:off x="8763000" y="2923159"/>
            <a:ext cx="57276" cy="172821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4" name="object 24"/>
          <p:cNvSpPr txBox="1"/>
          <p:nvPr/>
        </p:nvSpPr>
        <p:spPr>
          <a:xfrm>
            <a:off x="7740396" y="3427222"/>
            <a:ext cx="1022603" cy="122415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471042" marR="364734" algn="ctr">
              <a:lnSpc>
                <a:spcPct val="100179"/>
              </a:lnSpc>
              <a:spcBef>
                <a:spcPts val="610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735961" y="4147312"/>
            <a:ext cx="1980056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2" name="object 22"/>
          <p:cNvSpPr txBox="1"/>
          <p:nvPr/>
        </p:nvSpPr>
        <p:spPr>
          <a:xfrm>
            <a:off x="4716018" y="4147312"/>
            <a:ext cx="3024378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300"/>
              </a:lnSpc>
              <a:spcBef>
                <a:spcPts val="88"/>
              </a:spcBef>
            </a:pPr>
            <a:endParaRPr sz="1300"/>
          </a:p>
          <a:p>
            <a:pPr marL="500253">
              <a:lnSpc>
                <a:spcPts val="2213"/>
              </a:lnSpc>
            </a:pPr>
            <a:r>
              <a:rPr sz="1800" spc="0" dirty="0" smtClean="0">
                <a:latin typeface="Century Schoolbook"/>
                <a:cs typeface="Century Schoolbook"/>
              </a:rPr>
              <a:t>0           </a:t>
            </a:r>
            <a:r>
              <a:rPr sz="1800" spc="388" dirty="0" smtClean="0">
                <a:latin typeface="Century Schoolbook"/>
                <a:cs typeface="Century Schoolbook"/>
              </a:rPr>
              <a:t> </a:t>
            </a:r>
            <a:r>
              <a:rPr sz="1800" spc="0" dirty="0" smtClean="0">
                <a:latin typeface="Century Schoolbook"/>
                <a:cs typeface="Century Schoolbook"/>
              </a:rPr>
              <a:t>0               </a:t>
            </a:r>
            <a:r>
              <a:rPr sz="1800" spc="94" dirty="0" smtClean="0">
                <a:latin typeface="Century Schoolbook"/>
                <a:cs typeface="Century Schoolbook"/>
              </a:rPr>
              <a:t> </a:t>
            </a:r>
            <a:r>
              <a:rPr sz="2700" spc="0" baseline="154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2735961" y="4651375"/>
            <a:ext cx="6027039" cy="64985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550"/>
              </a:lnSpc>
              <a:spcBef>
                <a:spcPts val="49"/>
              </a:spcBef>
            </a:pPr>
            <a:endParaRPr sz="550"/>
          </a:p>
          <a:p>
            <a:pPr marL="2449746" marR="2452608" algn="ctr">
              <a:lnSpc>
                <a:spcPts val="2213"/>
              </a:lnSpc>
              <a:spcBef>
                <a:spcPts val="2000"/>
              </a:spcBef>
            </a:pPr>
            <a:r>
              <a:rPr sz="2700" spc="0" baseline="1540" dirty="0" smtClean="0">
                <a:latin typeface="Century Schoolbook"/>
                <a:cs typeface="Century Schoolbook"/>
              </a:rPr>
              <a:t>1           </a:t>
            </a:r>
            <a:r>
              <a:rPr sz="2700" spc="388" baseline="1540" dirty="0" smtClean="0">
                <a:latin typeface="Century Schoolbook"/>
                <a:cs typeface="Century Schoolbook"/>
              </a:rPr>
              <a:t> </a:t>
            </a: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8763000" y="4651375"/>
            <a:ext cx="57276" cy="115214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9" name="object 19"/>
          <p:cNvSpPr txBox="1"/>
          <p:nvPr/>
        </p:nvSpPr>
        <p:spPr>
          <a:xfrm>
            <a:off x="2735961" y="5301234"/>
            <a:ext cx="3996309" cy="5022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500"/>
              </a:lnSpc>
              <a:spcBef>
                <a:spcPts val="2"/>
              </a:spcBef>
            </a:pPr>
            <a:endParaRPr sz="500"/>
          </a:p>
          <a:p>
            <a:pPr marL="391413">
              <a:lnSpc>
                <a:spcPct val="100179"/>
              </a:lnSpc>
              <a:spcBef>
                <a:spcPts val="100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             </a:t>
            </a:r>
            <a:r>
              <a:rPr sz="1800" spc="150" dirty="0" smtClean="0">
                <a:latin typeface="Century Schoolbook"/>
                <a:cs typeface="Century Schoolbook"/>
              </a:rPr>
              <a:t> </a:t>
            </a: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6732270" y="5301234"/>
            <a:ext cx="2030729" cy="5022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850"/>
              </a:lnSpc>
              <a:spcBef>
                <a:spcPts val="12"/>
              </a:spcBef>
            </a:pPr>
            <a:endParaRPr sz="850"/>
          </a:p>
          <a:p>
            <a:pPr marL="525399">
              <a:lnSpc>
                <a:spcPts val="2163"/>
              </a:lnSpc>
            </a:pPr>
            <a:r>
              <a:rPr sz="2700" spc="0" baseline="-16944" dirty="0" smtClean="0">
                <a:latin typeface="Century Schoolbook"/>
                <a:cs typeface="Century Schoolbook"/>
              </a:rPr>
              <a:t>0           </a:t>
            </a:r>
            <a:r>
              <a:rPr sz="2700" spc="388" baseline="-16944" dirty="0" smtClean="0">
                <a:latin typeface="Century Schoolbook"/>
                <a:cs typeface="Century Schoolbook"/>
              </a:rPr>
              <a:t> </a:t>
            </a: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735961" y="5803519"/>
            <a:ext cx="6027039" cy="10544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650"/>
              </a:lnSpc>
              <a:spcBef>
                <a:spcPts val="31"/>
              </a:spcBef>
            </a:pPr>
            <a:endParaRPr sz="650"/>
          </a:p>
          <a:p>
            <a:pPr marR="224331" algn="r">
              <a:lnSpc>
                <a:spcPct val="100179"/>
              </a:lnSpc>
            </a:pPr>
            <a:r>
              <a:rPr sz="1400" b="1" spc="-4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89</a:t>
            </a:r>
            <a:endParaRPr sz="1400">
              <a:latin typeface="Century Schoolbook"/>
              <a:cs typeface="Century Schoolbook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8763000" y="5803519"/>
            <a:ext cx="57276" cy="10544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5" name="object 15"/>
          <p:cNvSpPr txBox="1"/>
          <p:nvPr/>
        </p:nvSpPr>
        <p:spPr>
          <a:xfrm>
            <a:off x="4716018" y="2023237"/>
            <a:ext cx="504063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4" name="object 14"/>
          <p:cNvSpPr txBox="1"/>
          <p:nvPr/>
        </p:nvSpPr>
        <p:spPr>
          <a:xfrm>
            <a:off x="5220081" y="2023237"/>
            <a:ext cx="503936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3" name="object 13"/>
          <p:cNvSpPr txBox="1"/>
          <p:nvPr/>
        </p:nvSpPr>
        <p:spPr>
          <a:xfrm>
            <a:off x="5724144" y="2023237"/>
            <a:ext cx="503935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2" name="object 12"/>
          <p:cNvSpPr txBox="1"/>
          <p:nvPr/>
        </p:nvSpPr>
        <p:spPr>
          <a:xfrm>
            <a:off x="6228080" y="2023237"/>
            <a:ext cx="504063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1" name="object 11"/>
          <p:cNvSpPr txBox="1"/>
          <p:nvPr/>
        </p:nvSpPr>
        <p:spPr>
          <a:xfrm>
            <a:off x="6732270" y="2023237"/>
            <a:ext cx="504062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" name="object 10"/>
          <p:cNvSpPr txBox="1"/>
          <p:nvPr/>
        </p:nvSpPr>
        <p:spPr>
          <a:xfrm>
            <a:off x="7236333" y="2023237"/>
            <a:ext cx="503936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" name="object 9"/>
          <p:cNvSpPr txBox="1"/>
          <p:nvPr/>
        </p:nvSpPr>
        <p:spPr>
          <a:xfrm>
            <a:off x="2699766" y="2023237"/>
            <a:ext cx="504063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" name="object 8"/>
          <p:cNvSpPr txBox="1"/>
          <p:nvPr/>
        </p:nvSpPr>
        <p:spPr>
          <a:xfrm>
            <a:off x="3203829" y="2023237"/>
            <a:ext cx="503935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" name="object 7"/>
          <p:cNvSpPr txBox="1"/>
          <p:nvPr/>
        </p:nvSpPr>
        <p:spPr>
          <a:xfrm>
            <a:off x="3708019" y="2023237"/>
            <a:ext cx="503935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" name="object 6"/>
          <p:cNvSpPr txBox="1"/>
          <p:nvPr/>
        </p:nvSpPr>
        <p:spPr>
          <a:xfrm>
            <a:off x="4211955" y="2023237"/>
            <a:ext cx="504063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" name="object 5"/>
          <p:cNvSpPr txBox="1"/>
          <p:nvPr/>
        </p:nvSpPr>
        <p:spPr>
          <a:xfrm>
            <a:off x="1270000000" y="2023237"/>
            <a:ext cx="0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" name="object 4"/>
          <p:cNvSpPr txBox="1"/>
          <p:nvPr/>
        </p:nvSpPr>
        <p:spPr>
          <a:xfrm>
            <a:off x="1187627" y="2023237"/>
            <a:ext cx="504012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1691767" y="2023237"/>
            <a:ext cx="503935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2195703" y="2023237"/>
            <a:ext cx="504063" cy="5040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object 35"/>
          <p:cNvSpPr txBox="1"/>
          <p:nvPr/>
        </p:nvSpPr>
        <p:spPr>
          <a:xfrm>
            <a:off x="4283964" y="4269066"/>
            <a:ext cx="4320540" cy="225628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750"/>
              </a:lnSpc>
              <a:spcBef>
                <a:spcPts val="13"/>
              </a:spcBef>
            </a:pPr>
            <a:endParaRPr sz="750"/>
          </a:p>
          <a:p>
            <a:pPr marR="65835" algn="r">
              <a:lnSpc>
                <a:spcPct val="100179"/>
              </a:lnSpc>
              <a:spcBef>
                <a:spcPts val="12000"/>
              </a:spcBef>
            </a:pPr>
            <a:r>
              <a:rPr sz="1400" b="1" spc="-4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90</a:t>
            </a:r>
            <a:endParaRPr sz="1400">
              <a:latin typeface="Century Schoolbook"/>
              <a:cs typeface="Century Schoolbook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87630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87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53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89154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09" y="296817"/>
                </a:lnTo>
                <a:lnTo>
                  <a:pt x="3590" y="318815"/>
                </a:lnTo>
                <a:lnTo>
                  <a:pt x="7971" y="340240"/>
                </a:lnTo>
                <a:lnTo>
                  <a:pt x="13984" y="361024"/>
                </a:lnTo>
                <a:lnTo>
                  <a:pt x="21556" y="381095"/>
                </a:lnTo>
                <a:lnTo>
                  <a:pt x="30617" y="400383"/>
                </a:lnTo>
                <a:lnTo>
                  <a:pt x="41097" y="418818"/>
                </a:lnTo>
                <a:lnTo>
                  <a:pt x="52925" y="436327"/>
                </a:lnTo>
                <a:lnTo>
                  <a:pt x="66030" y="452842"/>
                </a:lnTo>
                <a:lnTo>
                  <a:pt x="80343" y="468291"/>
                </a:lnTo>
                <a:lnTo>
                  <a:pt x="95792" y="482604"/>
                </a:lnTo>
                <a:lnTo>
                  <a:pt x="112306" y="495710"/>
                </a:lnTo>
                <a:lnTo>
                  <a:pt x="129816" y="507539"/>
                </a:lnTo>
                <a:lnTo>
                  <a:pt x="148250" y="518020"/>
                </a:lnTo>
                <a:lnTo>
                  <a:pt x="167538" y="527081"/>
                </a:lnTo>
                <a:lnTo>
                  <a:pt x="187610" y="534654"/>
                </a:lnTo>
                <a:lnTo>
                  <a:pt x="208395" y="540667"/>
                </a:lnTo>
                <a:lnTo>
                  <a:pt x="229821" y="545049"/>
                </a:lnTo>
                <a:lnTo>
                  <a:pt x="251820" y="547730"/>
                </a:lnTo>
                <a:lnTo>
                  <a:pt x="274320" y="548640"/>
                </a:lnTo>
                <a:lnTo>
                  <a:pt x="296819" y="547730"/>
                </a:lnTo>
                <a:lnTo>
                  <a:pt x="318818" y="545049"/>
                </a:lnTo>
                <a:lnTo>
                  <a:pt x="340244" y="540667"/>
                </a:lnTo>
                <a:lnTo>
                  <a:pt x="361029" y="534654"/>
                </a:lnTo>
                <a:lnTo>
                  <a:pt x="381101" y="527081"/>
                </a:lnTo>
                <a:lnTo>
                  <a:pt x="400389" y="518020"/>
                </a:lnTo>
                <a:lnTo>
                  <a:pt x="418823" y="507539"/>
                </a:lnTo>
                <a:lnTo>
                  <a:pt x="436333" y="495710"/>
                </a:lnTo>
                <a:lnTo>
                  <a:pt x="452847" y="482604"/>
                </a:lnTo>
                <a:lnTo>
                  <a:pt x="468296" y="468291"/>
                </a:lnTo>
                <a:lnTo>
                  <a:pt x="482609" y="452842"/>
                </a:lnTo>
                <a:lnTo>
                  <a:pt x="495714" y="436327"/>
                </a:lnTo>
                <a:lnTo>
                  <a:pt x="507542" y="418818"/>
                </a:lnTo>
                <a:lnTo>
                  <a:pt x="518022" y="400383"/>
                </a:lnTo>
                <a:lnTo>
                  <a:pt x="527083" y="381095"/>
                </a:lnTo>
                <a:lnTo>
                  <a:pt x="534655" y="361024"/>
                </a:lnTo>
                <a:lnTo>
                  <a:pt x="540668" y="340240"/>
                </a:lnTo>
                <a:lnTo>
                  <a:pt x="545049" y="318815"/>
                </a:lnTo>
                <a:lnTo>
                  <a:pt x="547730" y="296817"/>
                </a:lnTo>
                <a:lnTo>
                  <a:pt x="548640" y="274319"/>
                </a:lnTo>
                <a:lnTo>
                  <a:pt x="547730" y="251822"/>
                </a:lnTo>
                <a:lnTo>
                  <a:pt x="545049" y="229824"/>
                </a:lnTo>
                <a:lnTo>
                  <a:pt x="540668" y="208399"/>
                </a:lnTo>
                <a:lnTo>
                  <a:pt x="534655" y="187615"/>
                </a:lnTo>
                <a:lnTo>
                  <a:pt x="527083" y="167544"/>
                </a:lnTo>
                <a:lnTo>
                  <a:pt x="518022" y="148256"/>
                </a:lnTo>
                <a:lnTo>
                  <a:pt x="507542" y="129821"/>
                </a:lnTo>
                <a:lnTo>
                  <a:pt x="495714" y="112312"/>
                </a:lnTo>
                <a:lnTo>
                  <a:pt x="482609" y="95797"/>
                </a:lnTo>
                <a:lnTo>
                  <a:pt x="468296" y="80348"/>
                </a:lnTo>
                <a:lnTo>
                  <a:pt x="452847" y="66035"/>
                </a:lnTo>
                <a:lnTo>
                  <a:pt x="436333" y="52929"/>
                </a:lnTo>
                <a:lnTo>
                  <a:pt x="418823" y="41100"/>
                </a:lnTo>
                <a:lnTo>
                  <a:pt x="400389" y="30619"/>
                </a:lnTo>
                <a:lnTo>
                  <a:pt x="381101" y="21558"/>
                </a:lnTo>
                <a:lnTo>
                  <a:pt x="361029" y="13985"/>
                </a:lnTo>
                <a:lnTo>
                  <a:pt x="340244" y="7972"/>
                </a:lnTo>
                <a:lnTo>
                  <a:pt x="318818" y="3590"/>
                </a:lnTo>
                <a:lnTo>
                  <a:pt x="296819" y="909"/>
                </a:lnTo>
                <a:lnTo>
                  <a:pt x="274320" y="0"/>
                </a:lnTo>
                <a:lnTo>
                  <a:pt x="251820" y="909"/>
                </a:lnTo>
                <a:lnTo>
                  <a:pt x="229821" y="3590"/>
                </a:lnTo>
                <a:lnTo>
                  <a:pt x="208395" y="7972"/>
                </a:lnTo>
                <a:lnTo>
                  <a:pt x="187610" y="13985"/>
                </a:lnTo>
                <a:lnTo>
                  <a:pt x="167538" y="21558"/>
                </a:lnTo>
                <a:lnTo>
                  <a:pt x="148250" y="30619"/>
                </a:lnTo>
                <a:lnTo>
                  <a:pt x="129816" y="41100"/>
                </a:lnTo>
                <a:lnTo>
                  <a:pt x="112306" y="52929"/>
                </a:lnTo>
                <a:lnTo>
                  <a:pt x="95792" y="66035"/>
                </a:lnTo>
                <a:lnTo>
                  <a:pt x="80343" y="80348"/>
                </a:lnTo>
                <a:lnTo>
                  <a:pt x="66030" y="95797"/>
                </a:lnTo>
                <a:lnTo>
                  <a:pt x="52925" y="112312"/>
                </a:lnTo>
                <a:lnTo>
                  <a:pt x="41097" y="129821"/>
                </a:lnTo>
                <a:lnTo>
                  <a:pt x="30617" y="148256"/>
                </a:lnTo>
                <a:lnTo>
                  <a:pt x="21556" y="167544"/>
                </a:lnTo>
                <a:lnTo>
                  <a:pt x="13984" y="187615"/>
                </a:lnTo>
                <a:lnTo>
                  <a:pt x="7971" y="208399"/>
                </a:lnTo>
                <a:lnTo>
                  <a:pt x="3590" y="229824"/>
                </a:lnTo>
                <a:lnTo>
                  <a:pt x="909" y="251822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4283964" y="4269066"/>
            <a:ext cx="4320540" cy="225628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330835" y="123915"/>
            <a:ext cx="8556826" cy="4956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900"/>
              </a:lnSpc>
              <a:spcBef>
                <a:spcPts val="195"/>
              </a:spcBef>
            </a:pPr>
            <a:r>
              <a:rPr sz="37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29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</a:t>
            </a:r>
            <a:r>
              <a:rPr sz="2950" b="1" spc="-1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M</a:t>
            </a:r>
            <a:r>
              <a:rPr sz="29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PT</a:t>
            </a:r>
            <a:r>
              <a:rPr sz="2950" b="1" spc="-1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9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URS</a:t>
            </a:r>
            <a:r>
              <a:rPr sz="2950" b="1" spc="19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9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SYNCHRO</a:t>
            </a:r>
            <a:r>
              <a:rPr sz="2950" b="1" spc="-1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</a:t>
            </a:r>
            <a:r>
              <a:rPr sz="29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ES</a:t>
            </a:r>
            <a:r>
              <a:rPr sz="2950" b="1" spc="21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37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M</a:t>
            </a:r>
            <a:r>
              <a:rPr sz="29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</a:t>
            </a:r>
            <a:r>
              <a:rPr sz="2950" b="1" spc="-1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D</a:t>
            </a:r>
            <a:r>
              <a:rPr sz="29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ULO</a:t>
            </a:r>
            <a:r>
              <a:rPr sz="2950" b="1" spc="21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37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</a:t>
            </a:r>
            <a:endParaRPr sz="3700">
              <a:latin typeface="Century Schoolbook"/>
              <a:cs typeface="Century Schoolbook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649091" y="735049"/>
            <a:ext cx="1911648" cy="431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400"/>
              </a:lnSpc>
              <a:spcBef>
                <a:spcPts val="170"/>
              </a:spcBef>
            </a:pPr>
            <a:r>
              <a:rPr sz="3200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55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X</a:t>
            </a:r>
            <a:r>
              <a:rPr sz="2550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ERC</a:t>
            </a:r>
            <a:r>
              <a:rPr sz="255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I</a:t>
            </a:r>
            <a:r>
              <a:rPr sz="2550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255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endParaRPr sz="2550">
              <a:latin typeface="Century Schoolbook"/>
              <a:cs typeface="Century Schoolbook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643572" y="1556619"/>
            <a:ext cx="1969934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spc="0" dirty="0" smtClean="0">
                <a:latin typeface="Century Schoolbook"/>
                <a:cs typeface="Century Schoolbook"/>
              </a:rPr>
              <a:t>E</a:t>
            </a:r>
            <a:r>
              <a:rPr sz="2400" b="1" spc="-4" dirty="0" smtClean="0">
                <a:latin typeface="Century Schoolbook"/>
                <a:cs typeface="Century Schoolbook"/>
              </a:rPr>
              <a:t>x</a:t>
            </a:r>
            <a:r>
              <a:rPr sz="2400" b="1" spc="0" dirty="0" smtClean="0">
                <a:latin typeface="Century Schoolbook"/>
                <a:cs typeface="Century Schoolbook"/>
              </a:rPr>
              <a:t>ercice 1</a:t>
            </a:r>
            <a:r>
              <a:rPr sz="2400" b="1" spc="4" dirty="0" smtClean="0">
                <a:latin typeface="Century Schoolbook"/>
                <a:cs typeface="Century Schoolbook"/>
              </a:rPr>
              <a:t>3</a:t>
            </a:r>
            <a:r>
              <a:rPr sz="2400" b="1" spc="0" dirty="0" smtClean="0">
                <a:latin typeface="Century Schoolbook"/>
                <a:cs typeface="Century Schoolbook"/>
              </a:rPr>
              <a:t>: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86372" y="1633765"/>
            <a:ext cx="247507" cy="23876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810"/>
              </a:lnSpc>
              <a:spcBef>
                <a:spcPts val="90"/>
              </a:spcBef>
            </a:pPr>
            <a:r>
              <a:rPr sz="1650" spc="0" dirty="0" smtClean="0">
                <a:solidFill>
                  <a:srgbClr val="FD8537"/>
                </a:solidFill>
                <a:latin typeface="Wingdings"/>
                <a:cs typeface="Wingdings"/>
              </a:rPr>
              <a:t></a:t>
            </a:r>
            <a:endParaRPr sz="1650">
              <a:latin typeface="Wingdings"/>
              <a:cs typeface="Wingdings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86372" y="2364593"/>
            <a:ext cx="386943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spc="0" dirty="0" smtClean="0">
                <a:solidFill>
                  <a:srgbClr val="FD8537"/>
                </a:solidFill>
                <a:latin typeface="Century Schoolbook"/>
                <a:cs typeface="Century Schoolbook"/>
              </a:rPr>
              <a:t>A.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625792" y="2364593"/>
            <a:ext cx="5906868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Ré</a:t>
            </a:r>
            <a:r>
              <a:rPr sz="2400" spc="9" dirty="0" smtClean="0">
                <a:latin typeface="Century Schoolbook"/>
                <a:cs typeface="Century Schoolbook"/>
              </a:rPr>
              <a:t>a</a:t>
            </a:r>
            <a:r>
              <a:rPr sz="2400" spc="0" dirty="0" smtClean="0">
                <a:latin typeface="Century Schoolbook"/>
                <a:cs typeface="Century Schoolbook"/>
              </a:rPr>
              <a:t>l</a:t>
            </a:r>
            <a:r>
              <a:rPr sz="2400" spc="4" dirty="0" smtClean="0">
                <a:latin typeface="Century Schoolbook"/>
                <a:cs typeface="Century Schoolbook"/>
              </a:rPr>
              <a:t>is</a:t>
            </a:r>
            <a:r>
              <a:rPr sz="2400" spc="0" dirty="0" smtClean="0">
                <a:latin typeface="Century Schoolbook"/>
                <a:cs typeface="Century Schoolbook"/>
              </a:rPr>
              <a:t>er</a:t>
            </a:r>
            <a:r>
              <a:rPr sz="2400" spc="319" dirty="0" smtClean="0">
                <a:latin typeface="Century Schoolbook"/>
                <a:cs typeface="Century Schoolbook"/>
              </a:rPr>
              <a:t> </a:t>
            </a:r>
            <a:r>
              <a:rPr sz="2400" spc="-4" dirty="0" smtClean="0">
                <a:latin typeface="Century Schoolbook"/>
                <a:cs typeface="Century Schoolbook"/>
              </a:rPr>
              <a:t>u</a:t>
            </a:r>
            <a:r>
              <a:rPr sz="2400" spc="0" dirty="0" smtClean="0">
                <a:latin typeface="Century Schoolbook"/>
                <a:cs typeface="Century Schoolbook"/>
              </a:rPr>
              <a:t>n</a:t>
            </a:r>
            <a:r>
              <a:rPr sz="2400" spc="314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c</a:t>
            </a:r>
            <a:r>
              <a:rPr sz="2400" spc="9" dirty="0" smtClean="0">
                <a:latin typeface="Century Schoolbook"/>
                <a:cs typeface="Century Schoolbook"/>
              </a:rPr>
              <a:t>o</a:t>
            </a:r>
            <a:r>
              <a:rPr sz="2400" spc="0" dirty="0" smtClean="0">
                <a:latin typeface="Century Schoolbook"/>
                <a:cs typeface="Century Schoolbook"/>
              </a:rPr>
              <a:t>m</a:t>
            </a:r>
            <a:r>
              <a:rPr sz="2400" spc="4" dirty="0" smtClean="0">
                <a:latin typeface="Century Schoolbook"/>
                <a:cs typeface="Century Schoolbook"/>
              </a:rPr>
              <a:t>p</a:t>
            </a:r>
            <a:r>
              <a:rPr sz="2400" spc="0" dirty="0" smtClean="0">
                <a:latin typeface="Century Schoolbook"/>
                <a:cs typeface="Century Schoolbook"/>
              </a:rPr>
              <a:t>teur</a:t>
            </a:r>
            <a:r>
              <a:rPr sz="2400" spc="314" dirty="0" smtClean="0">
                <a:latin typeface="Century Schoolbook"/>
                <a:cs typeface="Century Schoolbook"/>
              </a:rPr>
              <a:t> </a:t>
            </a: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-9" dirty="0" smtClean="0">
                <a:latin typeface="Century Schoolbook"/>
                <a:cs typeface="Century Schoolbook"/>
              </a:rPr>
              <a:t>y</a:t>
            </a:r>
            <a:r>
              <a:rPr sz="2400" spc="0" dirty="0" smtClean="0">
                <a:latin typeface="Century Schoolbook"/>
                <a:cs typeface="Century Schoolbook"/>
              </a:rPr>
              <a:t>n</a:t>
            </a:r>
            <a:r>
              <a:rPr sz="2400" spc="-9" dirty="0" smtClean="0">
                <a:latin typeface="Century Schoolbook"/>
                <a:cs typeface="Century Schoolbook"/>
              </a:rPr>
              <a:t>c</a:t>
            </a:r>
            <a:r>
              <a:rPr sz="2400" spc="0" dirty="0" smtClean="0">
                <a:latin typeface="Century Schoolbook"/>
                <a:cs typeface="Century Schoolbook"/>
              </a:rPr>
              <a:t>h</a:t>
            </a:r>
            <a:r>
              <a:rPr sz="2400" spc="-9" dirty="0" smtClean="0">
                <a:latin typeface="Century Schoolbook"/>
                <a:cs typeface="Century Schoolbook"/>
              </a:rPr>
              <a:t>r</a:t>
            </a:r>
            <a:r>
              <a:rPr sz="2400" spc="0" dirty="0" smtClean="0">
                <a:latin typeface="Century Schoolbook"/>
                <a:cs typeface="Century Schoolbook"/>
              </a:rPr>
              <a:t>o</a:t>
            </a:r>
            <a:r>
              <a:rPr sz="2400" spc="9" dirty="0" smtClean="0">
                <a:latin typeface="Century Schoolbook"/>
                <a:cs typeface="Century Schoolbook"/>
              </a:rPr>
              <a:t>n</a:t>
            </a:r>
            <a:r>
              <a:rPr sz="2400" spc="0" dirty="0" smtClean="0">
                <a:latin typeface="Century Schoolbook"/>
                <a:cs typeface="Century Schoolbook"/>
              </a:rPr>
              <a:t>e</a:t>
            </a:r>
            <a:r>
              <a:rPr sz="2400" spc="31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mo</a:t>
            </a:r>
            <a:r>
              <a:rPr sz="2400" spc="4" dirty="0" smtClean="0">
                <a:latin typeface="Century Schoolbook"/>
                <a:cs typeface="Century Schoolbook"/>
              </a:rPr>
              <a:t>d</a:t>
            </a:r>
            <a:r>
              <a:rPr sz="2400" spc="0" dirty="0" smtClean="0">
                <a:latin typeface="Century Schoolbook"/>
                <a:cs typeface="Century Schoolbook"/>
              </a:rPr>
              <a:t>ulo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586220" y="2364593"/>
            <a:ext cx="2204796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4" dirty="0" smtClean="0">
                <a:latin typeface="Century Schoolbook"/>
                <a:cs typeface="Century Schoolbook"/>
              </a:rPr>
              <a:t>1</a:t>
            </a:r>
            <a:r>
              <a:rPr sz="2400" spc="0" dirty="0" smtClean="0">
                <a:latin typeface="Century Schoolbook"/>
                <a:cs typeface="Century Schoolbook"/>
              </a:rPr>
              <a:t>0</a:t>
            </a:r>
            <a:r>
              <a:rPr sz="2400" spc="31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qui</a:t>
            </a:r>
            <a:r>
              <a:rPr sz="2400" spc="33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po</a:t>
            </a:r>
            <a:r>
              <a:rPr sz="2400" spc="9" dirty="0" smtClean="0">
                <a:latin typeface="Century Schoolbook"/>
                <a:cs typeface="Century Schoolbook"/>
              </a:rPr>
              <a:t>s</a:t>
            </a: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è</a:t>
            </a:r>
            <a:r>
              <a:rPr sz="2400" spc="-14" dirty="0" smtClean="0">
                <a:latin typeface="Century Schoolbook"/>
                <a:cs typeface="Century Schoolbook"/>
              </a:rPr>
              <a:t>d</a:t>
            </a:r>
            <a:r>
              <a:rPr sz="2400" spc="0" dirty="0" smtClean="0">
                <a:latin typeface="Century Schoolbook"/>
                <a:cs typeface="Century Schoolbook"/>
              </a:rPr>
              <a:t>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43572" y="3096494"/>
            <a:ext cx="593449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-4" dirty="0" smtClean="0">
                <a:latin typeface="Century Schoolbook"/>
                <a:cs typeface="Century Schoolbook"/>
              </a:rPr>
              <a:t>une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365250" y="3096494"/>
            <a:ext cx="968404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entrée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460371" y="3096494"/>
            <a:ext cx="399151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de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986151" y="3096494"/>
            <a:ext cx="1491134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-29" dirty="0" smtClean="0">
                <a:latin typeface="Century Schoolbook"/>
                <a:cs typeface="Century Schoolbook"/>
              </a:rPr>
              <a:t>v</a:t>
            </a:r>
            <a:r>
              <a:rPr sz="2400" spc="0" dirty="0" smtClean="0">
                <a:latin typeface="Century Schoolbook"/>
                <a:cs typeface="Century Schoolbook"/>
              </a:rPr>
              <a:t>a</a:t>
            </a:r>
            <a:r>
              <a:rPr sz="2400" spc="4" dirty="0" smtClean="0">
                <a:latin typeface="Century Schoolbook"/>
                <a:cs typeface="Century Schoolbook"/>
              </a:rPr>
              <a:t>l</a:t>
            </a:r>
            <a:r>
              <a:rPr sz="2400" spc="0" dirty="0" smtClean="0">
                <a:latin typeface="Century Schoolbook"/>
                <a:cs typeface="Century Schoolbook"/>
              </a:rPr>
              <a:t>id</a:t>
            </a:r>
            <a:r>
              <a:rPr sz="2400" spc="-9" dirty="0" smtClean="0">
                <a:latin typeface="Century Schoolbook"/>
                <a:cs typeface="Century Schoolbook"/>
              </a:rPr>
              <a:t>a</a:t>
            </a:r>
            <a:r>
              <a:rPr sz="2400" spc="0" dirty="0" smtClean="0">
                <a:latin typeface="Century Schoolbook"/>
                <a:cs typeface="Century Schoolbook"/>
              </a:rPr>
              <a:t>t</a:t>
            </a:r>
            <a:r>
              <a:rPr sz="2400" spc="4" dirty="0" smtClean="0">
                <a:latin typeface="Century Schoolbook"/>
                <a:cs typeface="Century Schoolbook"/>
              </a:rPr>
              <a:t>i</a:t>
            </a:r>
            <a:r>
              <a:rPr sz="2400" spc="0" dirty="0" smtClean="0">
                <a:latin typeface="Century Schoolbook"/>
                <a:cs typeface="Century Schoolbook"/>
              </a:rPr>
              <a:t>on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604766" y="3096494"/>
            <a:ext cx="93851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4" dirty="0" smtClean="0">
                <a:latin typeface="Century Schoolbook"/>
                <a:cs typeface="Century Schoolbook"/>
              </a:rPr>
              <a:t>V</a:t>
            </a:r>
            <a:r>
              <a:rPr sz="2400" spc="0" dirty="0" smtClean="0">
                <a:latin typeface="Century Schoolbook"/>
                <a:cs typeface="Century Schoolbook"/>
              </a:rPr>
              <a:t>. </a:t>
            </a:r>
            <a:r>
              <a:rPr sz="2400" spc="204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tel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666740" y="3096494"/>
            <a:ext cx="1016558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que </a:t>
            </a:r>
            <a:r>
              <a:rPr sz="2400" spc="229" dirty="0" smtClean="0">
                <a:latin typeface="Century Schoolbook"/>
                <a:cs typeface="Century Schoolbook"/>
              </a:rPr>
              <a:t> </a:t>
            </a:r>
            <a:r>
              <a:rPr sz="2400" spc="9" dirty="0" smtClean="0">
                <a:latin typeface="Century Schoolbook"/>
                <a:cs typeface="Century Schoolbook"/>
              </a:rPr>
              <a:t>si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807581" y="3096494"/>
            <a:ext cx="647035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4" dirty="0" smtClean="0">
                <a:latin typeface="Century Schoolbook"/>
                <a:cs typeface="Century Schoolbook"/>
              </a:rPr>
              <a:t>V=</a:t>
            </a: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579741" y="3096494"/>
            <a:ext cx="762982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a</a:t>
            </a:r>
            <a:r>
              <a:rPr sz="2400" spc="4" dirty="0" smtClean="0">
                <a:latin typeface="Century Schoolbook"/>
                <a:cs typeface="Century Schoolbook"/>
              </a:rPr>
              <a:t>l</a:t>
            </a:r>
            <a:r>
              <a:rPr sz="2400" spc="0" dirty="0" smtClean="0">
                <a:latin typeface="Century Schoolbook"/>
                <a:cs typeface="Century Schoolbook"/>
              </a:rPr>
              <a:t>o</a:t>
            </a:r>
            <a:r>
              <a:rPr sz="2400" spc="-25" dirty="0" smtClean="0">
                <a:latin typeface="Century Schoolbook"/>
                <a:cs typeface="Century Schoolbook"/>
              </a:rPr>
              <a:t>r</a:t>
            </a:r>
            <a:r>
              <a:rPr sz="2400" spc="0" dirty="0" smtClean="0">
                <a:latin typeface="Century Schoolbook"/>
                <a:cs typeface="Century Schoolbook"/>
              </a:rPr>
              <a:t>s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471535" y="3096494"/>
            <a:ext cx="32053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4" dirty="0" smtClean="0">
                <a:latin typeface="Century Schoolbook"/>
                <a:cs typeface="Century Schoolbook"/>
              </a:rPr>
              <a:t>le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43572" y="3828014"/>
            <a:ext cx="2024111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comp</a:t>
            </a:r>
            <a:r>
              <a:rPr sz="2400" spc="4" dirty="0" smtClean="0">
                <a:latin typeface="Century Schoolbook"/>
                <a:cs typeface="Century Schoolbook"/>
              </a:rPr>
              <a:t>t</a:t>
            </a:r>
            <a:r>
              <a:rPr sz="2400" spc="0" dirty="0" smtClean="0">
                <a:latin typeface="Century Schoolbook"/>
                <a:cs typeface="Century Schoolbook"/>
              </a:rPr>
              <a:t>eur </a:t>
            </a:r>
            <a:r>
              <a:rPr sz="2400" spc="344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e</a:t>
            </a: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808351" y="3828014"/>
            <a:ext cx="741293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d</a:t>
            </a:r>
            <a:r>
              <a:rPr sz="2400" spc="-14" dirty="0" smtClean="0">
                <a:latin typeface="Century Schoolbook"/>
                <a:cs typeface="Century Schoolbook"/>
              </a:rPr>
              <a:t>a</a:t>
            </a:r>
            <a:r>
              <a:rPr sz="2400" spc="0" dirty="0" smtClean="0">
                <a:latin typeface="Century Schoolbook"/>
                <a:cs typeface="Century Schoolbook"/>
              </a:rPr>
              <a:t>ns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692525" y="3828014"/>
            <a:ext cx="441862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-4" dirty="0" smtClean="0">
                <a:latin typeface="Century Schoolbook"/>
                <a:cs typeface="Century Schoolbook"/>
              </a:rPr>
              <a:t>un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276725" y="3828014"/>
            <a:ext cx="631391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ét</a:t>
            </a:r>
            <a:r>
              <a:rPr sz="2400" spc="9" dirty="0" smtClean="0">
                <a:latin typeface="Century Schoolbook"/>
                <a:cs typeface="Century Schoolbook"/>
              </a:rPr>
              <a:t>a</a:t>
            </a:r>
            <a:r>
              <a:rPr sz="2400" spc="0" dirty="0" smtClean="0">
                <a:latin typeface="Century Schoolbook"/>
                <a:cs typeface="Century Schoolbook"/>
              </a:rPr>
              <a:t>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049266" y="3828014"/>
            <a:ext cx="1300378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mémoi</a:t>
            </a:r>
            <a:r>
              <a:rPr sz="2400" spc="-9" dirty="0" smtClean="0">
                <a:latin typeface="Century Schoolbook"/>
                <a:cs typeface="Century Schoolbook"/>
              </a:rPr>
              <a:t>r</a:t>
            </a:r>
            <a:r>
              <a:rPr sz="2400" spc="0" dirty="0" smtClean="0">
                <a:latin typeface="Century Schoolbook"/>
                <a:cs typeface="Century Schoolbook"/>
              </a:rPr>
              <a:t>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492240" y="3828014"/>
            <a:ext cx="155803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,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789801" y="3828014"/>
            <a:ext cx="305358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-9" dirty="0" smtClean="0">
                <a:latin typeface="Century Schoolbook"/>
                <a:cs typeface="Century Schoolbook"/>
              </a:rPr>
              <a:t>si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239381" y="3828014"/>
            <a:ext cx="644495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-14" dirty="0" smtClean="0">
                <a:latin typeface="Century Schoolbook"/>
                <a:cs typeface="Century Schoolbook"/>
              </a:rPr>
              <a:t>V</a:t>
            </a:r>
            <a:r>
              <a:rPr sz="2400" spc="4" dirty="0" smtClean="0">
                <a:latin typeface="Century Schoolbook"/>
                <a:cs typeface="Century Schoolbook"/>
              </a:rPr>
              <a:t>=</a:t>
            </a: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027034" y="3828014"/>
            <a:ext cx="761412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-14" dirty="0" smtClean="0">
                <a:latin typeface="Century Schoolbook"/>
                <a:cs typeface="Century Schoolbook"/>
              </a:rPr>
              <a:t>al</a:t>
            </a:r>
            <a:r>
              <a:rPr sz="2400" spc="0" dirty="0" smtClean="0">
                <a:latin typeface="Century Schoolbook"/>
                <a:cs typeface="Century Schoolbook"/>
              </a:rPr>
              <a:t>ors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643572" y="4559915"/>
            <a:ext cx="3443515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-9" dirty="0" smtClean="0">
                <a:latin typeface="Century Schoolbook"/>
                <a:cs typeface="Century Schoolbook"/>
              </a:rPr>
              <a:t>v</a:t>
            </a:r>
            <a:r>
              <a:rPr sz="2400" spc="0" dirty="0" smtClean="0">
                <a:latin typeface="Century Schoolbook"/>
                <a:cs typeface="Century Schoolbook"/>
              </a:rPr>
              <a:t>a</a:t>
            </a:r>
            <a:r>
              <a:rPr sz="2400" spc="4" dirty="0" smtClean="0">
                <a:latin typeface="Century Schoolbook"/>
                <a:cs typeface="Century Schoolbook"/>
              </a:rPr>
              <a:t>l</a:t>
            </a:r>
            <a:r>
              <a:rPr sz="2400" spc="0" dirty="0" smtClean="0">
                <a:latin typeface="Century Schoolbook"/>
                <a:cs typeface="Century Schoolbook"/>
              </a:rPr>
              <a:t>id</a:t>
            </a:r>
            <a:r>
              <a:rPr sz="2400" spc="9" dirty="0" smtClean="0">
                <a:latin typeface="Century Schoolbook"/>
                <a:cs typeface="Century Schoolbook"/>
              </a:rPr>
              <a:t>a</a:t>
            </a:r>
            <a:r>
              <a:rPr sz="2400" spc="0" dirty="0" smtClean="0">
                <a:latin typeface="Century Schoolbook"/>
                <a:cs typeface="Century Schoolbook"/>
              </a:rPr>
              <a:t>t</a:t>
            </a:r>
            <a:r>
              <a:rPr sz="2400" spc="4" dirty="0" smtClean="0">
                <a:latin typeface="Century Schoolbook"/>
                <a:cs typeface="Century Schoolbook"/>
              </a:rPr>
              <a:t>i</a:t>
            </a:r>
            <a:r>
              <a:rPr sz="2400" spc="0" dirty="0" smtClean="0">
                <a:latin typeface="Century Schoolbook"/>
                <a:cs typeface="Century Schoolbook"/>
              </a:rPr>
              <a:t>on</a:t>
            </a:r>
            <a:r>
              <a:rPr sz="2400" spc="-3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du</a:t>
            </a:r>
            <a:r>
              <a:rPr sz="2400" spc="-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comp</a:t>
            </a:r>
            <a:r>
              <a:rPr sz="2400" spc="4" dirty="0" smtClean="0">
                <a:latin typeface="Century Schoolbook"/>
                <a:cs typeface="Century Schoolbook"/>
              </a:rPr>
              <a:t>t</a:t>
            </a:r>
            <a:r>
              <a:rPr sz="2400" spc="0" dirty="0" smtClean="0">
                <a:latin typeface="Century Schoolbook"/>
                <a:cs typeface="Century Schoolbook"/>
              </a:rPr>
              <a:t>age.</a:t>
            </a:r>
            <a:endParaRPr sz="240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bject 22"/>
          <p:cNvSpPr txBox="1"/>
          <p:nvPr/>
        </p:nvSpPr>
        <p:spPr>
          <a:xfrm>
            <a:off x="5076063" y="4664163"/>
            <a:ext cx="3563873" cy="186118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650"/>
              </a:lnSpc>
              <a:spcBef>
                <a:spcPts val="2"/>
              </a:spcBef>
            </a:pPr>
            <a:endParaRPr sz="650"/>
          </a:p>
          <a:p>
            <a:pPr marR="101268" algn="r">
              <a:lnSpc>
                <a:spcPct val="100179"/>
              </a:lnSpc>
              <a:spcBef>
                <a:spcPts val="9000"/>
              </a:spcBef>
            </a:pPr>
            <a:r>
              <a:rPr sz="1400" b="1" spc="-4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91</a:t>
            </a:r>
            <a:endParaRPr sz="1400">
              <a:latin typeface="Century Schoolbook"/>
              <a:cs typeface="Century Schoolbook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87630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87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53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89154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09" y="296817"/>
                </a:lnTo>
                <a:lnTo>
                  <a:pt x="3590" y="318815"/>
                </a:lnTo>
                <a:lnTo>
                  <a:pt x="7971" y="340240"/>
                </a:lnTo>
                <a:lnTo>
                  <a:pt x="13984" y="361024"/>
                </a:lnTo>
                <a:lnTo>
                  <a:pt x="21556" y="381095"/>
                </a:lnTo>
                <a:lnTo>
                  <a:pt x="30617" y="400383"/>
                </a:lnTo>
                <a:lnTo>
                  <a:pt x="41097" y="418818"/>
                </a:lnTo>
                <a:lnTo>
                  <a:pt x="52925" y="436327"/>
                </a:lnTo>
                <a:lnTo>
                  <a:pt x="66030" y="452842"/>
                </a:lnTo>
                <a:lnTo>
                  <a:pt x="80343" y="468291"/>
                </a:lnTo>
                <a:lnTo>
                  <a:pt x="95792" y="482604"/>
                </a:lnTo>
                <a:lnTo>
                  <a:pt x="112306" y="495710"/>
                </a:lnTo>
                <a:lnTo>
                  <a:pt x="129816" y="507539"/>
                </a:lnTo>
                <a:lnTo>
                  <a:pt x="148250" y="518020"/>
                </a:lnTo>
                <a:lnTo>
                  <a:pt x="167538" y="527081"/>
                </a:lnTo>
                <a:lnTo>
                  <a:pt x="187610" y="534654"/>
                </a:lnTo>
                <a:lnTo>
                  <a:pt x="208395" y="540667"/>
                </a:lnTo>
                <a:lnTo>
                  <a:pt x="229821" y="545049"/>
                </a:lnTo>
                <a:lnTo>
                  <a:pt x="251820" y="547730"/>
                </a:lnTo>
                <a:lnTo>
                  <a:pt x="274320" y="548640"/>
                </a:lnTo>
                <a:lnTo>
                  <a:pt x="296819" y="547730"/>
                </a:lnTo>
                <a:lnTo>
                  <a:pt x="318818" y="545049"/>
                </a:lnTo>
                <a:lnTo>
                  <a:pt x="340244" y="540667"/>
                </a:lnTo>
                <a:lnTo>
                  <a:pt x="361029" y="534654"/>
                </a:lnTo>
                <a:lnTo>
                  <a:pt x="381101" y="527081"/>
                </a:lnTo>
                <a:lnTo>
                  <a:pt x="400389" y="518020"/>
                </a:lnTo>
                <a:lnTo>
                  <a:pt x="418823" y="507539"/>
                </a:lnTo>
                <a:lnTo>
                  <a:pt x="436333" y="495710"/>
                </a:lnTo>
                <a:lnTo>
                  <a:pt x="452847" y="482604"/>
                </a:lnTo>
                <a:lnTo>
                  <a:pt x="468296" y="468291"/>
                </a:lnTo>
                <a:lnTo>
                  <a:pt x="482609" y="452842"/>
                </a:lnTo>
                <a:lnTo>
                  <a:pt x="495714" y="436327"/>
                </a:lnTo>
                <a:lnTo>
                  <a:pt x="507542" y="418818"/>
                </a:lnTo>
                <a:lnTo>
                  <a:pt x="518022" y="400383"/>
                </a:lnTo>
                <a:lnTo>
                  <a:pt x="527083" y="381095"/>
                </a:lnTo>
                <a:lnTo>
                  <a:pt x="534655" y="361024"/>
                </a:lnTo>
                <a:lnTo>
                  <a:pt x="540668" y="340240"/>
                </a:lnTo>
                <a:lnTo>
                  <a:pt x="545049" y="318815"/>
                </a:lnTo>
                <a:lnTo>
                  <a:pt x="547730" y="296817"/>
                </a:lnTo>
                <a:lnTo>
                  <a:pt x="548640" y="274319"/>
                </a:lnTo>
                <a:lnTo>
                  <a:pt x="547730" y="251822"/>
                </a:lnTo>
                <a:lnTo>
                  <a:pt x="545049" y="229824"/>
                </a:lnTo>
                <a:lnTo>
                  <a:pt x="540668" y="208399"/>
                </a:lnTo>
                <a:lnTo>
                  <a:pt x="534655" y="187615"/>
                </a:lnTo>
                <a:lnTo>
                  <a:pt x="527083" y="167544"/>
                </a:lnTo>
                <a:lnTo>
                  <a:pt x="518022" y="148256"/>
                </a:lnTo>
                <a:lnTo>
                  <a:pt x="507542" y="129821"/>
                </a:lnTo>
                <a:lnTo>
                  <a:pt x="495714" y="112312"/>
                </a:lnTo>
                <a:lnTo>
                  <a:pt x="482609" y="95797"/>
                </a:lnTo>
                <a:lnTo>
                  <a:pt x="468296" y="80348"/>
                </a:lnTo>
                <a:lnTo>
                  <a:pt x="452847" y="66035"/>
                </a:lnTo>
                <a:lnTo>
                  <a:pt x="436333" y="52929"/>
                </a:lnTo>
                <a:lnTo>
                  <a:pt x="418823" y="41100"/>
                </a:lnTo>
                <a:lnTo>
                  <a:pt x="400389" y="30619"/>
                </a:lnTo>
                <a:lnTo>
                  <a:pt x="381101" y="21558"/>
                </a:lnTo>
                <a:lnTo>
                  <a:pt x="361029" y="13985"/>
                </a:lnTo>
                <a:lnTo>
                  <a:pt x="340244" y="7972"/>
                </a:lnTo>
                <a:lnTo>
                  <a:pt x="318818" y="3590"/>
                </a:lnTo>
                <a:lnTo>
                  <a:pt x="296819" y="909"/>
                </a:lnTo>
                <a:lnTo>
                  <a:pt x="274320" y="0"/>
                </a:lnTo>
                <a:lnTo>
                  <a:pt x="251820" y="909"/>
                </a:lnTo>
                <a:lnTo>
                  <a:pt x="229821" y="3590"/>
                </a:lnTo>
                <a:lnTo>
                  <a:pt x="208395" y="7972"/>
                </a:lnTo>
                <a:lnTo>
                  <a:pt x="187610" y="13985"/>
                </a:lnTo>
                <a:lnTo>
                  <a:pt x="167538" y="21558"/>
                </a:lnTo>
                <a:lnTo>
                  <a:pt x="148250" y="30619"/>
                </a:lnTo>
                <a:lnTo>
                  <a:pt x="129816" y="41100"/>
                </a:lnTo>
                <a:lnTo>
                  <a:pt x="112306" y="52929"/>
                </a:lnTo>
                <a:lnTo>
                  <a:pt x="95792" y="66035"/>
                </a:lnTo>
                <a:lnTo>
                  <a:pt x="80343" y="80348"/>
                </a:lnTo>
                <a:lnTo>
                  <a:pt x="66030" y="95797"/>
                </a:lnTo>
                <a:lnTo>
                  <a:pt x="52925" y="112312"/>
                </a:lnTo>
                <a:lnTo>
                  <a:pt x="41097" y="129821"/>
                </a:lnTo>
                <a:lnTo>
                  <a:pt x="30617" y="148256"/>
                </a:lnTo>
                <a:lnTo>
                  <a:pt x="21556" y="167544"/>
                </a:lnTo>
                <a:lnTo>
                  <a:pt x="13984" y="187615"/>
                </a:lnTo>
                <a:lnTo>
                  <a:pt x="7971" y="208399"/>
                </a:lnTo>
                <a:lnTo>
                  <a:pt x="3590" y="229824"/>
                </a:lnTo>
                <a:lnTo>
                  <a:pt x="909" y="251822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5076063" y="4664163"/>
            <a:ext cx="3563873" cy="186118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330835" y="123915"/>
            <a:ext cx="8556826" cy="4956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900"/>
              </a:lnSpc>
              <a:spcBef>
                <a:spcPts val="195"/>
              </a:spcBef>
            </a:pPr>
            <a:r>
              <a:rPr sz="37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29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</a:t>
            </a:r>
            <a:r>
              <a:rPr sz="2950" b="1" spc="-1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M</a:t>
            </a:r>
            <a:r>
              <a:rPr sz="29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PT</a:t>
            </a:r>
            <a:r>
              <a:rPr sz="2950" b="1" spc="-1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9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URS</a:t>
            </a:r>
            <a:r>
              <a:rPr sz="2950" b="1" spc="19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9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SYNCHRO</a:t>
            </a:r>
            <a:r>
              <a:rPr sz="2950" b="1" spc="-1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</a:t>
            </a:r>
            <a:r>
              <a:rPr sz="29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ES</a:t>
            </a:r>
            <a:r>
              <a:rPr sz="2950" b="1" spc="21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37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M</a:t>
            </a:r>
            <a:r>
              <a:rPr sz="29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</a:t>
            </a:r>
            <a:r>
              <a:rPr sz="2950" b="1" spc="-1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D</a:t>
            </a:r>
            <a:r>
              <a:rPr sz="29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ULO</a:t>
            </a:r>
            <a:r>
              <a:rPr sz="2950" b="1" spc="21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37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</a:t>
            </a:r>
            <a:endParaRPr sz="3700">
              <a:latin typeface="Century Schoolbook"/>
              <a:cs typeface="Century Schoolbook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649091" y="735049"/>
            <a:ext cx="1911648" cy="431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400"/>
              </a:lnSpc>
              <a:spcBef>
                <a:spcPts val="170"/>
              </a:spcBef>
            </a:pPr>
            <a:r>
              <a:rPr sz="3200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55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X</a:t>
            </a:r>
            <a:r>
              <a:rPr sz="2550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ERC</a:t>
            </a:r>
            <a:r>
              <a:rPr sz="255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I</a:t>
            </a:r>
            <a:r>
              <a:rPr sz="2550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255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endParaRPr sz="2550">
              <a:latin typeface="Century Schoolbook"/>
              <a:cs typeface="Century Schoolboo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43572" y="1556619"/>
            <a:ext cx="1969934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spc="0" dirty="0" smtClean="0">
                <a:latin typeface="Century Schoolbook"/>
                <a:cs typeface="Century Schoolbook"/>
              </a:rPr>
              <a:t>E</a:t>
            </a:r>
            <a:r>
              <a:rPr sz="2400" b="1" spc="-4" dirty="0" smtClean="0">
                <a:latin typeface="Century Schoolbook"/>
                <a:cs typeface="Century Schoolbook"/>
              </a:rPr>
              <a:t>x</a:t>
            </a:r>
            <a:r>
              <a:rPr sz="2400" b="1" spc="0" dirty="0" smtClean="0">
                <a:latin typeface="Century Schoolbook"/>
                <a:cs typeface="Century Schoolbook"/>
              </a:rPr>
              <a:t>ercice 1</a:t>
            </a:r>
            <a:r>
              <a:rPr sz="2400" b="1" spc="4" dirty="0" smtClean="0">
                <a:latin typeface="Century Schoolbook"/>
                <a:cs typeface="Century Schoolbook"/>
              </a:rPr>
              <a:t>3</a:t>
            </a:r>
            <a:r>
              <a:rPr sz="2400" b="1" spc="0" dirty="0" smtClean="0">
                <a:latin typeface="Century Schoolbook"/>
                <a:cs typeface="Century Schoolbook"/>
              </a:rPr>
              <a:t>: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86372" y="1633765"/>
            <a:ext cx="247507" cy="23876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810"/>
              </a:lnSpc>
              <a:spcBef>
                <a:spcPts val="90"/>
              </a:spcBef>
            </a:pPr>
            <a:r>
              <a:rPr sz="1650" spc="0" dirty="0" smtClean="0">
                <a:solidFill>
                  <a:srgbClr val="FD8537"/>
                </a:solidFill>
                <a:latin typeface="Wingdings"/>
                <a:cs typeface="Wingdings"/>
              </a:rPr>
              <a:t></a:t>
            </a:r>
            <a:endParaRPr sz="1650">
              <a:latin typeface="Wingdings"/>
              <a:cs typeface="Wingding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86372" y="2364593"/>
            <a:ext cx="392023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spc="-4" dirty="0" smtClean="0">
                <a:solidFill>
                  <a:srgbClr val="FD8537"/>
                </a:solidFill>
                <a:latin typeface="Century Schoolbook"/>
                <a:cs typeface="Century Schoolbook"/>
              </a:rPr>
              <a:t>B</a:t>
            </a:r>
            <a:r>
              <a:rPr sz="2400" b="1" spc="0" dirty="0" smtClean="0">
                <a:solidFill>
                  <a:srgbClr val="FD8537"/>
                </a:solidFill>
                <a:latin typeface="Century Schoolbook"/>
                <a:cs typeface="Century Schoolbook"/>
              </a:rPr>
              <a:t>.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08012" y="2364593"/>
            <a:ext cx="2973622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U</a:t>
            </a:r>
            <a:r>
              <a:rPr sz="2400" spc="4" dirty="0" smtClean="0">
                <a:latin typeface="Century Schoolbook"/>
                <a:cs typeface="Century Schoolbook"/>
              </a:rPr>
              <a:t>t</a:t>
            </a:r>
            <a:r>
              <a:rPr sz="2400" spc="0" dirty="0" smtClean="0">
                <a:latin typeface="Century Schoolbook"/>
                <a:cs typeface="Century Schoolbook"/>
              </a:rPr>
              <a:t>i</a:t>
            </a:r>
            <a:r>
              <a:rPr sz="2400" spc="-9" dirty="0" smtClean="0">
                <a:latin typeface="Century Schoolbook"/>
                <a:cs typeface="Century Schoolbook"/>
              </a:rPr>
              <a:t>l</a:t>
            </a:r>
            <a:r>
              <a:rPr sz="2400" spc="0" dirty="0" smtClean="0">
                <a:latin typeface="Century Schoolbook"/>
                <a:cs typeface="Century Schoolbook"/>
              </a:rPr>
              <a:t>i</a:t>
            </a:r>
            <a:r>
              <a:rPr sz="2400" spc="9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er</a:t>
            </a:r>
            <a:r>
              <a:rPr sz="2400" spc="139" dirty="0" smtClean="0">
                <a:latin typeface="Century Schoolbook"/>
                <a:cs typeface="Century Schoolbook"/>
              </a:rPr>
              <a:t> </a:t>
            </a:r>
            <a:r>
              <a:rPr sz="2400" spc="-4" dirty="0" smtClean="0">
                <a:latin typeface="Century Schoolbook"/>
                <a:cs typeface="Century Schoolbook"/>
              </a:rPr>
              <a:t>c</a:t>
            </a:r>
            <a:r>
              <a:rPr sz="2400" spc="0" dirty="0" smtClean="0">
                <a:latin typeface="Century Schoolbook"/>
                <a:cs typeface="Century Schoolbook"/>
              </a:rPr>
              <a:t>e</a:t>
            </a:r>
            <a:r>
              <a:rPr sz="2400" spc="13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comp</a:t>
            </a:r>
            <a:r>
              <a:rPr sz="2400" spc="4" dirty="0" smtClean="0">
                <a:latin typeface="Century Schoolbook"/>
                <a:cs typeface="Century Schoolbook"/>
              </a:rPr>
              <a:t>t</a:t>
            </a:r>
            <a:r>
              <a:rPr sz="2400" spc="0" dirty="0" smtClean="0">
                <a:latin typeface="Century Schoolbook"/>
                <a:cs typeface="Century Schoolbook"/>
              </a:rPr>
              <a:t>eur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712845" y="2364593"/>
            <a:ext cx="1891065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et</a:t>
            </a:r>
            <a:r>
              <a:rPr sz="2400" spc="13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des</a:t>
            </a:r>
            <a:r>
              <a:rPr sz="2400" spc="14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portes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636260" y="2364593"/>
            <a:ext cx="3155014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logiques</a:t>
            </a:r>
            <a:r>
              <a:rPr sz="2400" spc="144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pour</a:t>
            </a:r>
            <a:r>
              <a:rPr sz="2400" spc="124" dirty="0" smtClean="0">
                <a:latin typeface="Century Schoolbook"/>
                <a:cs typeface="Century Schoolbook"/>
              </a:rPr>
              <a:t> </a:t>
            </a:r>
            <a:r>
              <a:rPr sz="2400" spc="-25" dirty="0" smtClean="0">
                <a:latin typeface="Century Schoolbook"/>
                <a:cs typeface="Century Schoolbook"/>
              </a:rPr>
              <a:t>r</a:t>
            </a:r>
            <a:r>
              <a:rPr sz="2400" spc="0" dirty="0" smtClean="0">
                <a:latin typeface="Century Schoolbook"/>
                <a:cs typeface="Century Schoolbook"/>
              </a:rPr>
              <a:t>éa</a:t>
            </a:r>
            <a:r>
              <a:rPr sz="2400" spc="4" dirty="0" smtClean="0">
                <a:latin typeface="Century Schoolbook"/>
                <a:cs typeface="Century Schoolbook"/>
              </a:rPr>
              <a:t>l</a:t>
            </a:r>
            <a:r>
              <a:rPr sz="2400" spc="0" dirty="0" smtClean="0">
                <a:latin typeface="Century Schoolbook"/>
                <a:cs typeface="Century Schoolbook"/>
              </a:rPr>
              <a:t>i</a:t>
            </a:r>
            <a:r>
              <a:rPr sz="2400" spc="9" dirty="0" smtClean="0">
                <a:latin typeface="Century Schoolbook"/>
                <a:cs typeface="Century Schoolbook"/>
              </a:rPr>
              <a:t>s</a:t>
            </a:r>
            <a:r>
              <a:rPr sz="2400" spc="-19" dirty="0" smtClean="0">
                <a:latin typeface="Century Schoolbook"/>
                <a:cs typeface="Century Schoolbook"/>
              </a:rPr>
              <a:t>e</a:t>
            </a:r>
            <a:r>
              <a:rPr sz="2400" spc="0" dirty="0" smtClean="0">
                <a:latin typeface="Century Schoolbook"/>
                <a:cs typeface="Century Schoolbook"/>
              </a:rPr>
              <a:t>r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43572" y="3096494"/>
            <a:ext cx="2967453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-4" dirty="0" smtClean="0">
                <a:latin typeface="Century Schoolbook"/>
                <a:cs typeface="Century Schoolbook"/>
              </a:rPr>
              <a:t>u</a:t>
            </a:r>
            <a:r>
              <a:rPr sz="2400" spc="0" dirty="0" smtClean="0">
                <a:latin typeface="Century Schoolbook"/>
                <a:cs typeface="Century Schoolbook"/>
              </a:rPr>
              <a:t>n</a:t>
            </a:r>
            <a:r>
              <a:rPr sz="2400" spc="-2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comp</a:t>
            </a:r>
            <a:r>
              <a:rPr sz="2400" spc="4" dirty="0" smtClean="0">
                <a:latin typeface="Century Schoolbook"/>
                <a:cs typeface="Century Schoolbook"/>
              </a:rPr>
              <a:t>t</a:t>
            </a:r>
            <a:r>
              <a:rPr sz="2400" spc="0" dirty="0" smtClean="0">
                <a:latin typeface="Century Schoolbook"/>
                <a:cs typeface="Century Schoolbook"/>
              </a:rPr>
              <a:t>eur</a:t>
            </a:r>
            <a:r>
              <a:rPr sz="2400" spc="-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mo</a:t>
            </a:r>
            <a:r>
              <a:rPr sz="2400" spc="4" dirty="0" smtClean="0">
                <a:latin typeface="Century Schoolbook"/>
                <a:cs typeface="Century Schoolbook"/>
              </a:rPr>
              <a:t>d</a:t>
            </a:r>
            <a:r>
              <a:rPr sz="2400" spc="0" dirty="0" smtClean="0">
                <a:latin typeface="Century Schoolbook"/>
                <a:cs typeface="Century Schoolbook"/>
              </a:rPr>
              <a:t>ulo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623945" y="3096494"/>
            <a:ext cx="4645054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4" dirty="0" smtClean="0">
                <a:latin typeface="Century Schoolbook"/>
                <a:cs typeface="Century Schoolbook"/>
              </a:rPr>
              <a:t>10</a:t>
            </a:r>
            <a:r>
              <a:rPr sz="2400" spc="0" dirty="0" smtClean="0">
                <a:latin typeface="Century Schoolbook"/>
                <a:cs typeface="Century Schoolbook"/>
              </a:rPr>
              <a:t>0 ( </a:t>
            </a:r>
            <a:r>
              <a:rPr sz="2400" spc="4" dirty="0" smtClean="0">
                <a:latin typeface="Century Schoolbook"/>
                <a:cs typeface="Century Schoolbook"/>
              </a:rPr>
              <a:t>0</a:t>
            </a:r>
            <a:r>
              <a:rPr sz="2400" spc="-4" dirty="0" smtClean="0">
                <a:latin typeface="Century Schoolbook"/>
                <a:cs typeface="Century Schoolbook"/>
              </a:rPr>
              <a:t>,</a:t>
            </a:r>
            <a:r>
              <a:rPr sz="2400" spc="4" dirty="0" smtClean="0">
                <a:latin typeface="Century Schoolbook"/>
                <a:cs typeface="Century Schoolbook"/>
              </a:rPr>
              <a:t>1</a:t>
            </a:r>
            <a:r>
              <a:rPr sz="2400" spc="-4" dirty="0" smtClean="0">
                <a:latin typeface="Century Schoolbook"/>
                <a:cs typeface="Century Schoolbook"/>
              </a:rPr>
              <a:t>,</a:t>
            </a:r>
            <a:r>
              <a:rPr sz="2400" spc="4" dirty="0" smtClean="0">
                <a:latin typeface="Century Schoolbook"/>
                <a:cs typeface="Century Schoolbook"/>
              </a:rPr>
              <a:t>2</a:t>
            </a:r>
            <a:r>
              <a:rPr sz="2400" spc="-4" dirty="0" smtClean="0">
                <a:latin typeface="Century Schoolbook"/>
                <a:cs typeface="Century Schoolbook"/>
              </a:rPr>
              <a:t>,</a:t>
            </a:r>
            <a:r>
              <a:rPr sz="2400" spc="0" dirty="0" smtClean="0">
                <a:latin typeface="Century Schoolbook"/>
                <a:cs typeface="Century Schoolbook"/>
              </a:rPr>
              <a:t>…………</a:t>
            </a:r>
            <a:r>
              <a:rPr sz="2400" spc="4" dirty="0" smtClean="0">
                <a:latin typeface="Century Schoolbook"/>
                <a:cs typeface="Century Schoolbook"/>
              </a:rPr>
              <a:t>…</a:t>
            </a:r>
            <a:r>
              <a:rPr sz="2400" spc="-9" dirty="0" smtClean="0">
                <a:latin typeface="Century Schoolbook"/>
                <a:cs typeface="Century Schoolbook"/>
              </a:rPr>
              <a:t>.</a:t>
            </a:r>
            <a:r>
              <a:rPr sz="2400" spc="-4" dirty="0" smtClean="0">
                <a:latin typeface="Century Schoolbook"/>
                <a:cs typeface="Century Schoolbook"/>
              </a:rPr>
              <a:t>,</a:t>
            </a:r>
            <a:r>
              <a:rPr sz="2400" spc="4" dirty="0" smtClean="0">
                <a:latin typeface="Century Schoolbook"/>
                <a:cs typeface="Century Schoolbook"/>
              </a:rPr>
              <a:t>98</a:t>
            </a:r>
            <a:r>
              <a:rPr sz="2400" spc="-9" dirty="0" smtClean="0">
                <a:latin typeface="Century Schoolbook"/>
                <a:cs typeface="Century Schoolbook"/>
              </a:rPr>
              <a:t>,</a:t>
            </a:r>
            <a:r>
              <a:rPr sz="2400" spc="4" dirty="0" smtClean="0">
                <a:latin typeface="Century Schoolbook"/>
                <a:cs typeface="Century Schoolbook"/>
              </a:rPr>
              <a:t>99</a:t>
            </a:r>
            <a:r>
              <a:rPr sz="2400" spc="-4" dirty="0" smtClean="0">
                <a:latin typeface="Century Schoolbook"/>
                <a:cs typeface="Century Schoolbook"/>
              </a:rPr>
              <a:t>,</a:t>
            </a:r>
            <a:r>
              <a:rPr sz="2400" spc="4" dirty="0" smtClean="0">
                <a:latin typeface="Century Schoolbook"/>
                <a:cs typeface="Century Schoolbook"/>
              </a:rPr>
              <a:t>0</a:t>
            </a:r>
            <a:r>
              <a:rPr sz="2400" spc="0" dirty="0" smtClean="0">
                <a:latin typeface="Century Schoolbook"/>
                <a:cs typeface="Century Schoolbook"/>
              </a:rPr>
              <a:t>) ?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86372" y="3904468"/>
            <a:ext cx="392023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spc="-4" dirty="0" smtClean="0">
                <a:solidFill>
                  <a:srgbClr val="FD8537"/>
                </a:solidFill>
                <a:latin typeface="Century Schoolbook"/>
                <a:cs typeface="Century Schoolbook"/>
              </a:rPr>
              <a:t>C</a:t>
            </a:r>
            <a:r>
              <a:rPr sz="2400" b="1" spc="0" dirty="0" smtClean="0">
                <a:solidFill>
                  <a:srgbClr val="FD8537"/>
                </a:solidFill>
                <a:latin typeface="Century Schoolbook"/>
                <a:cs typeface="Century Schoolbook"/>
              </a:rPr>
              <a:t>.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95312" y="3904468"/>
            <a:ext cx="8195916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Gé</a:t>
            </a:r>
            <a:r>
              <a:rPr sz="2400" spc="-14" dirty="0" smtClean="0">
                <a:latin typeface="Century Schoolbook"/>
                <a:cs typeface="Century Schoolbook"/>
              </a:rPr>
              <a:t>n</a:t>
            </a:r>
            <a:r>
              <a:rPr sz="2400" spc="0" dirty="0" smtClean="0">
                <a:latin typeface="Century Schoolbook"/>
                <a:cs typeface="Century Schoolbook"/>
              </a:rPr>
              <a:t>éral</a:t>
            </a:r>
            <a:r>
              <a:rPr sz="2400" spc="4" dirty="0" smtClean="0">
                <a:latin typeface="Century Schoolbook"/>
                <a:cs typeface="Century Schoolbook"/>
              </a:rPr>
              <a:t>is</a:t>
            </a:r>
            <a:r>
              <a:rPr sz="2400" spc="0" dirty="0" smtClean="0">
                <a:latin typeface="Century Schoolbook"/>
                <a:cs typeface="Century Schoolbook"/>
              </a:rPr>
              <a:t>er</a:t>
            </a:r>
            <a:r>
              <a:rPr sz="2400" spc="39" dirty="0" smtClean="0">
                <a:latin typeface="Century Schoolbook"/>
                <a:cs typeface="Century Schoolbook"/>
              </a:rPr>
              <a:t> </a:t>
            </a:r>
            <a:r>
              <a:rPr sz="2400" spc="4" dirty="0" smtClean="0">
                <a:latin typeface="Century Schoolbook"/>
                <a:cs typeface="Century Schoolbook"/>
              </a:rPr>
              <a:t>l</a:t>
            </a:r>
            <a:r>
              <a:rPr sz="2400" spc="0" dirty="0" smtClean="0">
                <a:latin typeface="Century Schoolbook"/>
                <a:cs typeface="Century Schoolbook"/>
              </a:rPr>
              <a:t>a</a:t>
            </a:r>
            <a:r>
              <a:rPr sz="2400" spc="19" dirty="0" smtClean="0">
                <a:latin typeface="Century Schoolbook"/>
                <a:cs typeface="Century Schoolbook"/>
              </a:rPr>
              <a:t> </a:t>
            </a: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olut</a:t>
            </a:r>
            <a:r>
              <a:rPr sz="2400" spc="4" dirty="0" smtClean="0">
                <a:latin typeface="Century Schoolbook"/>
                <a:cs typeface="Century Schoolbook"/>
              </a:rPr>
              <a:t>i</a:t>
            </a:r>
            <a:r>
              <a:rPr sz="2400" spc="0" dirty="0" smtClean="0">
                <a:latin typeface="Century Schoolbook"/>
                <a:cs typeface="Century Schoolbook"/>
              </a:rPr>
              <a:t>on</a:t>
            </a:r>
            <a:r>
              <a:rPr sz="2400" spc="34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pour</a:t>
            </a:r>
            <a:r>
              <a:rPr sz="2400" spc="2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ré</a:t>
            </a:r>
            <a:r>
              <a:rPr sz="2400" spc="-19" dirty="0" smtClean="0">
                <a:latin typeface="Century Schoolbook"/>
                <a:cs typeface="Century Schoolbook"/>
              </a:rPr>
              <a:t>a</a:t>
            </a:r>
            <a:r>
              <a:rPr sz="2400" spc="-14" dirty="0" smtClean="0">
                <a:latin typeface="Century Schoolbook"/>
                <a:cs typeface="Century Schoolbook"/>
              </a:rPr>
              <a:t>l</a:t>
            </a:r>
            <a:r>
              <a:rPr sz="2400" spc="0" dirty="0" smtClean="0">
                <a:latin typeface="Century Schoolbook"/>
                <a:cs typeface="Century Schoolbook"/>
              </a:rPr>
              <a:t>i</a:t>
            </a:r>
            <a:r>
              <a:rPr sz="2400" spc="9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er</a:t>
            </a:r>
            <a:r>
              <a:rPr sz="2400" spc="34" dirty="0" smtClean="0">
                <a:latin typeface="Century Schoolbook"/>
                <a:cs typeface="Century Schoolbook"/>
              </a:rPr>
              <a:t> </a:t>
            </a:r>
            <a:r>
              <a:rPr sz="2400" spc="-4" dirty="0" smtClean="0">
                <a:latin typeface="Century Schoolbook"/>
                <a:cs typeface="Century Schoolbook"/>
              </a:rPr>
              <a:t>u</a:t>
            </a:r>
            <a:r>
              <a:rPr sz="2400" spc="0" dirty="0" smtClean="0">
                <a:latin typeface="Century Schoolbook"/>
                <a:cs typeface="Century Schoolbook"/>
              </a:rPr>
              <a:t>n</a:t>
            </a:r>
            <a:r>
              <a:rPr sz="2400" spc="2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comp</a:t>
            </a:r>
            <a:r>
              <a:rPr sz="2400" spc="4" dirty="0" smtClean="0">
                <a:latin typeface="Century Schoolbook"/>
                <a:cs typeface="Century Schoolbook"/>
              </a:rPr>
              <a:t>t</a:t>
            </a:r>
            <a:r>
              <a:rPr sz="2400" spc="0" dirty="0" smtClean="0">
                <a:latin typeface="Century Schoolbook"/>
                <a:cs typeface="Century Schoolbook"/>
              </a:rPr>
              <a:t>eur</a:t>
            </a:r>
            <a:r>
              <a:rPr sz="2400" spc="2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mo</a:t>
            </a:r>
            <a:r>
              <a:rPr sz="2400" spc="4" dirty="0" smtClean="0">
                <a:latin typeface="Century Schoolbook"/>
                <a:cs typeface="Century Schoolbook"/>
              </a:rPr>
              <a:t>d</a:t>
            </a:r>
            <a:r>
              <a:rPr sz="2400" spc="0" dirty="0" smtClean="0">
                <a:latin typeface="Century Schoolbook"/>
                <a:cs typeface="Century Schoolbook"/>
              </a:rPr>
              <a:t>ulo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643572" y="4636115"/>
            <a:ext cx="4340191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4" dirty="0" smtClean="0">
                <a:latin typeface="Century Schoolbook"/>
                <a:cs typeface="Century Schoolbook"/>
              </a:rPr>
              <a:t>100</a:t>
            </a:r>
            <a:r>
              <a:rPr sz="2400" spc="0" dirty="0" smtClean="0">
                <a:latin typeface="Century Schoolbook"/>
                <a:cs typeface="Century Schoolbook"/>
              </a:rPr>
              <a:t>0</a:t>
            </a:r>
            <a:r>
              <a:rPr sz="2400" spc="-1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( </a:t>
            </a:r>
            <a:r>
              <a:rPr sz="2400" spc="4" dirty="0" smtClean="0">
                <a:latin typeface="Century Schoolbook"/>
                <a:cs typeface="Century Schoolbook"/>
              </a:rPr>
              <a:t>0</a:t>
            </a:r>
            <a:r>
              <a:rPr sz="2400" spc="-4" dirty="0" smtClean="0">
                <a:latin typeface="Century Schoolbook"/>
                <a:cs typeface="Century Schoolbook"/>
              </a:rPr>
              <a:t>,</a:t>
            </a:r>
            <a:r>
              <a:rPr sz="2400" spc="4" dirty="0" smtClean="0">
                <a:latin typeface="Century Schoolbook"/>
                <a:cs typeface="Century Schoolbook"/>
              </a:rPr>
              <a:t>1</a:t>
            </a:r>
            <a:r>
              <a:rPr sz="2400" spc="-4" dirty="0" smtClean="0">
                <a:latin typeface="Century Schoolbook"/>
                <a:cs typeface="Century Schoolbook"/>
              </a:rPr>
              <a:t>,</a:t>
            </a:r>
            <a:r>
              <a:rPr sz="2400" spc="0" dirty="0" smtClean="0">
                <a:latin typeface="Century Schoolbook"/>
                <a:cs typeface="Century Schoolbook"/>
              </a:rPr>
              <a:t>………</a:t>
            </a:r>
            <a:r>
              <a:rPr sz="2400" spc="4" dirty="0" smtClean="0">
                <a:latin typeface="Century Schoolbook"/>
                <a:cs typeface="Century Schoolbook"/>
              </a:rPr>
              <a:t>…</a:t>
            </a:r>
            <a:r>
              <a:rPr sz="2400" spc="-4" dirty="0" smtClean="0">
                <a:latin typeface="Century Schoolbook"/>
                <a:cs typeface="Century Schoolbook"/>
              </a:rPr>
              <a:t>.,</a:t>
            </a:r>
            <a:r>
              <a:rPr sz="2400" spc="4" dirty="0" smtClean="0">
                <a:latin typeface="Century Schoolbook"/>
                <a:cs typeface="Century Schoolbook"/>
              </a:rPr>
              <a:t>998</a:t>
            </a:r>
            <a:r>
              <a:rPr sz="2400" spc="-4" dirty="0" smtClean="0">
                <a:latin typeface="Century Schoolbook"/>
                <a:cs typeface="Century Schoolbook"/>
              </a:rPr>
              <a:t>,</a:t>
            </a:r>
            <a:r>
              <a:rPr sz="2400" spc="4" dirty="0" smtClean="0">
                <a:latin typeface="Century Schoolbook"/>
                <a:cs typeface="Century Schoolbook"/>
              </a:rPr>
              <a:t>99</a:t>
            </a:r>
            <a:r>
              <a:rPr sz="2400" spc="9" dirty="0" smtClean="0">
                <a:latin typeface="Century Schoolbook"/>
                <a:cs typeface="Century Schoolbook"/>
              </a:rPr>
              <a:t>9</a:t>
            </a:r>
            <a:r>
              <a:rPr sz="2400" spc="0" dirty="0" smtClean="0">
                <a:latin typeface="Century Schoolbook"/>
                <a:cs typeface="Century Schoolbook"/>
              </a:rPr>
              <a:t>) ?</a:t>
            </a:r>
            <a:endParaRPr sz="240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object 43"/>
          <p:cNvSpPr/>
          <p:nvPr/>
        </p:nvSpPr>
        <p:spPr>
          <a:xfrm>
            <a:off x="87630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87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53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89154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09" y="296817"/>
                </a:lnTo>
                <a:lnTo>
                  <a:pt x="3590" y="318815"/>
                </a:lnTo>
                <a:lnTo>
                  <a:pt x="7971" y="340240"/>
                </a:lnTo>
                <a:lnTo>
                  <a:pt x="13984" y="361024"/>
                </a:lnTo>
                <a:lnTo>
                  <a:pt x="21556" y="381095"/>
                </a:lnTo>
                <a:lnTo>
                  <a:pt x="30617" y="400383"/>
                </a:lnTo>
                <a:lnTo>
                  <a:pt x="41097" y="418818"/>
                </a:lnTo>
                <a:lnTo>
                  <a:pt x="52925" y="436327"/>
                </a:lnTo>
                <a:lnTo>
                  <a:pt x="66030" y="452842"/>
                </a:lnTo>
                <a:lnTo>
                  <a:pt x="80343" y="468291"/>
                </a:lnTo>
                <a:lnTo>
                  <a:pt x="95792" y="482604"/>
                </a:lnTo>
                <a:lnTo>
                  <a:pt x="112306" y="495710"/>
                </a:lnTo>
                <a:lnTo>
                  <a:pt x="129816" y="507539"/>
                </a:lnTo>
                <a:lnTo>
                  <a:pt x="148250" y="518020"/>
                </a:lnTo>
                <a:lnTo>
                  <a:pt x="167538" y="527081"/>
                </a:lnTo>
                <a:lnTo>
                  <a:pt x="187610" y="534654"/>
                </a:lnTo>
                <a:lnTo>
                  <a:pt x="208395" y="540667"/>
                </a:lnTo>
                <a:lnTo>
                  <a:pt x="229821" y="545049"/>
                </a:lnTo>
                <a:lnTo>
                  <a:pt x="251820" y="547730"/>
                </a:lnTo>
                <a:lnTo>
                  <a:pt x="274320" y="548640"/>
                </a:lnTo>
                <a:lnTo>
                  <a:pt x="296819" y="547730"/>
                </a:lnTo>
                <a:lnTo>
                  <a:pt x="318818" y="545049"/>
                </a:lnTo>
                <a:lnTo>
                  <a:pt x="340244" y="540667"/>
                </a:lnTo>
                <a:lnTo>
                  <a:pt x="361029" y="534654"/>
                </a:lnTo>
                <a:lnTo>
                  <a:pt x="381101" y="527081"/>
                </a:lnTo>
                <a:lnTo>
                  <a:pt x="400389" y="518020"/>
                </a:lnTo>
                <a:lnTo>
                  <a:pt x="418823" y="507539"/>
                </a:lnTo>
                <a:lnTo>
                  <a:pt x="436333" y="495710"/>
                </a:lnTo>
                <a:lnTo>
                  <a:pt x="452847" y="482604"/>
                </a:lnTo>
                <a:lnTo>
                  <a:pt x="468296" y="468291"/>
                </a:lnTo>
                <a:lnTo>
                  <a:pt x="482609" y="452842"/>
                </a:lnTo>
                <a:lnTo>
                  <a:pt x="495714" y="436327"/>
                </a:lnTo>
                <a:lnTo>
                  <a:pt x="507542" y="418818"/>
                </a:lnTo>
                <a:lnTo>
                  <a:pt x="518022" y="400383"/>
                </a:lnTo>
                <a:lnTo>
                  <a:pt x="527083" y="381095"/>
                </a:lnTo>
                <a:lnTo>
                  <a:pt x="534655" y="361024"/>
                </a:lnTo>
                <a:lnTo>
                  <a:pt x="540668" y="340240"/>
                </a:lnTo>
                <a:lnTo>
                  <a:pt x="545049" y="318815"/>
                </a:lnTo>
                <a:lnTo>
                  <a:pt x="547730" y="296817"/>
                </a:lnTo>
                <a:lnTo>
                  <a:pt x="548640" y="274319"/>
                </a:lnTo>
                <a:lnTo>
                  <a:pt x="547730" y="251822"/>
                </a:lnTo>
                <a:lnTo>
                  <a:pt x="545049" y="229824"/>
                </a:lnTo>
                <a:lnTo>
                  <a:pt x="540668" y="208399"/>
                </a:lnTo>
                <a:lnTo>
                  <a:pt x="534655" y="187615"/>
                </a:lnTo>
                <a:lnTo>
                  <a:pt x="527083" y="167544"/>
                </a:lnTo>
                <a:lnTo>
                  <a:pt x="518022" y="148256"/>
                </a:lnTo>
                <a:lnTo>
                  <a:pt x="507542" y="129821"/>
                </a:lnTo>
                <a:lnTo>
                  <a:pt x="495714" y="112312"/>
                </a:lnTo>
                <a:lnTo>
                  <a:pt x="482609" y="95797"/>
                </a:lnTo>
                <a:lnTo>
                  <a:pt x="468296" y="80348"/>
                </a:lnTo>
                <a:lnTo>
                  <a:pt x="452847" y="66035"/>
                </a:lnTo>
                <a:lnTo>
                  <a:pt x="436333" y="52929"/>
                </a:lnTo>
                <a:lnTo>
                  <a:pt x="418823" y="41100"/>
                </a:lnTo>
                <a:lnTo>
                  <a:pt x="400389" y="30619"/>
                </a:lnTo>
                <a:lnTo>
                  <a:pt x="381101" y="21558"/>
                </a:lnTo>
                <a:lnTo>
                  <a:pt x="361029" y="13985"/>
                </a:lnTo>
                <a:lnTo>
                  <a:pt x="340244" y="7972"/>
                </a:lnTo>
                <a:lnTo>
                  <a:pt x="318818" y="3590"/>
                </a:lnTo>
                <a:lnTo>
                  <a:pt x="296819" y="909"/>
                </a:lnTo>
                <a:lnTo>
                  <a:pt x="274320" y="0"/>
                </a:lnTo>
                <a:lnTo>
                  <a:pt x="251820" y="909"/>
                </a:lnTo>
                <a:lnTo>
                  <a:pt x="229821" y="3590"/>
                </a:lnTo>
                <a:lnTo>
                  <a:pt x="208395" y="7972"/>
                </a:lnTo>
                <a:lnTo>
                  <a:pt x="187610" y="13985"/>
                </a:lnTo>
                <a:lnTo>
                  <a:pt x="167538" y="21558"/>
                </a:lnTo>
                <a:lnTo>
                  <a:pt x="148250" y="30619"/>
                </a:lnTo>
                <a:lnTo>
                  <a:pt x="129816" y="41100"/>
                </a:lnTo>
                <a:lnTo>
                  <a:pt x="112306" y="52929"/>
                </a:lnTo>
                <a:lnTo>
                  <a:pt x="95792" y="66035"/>
                </a:lnTo>
                <a:lnTo>
                  <a:pt x="80343" y="80348"/>
                </a:lnTo>
                <a:lnTo>
                  <a:pt x="66030" y="95797"/>
                </a:lnTo>
                <a:lnTo>
                  <a:pt x="52925" y="112312"/>
                </a:lnTo>
                <a:lnTo>
                  <a:pt x="41097" y="129821"/>
                </a:lnTo>
                <a:lnTo>
                  <a:pt x="30617" y="148256"/>
                </a:lnTo>
                <a:lnTo>
                  <a:pt x="21556" y="167544"/>
                </a:lnTo>
                <a:lnTo>
                  <a:pt x="13984" y="187615"/>
                </a:lnTo>
                <a:lnTo>
                  <a:pt x="7971" y="208399"/>
                </a:lnTo>
                <a:lnTo>
                  <a:pt x="3590" y="229824"/>
                </a:lnTo>
                <a:lnTo>
                  <a:pt x="909" y="251822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4572000" y="1412748"/>
            <a:ext cx="576072" cy="576072"/>
          </a:xfrm>
          <a:custGeom>
            <a:avLst/>
            <a:gdLst/>
            <a:ahLst/>
            <a:cxnLst/>
            <a:rect l="l" t="t" r="r" b="b"/>
            <a:pathLst>
              <a:path w="576072" h="576072">
                <a:moveTo>
                  <a:pt x="0" y="288036"/>
                </a:moveTo>
                <a:lnTo>
                  <a:pt x="954" y="311666"/>
                </a:lnTo>
                <a:lnTo>
                  <a:pt x="3768" y="334769"/>
                </a:lnTo>
                <a:lnTo>
                  <a:pt x="8368" y="357271"/>
                </a:lnTo>
                <a:lnTo>
                  <a:pt x="14679" y="379098"/>
                </a:lnTo>
                <a:lnTo>
                  <a:pt x="22627" y="400175"/>
                </a:lnTo>
                <a:lnTo>
                  <a:pt x="32140" y="420428"/>
                </a:lnTo>
                <a:lnTo>
                  <a:pt x="43141" y="439784"/>
                </a:lnTo>
                <a:lnTo>
                  <a:pt x="55558" y="458169"/>
                </a:lnTo>
                <a:lnTo>
                  <a:pt x="69317" y="475508"/>
                </a:lnTo>
                <a:lnTo>
                  <a:pt x="84343" y="491728"/>
                </a:lnTo>
                <a:lnTo>
                  <a:pt x="100563" y="506754"/>
                </a:lnTo>
                <a:lnTo>
                  <a:pt x="117902" y="520513"/>
                </a:lnTo>
                <a:lnTo>
                  <a:pt x="136287" y="532930"/>
                </a:lnTo>
                <a:lnTo>
                  <a:pt x="155643" y="543931"/>
                </a:lnTo>
                <a:lnTo>
                  <a:pt x="175896" y="553444"/>
                </a:lnTo>
                <a:lnTo>
                  <a:pt x="196973" y="561392"/>
                </a:lnTo>
                <a:lnTo>
                  <a:pt x="218800" y="567703"/>
                </a:lnTo>
                <a:lnTo>
                  <a:pt x="241302" y="572303"/>
                </a:lnTo>
                <a:lnTo>
                  <a:pt x="264405" y="575117"/>
                </a:lnTo>
                <a:lnTo>
                  <a:pt x="288036" y="576072"/>
                </a:lnTo>
                <a:lnTo>
                  <a:pt x="311666" y="575117"/>
                </a:lnTo>
                <a:lnTo>
                  <a:pt x="334769" y="572303"/>
                </a:lnTo>
                <a:lnTo>
                  <a:pt x="357271" y="567703"/>
                </a:lnTo>
                <a:lnTo>
                  <a:pt x="379098" y="561392"/>
                </a:lnTo>
                <a:lnTo>
                  <a:pt x="400175" y="553444"/>
                </a:lnTo>
                <a:lnTo>
                  <a:pt x="420428" y="543931"/>
                </a:lnTo>
                <a:lnTo>
                  <a:pt x="439784" y="532930"/>
                </a:lnTo>
                <a:lnTo>
                  <a:pt x="458169" y="520513"/>
                </a:lnTo>
                <a:lnTo>
                  <a:pt x="475508" y="506754"/>
                </a:lnTo>
                <a:lnTo>
                  <a:pt x="491728" y="491728"/>
                </a:lnTo>
                <a:lnTo>
                  <a:pt x="506754" y="475508"/>
                </a:lnTo>
                <a:lnTo>
                  <a:pt x="520513" y="458169"/>
                </a:lnTo>
                <a:lnTo>
                  <a:pt x="532930" y="439784"/>
                </a:lnTo>
                <a:lnTo>
                  <a:pt x="543931" y="420428"/>
                </a:lnTo>
                <a:lnTo>
                  <a:pt x="553444" y="400175"/>
                </a:lnTo>
                <a:lnTo>
                  <a:pt x="561392" y="379098"/>
                </a:lnTo>
                <a:lnTo>
                  <a:pt x="567703" y="357271"/>
                </a:lnTo>
                <a:lnTo>
                  <a:pt x="572303" y="334769"/>
                </a:lnTo>
                <a:lnTo>
                  <a:pt x="575117" y="311666"/>
                </a:lnTo>
                <a:lnTo>
                  <a:pt x="576072" y="288036"/>
                </a:lnTo>
                <a:lnTo>
                  <a:pt x="575117" y="264422"/>
                </a:lnTo>
                <a:lnTo>
                  <a:pt x="572303" y="241333"/>
                </a:lnTo>
                <a:lnTo>
                  <a:pt x="567703" y="218841"/>
                </a:lnTo>
                <a:lnTo>
                  <a:pt x="561392" y="197022"/>
                </a:lnTo>
                <a:lnTo>
                  <a:pt x="553444" y="175950"/>
                </a:lnTo>
                <a:lnTo>
                  <a:pt x="543931" y="155699"/>
                </a:lnTo>
                <a:lnTo>
                  <a:pt x="532930" y="136343"/>
                </a:lnTo>
                <a:lnTo>
                  <a:pt x="520513" y="117957"/>
                </a:lnTo>
                <a:lnTo>
                  <a:pt x="506754" y="100615"/>
                </a:lnTo>
                <a:lnTo>
                  <a:pt x="491728" y="84391"/>
                </a:lnTo>
                <a:lnTo>
                  <a:pt x="475508" y="69360"/>
                </a:lnTo>
                <a:lnTo>
                  <a:pt x="458169" y="55595"/>
                </a:lnTo>
                <a:lnTo>
                  <a:pt x="439784" y="43172"/>
                </a:lnTo>
                <a:lnTo>
                  <a:pt x="420428" y="32164"/>
                </a:lnTo>
                <a:lnTo>
                  <a:pt x="400175" y="22645"/>
                </a:lnTo>
                <a:lnTo>
                  <a:pt x="379098" y="14691"/>
                </a:lnTo>
                <a:lnTo>
                  <a:pt x="357271" y="8375"/>
                </a:lnTo>
                <a:lnTo>
                  <a:pt x="334769" y="3771"/>
                </a:lnTo>
                <a:lnTo>
                  <a:pt x="311666" y="955"/>
                </a:lnTo>
                <a:lnTo>
                  <a:pt x="288036" y="0"/>
                </a:lnTo>
                <a:lnTo>
                  <a:pt x="264405" y="955"/>
                </a:lnTo>
                <a:lnTo>
                  <a:pt x="241302" y="3771"/>
                </a:lnTo>
                <a:lnTo>
                  <a:pt x="218800" y="8375"/>
                </a:lnTo>
                <a:lnTo>
                  <a:pt x="196973" y="14691"/>
                </a:lnTo>
                <a:lnTo>
                  <a:pt x="175896" y="22645"/>
                </a:lnTo>
                <a:lnTo>
                  <a:pt x="155643" y="32164"/>
                </a:lnTo>
                <a:lnTo>
                  <a:pt x="136287" y="43172"/>
                </a:lnTo>
                <a:lnTo>
                  <a:pt x="117902" y="55595"/>
                </a:lnTo>
                <a:lnTo>
                  <a:pt x="100563" y="69360"/>
                </a:lnTo>
                <a:lnTo>
                  <a:pt x="84343" y="84391"/>
                </a:lnTo>
                <a:lnTo>
                  <a:pt x="69317" y="100615"/>
                </a:lnTo>
                <a:lnTo>
                  <a:pt x="55558" y="117957"/>
                </a:lnTo>
                <a:lnTo>
                  <a:pt x="43141" y="136343"/>
                </a:lnTo>
                <a:lnTo>
                  <a:pt x="32140" y="155699"/>
                </a:lnTo>
                <a:lnTo>
                  <a:pt x="22627" y="175950"/>
                </a:lnTo>
                <a:lnTo>
                  <a:pt x="14679" y="197022"/>
                </a:lnTo>
                <a:lnTo>
                  <a:pt x="8368" y="218841"/>
                </a:lnTo>
                <a:lnTo>
                  <a:pt x="3768" y="241333"/>
                </a:lnTo>
                <a:lnTo>
                  <a:pt x="954" y="264422"/>
                </a:lnTo>
                <a:lnTo>
                  <a:pt x="0" y="28803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4572000" y="1412748"/>
            <a:ext cx="576072" cy="576072"/>
          </a:xfrm>
          <a:custGeom>
            <a:avLst/>
            <a:gdLst/>
            <a:ahLst/>
            <a:cxnLst/>
            <a:rect l="l" t="t" r="r" b="b"/>
            <a:pathLst>
              <a:path w="576072" h="576072">
                <a:moveTo>
                  <a:pt x="0" y="288036"/>
                </a:moveTo>
                <a:lnTo>
                  <a:pt x="954" y="264422"/>
                </a:lnTo>
                <a:lnTo>
                  <a:pt x="3768" y="241333"/>
                </a:lnTo>
                <a:lnTo>
                  <a:pt x="8368" y="218841"/>
                </a:lnTo>
                <a:lnTo>
                  <a:pt x="14679" y="197022"/>
                </a:lnTo>
                <a:lnTo>
                  <a:pt x="22627" y="175950"/>
                </a:lnTo>
                <a:lnTo>
                  <a:pt x="32140" y="155699"/>
                </a:lnTo>
                <a:lnTo>
                  <a:pt x="43141" y="136343"/>
                </a:lnTo>
                <a:lnTo>
                  <a:pt x="55558" y="117957"/>
                </a:lnTo>
                <a:lnTo>
                  <a:pt x="69317" y="100615"/>
                </a:lnTo>
                <a:lnTo>
                  <a:pt x="84343" y="84391"/>
                </a:lnTo>
                <a:lnTo>
                  <a:pt x="100563" y="69360"/>
                </a:lnTo>
                <a:lnTo>
                  <a:pt x="117902" y="55595"/>
                </a:lnTo>
                <a:lnTo>
                  <a:pt x="136287" y="43172"/>
                </a:lnTo>
                <a:lnTo>
                  <a:pt x="155643" y="32164"/>
                </a:lnTo>
                <a:lnTo>
                  <a:pt x="175896" y="22645"/>
                </a:lnTo>
                <a:lnTo>
                  <a:pt x="196973" y="14691"/>
                </a:lnTo>
                <a:lnTo>
                  <a:pt x="218800" y="8375"/>
                </a:lnTo>
                <a:lnTo>
                  <a:pt x="241302" y="3771"/>
                </a:lnTo>
                <a:lnTo>
                  <a:pt x="264405" y="955"/>
                </a:lnTo>
                <a:lnTo>
                  <a:pt x="288036" y="0"/>
                </a:lnTo>
                <a:lnTo>
                  <a:pt x="311666" y="955"/>
                </a:lnTo>
                <a:lnTo>
                  <a:pt x="334769" y="3771"/>
                </a:lnTo>
                <a:lnTo>
                  <a:pt x="357271" y="8375"/>
                </a:lnTo>
                <a:lnTo>
                  <a:pt x="379098" y="14691"/>
                </a:lnTo>
                <a:lnTo>
                  <a:pt x="400175" y="22645"/>
                </a:lnTo>
                <a:lnTo>
                  <a:pt x="420428" y="32164"/>
                </a:lnTo>
                <a:lnTo>
                  <a:pt x="439784" y="43172"/>
                </a:lnTo>
                <a:lnTo>
                  <a:pt x="458169" y="55595"/>
                </a:lnTo>
                <a:lnTo>
                  <a:pt x="475508" y="69360"/>
                </a:lnTo>
                <a:lnTo>
                  <a:pt x="491728" y="84391"/>
                </a:lnTo>
                <a:lnTo>
                  <a:pt x="506754" y="100615"/>
                </a:lnTo>
                <a:lnTo>
                  <a:pt x="520513" y="117957"/>
                </a:lnTo>
                <a:lnTo>
                  <a:pt x="532930" y="136343"/>
                </a:lnTo>
                <a:lnTo>
                  <a:pt x="543931" y="155699"/>
                </a:lnTo>
                <a:lnTo>
                  <a:pt x="553444" y="175950"/>
                </a:lnTo>
                <a:lnTo>
                  <a:pt x="561392" y="197022"/>
                </a:lnTo>
                <a:lnTo>
                  <a:pt x="567703" y="218841"/>
                </a:lnTo>
                <a:lnTo>
                  <a:pt x="572303" y="241333"/>
                </a:lnTo>
                <a:lnTo>
                  <a:pt x="575117" y="264422"/>
                </a:lnTo>
                <a:lnTo>
                  <a:pt x="576072" y="288036"/>
                </a:lnTo>
                <a:lnTo>
                  <a:pt x="575117" y="311666"/>
                </a:lnTo>
                <a:lnTo>
                  <a:pt x="572303" y="334769"/>
                </a:lnTo>
                <a:lnTo>
                  <a:pt x="567703" y="357271"/>
                </a:lnTo>
                <a:lnTo>
                  <a:pt x="561392" y="379098"/>
                </a:lnTo>
                <a:lnTo>
                  <a:pt x="553444" y="400175"/>
                </a:lnTo>
                <a:lnTo>
                  <a:pt x="543931" y="420428"/>
                </a:lnTo>
                <a:lnTo>
                  <a:pt x="532930" y="439784"/>
                </a:lnTo>
                <a:lnTo>
                  <a:pt x="520513" y="458169"/>
                </a:lnTo>
                <a:lnTo>
                  <a:pt x="506754" y="475508"/>
                </a:lnTo>
                <a:lnTo>
                  <a:pt x="491728" y="491728"/>
                </a:lnTo>
                <a:lnTo>
                  <a:pt x="475508" y="506754"/>
                </a:lnTo>
                <a:lnTo>
                  <a:pt x="458169" y="520513"/>
                </a:lnTo>
                <a:lnTo>
                  <a:pt x="439784" y="532930"/>
                </a:lnTo>
                <a:lnTo>
                  <a:pt x="420428" y="543931"/>
                </a:lnTo>
                <a:lnTo>
                  <a:pt x="400175" y="553444"/>
                </a:lnTo>
                <a:lnTo>
                  <a:pt x="379098" y="561392"/>
                </a:lnTo>
                <a:lnTo>
                  <a:pt x="357271" y="567703"/>
                </a:lnTo>
                <a:lnTo>
                  <a:pt x="334769" y="572303"/>
                </a:lnTo>
                <a:lnTo>
                  <a:pt x="311666" y="575117"/>
                </a:lnTo>
                <a:lnTo>
                  <a:pt x="288036" y="576072"/>
                </a:lnTo>
                <a:lnTo>
                  <a:pt x="264405" y="575117"/>
                </a:lnTo>
                <a:lnTo>
                  <a:pt x="241302" y="572303"/>
                </a:lnTo>
                <a:lnTo>
                  <a:pt x="218800" y="567703"/>
                </a:lnTo>
                <a:lnTo>
                  <a:pt x="196973" y="561392"/>
                </a:lnTo>
                <a:lnTo>
                  <a:pt x="175896" y="553444"/>
                </a:lnTo>
                <a:lnTo>
                  <a:pt x="155643" y="543931"/>
                </a:lnTo>
                <a:lnTo>
                  <a:pt x="136287" y="532930"/>
                </a:lnTo>
                <a:lnTo>
                  <a:pt x="117902" y="520513"/>
                </a:lnTo>
                <a:lnTo>
                  <a:pt x="100563" y="506754"/>
                </a:lnTo>
                <a:lnTo>
                  <a:pt x="84343" y="491728"/>
                </a:lnTo>
                <a:lnTo>
                  <a:pt x="69317" y="475508"/>
                </a:lnTo>
                <a:lnTo>
                  <a:pt x="55558" y="458169"/>
                </a:lnTo>
                <a:lnTo>
                  <a:pt x="43141" y="439784"/>
                </a:lnTo>
                <a:lnTo>
                  <a:pt x="32140" y="420428"/>
                </a:lnTo>
                <a:lnTo>
                  <a:pt x="22627" y="400175"/>
                </a:lnTo>
                <a:lnTo>
                  <a:pt x="14679" y="379098"/>
                </a:lnTo>
                <a:lnTo>
                  <a:pt x="8368" y="357271"/>
                </a:lnTo>
                <a:lnTo>
                  <a:pt x="3768" y="334769"/>
                </a:lnTo>
                <a:lnTo>
                  <a:pt x="954" y="311666"/>
                </a:lnTo>
                <a:lnTo>
                  <a:pt x="0" y="288036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5580126" y="2204847"/>
            <a:ext cx="576072" cy="576072"/>
          </a:xfrm>
          <a:custGeom>
            <a:avLst/>
            <a:gdLst/>
            <a:ahLst/>
            <a:cxnLst/>
            <a:rect l="l" t="t" r="r" b="b"/>
            <a:pathLst>
              <a:path w="576072" h="576072">
                <a:moveTo>
                  <a:pt x="0" y="288036"/>
                </a:moveTo>
                <a:lnTo>
                  <a:pt x="954" y="264422"/>
                </a:lnTo>
                <a:lnTo>
                  <a:pt x="3768" y="241333"/>
                </a:lnTo>
                <a:lnTo>
                  <a:pt x="8368" y="218841"/>
                </a:lnTo>
                <a:lnTo>
                  <a:pt x="14679" y="197022"/>
                </a:lnTo>
                <a:lnTo>
                  <a:pt x="22627" y="175950"/>
                </a:lnTo>
                <a:lnTo>
                  <a:pt x="32140" y="155699"/>
                </a:lnTo>
                <a:lnTo>
                  <a:pt x="43141" y="136343"/>
                </a:lnTo>
                <a:lnTo>
                  <a:pt x="55558" y="117957"/>
                </a:lnTo>
                <a:lnTo>
                  <a:pt x="69317" y="100615"/>
                </a:lnTo>
                <a:lnTo>
                  <a:pt x="84343" y="84391"/>
                </a:lnTo>
                <a:lnTo>
                  <a:pt x="100563" y="69360"/>
                </a:lnTo>
                <a:lnTo>
                  <a:pt x="117902" y="55595"/>
                </a:lnTo>
                <a:lnTo>
                  <a:pt x="136287" y="43172"/>
                </a:lnTo>
                <a:lnTo>
                  <a:pt x="155643" y="32164"/>
                </a:lnTo>
                <a:lnTo>
                  <a:pt x="175896" y="22645"/>
                </a:lnTo>
                <a:lnTo>
                  <a:pt x="196973" y="14691"/>
                </a:lnTo>
                <a:lnTo>
                  <a:pt x="218800" y="8375"/>
                </a:lnTo>
                <a:lnTo>
                  <a:pt x="241302" y="3771"/>
                </a:lnTo>
                <a:lnTo>
                  <a:pt x="264405" y="955"/>
                </a:lnTo>
                <a:lnTo>
                  <a:pt x="288036" y="0"/>
                </a:lnTo>
                <a:lnTo>
                  <a:pt x="311649" y="955"/>
                </a:lnTo>
                <a:lnTo>
                  <a:pt x="334738" y="3771"/>
                </a:lnTo>
                <a:lnTo>
                  <a:pt x="357230" y="8375"/>
                </a:lnTo>
                <a:lnTo>
                  <a:pt x="379049" y="14691"/>
                </a:lnTo>
                <a:lnTo>
                  <a:pt x="400121" y="22645"/>
                </a:lnTo>
                <a:lnTo>
                  <a:pt x="420372" y="32164"/>
                </a:lnTo>
                <a:lnTo>
                  <a:pt x="439728" y="43172"/>
                </a:lnTo>
                <a:lnTo>
                  <a:pt x="458114" y="55595"/>
                </a:lnTo>
                <a:lnTo>
                  <a:pt x="475456" y="69360"/>
                </a:lnTo>
                <a:lnTo>
                  <a:pt x="491680" y="84391"/>
                </a:lnTo>
                <a:lnTo>
                  <a:pt x="506711" y="100615"/>
                </a:lnTo>
                <a:lnTo>
                  <a:pt x="520476" y="117957"/>
                </a:lnTo>
                <a:lnTo>
                  <a:pt x="532899" y="136343"/>
                </a:lnTo>
                <a:lnTo>
                  <a:pt x="543907" y="155699"/>
                </a:lnTo>
                <a:lnTo>
                  <a:pt x="553426" y="175950"/>
                </a:lnTo>
                <a:lnTo>
                  <a:pt x="561380" y="197022"/>
                </a:lnTo>
                <a:lnTo>
                  <a:pt x="567696" y="218841"/>
                </a:lnTo>
                <a:lnTo>
                  <a:pt x="572300" y="241333"/>
                </a:lnTo>
                <a:lnTo>
                  <a:pt x="575116" y="264422"/>
                </a:lnTo>
                <a:lnTo>
                  <a:pt x="576072" y="288036"/>
                </a:lnTo>
                <a:lnTo>
                  <a:pt x="575116" y="311666"/>
                </a:lnTo>
                <a:lnTo>
                  <a:pt x="572300" y="334769"/>
                </a:lnTo>
                <a:lnTo>
                  <a:pt x="567696" y="357271"/>
                </a:lnTo>
                <a:lnTo>
                  <a:pt x="561380" y="379098"/>
                </a:lnTo>
                <a:lnTo>
                  <a:pt x="553426" y="400175"/>
                </a:lnTo>
                <a:lnTo>
                  <a:pt x="543907" y="420428"/>
                </a:lnTo>
                <a:lnTo>
                  <a:pt x="532899" y="439784"/>
                </a:lnTo>
                <a:lnTo>
                  <a:pt x="520476" y="458169"/>
                </a:lnTo>
                <a:lnTo>
                  <a:pt x="506711" y="475508"/>
                </a:lnTo>
                <a:lnTo>
                  <a:pt x="491680" y="491728"/>
                </a:lnTo>
                <a:lnTo>
                  <a:pt x="475456" y="506754"/>
                </a:lnTo>
                <a:lnTo>
                  <a:pt x="458114" y="520513"/>
                </a:lnTo>
                <a:lnTo>
                  <a:pt x="439728" y="532930"/>
                </a:lnTo>
                <a:lnTo>
                  <a:pt x="420372" y="543931"/>
                </a:lnTo>
                <a:lnTo>
                  <a:pt x="400121" y="553444"/>
                </a:lnTo>
                <a:lnTo>
                  <a:pt x="379049" y="561392"/>
                </a:lnTo>
                <a:lnTo>
                  <a:pt x="357230" y="567703"/>
                </a:lnTo>
                <a:lnTo>
                  <a:pt x="334738" y="572303"/>
                </a:lnTo>
                <a:lnTo>
                  <a:pt x="311649" y="575117"/>
                </a:lnTo>
                <a:lnTo>
                  <a:pt x="288036" y="576072"/>
                </a:lnTo>
                <a:lnTo>
                  <a:pt x="264405" y="575117"/>
                </a:lnTo>
                <a:lnTo>
                  <a:pt x="241302" y="572303"/>
                </a:lnTo>
                <a:lnTo>
                  <a:pt x="218800" y="567703"/>
                </a:lnTo>
                <a:lnTo>
                  <a:pt x="196973" y="561392"/>
                </a:lnTo>
                <a:lnTo>
                  <a:pt x="175896" y="553444"/>
                </a:lnTo>
                <a:lnTo>
                  <a:pt x="155643" y="543931"/>
                </a:lnTo>
                <a:lnTo>
                  <a:pt x="136287" y="532930"/>
                </a:lnTo>
                <a:lnTo>
                  <a:pt x="117902" y="520513"/>
                </a:lnTo>
                <a:lnTo>
                  <a:pt x="100563" y="506754"/>
                </a:lnTo>
                <a:lnTo>
                  <a:pt x="84343" y="491728"/>
                </a:lnTo>
                <a:lnTo>
                  <a:pt x="69317" y="475508"/>
                </a:lnTo>
                <a:lnTo>
                  <a:pt x="55558" y="458169"/>
                </a:lnTo>
                <a:lnTo>
                  <a:pt x="43141" y="439784"/>
                </a:lnTo>
                <a:lnTo>
                  <a:pt x="32140" y="420428"/>
                </a:lnTo>
                <a:lnTo>
                  <a:pt x="22627" y="400175"/>
                </a:lnTo>
                <a:lnTo>
                  <a:pt x="14679" y="379098"/>
                </a:lnTo>
                <a:lnTo>
                  <a:pt x="8368" y="357271"/>
                </a:lnTo>
                <a:lnTo>
                  <a:pt x="3768" y="334769"/>
                </a:lnTo>
                <a:lnTo>
                  <a:pt x="954" y="311666"/>
                </a:lnTo>
                <a:lnTo>
                  <a:pt x="0" y="288036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5147945" y="1694561"/>
            <a:ext cx="767968" cy="510413"/>
          </a:xfrm>
          <a:custGeom>
            <a:avLst/>
            <a:gdLst/>
            <a:ahLst/>
            <a:cxnLst/>
            <a:rect l="l" t="t" r="r" b="b"/>
            <a:pathLst>
              <a:path w="767968" h="510413">
                <a:moveTo>
                  <a:pt x="33654" y="13462"/>
                </a:moveTo>
                <a:lnTo>
                  <a:pt x="67182" y="15493"/>
                </a:lnTo>
                <a:lnTo>
                  <a:pt x="100456" y="19050"/>
                </a:lnTo>
                <a:lnTo>
                  <a:pt x="133476" y="23875"/>
                </a:lnTo>
                <a:lnTo>
                  <a:pt x="166369" y="30099"/>
                </a:lnTo>
                <a:lnTo>
                  <a:pt x="198881" y="37464"/>
                </a:lnTo>
                <a:lnTo>
                  <a:pt x="231012" y="45974"/>
                </a:lnTo>
                <a:lnTo>
                  <a:pt x="262635" y="55752"/>
                </a:lnTo>
                <a:lnTo>
                  <a:pt x="293750" y="66548"/>
                </a:lnTo>
                <a:lnTo>
                  <a:pt x="324357" y="78359"/>
                </a:lnTo>
                <a:lnTo>
                  <a:pt x="354329" y="91312"/>
                </a:lnTo>
                <a:lnTo>
                  <a:pt x="383413" y="105155"/>
                </a:lnTo>
                <a:lnTo>
                  <a:pt x="411860" y="119887"/>
                </a:lnTo>
                <a:lnTo>
                  <a:pt x="439419" y="135509"/>
                </a:lnTo>
                <a:lnTo>
                  <a:pt x="465963" y="151891"/>
                </a:lnTo>
                <a:lnTo>
                  <a:pt x="491743" y="169163"/>
                </a:lnTo>
                <a:lnTo>
                  <a:pt x="516254" y="187071"/>
                </a:lnTo>
                <a:lnTo>
                  <a:pt x="539622" y="205739"/>
                </a:lnTo>
                <a:lnTo>
                  <a:pt x="561975" y="224916"/>
                </a:lnTo>
                <a:lnTo>
                  <a:pt x="582929" y="244728"/>
                </a:lnTo>
                <a:lnTo>
                  <a:pt x="602741" y="265175"/>
                </a:lnTo>
                <a:lnTo>
                  <a:pt x="620902" y="286003"/>
                </a:lnTo>
                <a:lnTo>
                  <a:pt x="637793" y="307213"/>
                </a:lnTo>
                <a:lnTo>
                  <a:pt x="653160" y="328929"/>
                </a:lnTo>
                <a:lnTo>
                  <a:pt x="666876" y="351027"/>
                </a:lnTo>
                <a:lnTo>
                  <a:pt x="679068" y="373252"/>
                </a:lnTo>
                <a:lnTo>
                  <a:pt x="689482" y="395859"/>
                </a:lnTo>
                <a:lnTo>
                  <a:pt x="698118" y="418591"/>
                </a:lnTo>
                <a:lnTo>
                  <a:pt x="704850" y="441578"/>
                </a:lnTo>
                <a:lnTo>
                  <a:pt x="709929" y="464565"/>
                </a:lnTo>
                <a:lnTo>
                  <a:pt x="710947" y="472576"/>
                </a:lnTo>
                <a:lnTo>
                  <a:pt x="712851" y="487552"/>
                </a:lnTo>
                <a:lnTo>
                  <a:pt x="719097" y="485201"/>
                </a:lnTo>
                <a:lnTo>
                  <a:pt x="724120" y="475637"/>
                </a:lnTo>
                <a:lnTo>
                  <a:pt x="722376" y="461899"/>
                </a:lnTo>
                <a:lnTo>
                  <a:pt x="717041" y="437896"/>
                </a:lnTo>
                <a:lnTo>
                  <a:pt x="709929" y="414147"/>
                </a:lnTo>
                <a:lnTo>
                  <a:pt x="701039" y="390525"/>
                </a:lnTo>
                <a:lnTo>
                  <a:pt x="690117" y="367284"/>
                </a:lnTo>
                <a:lnTo>
                  <a:pt x="677671" y="344169"/>
                </a:lnTo>
                <a:lnTo>
                  <a:pt x="663447" y="321690"/>
                </a:lnTo>
                <a:lnTo>
                  <a:pt x="647700" y="299338"/>
                </a:lnTo>
                <a:lnTo>
                  <a:pt x="630554" y="277622"/>
                </a:lnTo>
                <a:lnTo>
                  <a:pt x="611758" y="256286"/>
                </a:lnTo>
                <a:lnTo>
                  <a:pt x="591692" y="235585"/>
                </a:lnTo>
                <a:lnTo>
                  <a:pt x="570229" y="215391"/>
                </a:lnTo>
                <a:lnTo>
                  <a:pt x="547624" y="195706"/>
                </a:lnTo>
                <a:lnTo>
                  <a:pt x="523747" y="176784"/>
                </a:lnTo>
                <a:lnTo>
                  <a:pt x="498728" y="158623"/>
                </a:lnTo>
                <a:lnTo>
                  <a:pt x="472693" y="141097"/>
                </a:lnTo>
                <a:lnTo>
                  <a:pt x="445642" y="124460"/>
                </a:lnTo>
                <a:lnTo>
                  <a:pt x="417702" y="108585"/>
                </a:lnTo>
                <a:lnTo>
                  <a:pt x="388874" y="93599"/>
                </a:lnTo>
                <a:lnTo>
                  <a:pt x="359409" y="79628"/>
                </a:lnTo>
                <a:lnTo>
                  <a:pt x="328929" y="66548"/>
                </a:lnTo>
                <a:lnTo>
                  <a:pt x="297941" y="54483"/>
                </a:lnTo>
                <a:lnTo>
                  <a:pt x="266445" y="43561"/>
                </a:lnTo>
                <a:lnTo>
                  <a:pt x="234314" y="33654"/>
                </a:lnTo>
                <a:lnTo>
                  <a:pt x="201675" y="25018"/>
                </a:lnTo>
                <a:lnTo>
                  <a:pt x="168655" y="17652"/>
                </a:lnTo>
                <a:lnTo>
                  <a:pt x="135381" y="11429"/>
                </a:lnTo>
                <a:lnTo>
                  <a:pt x="101726" y="6476"/>
                </a:lnTo>
                <a:lnTo>
                  <a:pt x="67944" y="2793"/>
                </a:lnTo>
                <a:lnTo>
                  <a:pt x="34035" y="762"/>
                </a:lnTo>
                <a:lnTo>
                  <a:pt x="253" y="0"/>
                </a:lnTo>
                <a:lnTo>
                  <a:pt x="0" y="12700"/>
                </a:lnTo>
                <a:lnTo>
                  <a:pt x="33654" y="13462"/>
                </a:lnTo>
                <a:close/>
              </a:path>
              <a:path w="767968" h="510413">
                <a:moveTo>
                  <a:pt x="720216" y="510413"/>
                </a:moveTo>
                <a:lnTo>
                  <a:pt x="766317" y="422655"/>
                </a:lnTo>
                <a:lnTo>
                  <a:pt x="767968" y="419608"/>
                </a:lnTo>
                <a:lnTo>
                  <a:pt x="766699" y="415671"/>
                </a:lnTo>
                <a:lnTo>
                  <a:pt x="763651" y="414147"/>
                </a:lnTo>
                <a:lnTo>
                  <a:pt x="760476" y="412496"/>
                </a:lnTo>
                <a:lnTo>
                  <a:pt x="756665" y="413638"/>
                </a:lnTo>
                <a:lnTo>
                  <a:pt x="755014" y="416813"/>
                </a:lnTo>
                <a:lnTo>
                  <a:pt x="724120" y="475637"/>
                </a:lnTo>
                <a:lnTo>
                  <a:pt x="719097" y="485201"/>
                </a:lnTo>
                <a:lnTo>
                  <a:pt x="712851" y="487552"/>
                </a:lnTo>
                <a:lnTo>
                  <a:pt x="710947" y="472576"/>
                </a:lnTo>
                <a:lnTo>
                  <a:pt x="677163" y="420242"/>
                </a:lnTo>
                <a:lnTo>
                  <a:pt x="675258" y="417322"/>
                </a:lnTo>
                <a:lnTo>
                  <a:pt x="671321" y="416433"/>
                </a:lnTo>
                <a:lnTo>
                  <a:pt x="668401" y="418338"/>
                </a:lnTo>
                <a:lnTo>
                  <a:pt x="713358" y="498093"/>
                </a:lnTo>
                <a:lnTo>
                  <a:pt x="713993" y="494918"/>
                </a:lnTo>
                <a:lnTo>
                  <a:pt x="725042" y="494411"/>
                </a:lnTo>
                <a:lnTo>
                  <a:pt x="725424" y="485901"/>
                </a:lnTo>
                <a:lnTo>
                  <a:pt x="726058" y="497586"/>
                </a:lnTo>
                <a:lnTo>
                  <a:pt x="720216" y="510413"/>
                </a:lnTo>
                <a:close/>
              </a:path>
              <a:path w="767968" h="510413">
                <a:moveTo>
                  <a:pt x="725042" y="494411"/>
                </a:moveTo>
                <a:lnTo>
                  <a:pt x="713993" y="494918"/>
                </a:lnTo>
                <a:lnTo>
                  <a:pt x="713358" y="498093"/>
                </a:lnTo>
                <a:lnTo>
                  <a:pt x="668401" y="418338"/>
                </a:lnTo>
                <a:lnTo>
                  <a:pt x="665479" y="420242"/>
                </a:lnTo>
                <a:lnTo>
                  <a:pt x="664590" y="424179"/>
                </a:lnTo>
                <a:lnTo>
                  <a:pt x="666495" y="427100"/>
                </a:lnTo>
                <a:lnTo>
                  <a:pt x="720216" y="510413"/>
                </a:lnTo>
                <a:lnTo>
                  <a:pt x="726058" y="497586"/>
                </a:lnTo>
                <a:lnTo>
                  <a:pt x="725424" y="485901"/>
                </a:lnTo>
                <a:lnTo>
                  <a:pt x="725042" y="49441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4572000" y="2852928"/>
            <a:ext cx="576072" cy="576072"/>
          </a:xfrm>
          <a:custGeom>
            <a:avLst/>
            <a:gdLst/>
            <a:ahLst/>
            <a:cxnLst/>
            <a:rect l="l" t="t" r="r" b="b"/>
            <a:pathLst>
              <a:path w="576072" h="576072">
                <a:moveTo>
                  <a:pt x="0" y="288036"/>
                </a:moveTo>
                <a:lnTo>
                  <a:pt x="954" y="264405"/>
                </a:lnTo>
                <a:lnTo>
                  <a:pt x="3768" y="241302"/>
                </a:lnTo>
                <a:lnTo>
                  <a:pt x="8368" y="218800"/>
                </a:lnTo>
                <a:lnTo>
                  <a:pt x="14679" y="196973"/>
                </a:lnTo>
                <a:lnTo>
                  <a:pt x="22627" y="175896"/>
                </a:lnTo>
                <a:lnTo>
                  <a:pt x="32140" y="155643"/>
                </a:lnTo>
                <a:lnTo>
                  <a:pt x="43141" y="136287"/>
                </a:lnTo>
                <a:lnTo>
                  <a:pt x="55558" y="117902"/>
                </a:lnTo>
                <a:lnTo>
                  <a:pt x="69317" y="100563"/>
                </a:lnTo>
                <a:lnTo>
                  <a:pt x="84343" y="84343"/>
                </a:lnTo>
                <a:lnTo>
                  <a:pt x="100563" y="69317"/>
                </a:lnTo>
                <a:lnTo>
                  <a:pt x="117902" y="55558"/>
                </a:lnTo>
                <a:lnTo>
                  <a:pt x="136287" y="43141"/>
                </a:lnTo>
                <a:lnTo>
                  <a:pt x="155643" y="32140"/>
                </a:lnTo>
                <a:lnTo>
                  <a:pt x="175896" y="22627"/>
                </a:lnTo>
                <a:lnTo>
                  <a:pt x="196973" y="14679"/>
                </a:lnTo>
                <a:lnTo>
                  <a:pt x="218800" y="8368"/>
                </a:lnTo>
                <a:lnTo>
                  <a:pt x="241302" y="3768"/>
                </a:lnTo>
                <a:lnTo>
                  <a:pt x="264405" y="954"/>
                </a:lnTo>
                <a:lnTo>
                  <a:pt x="288036" y="0"/>
                </a:lnTo>
                <a:lnTo>
                  <a:pt x="311666" y="954"/>
                </a:lnTo>
                <a:lnTo>
                  <a:pt x="334769" y="3768"/>
                </a:lnTo>
                <a:lnTo>
                  <a:pt x="357271" y="8368"/>
                </a:lnTo>
                <a:lnTo>
                  <a:pt x="379098" y="14679"/>
                </a:lnTo>
                <a:lnTo>
                  <a:pt x="400175" y="22627"/>
                </a:lnTo>
                <a:lnTo>
                  <a:pt x="420428" y="32140"/>
                </a:lnTo>
                <a:lnTo>
                  <a:pt x="439784" y="43141"/>
                </a:lnTo>
                <a:lnTo>
                  <a:pt x="458169" y="55558"/>
                </a:lnTo>
                <a:lnTo>
                  <a:pt x="475508" y="69317"/>
                </a:lnTo>
                <a:lnTo>
                  <a:pt x="491728" y="84343"/>
                </a:lnTo>
                <a:lnTo>
                  <a:pt x="506754" y="100563"/>
                </a:lnTo>
                <a:lnTo>
                  <a:pt x="520513" y="117902"/>
                </a:lnTo>
                <a:lnTo>
                  <a:pt x="532930" y="136287"/>
                </a:lnTo>
                <a:lnTo>
                  <a:pt x="543931" y="155643"/>
                </a:lnTo>
                <a:lnTo>
                  <a:pt x="553444" y="175896"/>
                </a:lnTo>
                <a:lnTo>
                  <a:pt x="561392" y="196973"/>
                </a:lnTo>
                <a:lnTo>
                  <a:pt x="567703" y="218800"/>
                </a:lnTo>
                <a:lnTo>
                  <a:pt x="572303" y="241302"/>
                </a:lnTo>
                <a:lnTo>
                  <a:pt x="575117" y="264405"/>
                </a:lnTo>
                <a:lnTo>
                  <a:pt x="576072" y="288036"/>
                </a:lnTo>
                <a:lnTo>
                  <a:pt x="575117" y="311666"/>
                </a:lnTo>
                <a:lnTo>
                  <a:pt x="572303" y="334769"/>
                </a:lnTo>
                <a:lnTo>
                  <a:pt x="567703" y="357271"/>
                </a:lnTo>
                <a:lnTo>
                  <a:pt x="561392" y="379098"/>
                </a:lnTo>
                <a:lnTo>
                  <a:pt x="553444" y="400175"/>
                </a:lnTo>
                <a:lnTo>
                  <a:pt x="543931" y="420428"/>
                </a:lnTo>
                <a:lnTo>
                  <a:pt x="532930" y="439784"/>
                </a:lnTo>
                <a:lnTo>
                  <a:pt x="520513" y="458169"/>
                </a:lnTo>
                <a:lnTo>
                  <a:pt x="506754" y="475508"/>
                </a:lnTo>
                <a:lnTo>
                  <a:pt x="491728" y="491728"/>
                </a:lnTo>
                <a:lnTo>
                  <a:pt x="475508" y="506754"/>
                </a:lnTo>
                <a:lnTo>
                  <a:pt x="458169" y="520513"/>
                </a:lnTo>
                <a:lnTo>
                  <a:pt x="439784" y="532930"/>
                </a:lnTo>
                <a:lnTo>
                  <a:pt x="420428" y="543931"/>
                </a:lnTo>
                <a:lnTo>
                  <a:pt x="400175" y="553444"/>
                </a:lnTo>
                <a:lnTo>
                  <a:pt x="379098" y="561392"/>
                </a:lnTo>
                <a:lnTo>
                  <a:pt x="357271" y="567703"/>
                </a:lnTo>
                <a:lnTo>
                  <a:pt x="334769" y="572303"/>
                </a:lnTo>
                <a:lnTo>
                  <a:pt x="311666" y="575117"/>
                </a:lnTo>
                <a:lnTo>
                  <a:pt x="288036" y="576072"/>
                </a:lnTo>
                <a:lnTo>
                  <a:pt x="264405" y="575117"/>
                </a:lnTo>
                <a:lnTo>
                  <a:pt x="241302" y="572303"/>
                </a:lnTo>
                <a:lnTo>
                  <a:pt x="218800" y="567703"/>
                </a:lnTo>
                <a:lnTo>
                  <a:pt x="196973" y="561392"/>
                </a:lnTo>
                <a:lnTo>
                  <a:pt x="175896" y="553444"/>
                </a:lnTo>
                <a:lnTo>
                  <a:pt x="155643" y="543931"/>
                </a:lnTo>
                <a:lnTo>
                  <a:pt x="136287" y="532930"/>
                </a:lnTo>
                <a:lnTo>
                  <a:pt x="117902" y="520513"/>
                </a:lnTo>
                <a:lnTo>
                  <a:pt x="100563" y="506754"/>
                </a:lnTo>
                <a:lnTo>
                  <a:pt x="84343" y="491728"/>
                </a:lnTo>
                <a:lnTo>
                  <a:pt x="69317" y="475508"/>
                </a:lnTo>
                <a:lnTo>
                  <a:pt x="55558" y="458169"/>
                </a:lnTo>
                <a:lnTo>
                  <a:pt x="43141" y="439784"/>
                </a:lnTo>
                <a:lnTo>
                  <a:pt x="32140" y="420428"/>
                </a:lnTo>
                <a:lnTo>
                  <a:pt x="22627" y="400175"/>
                </a:lnTo>
                <a:lnTo>
                  <a:pt x="14679" y="379098"/>
                </a:lnTo>
                <a:lnTo>
                  <a:pt x="8368" y="357271"/>
                </a:lnTo>
                <a:lnTo>
                  <a:pt x="3768" y="334769"/>
                </a:lnTo>
                <a:lnTo>
                  <a:pt x="954" y="311666"/>
                </a:lnTo>
                <a:lnTo>
                  <a:pt x="0" y="288036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5148072" y="2780665"/>
            <a:ext cx="726439" cy="410845"/>
          </a:xfrm>
          <a:custGeom>
            <a:avLst/>
            <a:gdLst/>
            <a:ahLst/>
            <a:cxnLst/>
            <a:rect l="l" t="t" r="r" b="b"/>
            <a:pathLst>
              <a:path w="726439" h="410845">
                <a:moveTo>
                  <a:pt x="15875" y="365633"/>
                </a:moveTo>
                <a:lnTo>
                  <a:pt x="34036" y="366268"/>
                </a:lnTo>
                <a:lnTo>
                  <a:pt x="36045" y="366170"/>
                </a:lnTo>
                <a:lnTo>
                  <a:pt x="67944" y="364617"/>
                </a:lnTo>
                <a:lnTo>
                  <a:pt x="101600" y="362076"/>
                </a:lnTo>
                <a:lnTo>
                  <a:pt x="135127" y="358648"/>
                </a:lnTo>
                <a:lnTo>
                  <a:pt x="168401" y="354202"/>
                </a:lnTo>
                <a:lnTo>
                  <a:pt x="201294" y="348869"/>
                </a:lnTo>
                <a:lnTo>
                  <a:pt x="233806" y="342646"/>
                </a:lnTo>
                <a:lnTo>
                  <a:pt x="265938" y="335661"/>
                </a:lnTo>
                <a:lnTo>
                  <a:pt x="297433" y="327787"/>
                </a:lnTo>
                <a:lnTo>
                  <a:pt x="328422" y="319277"/>
                </a:lnTo>
                <a:lnTo>
                  <a:pt x="358775" y="309880"/>
                </a:lnTo>
                <a:lnTo>
                  <a:pt x="388238" y="299847"/>
                </a:lnTo>
                <a:lnTo>
                  <a:pt x="416940" y="289179"/>
                </a:lnTo>
                <a:lnTo>
                  <a:pt x="445007" y="277875"/>
                </a:lnTo>
                <a:lnTo>
                  <a:pt x="471931" y="266064"/>
                </a:lnTo>
                <a:lnTo>
                  <a:pt x="497966" y="253492"/>
                </a:lnTo>
                <a:lnTo>
                  <a:pt x="522986" y="240411"/>
                </a:lnTo>
                <a:lnTo>
                  <a:pt x="546862" y="226949"/>
                </a:lnTo>
                <a:lnTo>
                  <a:pt x="569467" y="212979"/>
                </a:lnTo>
                <a:lnTo>
                  <a:pt x="591057" y="198500"/>
                </a:lnTo>
                <a:lnTo>
                  <a:pt x="611124" y="183642"/>
                </a:lnTo>
                <a:lnTo>
                  <a:pt x="629792" y="168275"/>
                </a:lnTo>
                <a:lnTo>
                  <a:pt x="647191" y="152781"/>
                </a:lnTo>
                <a:lnTo>
                  <a:pt x="662939" y="136779"/>
                </a:lnTo>
                <a:lnTo>
                  <a:pt x="689737" y="103886"/>
                </a:lnTo>
                <a:lnTo>
                  <a:pt x="709802" y="69976"/>
                </a:lnTo>
                <a:lnTo>
                  <a:pt x="722249" y="35179"/>
                </a:lnTo>
                <a:lnTo>
                  <a:pt x="726439" y="762"/>
                </a:lnTo>
                <a:lnTo>
                  <a:pt x="713739" y="0"/>
                </a:lnTo>
                <a:lnTo>
                  <a:pt x="712724" y="16763"/>
                </a:lnTo>
                <a:lnTo>
                  <a:pt x="709802" y="32893"/>
                </a:lnTo>
                <a:lnTo>
                  <a:pt x="697991" y="65024"/>
                </a:lnTo>
                <a:lnTo>
                  <a:pt x="679195" y="97027"/>
                </a:lnTo>
                <a:lnTo>
                  <a:pt x="653414" y="128397"/>
                </a:lnTo>
                <a:lnTo>
                  <a:pt x="621411" y="158876"/>
                </a:lnTo>
                <a:lnTo>
                  <a:pt x="603123" y="173736"/>
                </a:lnTo>
                <a:lnTo>
                  <a:pt x="583438" y="188340"/>
                </a:lnTo>
                <a:lnTo>
                  <a:pt x="562482" y="202437"/>
                </a:lnTo>
                <a:lnTo>
                  <a:pt x="540130" y="216154"/>
                </a:lnTo>
                <a:lnTo>
                  <a:pt x="516763" y="229488"/>
                </a:lnTo>
                <a:lnTo>
                  <a:pt x="492125" y="242315"/>
                </a:lnTo>
                <a:lnTo>
                  <a:pt x="466470" y="254508"/>
                </a:lnTo>
                <a:lnTo>
                  <a:pt x="439927" y="266319"/>
                </a:lnTo>
                <a:lnTo>
                  <a:pt x="412241" y="277495"/>
                </a:lnTo>
                <a:lnTo>
                  <a:pt x="383793" y="287909"/>
                </a:lnTo>
                <a:lnTo>
                  <a:pt x="354711" y="297942"/>
                </a:lnTo>
                <a:lnTo>
                  <a:pt x="324612" y="307086"/>
                </a:lnTo>
                <a:lnTo>
                  <a:pt x="294004" y="315595"/>
                </a:lnTo>
                <a:lnTo>
                  <a:pt x="262889" y="323214"/>
                </a:lnTo>
                <a:lnTo>
                  <a:pt x="231139" y="330200"/>
                </a:lnTo>
                <a:lnTo>
                  <a:pt x="198881" y="336296"/>
                </a:lnTo>
                <a:lnTo>
                  <a:pt x="166369" y="341630"/>
                </a:lnTo>
                <a:lnTo>
                  <a:pt x="133476" y="345948"/>
                </a:lnTo>
                <a:lnTo>
                  <a:pt x="100329" y="349504"/>
                </a:lnTo>
                <a:lnTo>
                  <a:pt x="66928" y="351917"/>
                </a:lnTo>
                <a:lnTo>
                  <a:pt x="36152" y="353432"/>
                </a:lnTo>
                <a:lnTo>
                  <a:pt x="25178" y="360035"/>
                </a:lnTo>
                <a:lnTo>
                  <a:pt x="15875" y="365633"/>
                </a:lnTo>
                <a:close/>
              </a:path>
              <a:path w="726439" h="410845">
                <a:moveTo>
                  <a:pt x="92455" y="398018"/>
                </a:moveTo>
                <a:lnTo>
                  <a:pt x="36045" y="366170"/>
                </a:lnTo>
                <a:lnTo>
                  <a:pt x="34036" y="366268"/>
                </a:lnTo>
                <a:lnTo>
                  <a:pt x="15875" y="365633"/>
                </a:lnTo>
                <a:lnTo>
                  <a:pt x="25178" y="360035"/>
                </a:lnTo>
                <a:lnTo>
                  <a:pt x="36152" y="353432"/>
                </a:lnTo>
                <a:lnTo>
                  <a:pt x="91439" y="320167"/>
                </a:lnTo>
                <a:lnTo>
                  <a:pt x="94361" y="318262"/>
                </a:lnTo>
                <a:lnTo>
                  <a:pt x="95376" y="314451"/>
                </a:lnTo>
                <a:lnTo>
                  <a:pt x="93599" y="311404"/>
                </a:lnTo>
                <a:lnTo>
                  <a:pt x="91820" y="308356"/>
                </a:lnTo>
                <a:lnTo>
                  <a:pt x="87883" y="307467"/>
                </a:lnTo>
                <a:lnTo>
                  <a:pt x="84836" y="309245"/>
                </a:lnTo>
                <a:lnTo>
                  <a:pt x="33400" y="353568"/>
                </a:lnTo>
                <a:lnTo>
                  <a:pt x="15748" y="354711"/>
                </a:lnTo>
                <a:lnTo>
                  <a:pt x="12700" y="366522"/>
                </a:lnTo>
                <a:lnTo>
                  <a:pt x="0" y="360425"/>
                </a:lnTo>
                <a:lnTo>
                  <a:pt x="86232" y="409067"/>
                </a:lnTo>
                <a:lnTo>
                  <a:pt x="89280" y="410845"/>
                </a:lnTo>
                <a:lnTo>
                  <a:pt x="93217" y="409701"/>
                </a:lnTo>
                <a:lnTo>
                  <a:pt x="94868" y="406654"/>
                </a:lnTo>
                <a:lnTo>
                  <a:pt x="96647" y="403606"/>
                </a:lnTo>
                <a:lnTo>
                  <a:pt x="95503" y="399796"/>
                </a:lnTo>
                <a:lnTo>
                  <a:pt x="92455" y="398018"/>
                </a:lnTo>
                <a:close/>
              </a:path>
              <a:path w="726439" h="410845">
                <a:moveTo>
                  <a:pt x="12445" y="353822"/>
                </a:moveTo>
                <a:lnTo>
                  <a:pt x="12700" y="366522"/>
                </a:lnTo>
                <a:lnTo>
                  <a:pt x="15748" y="354711"/>
                </a:lnTo>
                <a:lnTo>
                  <a:pt x="33400" y="353568"/>
                </a:lnTo>
                <a:lnTo>
                  <a:pt x="84836" y="309245"/>
                </a:lnTo>
                <a:lnTo>
                  <a:pt x="0" y="360425"/>
                </a:lnTo>
                <a:lnTo>
                  <a:pt x="12700" y="366522"/>
                </a:lnTo>
                <a:lnTo>
                  <a:pt x="12445" y="35382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3563874" y="2204847"/>
            <a:ext cx="576072" cy="576072"/>
          </a:xfrm>
          <a:custGeom>
            <a:avLst/>
            <a:gdLst/>
            <a:ahLst/>
            <a:cxnLst/>
            <a:rect l="l" t="t" r="r" b="b"/>
            <a:pathLst>
              <a:path w="576072" h="576072">
                <a:moveTo>
                  <a:pt x="0" y="288036"/>
                </a:moveTo>
                <a:lnTo>
                  <a:pt x="955" y="264422"/>
                </a:lnTo>
                <a:lnTo>
                  <a:pt x="3771" y="241333"/>
                </a:lnTo>
                <a:lnTo>
                  <a:pt x="8375" y="218841"/>
                </a:lnTo>
                <a:lnTo>
                  <a:pt x="14691" y="197022"/>
                </a:lnTo>
                <a:lnTo>
                  <a:pt x="22645" y="175950"/>
                </a:lnTo>
                <a:lnTo>
                  <a:pt x="32164" y="155699"/>
                </a:lnTo>
                <a:lnTo>
                  <a:pt x="43172" y="136343"/>
                </a:lnTo>
                <a:lnTo>
                  <a:pt x="55595" y="117957"/>
                </a:lnTo>
                <a:lnTo>
                  <a:pt x="69360" y="100615"/>
                </a:lnTo>
                <a:lnTo>
                  <a:pt x="84391" y="84391"/>
                </a:lnTo>
                <a:lnTo>
                  <a:pt x="100615" y="69360"/>
                </a:lnTo>
                <a:lnTo>
                  <a:pt x="117957" y="55595"/>
                </a:lnTo>
                <a:lnTo>
                  <a:pt x="136343" y="43172"/>
                </a:lnTo>
                <a:lnTo>
                  <a:pt x="155699" y="32164"/>
                </a:lnTo>
                <a:lnTo>
                  <a:pt x="175950" y="22645"/>
                </a:lnTo>
                <a:lnTo>
                  <a:pt x="197022" y="14691"/>
                </a:lnTo>
                <a:lnTo>
                  <a:pt x="218841" y="8375"/>
                </a:lnTo>
                <a:lnTo>
                  <a:pt x="241333" y="3771"/>
                </a:lnTo>
                <a:lnTo>
                  <a:pt x="264422" y="955"/>
                </a:lnTo>
                <a:lnTo>
                  <a:pt x="288036" y="0"/>
                </a:lnTo>
                <a:lnTo>
                  <a:pt x="311666" y="955"/>
                </a:lnTo>
                <a:lnTo>
                  <a:pt x="334769" y="3771"/>
                </a:lnTo>
                <a:lnTo>
                  <a:pt x="357271" y="8375"/>
                </a:lnTo>
                <a:lnTo>
                  <a:pt x="379098" y="14691"/>
                </a:lnTo>
                <a:lnTo>
                  <a:pt x="400175" y="22645"/>
                </a:lnTo>
                <a:lnTo>
                  <a:pt x="420428" y="32164"/>
                </a:lnTo>
                <a:lnTo>
                  <a:pt x="439784" y="43172"/>
                </a:lnTo>
                <a:lnTo>
                  <a:pt x="458169" y="55595"/>
                </a:lnTo>
                <a:lnTo>
                  <a:pt x="475508" y="69360"/>
                </a:lnTo>
                <a:lnTo>
                  <a:pt x="491728" y="84391"/>
                </a:lnTo>
                <a:lnTo>
                  <a:pt x="506754" y="100615"/>
                </a:lnTo>
                <a:lnTo>
                  <a:pt x="520513" y="117957"/>
                </a:lnTo>
                <a:lnTo>
                  <a:pt x="532930" y="136343"/>
                </a:lnTo>
                <a:lnTo>
                  <a:pt x="543931" y="155699"/>
                </a:lnTo>
                <a:lnTo>
                  <a:pt x="553444" y="175950"/>
                </a:lnTo>
                <a:lnTo>
                  <a:pt x="561392" y="197022"/>
                </a:lnTo>
                <a:lnTo>
                  <a:pt x="567703" y="218841"/>
                </a:lnTo>
                <a:lnTo>
                  <a:pt x="572303" y="241333"/>
                </a:lnTo>
                <a:lnTo>
                  <a:pt x="575117" y="264422"/>
                </a:lnTo>
                <a:lnTo>
                  <a:pt x="576072" y="288036"/>
                </a:lnTo>
                <a:lnTo>
                  <a:pt x="575117" y="311666"/>
                </a:lnTo>
                <a:lnTo>
                  <a:pt x="572303" y="334769"/>
                </a:lnTo>
                <a:lnTo>
                  <a:pt x="567703" y="357271"/>
                </a:lnTo>
                <a:lnTo>
                  <a:pt x="561392" y="379098"/>
                </a:lnTo>
                <a:lnTo>
                  <a:pt x="553444" y="400175"/>
                </a:lnTo>
                <a:lnTo>
                  <a:pt x="543931" y="420428"/>
                </a:lnTo>
                <a:lnTo>
                  <a:pt x="532930" y="439784"/>
                </a:lnTo>
                <a:lnTo>
                  <a:pt x="520513" y="458169"/>
                </a:lnTo>
                <a:lnTo>
                  <a:pt x="506754" y="475508"/>
                </a:lnTo>
                <a:lnTo>
                  <a:pt x="491728" y="491728"/>
                </a:lnTo>
                <a:lnTo>
                  <a:pt x="475508" y="506754"/>
                </a:lnTo>
                <a:lnTo>
                  <a:pt x="458169" y="520513"/>
                </a:lnTo>
                <a:lnTo>
                  <a:pt x="439784" y="532930"/>
                </a:lnTo>
                <a:lnTo>
                  <a:pt x="420428" y="543931"/>
                </a:lnTo>
                <a:lnTo>
                  <a:pt x="400175" y="553444"/>
                </a:lnTo>
                <a:lnTo>
                  <a:pt x="379098" y="561392"/>
                </a:lnTo>
                <a:lnTo>
                  <a:pt x="357271" y="567703"/>
                </a:lnTo>
                <a:lnTo>
                  <a:pt x="334769" y="572303"/>
                </a:lnTo>
                <a:lnTo>
                  <a:pt x="311666" y="575117"/>
                </a:lnTo>
                <a:lnTo>
                  <a:pt x="288036" y="576072"/>
                </a:lnTo>
                <a:lnTo>
                  <a:pt x="264422" y="575117"/>
                </a:lnTo>
                <a:lnTo>
                  <a:pt x="241333" y="572303"/>
                </a:lnTo>
                <a:lnTo>
                  <a:pt x="218841" y="567703"/>
                </a:lnTo>
                <a:lnTo>
                  <a:pt x="197022" y="561392"/>
                </a:lnTo>
                <a:lnTo>
                  <a:pt x="175950" y="553444"/>
                </a:lnTo>
                <a:lnTo>
                  <a:pt x="155699" y="543931"/>
                </a:lnTo>
                <a:lnTo>
                  <a:pt x="136343" y="532930"/>
                </a:lnTo>
                <a:lnTo>
                  <a:pt x="117957" y="520513"/>
                </a:lnTo>
                <a:lnTo>
                  <a:pt x="100615" y="506754"/>
                </a:lnTo>
                <a:lnTo>
                  <a:pt x="84391" y="491728"/>
                </a:lnTo>
                <a:lnTo>
                  <a:pt x="69360" y="475508"/>
                </a:lnTo>
                <a:lnTo>
                  <a:pt x="55595" y="458169"/>
                </a:lnTo>
                <a:lnTo>
                  <a:pt x="43172" y="439784"/>
                </a:lnTo>
                <a:lnTo>
                  <a:pt x="32164" y="420428"/>
                </a:lnTo>
                <a:lnTo>
                  <a:pt x="22645" y="400175"/>
                </a:lnTo>
                <a:lnTo>
                  <a:pt x="14691" y="379098"/>
                </a:lnTo>
                <a:lnTo>
                  <a:pt x="8375" y="357271"/>
                </a:lnTo>
                <a:lnTo>
                  <a:pt x="3771" y="334769"/>
                </a:lnTo>
                <a:lnTo>
                  <a:pt x="955" y="311666"/>
                </a:lnTo>
                <a:lnTo>
                  <a:pt x="0" y="288036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3805936" y="2781046"/>
            <a:ext cx="766190" cy="366394"/>
          </a:xfrm>
          <a:custGeom>
            <a:avLst/>
            <a:gdLst/>
            <a:ahLst/>
            <a:cxnLst/>
            <a:rect l="l" t="t" r="r" b="b"/>
            <a:pathLst>
              <a:path w="766190" h="366394">
                <a:moveTo>
                  <a:pt x="53212" y="12064"/>
                </a:moveTo>
                <a:lnTo>
                  <a:pt x="40512" y="12953"/>
                </a:lnTo>
                <a:lnTo>
                  <a:pt x="40893" y="17906"/>
                </a:lnTo>
                <a:lnTo>
                  <a:pt x="41528" y="16001"/>
                </a:lnTo>
                <a:lnTo>
                  <a:pt x="52577" y="15366"/>
                </a:lnTo>
                <a:lnTo>
                  <a:pt x="53339" y="15748"/>
                </a:lnTo>
                <a:lnTo>
                  <a:pt x="53212" y="12064"/>
                </a:lnTo>
                <a:close/>
              </a:path>
              <a:path w="766190" h="366394">
                <a:moveTo>
                  <a:pt x="76326" y="80263"/>
                </a:moveTo>
                <a:lnTo>
                  <a:pt x="67817" y="64134"/>
                </a:lnTo>
                <a:lnTo>
                  <a:pt x="61087" y="48005"/>
                </a:lnTo>
                <a:lnTo>
                  <a:pt x="59575" y="42955"/>
                </a:lnTo>
                <a:lnTo>
                  <a:pt x="90677" y="89407"/>
                </a:lnTo>
                <a:lnTo>
                  <a:pt x="92583" y="92201"/>
                </a:lnTo>
                <a:lnTo>
                  <a:pt x="96519" y="93090"/>
                </a:lnTo>
                <a:lnTo>
                  <a:pt x="99440" y="91058"/>
                </a:lnTo>
                <a:lnTo>
                  <a:pt x="102362" y="89153"/>
                </a:lnTo>
                <a:lnTo>
                  <a:pt x="103124" y="85216"/>
                </a:lnTo>
                <a:lnTo>
                  <a:pt x="101218" y="82295"/>
                </a:lnTo>
                <a:lnTo>
                  <a:pt x="56261" y="31876"/>
                </a:lnTo>
                <a:lnTo>
                  <a:pt x="47650" y="25143"/>
                </a:lnTo>
                <a:lnTo>
                  <a:pt x="49402" y="52958"/>
                </a:lnTo>
                <a:lnTo>
                  <a:pt x="65659" y="87121"/>
                </a:lnTo>
                <a:lnTo>
                  <a:pt x="89153" y="120523"/>
                </a:lnTo>
                <a:lnTo>
                  <a:pt x="119252" y="152653"/>
                </a:lnTo>
                <a:lnTo>
                  <a:pt x="155193" y="183387"/>
                </a:lnTo>
                <a:lnTo>
                  <a:pt x="175387" y="198246"/>
                </a:lnTo>
                <a:lnTo>
                  <a:pt x="196850" y="212725"/>
                </a:lnTo>
                <a:lnTo>
                  <a:pt x="219583" y="226694"/>
                </a:lnTo>
                <a:lnTo>
                  <a:pt x="243331" y="240156"/>
                </a:lnTo>
                <a:lnTo>
                  <a:pt x="268350" y="253237"/>
                </a:lnTo>
                <a:lnTo>
                  <a:pt x="294386" y="265683"/>
                </a:lnTo>
                <a:lnTo>
                  <a:pt x="321310" y="277621"/>
                </a:lnTo>
                <a:lnTo>
                  <a:pt x="349250" y="288925"/>
                </a:lnTo>
                <a:lnTo>
                  <a:pt x="378078" y="299592"/>
                </a:lnTo>
                <a:lnTo>
                  <a:pt x="407542" y="309625"/>
                </a:lnTo>
                <a:lnTo>
                  <a:pt x="437896" y="318896"/>
                </a:lnTo>
                <a:lnTo>
                  <a:pt x="468756" y="327532"/>
                </a:lnTo>
                <a:lnTo>
                  <a:pt x="500379" y="335279"/>
                </a:lnTo>
                <a:lnTo>
                  <a:pt x="532384" y="342264"/>
                </a:lnTo>
                <a:lnTo>
                  <a:pt x="564896" y="348488"/>
                </a:lnTo>
                <a:lnTo>
                  <a:pt x="597915" y="353821"/>
                </a:lnTo>
                <a:lnTo>
                  <a:pt x="631063" y="358266"/>
                </a:lnTo>
                <a:lnTo>
                  <a:pt x="664590" y="361823"/>
                </a:lnTo>
                <a:lnTo>
                  <a:pt x="698373" y="364236"/>
                </a:lnTo>
                <a:lnTo>
                  <a:pt x="732281" y="365887"/>
                </a:lnTo>
                <a:lnTo>
                  <a:pt x="765937" y="366394"/>
                </a:lnTo>
                <a:lnTo>
                  <a:pt x="766190" y="353694"/>
                </a:lnTo>
                <a:lnTo>
                  <a:pt x="732409" y="353187"/>
                </a:lnTo>
                <a:lnTo>
                  <a:pt x="698880" y="351536"/>
                </a:lnTo>
                <a:lnTo>
                  <a:pt x="665606" y="349123"/>
                </a:lnTo>
                <a:lnTo>
                  <a:pt x="632460" y="345566"/>
                </a:lnTo>
                <a:lnTo>
                  <a:pt x="599566" y="341249"/>
                </a:lnTo>
                <a:lnTo>
                  <a:pt x="566927" y="335914"/>
                </a:lnTo>
                <a:lnTo>
                  <a:pt x="534797" y="329818"/>
                </a:lnTo>
                <a:lnTo>
                  <a:pt x="503047" y="322833"/>
                </a:lnTo>
                <a:lnTo>
                  <a:pt x="471804" y="315213"/>
                </a:lnTo>
                <a:lnTo>
                  <a:pt x="441198" y="306704"/>
                </a:lnTo>
                <a:lnTo>
                  <a:pt x="411352" y="297433"/>
                </a:lnTo>
                <a:lnTo>
                  <a:pt x="382142" y="287527"/>
                </a:lnTo>
                <a:lnTo>
                  <a:pt x="353694" y="276987"/>
                </a:lnTo>
                <a:lnTo>
                  <a:pt x="326136" y="265811"/>
                </a:lnTo>
                <a:lnTo>
                  <a:pt x="299465" y="254126"/>
                </a:lnTo>
                <a:lnTo>
                  <a:pt x="273812" y="241807"/>
                </a:lnTo>
                <a:lnTo>
                  <a:pt x="249174" y="228980"/>
                </a:lnTo>
                <a:lnTo>
                  <a:pt x="225805" y="215645"/>
                </a:lnTo>
                <a:lnTo>
                  <a:pt x="203453" y="201929"/>
                </a:lnTo>
                <a:lnTo>
                  <a:pt x="182499" y="187832"/>
                </a:lnTo>
                <a:lnTo>
                  <a:pt x="162813" y="173227"/>
                </a:lnTo>
                <a:lnTo>
                  <a:pt x="144525" y="158241"/>
                </a:lnTo>
                <a:lnTo>
                  <a:pt x="127762" y="143128"/>
                </a:lnTo>
                <a:lnTo>
                  <a:pt x="112522" y="127762"/>
                </a:lnTo>
                <a:lnTo>
                  <a:pt x="98805" y="112013"/>
                </a:lnTo>
                <a:lnTo>
                  <a:pt x="86740" y="96265"/>
                </a:lnTo>
                <a:lnTo>
                  <a:pt x="76326" y="80263"/>
                </a:lnTo>
                <a:close/>
              </a:path>
              <a:path w="766190" h="366394">
                <a:moveTo>
                  <a:pt x="40512" y="12953"/>
                </a:moveTo>
                <a:lnTo>
                  <a:pt x="4317" y="97027"/>
                </a:lnTo>
                <a:lnTo>
                  <a:pt x="7492" y="98551"/>
                </a:lnTo>
                <a:lnTo>
                  <a:pt x="40512" y="12953"/>
                </a:lnTo>
                <a:close/>
              </a:path>
              <a:path w="766190" h="366394">
                <a:moveTo>
                  <a:pt x="7492" y="98551"/>
                </a:moveTo>
                <a:lnTo>
                  <a:pt x="11302" y="97281"/>
                </a:lnTo>
                <a:lnTo>
                  <a:pt x="12826" y="94233"/>
                </a:lnTo>
                <a:lnTo>
                  <a:pt x="43630" y="33119"/>
                </a:lnTo>
                <a:lnTo>
                  <a:pt x="44068" y="35559"/>
                </a:lnTo>
                <a:lnTo>
                  <a:pt x="49402" y="52958"/>
                </a:lnTo>
                <a:lnTo>
                  <a:pt x="47650" y="25143"/>
                </a:lnTo>
                <a:lnTo>
                  <a:pt x="56261" y="31876"/>
                </a:lnTo>
                <a:lnTo>
                  <a:pt x="101218" y="82295"/>
                </a:lnTo>
                <a:lnTo>
                  <a:pt x="46100" y="0"/>
                </a:lnTo>
                <a:lnTo>
                  <a:pt x="1524" y="88518"/>
                </a:lnTo>
                <a:lnTo>
                  <a:pt x="0" y="91566"/>
                </a:lnTo>
                <a:lnTo>
                  <a:pt x="1269" y="95376"/>
                </a:lnTo>
                <a:lnTo>
                  <a:pt x="4317" y="97027"/>
                </a:lnTo>
                <a:lnTo>
                  <a:pt x="40512" y="12953"/>
                </a:lnTo>
                <a:lnTo>
                  <a:pt x="53212" y="12064"/>
                </a:lnTo>
                <a:lnTo>
                  <a:pt x="53339" y="15748"/>
                </a:lnTo>
                <a:lnTo>
                  <a:pt x="52577" y="15366"/>
                </a:lnTo>
                <a:lnTo>
                  <a:pt x="41528" y="16001"/>
                </a:lnTo>
                <a:lnTo>
                  <a:pt x="40893" y="17906"/>
                </a:lnTo>
                <a:lnTo>
                  <a:pt x="40512" y="12953"/>
                </a:lnTo>
                <a:lnTo>
                  <a:pt x="7492" y="9855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3845687" y="1651253"/>
            <a:ext cx="713866" cy="553974"/>
          </a:xfrm>
          <a:custGeom>
            <a:avLst/>
            <a:gdLst/>
            <a:ahLst/>
            <a:cxnLst/>
            <a:rect l="l" t="t" r="r" b="b"/>
            <a:pathLst>
              <a:path w="713866" h="553974">
                <a:moveTo>
                  <a:pt x="701107" y="50186"/>
                </a:moveTo>
                <a:lnTo>
                  <a:pt x="710691" y="55499"/>
                </a:lnTo>
                <a:lnTo>
                  <a:pt x="713613" y="43561"/>
                </a:lnTo>
                <a:lnTo>
                  <a:pt x="639572" y="1650"/>
                </a:lnTo>
                <a:lnTo>
                  <a:pt x="636524" y="0"/>
                </a:lnTo>
                <a:lnTo>
                  <a:pt x="632713" y="1016"/>
                </a:lnTo>
                <a:lnTo>
                  <a:pt x="631063" y="4063"/>
                </a:lnTo>
                <a:lnTo>
                  <a:pt x="629285" y="7238"/>
                </a:lnTo>
                <a:lnTo>
                  <a:pt x="630427" y="11049"/>
                </a:lnTo>
                <a:lnTo>
                  <a:pt x="633476" y="12700"/>
                </a:lnTo>
                <a:lnTo>
                  <a:pt x="690284" y="44187"/>
                </a:lnTo>
                <a:lnTo>
                  <a:pt x="692150" y="44069"/>
                </a:lnTo>
                <a:lnTo>
                  <a:pt x="710438" y="44450"/>
                </a:lnTo>
                <a:lnTo>
                  <a:pt x="701107" y="50186"/>
                </a:lnTo>
                <a:close/>
              </a:path>
              <a:path w="713866" h="553974">
                <a:moveTo>
                  <a:pt x="16383" y="457835"/>
                </a:moveTo>
                <a:lnTo>
                  <a:pt x="9398" y="481711"/>
                </a:lnTo>
                <a:lnTo>
                  <a:pt x="4063" y="505713"/>
                </a:lnTo>
                <a:lnTo>
                  <a:pt x="1015" y="529844"/>
                </a:lnTo>
                <a:lnTo>
                  <a:pt x="0" y="553466"/>
                </a:lnTo>
                <a:lnTo>
                  <a:pt x="12700" y="553974"/>
                </a:lnTo>
                <a:lnTo>
                  <a:pt x="13715" y="530351"/>
                </a:lnTo>
                <a:lnTo>
                  <a:pt x="16763" y="507365"/>
                </a:lnTo>
                <a:lnTo>
                  <a:pt x="21716" y="484378"/>
                </a:lnTo>
                <a:lnTo>
                  <a:pt x="28575" y="461518"/>
                </a:lnTo>
                <a:lnTo>
                  <a:pt x="37211" y="438785"/>
                </a:lnTo>
                <a:lnTo>
                  <a:pt x="47751" y="416306"/>
                </a:lnTo>
                <a:lnTo>
                  <a:pt x="59816" y="393954"/>
                </a:lnTo>
                <a:lnTo>
                  <a:pt x="73660" y="371983"/>
                </a:lnTo>
                <a:lnTo>
                  <a:pt x="88900" y="350266"/>
                </a:lnTo>
                <a:lnTo>
                  <a:pt x="105790" y="329057"/>
                </a:lnTo>
                <a:lnTo>
                  <a:pt x="124078" y="308229"/>
                </a:lnTo>
                <a:lnTo>
                  <a:pt x="143763" y="287909"/>
                </a:lnTo>
                <a:lnTo>
                  <a:pt x="164846" y="268097"/>
                </a:lnTo>
                <a:lnTo>
                  <a:pt x="187071" y="248793"/>
                </a:lnTo>
                <a:lnTo>
                  <a:pt x="210438" y="230250"/>
                </a:lnTo>
                <a:lnTo>
                  <a:pt x="235076" y="212344"/>
                </a:lnTo>
                <a:lnTo>
                  <a:pt x="260730" y="195072"/>
                </a:lnTo>
                <a:lnTo>
                  <a:pt x="287274" y="178688"/>
                </a:lnTo>
                <a:lnTo>
                  <a:pt x="314833" y="163068"/>
                </a:lnTo>
                <a:lnTo>
                  <a:pt x="343280" y="148336"/>
                </a:lnTo>
                <a:lnTo>
                  <a:pt x="372490" y="134366"/>
                </a:lnTo>
                <a:lnTo>
                  <a:pt x="402336" y="121538"/>
                </a:lnTo>
                <a:lnTo>
                  <a:pt x="432815" y="109728"/>
                </a:lnTo>
                <a:lnTo>
                  <a:pt x="464058" y="98933"/>
                </a:lnTo>
                <a:lnTo>
                  <a:pt x="495680" y="89281"/>
                </a:lnTo>
                <a:lnTo>
                  <a:pt x="527812" y="80772"/>
                </a:lnTo>
                <a:lnTo>
                  <a:pt x="560324" y="73406"/>
                </a:lnTo>
                <a:lnTo>
                  <a:pt x="593216" y="67183"/>
                </a:lnTo>
                <a:lnTo>
                  <a:pt x="626237" y="62357"/>
                </a:lnTo>
                <a:lnTo>
                  <a:pt x="659511" y="58800"/>
                </a:lnTo>
                <a:lnTo>
                  <a:pt x="690114" y="56946"/>
                </a:lnTo>
                <a:lnTo>
                  <a:pt x="713866" y="56261"/>
                </a:lnTo>
                <a:lnTo>
                  <a:pt x="641858" y="101473"/>
                </a:lnTo>
                <a:lnTo>
                  <a:pt x="726313" y="49657"/>
                </a:lnTo>
                <a:lnTo>
                  <a:pt x="639572" y="1650"/>
                </a:lnTo>
                <a:lnTo>
                  <a:pt x="713613" y="43561"/>
                </a:lnTo>
                <a:lnTo>
                  <a:pt x="710691" y="55499"/>
                </a:lnTo>
                <a:lnTo>
                  <a:pt x="701107" y="50186"/>
                </a:lnTo>
                <a:lnTo>
                  <a:pt x="710438" y="44450"/>
                </a:lnTo>
                <a:lnTo>
                  <a:pt x="692150" y="44069"/>
                </a:lnTo>
                <a:lnTo>
                  <a:pt x="658240" y="46228"/>
                </a:lnTo>
                <a:lnTo>
                  <a:pt x="624459" y="49784"/>
                </a:lnTo>
                <a:lnTo>
                  <a:pt x="590803" y="54737"/>
                </a:lnTo>
                <a:lnTo>
                  <a:pt x="557529" y="60960"/>
                </a:lnTo>
                <a:lnTo>
                  <a:pt x="524510" y="68453"/>
                </a:lnTo>
                <a:lnTo>
                  <a:pt x="491998" y="77088"/>
                </a:lnTo>
                <a:lnTo>
                  <a:pt x="459866" y="86995"/>
                </a:lnTo>
                <a:lnTo>
                  <a:pt x="428243" y="97917"/>
                </a:lnTo>
                <a:lnTo>
                  <a:pt x="397255" y="109855"/>
                </a:lnTo>
                <a:lnTo>
                  <a:pt x="366902" y="122936"/>
                </a:lnTo>
                <a:lnTo>
                  <a:pt x="337438" y="137033"/>
                </a:lnTo>
                <a:lnTo>
                  <a:pt x="308610" y="152019"/>
                </a:lnTo>
                <a:lnTo>
                  <a:pt x="280670" y="167894"/>
                </a:lnTo>
                <a:lnTo>
                  <a:pt x="253618" y="184531"/>
                </a:lnTo>
                <a:lnTo>
                  <a:pt x="227584" y="202057"/>
                </a:lnTo>
                <a:lnTo>
                  <a:pt x="202564" y="220345"/>
                </a:lnTo>
                <a:lnTo>
                  <a:pt x="178815" y="239268"/>
                </a:lnTo>
                <a:lnTo>
                  <a:pt x="156083" y="258825"/>
                </a:lnTo>
                <a:lnTo>
                  <a:pt x="134620" y="279019"/>
                </a:lnTo>
                <a:lnTo>
                  <a:pt x="114553" y="299847"/>
                </a:lnTo>
                <a:lnTo>
                  <a:pt x="95885" y="321183"/>
                </a:lnTo>
                <a:lnTo>
                  <a:pt x="78612" y="342900"/>
                </a:lnTo>
                <a:lnTo>
                  <a:pt x="62864" y="365251"/>
                </a:lnTo>
                <a:lnTo>
                  <a:pt x="48640" y="387858"/>
                </a:lnTo>
                <a:lnTo>
                  <a:pt x="36195" y="410845"/>
                </a:lnTo>
                <a:lnTo>
                  <a:pt x="25273" y="434340"/>
                </a:lnTo>
                <a:lnTo>
                  <a:pt x="16383" y="457835"/>
                </a:lnTo>
                <a:close/>
              </a:path>
              <a:path w="713866" h="553974">
                <a:moveTo>
                  <a:pt x="633095" y="99441"/>
                </a:moveTo>
                <a:lnTo>
                  <a:pt x="635000" y="102362"/>
                </a:lnTo>
                <a:lnTo>
                  <a:pt x="638937" y="103378"/>
                </a:lnTo>
                <a:lnTo>
                  <a:pt x="641858" y="101473"/>
                </a:lnTo>
                <a:lnTo>
                  <a:pt x="713866" y="56261"/>
                </a:lnTo>
                <a:lnTo>
                  <a:pt x="693038" y="56769"/>
                </a:lnTo>
                <a:lnTo>
                  <a:pt x="690114" y="56946"/>
                </a:lnTo>
                <a:lnTo>
                  <a:pt x="635253" y="90678"/>
                </a:lnTo>
                <a:lnTo>
                  <a:pt x="632205" y="92456"/>
                </a:lnTo>
                <a:lnTo>
                  <a:pt x="631316" y="96393"/>
                </a:lnTo>
                <a:lnTo>
                  <a:pt x="633095" y="9944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307022" y="45055"/>
            <a:ext cx="6076977" cy="84862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000"/>
              </a:lnSpc>
              <a:spcBef>
                <a:spcPts val="150"/>
              </a:spcBef>
            </a:pPr>
            <a:r>
              <a:rPr sz="28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22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OMPTE</a:t>
            </a:r>
            <a:r>
              <a:rPr sz="220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U</a:t>
            </a:r>
            <a:r>
              <a:rPr sz="22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RS</a:t>
            </a:r>
            <a:r>
              <a:rPr sz="2200" b="1" spc="28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2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22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Y</a:t>
            </a:r>
            <a:r>
              <a:rPr sz="22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</a:t>
            </a:r>
            <a:r>
              <a:rPr sz="22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CH</a:t>
            </a:r>
            <a:r>
              <a:rPr sz="22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</a:t>
            </a:r>
            <a:r>
              <a:rPr sz="22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</a:t>
            </a:r>
            <a:r>
              <a:rPr sz="22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NES</a:t>
            </a:r>
            <a:r>
              <a:rPr sz="2200" b="1" spc="365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</a:t>
            </a:r>
            <a:r>
              <a:rPr sz="28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8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22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YCLE</a:t>
            </a:r>
            <a:endParaRPr sz="2200">
              <a:latin typeface="Century Schoolbook"/>
              <a:cs typeface="Century Schoolbook"/>
            </a:endParaRPr>
          </a:p>
          <a:p>
            <a:pPr marL="3470592" marR="53387">
              <a:lnSpc>
                <a:spcPct val="100179"/>
              </a:lnSpc>
              <a:spcBef>
                <a:spcPts val="165"/>
              </a:spcBef>
            </a:pPr>
            <a:r>
              <a:rPr sz="280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20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XE</a:t>
            </a:r>
            <a:r>
              <a:rPr sz="2200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M</a:t>
            </a:r>
            <a:r>
              <a:rPr sz="22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P</a:t>
            </a:r>
            <a:r>
              <a:rPr sz="2200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L</a:t>
            </a:r>
            <a:r>
              <a:rPr sz="22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endParaRPr sz="2200">
              <a:latin typeface="Century Schoolbook"/>
              <a:cs typeface="Century Schoolbook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6404991" y="45055"/>
            <a:ext cx="2416357" cy="381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000"/>
              </a:lnSpc>
              <a:spcBef>
                <a:spcPts val="150"/>
              </a:spcBef>
            </a:pPr>
            <a:r>
              <a:rPr sz="28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Q</a:t>
            </a:r>
            <a:r>
              <a:rPr sz="22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UELC</a:t>
            </a:r>
            <a:r>
              <a:rPr sz="22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</a:t>
            </a:r>
            <a:r>
              <a:rPr sz="22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</a:t>
            </a:r>
            <a:r>
              <a:rPr sz="22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Q</a:t>
            </a:r>
            <a:r>
              <a:rPr sz="22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UE</a:t>
            </a:r>
            <a:endParaRPr sz="2200">
              <a:latin typeface="Century Schoolbook"/>
              <a:cs typeface="Century Schoolbook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14300" y="1158858"/>
            <a:ext cx="530392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0"/>
              </a:lnSpc>
              <a:spcBef>
                <a:spcPts val="108"/>
              </a:spcBef>
            </a:pPr>
            <a:r>
              <a:rPr sz="2000" spc="0" dirty="0" smtClean="0">
                <a:latin typeface="Century Schoolbook"/>
                <a:cs typeface="Century Schoolbook"/>
              </a:rPr>
              <a:t>So</a:t>
            </a:r>
            <a:r>
              <a:rPr sz="2000" spc="9" dirty="0" smtClean="0">
                <a:latin typeface="Century Schoolbook"/>
                <a:cs typeface="Century Schoolbook"/>
              </a:rPr>
              <a:t>i</a:t>
            </a:r>
            <a:r>
              <a:rPr sz="2000" spc="0" dirty="0" smtClean="0">
                <a:latin typeface="Century Schoolbook"/>
                <a:cs typeface="Century Schoolbook"/>
              </a:rPr>
              <a:t>t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647446" y="1158858"/>
            <a:ext cx="271525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0"/>
              </a:lnSpc>
              <a:spcBef>
                <a:spcPts val="108"/>
              </a:spcBef>
            </a:pPr>
            <a:r>
              <a:rPr sz="2000" spc="9" dirty="0" smtClean="0">
                <a:latin typeface="Century Schoolbook"/>
                <a:cs typeface="Century Schoolbook"/>
              </a:rPr>
              <a:t>l</a:t>
            </a:r>
            <a:r>
              <a:rPr sz="2000" spc="0" dirty="0" smtClean="0">
                <a:latin typeface="Century Schoolbook"/>
                <a:cs typeface="Century Schoolbook"/>
              </a:rPr>
              <a:t>e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921512" y="1158858"/>
            <a:ext cx="1166837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0"/>
              </a:lnSpc>
              <a:spcBef>
                <a:spcPts val="108"/>
              </a:spcBef>
            </a:pPr>
            <a:r>
              <a:rPr sz="2000" spc="-9" dirty="0" smtClean="0">
                <a:latin typeface="Century Schoolbook"/>
                <a:cs typeface="Century Schoolbook"/>
              </a:rPr>
              <a:t>c</a:t>
            </a:r>
            <a:r>
              <a:rPr sz="2000" spc="0" dirty="0" smtClean="0">
                <a:latin typeface="Century Schoolbook"/>
                <a:cs typeface="Century Schoolbook"/>
              </a:rPr>
              <a:t>om</a:t>
            </a:r>
            <a:r>
              <a:rPr sz="2000" spc="-4" dirty="0" smtClean="0">
                <a:latin typeface="Century Schoolbook"/>
                <a:cs typeface="Century Schoolbook"/>
              </a:rPr>
              <a:t>p</a:t>
            </a:r>
            <a:r>
              <a:rPr sz="2000" spc="0" dirty="0" smtClean="0">
                <a:latin typeface="Century Schoolbook"/>
                <a:cs typeface="Century Schoolbook"/>
              </a:rPr>
              <a:t>teur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097278" y="1158858"/>
            <a:ext cx="738378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0"/>
              </a:lnSpc>
              <a:spcBef>
                <a:spcPts val="108"/>
              </a:spcBef>
            </a:pPr>
            <a:r>
              <a:rPr sz="2000" spc="4" dirty="0" smtClean="0">
                <a:latin typeface="Century Schoolbook"/>
                <a:cs typeface="Century Schoolbook"/>
              </a:rPr>
              <a:t>aya</a:t>
            </a:r>
            <a:r>
              <a:rPr sz="2000" spc="0" dirty="0" smtClean="0">
                <a:latin typeface="Century Schoolbook"/>
                <a:cs typeface="Century Schoolbook"/>
              </a:rPr>
              <a:t>nt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838196" y="1158858"/>
            <a:ext cx="271526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0"/>
              </a:lnSpc>
              <a:spcBef>
                <a:spcPts val="108"/>
              </a:spcBef>
            </a:pPr>
            <a:r>
              <a:rPr sz="2000" spc="9" dirty="0" smtClean="0">
                <a:latin typeface="Century Schoolbook"/>
                <a:cs typeface="Century Schoolbook"/>
              </a:rPr>
              <a:t>l</a:t>
            </a:r>
            <a:r>
              <a:rPr sz="2000" spc="0" dirty="0" smtClean="0">
                <a:latin typeface="Century Schoolbook"/>
                <a:cs typeface="Century Schoolbook"/>
              </a:rPr>
              <a:t>e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114802" y="1158858"/>
            <a:ext cx="631952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0"/>
              </a:lnSpc>
              <a:spcBef>
                <a:spcPts val="108"/>
              </a:spcBef>
            </a:pPr>
            <a:r>
              <a:rPr sz="2000" spc="-9" dirty="0" smtClean="0">
                <a:latin typeface="Century Schoolbook"/>
                <a:cs typeface="Century Schoolbook"/>
              </a:rPr>
              <a:t>c</a:t>
            </a:r>
            <a:r>
              <a:rPr sz="2000" spc="4" dirty="0" smtClean="0">
                <a:latin typeface="Century Schoolbook"/>
                <a:cs typeface="Century Schoolbook"/>
              </a:rPr>
              <a:t>y</a:t>
            </a:r>
            <a:r>
              <a:rPr sz="2000" spc="-9" dirty="0" smtClean="0">
                <a:latin typeface="Century Schoolbook"/>
                <a:cs typeface="Century Schoolbook"/>
              </a:rPr>
              <a:t>c</a:t>
            </a:r>
            <a:r>
              <a:rPr sz="2000" spc="9" dirty="0" smtClean="0">
                <a:latin typeface="Century Schoolbook"/>
                <a:cs typeface="Century Schoolbook"/>
              </a:rPr>
              <a:t>l</a:t>
            </a:r>
            <a:r>
              <a:rPr sz="2000" spc="0" dirty="0" smtClean="0">
                <a:latin typeface="Century Schoolbook"/>
                <a:cs typeface="Century Schoolbook"/>
              </a:rPr>
              <a:t>e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751834" y="1158858"/>
            <a:ext cx="949198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0"/>
              </a:lnSpc>
              <a:spcBef>
                <a:spcPts val="108"/>
              </a:spcBef>
            </a:pPr>
            <a:r>
              <a:rPr sz="2000" spc="-4" dirty="0" smtClean="0">
                <a:latin typeface="Century Schoolbook"/>
                <a:cs typeface="Century Schoolbook"/>
              </a:rPr>
              <a:t>s</a:t>
            </a:r>
            <a:r>
              <a:rPr sz="2000" spc="0" dirty="0" smtClean="0">
                <a:latin typeface="Century Schoolbook"/>
                <a:cs typeface="Century Schoolbook"/>
              </a:rPr>
              <a:t>u</a:t>
            </a:r>
            <a:r>
              <a:rPr sz="2000" spc="4" dirty="0" smtClean="0">
                <a:latin typeface="Century Schoolbook"/>
                <a:cs typeface="Century Schoolbook"/>
              </a:rPr>
              <a:t>iva</a:t>
            </a:r>
            <a:r>
              <a:rPr sz="2000" spc="0" dirty="0" smtClean="0">
                <a:latin typeface="Century Schoolbook"/>
                <a:cs typeface="Century Schoolbook"/>
              </a:rPr>
              <a:t>nt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762246" y="1555603"/>
            <a:ext cx="240635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753485" y="2347949"/>
            <a:ext cx="240859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6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770626" y="2347949"/>
            <a:ext cx="240859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2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762246" y="2996157"/>
            <a:ext cx="240859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3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14300" y="3697204"/>
            <a:ext cx="331434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spc="0" dirty="0" smtClean="0">
                <a:latin typeface="Century Schoolbook"/>
                <a:cs typeface="Century Schoolbook"/>
              </a:rPr>
              <a:t>1.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71500" y="3697204"/>
            <a:ext cx="854791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spc="0" dirty="0" smtClean="0">
                <a:latin typeface="Century Schoolbook"/>
                <a:cs typeface="Century Schoolbook"/>
              </a:rPr>
              <a:t>P</a:t>
            </a:r>
            <a:r>
              <a:rPr sz="2400" b="1" spc="-4" dirty="0" smtClean="0">
                <a:latin typeface="Century Schoolbook"/>
                <a:cs typeface="Century Schoolbook"/>
              </a:rPr>
              <a:t>o</a:t>
            </a:r>
            <a:r>
              <a:rPr sz="2400" b="1" spc="0" dirty="0" smtClean="0">
                <a:latin typeface="Century Schoolbook"/>
                <a:cs typeface="Century Schoolbook"/>
              </a:rPr>
              <a:t>ur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521714" y="3697204"/>
            <a:ext cx="1487988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spc="0" dirty="0" smtClean="0">
                <a:latin typeface="Century Schoolbook"/>
                <a:cs typeface="Century Schoolbook"/>
              </a:rPr>
              <a:t>forc</a:t>
            </a:r>
            <a:r>
              <a:rPr sz="2400" b="1" spc="19" dirty="0" smtClean="0">
                <a:latin typeface="Century Schoolbook"/>
                <a:cs typeface="Century Schoolbook"/>
              </a:rPr>
              <a:t>e</a:t>
            </a:r>
            <a:r>
              <a:rPr sz="2400" b="1" spc="0" dirty="0" smtClean="0">
                <a:latin typeface="Century Schoolbook"/>
                <a:cs typeface="Century Schoolbook"/>
              </a:rPr>
              <a:t>r</a:t>
            </a:r>
            <a:r>
              <a:rPr sz="2400" b="1" spc="633" dirty="0" smtClean="0">
                <a:latin typeface="Century Schoolbook"/>
                <a:cs typeface="Century Schoolbook"/>
              </a:rPr>
              <a:t> </a:t>
            </a:r>
            <a:r>
              <a:rPr sz="2400" b="1" spc="-4" dirty="0" smtClean="0">
                <a:latin typeface="Century Schoolbook"/>
                <a:cs typeface="Century Schoolbook"/>
              </a:rPr>
              <a:t>le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107436" y="3697204"/>
            <a:ext cx="1596062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spc="0" dirty="0" smtClean="0">
                <a:latin typeface="Century Schoolbook"/>
                <a:cs typeface="Century Schoolbook"/>
              </a:rPr>
              <a:t>co</a:t>
            </a:r>
            <a:r>
              <a:rPr sz="2400" b="1" spc="4" dirty="0" smtClean="0">
                <a:latin typeface="Century Schoolbook"/>
                <a:cs typeface="Century Schoolbook"/>
              </a:rPr>
              <a:t>m</a:t>
            </a:r>
            <a:r>
              <a:rPr sz="2400" b="1" spc="0" dirty="0" smtClean="0">
                <a:latin typeface="Century Schoolbook"/>
                <a:cs typeface="Century Schoolbook"/>
              </a:rPr>
              <a:t>pteur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796790" y="3697204"/>
            <a:ext cx="767283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spc="0" dirty="0" smtClean="0">
                <a:latin typeface="Century Schoolbook"/>
                <a:cs typeface="Century Schoolbook"/>
              </a:rPr>
              <a:t>d’</a:t>
            </a:r>
            <a:r>
              <a:rPr sz="2400" b="1" spc="14" dirty="0" smtClean="0">
                <a:latin typeface="Century Schoolbook"/>
                <a:cs typeface="Century Schoolbook"/>
              </a:rPr>
              <a:t>u</a:t>
            </a:r>
            <a:r>
              <a:rPr sz="2400" b="1" spc="0" dirty="0" smtClean="0">
                <a:latin typeface="Century Schoolbook"/>
                <a:cs typeface="Century Schoolbook"/>
              </a:rPr>
              <a:t>n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660771" y="3697204"/>
            <a:ext cx="691882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spc="0" dirty="0" smtClean="0">
                <a:latin typeface="Century Schoolbook"/>
                <a:cs typeface="Century Schoolbook"/>
              </a:rPr>
              <a:t>état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445885" y="3697204"/>
            <a:ext cx="257303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spc="0" dirty="0" smtClean="0">
                <a:latin typeface="Century Schoolbook"/>
                <a:cs typeface="Century Schoolbook"/>
              </a:rPr>
              <a:t>à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798945" y="3697204"/>
            <a:ext cx="492795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spc="14" dirty="0" smtClean="0">
                <a:latin typeface="Century Schoolbook"/>
                <a:cs typeface="Century Schoolbook"/>
              </a:rPr>
              <a:t>un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383145" y="3697204"/>
            <a:ext cx="1016942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spc="9" dirty="0" smtClean="0">
                <a:latin typeface="Century Schoolbook"/>
                <a:cs typeface="Century Schoolbook"/>
              </a:rPr>
              <a:t>a</a:t>
            </a:r>
            <a:r>
              <a:rPr sz="2400" b="1" spc="0" dirty="0" smtClean="0">
                <a:latin typeface="Century Schoolbook"/>
                <a:cs typeface="Century Schoolbook"/>
              </a:rPr>
              <a:t>u</a:t>
            </a:r>
            <a:r>
              <a:rPr sz="2400" b="1" spc="9" dirty="0" smtClean="0">
                <a:latin typeface="Century Schoolbook"/>
                <a:cs typeface="Century Schoolbook"/>
              </a:rPr>
              <a:t>t</a:t>
            </a:r>
            <a:r>
              <a:rPr sz="2400" b="1" spc="0" dirty="0" smtClean="0">
                <a:latin typeface="Century Schoolbook"/>
                <a:cs typeface="Century Schoolbook"/>
              </a:rPr>
              <a:t>re,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493506" y="3697204"/>
            <a:ext cx="294284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spc="9" dirty="0" smtClean="0">
                <a:latin typeface="Century Schoolbook"/>
                <a:cs typeface="Century Schoolbook"/>
              </a:rPr>
              <a:t>il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71500" y="4245844"/>
            <a:ext cx="5786745" cy="87927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spc="0" dirty="0" smtClean="0">
                <a:latin typeface="Century Schoolbook"/>
                <a:cs typeface="Century Schoolbook"/>
              </a:rPr>
              <a:t>faut</a:t>
            </a:r>
            <a:r>
              <a:rPr sz="2400" b="1" spc="64" dirty="0" smtClean="0">
                <a:latin typeface="Century Schoolbook"/>
                <a:cs typeface="Century Schoolbook"/>
              </a:rPr>
              <a:t> </a:t>
            </a:r>
            <a:r>
              <a:rPr sz="2400" b="1" spc="9" dirty="0" smtClean="0">
                <a:latin typeface="Century Schoolbook"/>
                <a:cs typeface="Century Schoolbook"/>
              </a:rPr>
              <a:t>a</a:t>
            </a:r>
            <a:r>
              <a:rPr sz="2400" b="1" spc="0" dirty="0" smtClean="0">
                <a:latin typeface="Century Schoolbook"/>
                <a:cs typeface="Century Schoolbook"/>
              </a:rPr>
              <a:t>g</a:t>
            </a:r>
            <a:r>
              <a:rPr sz="2400" b="1" spc="-14" dirty="0" smtClean="0">
                <a:latin typeface="Century Schoolbook"/>
                <a:cs typeface="Century Schoolbook"/>
              </a:rPr>
              <a:t>i</a:t>
            </a:r>
            <a:r>
              <a:rPr sz="2400" b="1" spc="0" dirty="0" smtClean="0">
                <a:latin typeface="Century Schoolbook"/>
                <a:cs typeface="Century Schoolbook"/>
              </a:rPr>
              <a:t>r</a:t>
            </a:r>
            <a:r>
              <a:rPr sz="2400" b="1" spc="89" dirty="0" smtClean="0">
                <a:latin typeface="Century Schoolbook"/>
                <a:cs typeface="Century Schoolbook"/>
              </a:rPr>
              <a:t> </a:t>
            </a:r>
            <a:r>
              <a:rPr sz="2400" b="1" spc="0" dirty="0" smtClean="0">
                <a:latin typeface="Century Schoolbook"/>
                <a:cs typeface="Century Schoolbook"/>
              </a:rPr>
              <a:t>s</a:t>
            </a:r>
            <a:r>
              <a:rPr sz="2400" b="1" spc="14" dirty="0" smtClean="0">
                <a:latin typeface="Century Schoolbook"/>
                <a:cs typeface="Century Schoolbook"/>
              </a:rPr>
              <a:t>u</a:t>
            </a:r>
            <a:r>
              <a:rPr sz="2400" b="1" spc="0" dirty="0" smtClean="0">
                <a:latin typeface="Century Schoolbook"/>
                <a:cs typeface="Century Schoolbook"/>
              </a:rPr>
              <a:t>r</a:t>
            </a:r>
            <a:r>
              <a:rPr sz="2400" b="1" spc="84" dirty="0" smtClean="0">
                <a:latin typeface="Century Schoolbook"/>
                <a:cs typeface="Century Schoolbook"/>
              </a:rPr>
              <a:t> </a:t>
            </a:r>
            <a:r>
              <a:rPr sz="2400" b="1" spc="0" dirty="0" smtClean="0">
                <a:latin typeface="Century Schoolbook"/>
                <a:cs typeface="Century Schoolbook"/>
              </a:rPr>
              <a:t>les</a:t>
            </a:r>
            <a:r>
              <a:rPr sz="2400" b="1" spc="89" dirty="0" smtClean="0">
                <a:latin typeface="Century Schoolbook"/>
                <a:cs typeface="Century Schoolbook"/>
              </a:rPr>
              <a:t> </a:t>
            </a:r>
            <a:r>
              <a:rPr sz="2400" b="1" spc="0" dirty="0" smtClean="0">
                <a:latin typeface="Century Schoolbook"/>
                <a:cs typeface="Century Schoolbook"/>
              </a:rPr>
              <a:t>en</a:t>
            </a:r>
            <a:r>
              <a:rPr sz="2400" b="1" spc="14" dirty="0" smtClean="0">
                <a:latin typeface="Century Schoolbook"/>
                <a:cs typeface="Century Schoolbook"/>
              </a:rPr>
              <a:t>t</a:t>
            </a:r>
            <a:r>
              <a:rPr sz="2400" b="1" spc="0" dirty="0" smtClean="0">
                <a:latin typeface="Century Schoolbook"/>
                <a:cs typeface="Century Schoolbook"/>
              </a:rPr>
              <a:t>rées</a:t>
            </a:r>
            <a:r>
              <a:rPr sz="2400" b="1" spc="74" dirty="0" smtClean="0">
                <a:latin typeface="Century Schoolbook"/>
                <a:cs typeface="Century Schoolbook"/>
              </a:rPr>
              <a:t> </a:t>
            </a:r>
            <a:r>
              <a:rPr sz="2400" b="1" spc="0" dirty="0" smtClean="0">
                <a:latin typeface="Century Schoolbook"/>
                <a:cs typeface="Century Schoolbook"/>
              </a:rPr>
              <a:t>sy</a:t>
            </a:r>
            <a:r>
              <a:rPr sz="2400" b="1" spc="-9" dirty="0" smtClean="0">
                <a:latin typeface="Century Schoolbook"/>
                <a:cs typeface="Century Schoolbook"/>
              </a:rPr>
              <a:t>n</a:t>
            </a:r>
            <a:r>
              <a:rPr sz="2400" b="1" spc="25" dirty="0" smtClean="0">
                <a:latin typeface="Century Schoolbook"/>
                <a:cs typeface="Century Schoolbook"/>
              </a:rPr>
              <a:t>c</a:t>
            </a:r>
            <a:r>
              <a:rPr sz="2400" b="1" spc="0" dirty="0" smtClean="0">
                <a:latin typeface="Century Schoolbook"/>
                <a:cs typeface="Century Schoolbook"/>
              </a:rPr>
              <a:t>h</a:t>
            </a:r>
            <a:r>
              <a:rPr sz="2400" b="1" spc="4" dirty="0" smtClean="0">
                <a:latin typeface="Century Schoolbook"/>
                <a:cs typeface="Century Schoolbook"/>
              </a:rPr>
              <a:t>r</a:t>
            </a:r>
            <a:r>
              <a:rPr sz="2400" b="1" spc="0" dirty="0" smtClean="0">
                <a:latin typeface="Century Schoolbook"/>
                <a:cs typeface="Century Schoolbook"/>
              </a:rPr>
              <a:t>o</a:t>
            </a:r>
            <a:r>
              <a:rPr sz="2400" b="1" spc="-9" dirty="0" smtClean="0">
                <a:latin typeface="Century Schoolbook"/>
                <a:cs typeface="Century Schoolbook"/>
              </a:rPr>
              <a:t>n</a:t>
            </a:r>
            <a:r>
              <a:rPr sz="2400" b="1" spc="0" dirty="0" smtClean="0">
                <a:latin typeface="Century Schoolbook"/>
                <a:cs typeface="Century Schoolbook"/>
              </a:rPr>
              <a:t>es</a:t>
            </a:r>
            <a:endParaRPr sz="2400">
              <a:latin typeface="Century Schoolbook"/>
              <a:cs typeface="Century Schoolbook"/>
            </a:endParaRPr>
          </a:p>
          <a:p>
            <a:pPr marL="12700" marR="45720">
              <a:lnSpc>
                <a:spcPct val="100179"/>
              </a:lnSpc>
              <a:spcBef>
                <a:spcPts val="1308"/>
              </a:spcBef>
            </a:pPr>
            <a:r>
              <a:rPr sz="2400" b="1" spc="0" dirty="0" smtClean="0">
                <a:latin typeface="Century Schoolbook"/>
                <a:cs typeface="Century Schoolbook"/>
              </a:rPr>
              <a:t>Ti</a:t>
            </a:r>
            <a:r>
              <a:rPr sz="2400" b="1" spc="4" dirty="0" smtClean="0">
                <a:latin typeface="Century Schoolbook"/>
                <a:cs typeface="Century Schoolbook"/>
              </a:rPr>
              <a:t>)</a:t>
            </a:r>
            <a:r>
              <a:rPr sz="2400" b="1" spc="0" dirty="0" smtClean="0">
                <a:latin typeface="Century Schoolbook"/>
                <a:cs typeface="Century Schoolbook"/>
              </a:rPr>
              <a:t>.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384925" y="4245844"/>
            <a:ext cx="2405298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spc="0" dirty="0" smtClean="0">
                <a:latin typeface="Century Schoolbook"/>
                <a:cs typeface="Century Schoolbook"/>
              </a:rPr>
              <a:t>(</a:t>
            </a:r>
            <a:r>
              <a:rPr sz="2400" b="1" spc="4" dirty="0" smtClean="0">
                <a:latin typeface="Century Schoolbook"/>
                <a:cs typeface="Century Schoolbook"/>
              </a:rPr>
              <a:t>D</a:t>
            </a:r>
            <a:r>
              <a:rPr sz="2400" b="1" spc="-4" dirty="0" smtClean="0">
                <a:latin typeface="Century Schoolbook"/>
                <a:cs typeface="Century Schoolbook"/>
              </a:rPr>
              <a:t>i</a:t>
            </a:r>
            <a:r>
              <a:rPr sz="2400" b="1" spc="0" dirty="0" smtClean="0">
                <a:latin typeface="Century Schoolbook"/>
                <a:cs typeface="Century Schoolbook"/>
              </a:rPr>
              <a:t>,</a:t>
            </a:r>
            <a:r>
              <a:rPr sz="2400" b="1" spc="84" dirty="0" smtClean="0">
                <a:latin typeface="Century Schoolbook"/>
                <a:cs typeface="Century Schoolbook"/>
              </a:rPr>
              <a:t> </a:t>
            </a:r>
            <a:r>
              <a:rPr sz="2400" b="1" spc="4" dirty="0" smtClean="0">
                <a:latin typeface="Century Schoolbook"/>
                <a:cs typeface="Century Schoolbook"/>
              </a:rPr>
              <a:t>J</a:t>
            </a:r>
            <a:r>
              <a:rPr sz="2400" b="1" spc="0" dirty="0" smtClean="0">
                <a:latin typeface="Century Schoolbook"/>
                <a:cs typeface="Century Schoolbook"/>
              </a:rPr>
              <a:t>i</a:t>
            </a:r>
            <a:r>
              <a:rPr sz="2400" b="1" spc="64" dirty="0" smtClean="0">
                <a:latin typeface="Century Schoolbook"/>
                <a:cs typeface="Century Schoolbook"/>
              </a:rPr>
              <a:t> </a:t>
            </a:r>
            <a:r>
              <a:rPr sz="2400" b="1" spc="0" dirty="0" smtClean="0">
                <a:latin typeface="Century Schoolbook"/>
                <a:cs typeface="Century Schoolbook"/>
              </a:rPr>
              <a:t>et</a:t>
            </a:r>
            <a:r>
              <a:rPr sz="2400" b="1" spc="89" dirty="0" smtClean="0">
                <a:latin typeface="Century Schoolbook"/>
                <a:cs typeface="Century Schoolbook"/>
              </a:rPr>
              <a:t> </a:t>
            </a:r>
            <a:r>
              <a:rPr sz="2400" b="1" spc="4" dirty="0" smtClean="0">
                <a:latin typeface="Century Schoolbook"/>
                <a:cs typeface="Century Schoolbook"/>
              </a:rPr>
              <a:t>K</a:t>
            </a:r>
            <a:r>
              <a:rPr sz="2400" b="1" spc="0" dirty="0" smtClean="0">
                <a:latin typeface="Century Schoolbook"/>
                <a:cs typeface="Century Schoolbook"/>
              </a:rPr>
              <a:t>i</a:t>
            </a:r>
            <a:r>
              <a:rPr sz="2400" b="1" spc="64" dirty="0" smtClean="0">
                <a:latin typeface="Century Schoolbook"/>
                <a:cs typeface="Century Schoolbook"/>
              </a:rPr>
              <a:t> </a:t>
            </a:r>
            <a:r>
              <a:rPr sz="2400" b="1" spc="14" dirty="0" smtClean="0">
                <a:latin typeface="Century Schoolbook"/>
                <a:cs typeface="Century Schoolbook"/>
              </a:rPr>
              <a:t>ou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4300" y="5343759"/>
            <a:ext cx="331434" cy="3301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spc="0" dirty="0" smtClean="0">
                <a:latin typeface="Century Schoolbook"/>
                <a:cs typeface="Century Schoolbook"/>
              </a:rPr>
              <a:t>2.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571500" y="5343759"/>
            <a:ext cx="8225749" cy="142785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8808">
              <a:lnSpc>
                <a:spcPts val="2585"/>
              </a:lnSpc>
              <a:spcBef>
                <a:spcPts val="129"/>
              </a:spcBef>
            </a:pPr>
            <a:r>
              <a:rPr sz="2400" b="1" spc="0" dirty="0" smtClean="0">
                <a:latin typeface="Century Schoolbook"/>
                <a:cs typeface="Century Schoolbook"/>
              </a:rPr>
              <a:t>P</a:t>
            </a:r>
            <a:r>
              <a:rPr sz="2400" b="1" spc="-4" dirty="0" smtClean="0">
                <a:latin typeface="Century Schoolbook"/>
                <a:cs typeface="Century Schoolbook"/>
              </a:rPr>
              <a:t>o</a:t>
            </a:r>
            <a:r>
              <a:rPr sz="2400" b="1" spc="0" dirty="0" smtClean="0">
                <a:latin typeface="Century Schoolbook"/>
                <a:cs typeface="Century Schoolbook"/>
              </a:rPr>
              <a:t>ur</a:t>
            </a:r>
            <a:r>
              <a:rPr sz="2400" b="1" spc="204" dirty="0" smtClean="0">
                <a:latin typeface="Century Schoolbook"/>
                <a:cs typeface="Century Schoolbook"/>
              </a:rPr>
              <a:t> </a:t>
            </a:r>
            <a:r>
              <a:rPr sz="2400" b="1" spc="0" dirty="0" smtClean="0">
                <a:latin typeface="Century Schoolbook"/>
                <a:cs typeface="Century Schoolbook"/>
              </a:rPr>
              <a:t>les</a:t>
            </a:r>
            <a:r>
              <a:rPr sz="2400" b="1" spc="209" dirty="0" smtClean="0">
                <a:latin typeface="Century Schoolbook"/>
                <a:cs typeface="Century Schoolbook"/>
              </a:rPr>
              <a:t> </a:t>
            </a:r>
            <a:r>
              <a:rPr sz="2400" b="1" spc="0" dirty="0" smtClean="0">
                <a:latin typeface="Century Schoolbook"/>
                <a:cs typeface="Century Schoolbook"/>
              </a:rPr>
              <a:t>éta</a:t>
            </a:r>
            <a:r>
              <a:rPr sz="2400" b="1" spc="-9" dirty="0" smtClean="0">
                <a:latin typeface="Century Schoolbook"/>
                <a:cs typeface="Century Schoolbook"/>
              </a:rPr>
              <a:t>t</a:t>
            </a:r>
            <a:r>
              <a:rPr sz="2400" b="1" spc="0" dirty="0" smtClean="0">
                <a:latin typeface="Century Schoolbook"/>
                <a:cs typeface="Century Schoolbook"/>
              </a:rPr>
              <a:t>s</a:t>
            </a:r>
            <a:r>
              <a:rPr sz="2400" b="1" spc="189" dirty="0" smtClean="0">
                <a:latin typeface="Century Schoolbook"/>
                <a:cs typeface="Century Schoolbook"/>
              </a:rPr>
              <a:t> </a:t>
            </a:r>
            <a:r>
              <a:rPr sz="2400" b="1" spc="19" dirty="0" smtClean="0">
                <a:latin typeface="Century Schoolbook"/>
                <a:cs typeface="Century Schoolbook"/>
              </a:rPr>
              <a:t>q</a:t>
            </a:r>
            <a:r>
              <a:rPr sz="2400" b="1" spc="0" dirty="0" smtClean="0">
                <a:latin typeface="Century Schoolbook"/>
                <a:cs typeface="Century Schoolbook"/>
              </a:rPr>
              <a:t>ui</a:t>
            </a:r>
            <a:r>
              <a:rPr sz="2400" b="1" spc="204" dirty="0" smtClean="0">
                <a:latin typeface="Century Schoolbook"/>
                <a:cs typeface="Century Schoolbook"/>
              </a:rPr>
              <a:t> </a:t>
            </a:r>
            <a:r>
              <a:rPr sz="2400" b="1" spc="0" dirty="0" smtClean="0">
                <a:latin typeface="Century Schoolbook"/>
                <a:cs typeface="Century Schoolbook"/>
              </a:rPr>
              <a:t>n’</a:t>
            </a:r>
            <a:r>
              <a:rPr sz="2400" b="1" spc="-9" dirty="0" smtClean="0">
                <a:latin typeface="Century Schoolbook"/>
                <a:cs typeface="Century Schoolbook"/>
              </a:rPr>
              <a:t>a</a:t>
            </a:r>
            <a:r>
              <a:rPr sz="2400" b="1" spc="0" dirty="0" smtClean="0">
                <a:latin typeface="Century Schoolbook"/>
                <a:cs typeface="Century Schoolbook"/>
              </a:rPr>
              <a:t>pp</a:t>
            </a:r>
            <a:r>
              <a:rPr sz="2400" b="1" spc="-4" dirty="0" smtClean="0">
                <a:latin typeface="Century Schoolbook"/>
                <a:cs typeface="Century Schoolbook"/>
              </a:rPr>
              <a:t>a</a:t>
            </a:r>
            <a:r>
              <a:rPr sz="2400" b="1" spc="9" dirty="0" smtClean="0">
                <a:latin typeface="Century Schoolbook"/>
                <a:cs typeface="Century Schoolbook"/>
              </a:rPr>
              <a:t>r</a:t>
            </a:r>
            <a:r>
              <a:rPr sz="2400" b="1" spc="0" dirty="0" smtClean="0">
                <a:latin typeface="Century Schoolbook"/>
                <a:cs typeface="Century Schoolbook"/>
              </a:rPr>
              <a:t>t</a:t>
            </a:r>
            <a:r>
              <a:rPr sz="2400" b="1" spc="-9" dirty="0" smtClean="0">
                <a:latin typeface="Century Schoolbook"/>
                <a:cs typeface="Century Schoolbook"/>
              </a:rPr>
              <a:t>i</a:t>
            </a:r>
            <a:r>
              <a:rPr sz="2400" b="1" spc="0" dirty="0" smtClean="0">
                <a:latin typeface="Century Schoolbook"/>
                <a:cs typeface="Century Schoolbook"/>
              </a:rPr>
              <a:t>e</a:t>
            </a:r>
            <a:r>
              <a:rPr sz="2400" b="1" spc="14" dirty="0" smtClean="0">
                <a:latin typeface="Century Schoolbook"/>
                <a:cs typeface="Century Schoolbook"/>
              </a:rPr>
              <a:t>nn</a:t>
            </a:r>
            <a:r>
              <a:rPr sz="2400" b="1" spc="0" dirty="0" smtClean="0">
                <a:latin typeface="Century Schoolbook"/>
                <a:cs typeface="Century Schoolbook"/>
              </a:rPr>
              <a:t>ent</a:t>
            </a:r>
            <a:r>
              <a:rPr sz="2400" b="1" spc="194" dirty="0" smtClean="0">
                <a:latin typeface="Century Schoolbook"/>
                <a:cs typeface="Century Schoolbook"/>
              </a:rPr>
              <a:t> </a:t>
            </a:r>
            <a:r>
              <a:rPr sz="2400" b="1" spc="0" dirty="0" smtClean="0">
                <a:latin typeface="Century Schoolbook"/>
                <a:cs typeface="Century Schoolbook"/>
              </a:rPr>
              <a:t>pas</a:t>
            </a:r>
            <a:r>
              <a:rPr sz="2400" b="1" spc="204" dirty="0" smtClean="0">
                <a:latin typeface="Century Schoolbook"/>
                <a:cs typeface="Century Schoolbook"/>
              </a:rPr>
              <a:t> </a:t>
            </a:r>
            <a:r>
              <a:rPr sz="2400" b="1" spc="-4" dirty="0" smtClean="0">
                <a:latin typeface="Century Schoolbook"/>
                <a:cs typeface="Century Schoolbook"/>
              </a:rPr>
              <a:t>a</a:t>
            </a:r>
            <a:r>
              <a:rPr sz="2400" b="1" spc="0" dirty="0" smtClean="0">
                <a:latin typeface="Century Schoolbook"/>
                <a:cs typeface="Century Schoolbook"/>
              </a:rPr>
              <a:t>u</a:t>
            </a:r>
            <a:r>
              <a:rPr sz="2400" b="1" spc="204" dirty="0" smtClean="0">
                <a:latin typeface="Century Schoolbook"/>
                <a:cs typeface="Century Schoolbook"/>
              </a:rPr>
              <a:t> </a:t>
            </a:r>
            <a:r>
              <a:rPr sz="2400" b="1" spc="0" dirty="0" smtClean="0">
                <a:latin typeface="Century Schoolbook"/>
                <a:cs typeface="Century Schoolbook"/>
              </a:rPr>
              <a:t>cycle</a:t>
            </a:r>
            <a:r>
              <a:rPr sz="2400" b="1" spc="214" dirty="0" smtClean="0">
                <a:latin typeface="Century Schoolbook"/>
                <a:cs typeface="Century Schoolbook"/>
              </a:rPr>
              <a:t> </a:t>
            </a:r>
            <a:r>
              <a:rPr sz="2400" b="1" spc="0" dirty="0" smtClean="0">
                <a:latin typeface="Century Schoolbook"/>
                <a:cs typeface="Century Schoolbook"/>
              </a:rPr>
              <a:t>du</a:t>
            </a:r>
            <a:endParaRPr sz="2400">
              <a:latin typeface="Century Schoolbook"/>
              <a:cs typeface="Century Schoolbook"/>
            </a:endParaRPr>
          </a:p>
          <a:p>
            <a:pPr marL="12700">
              <a:lnSpc>
                <a:spcPts val="2885"/>
              </a:lnSpc>
              <a:spcBef>
                <a:spcPts val="1305"/>
              </a:spcBef>
            </a:pPr>
            <a:r>
              <a:rPr sz="2400" b="1" spc="0" dirty="0" smtClean="0">
                <a:latin typeface="Century Schoolbook"/>
                <a:cs typeface="Century Schoolbook"/>
              </a:rPr>
              <a:t>co</a:t>
            </a:r>
            <a:r>
              <a:rPr sz="2400" b="1" spc="4" dirty="0" smtClean="0">
                <a:latin typeface="Century Schoolbook"/>
                <a:cs typeface="Century Schoolbook"/>
              </a:rPr>
              <a:t>m</a:t>
            </a:r>
            <a:r>
              <a:rPr sz="2400" b="1" spc="0" dirty="0" smtClean="0">
                <a:latin typeface="Century Schoolbook"/>
                <a:cs typeface="Century Schoolbook"/>
              </a:rPr>
              <a:t>pteu</a:t>
            </a:r>
            <a:r>
              <a:rPr sz="2400" b="1" spc="-9" dirty="0" smtClean="0">
                <a:latin typeface="Century Schoolbook"/>
                <a:cs typeface="Century Schoolbook"/>
              </a:rPr>
              <a:t>r</a:t>
            </a:r>
            <a:r>
              <a:rPr sz="2400" b="1" spc="0" dirty="0" smtClean="0">
                <a:latin typeface="Century Schoolbook"/>
                <a:cs typeface="Century Schoolbook"/>
              </a:rPr>
              <a:t>,</a:t>
            </a:r>
            <a:r>
              <a:rPr sz="2400" b="1" spc="513" dirty="0" smtClean="0">
                <a:latin typeface="Century Schoolbook"/>
                <a:cs typeface="Century Schoolbook"/>
              </a:rPr>
              <a:t> </a:t>
            </a:r>
            <a:r>
              <a:rPr sz="2400" b="1" spc="-9" dirty="0" smtClean="0">
                <a:latin typeface="Century Schoolbook"/>
                <a:cs typeface="Century Schoolbook"/>
              </a:rPr>
              <a:t>i</a:t>
            </a:r>
            <a:r>
              <a:rPr sz="2400" b="1" spc="0" dirty="0" smtClean="0">
                <a:latin typeface="Century Schoolbook"/>
                <a:cs typeface="Century Schoolbook"/>
              </a:rPr>
              <a:t>l</a:t>
            </a:r>
            <a:r>
              <a:rPr sz="2400" b="1" spc="483" dirty="0" smtClean="0">
                <a:latin typeface="Century Schoolbook"/>
                <a:cs typeface="Century Schoolbook"/>
              </a:rPr>
              <a:t> </a:t>
            </a:r>
            <a:r>
              <a:rPr sz="2400" b="1" spc="0" dirty="0" smtClean="0">
                <a:latin typeface="Century Schoolbook"/>
                <a:cs typeface="Century Schoolbook"/>
              </a:rPr>
              <a:t>f</a:t>
            </a:r>
            <a:r>
              <a:rPr sz="2400" b="1" spc="14" dirty="0" smtClean="0">
                <a:latin typeface="Century Schoolbook"/>
                <a:cs typeface="Century Schoolbook"/>
              </a:rPr>
              <a:t>a</a:t>
            </a:r>
            <a:r>
              <a:rPr sz="2400" b="1" spc="0" dirty="0" smtClean="0">
                <a:latin typeface="Century Schoolbook"/>
                <a:cs typeface="Century Schoolbook"/>
              </a:rPr>
              <a:t>ut</a:t>
            </a:r>
            <a:r>
              <a:rPr sz="2400" b="1" spc="513" dirty="0" smtClean="0">
                <a:latin typeface="Century Schoolbook"/>
                <a:cs typeface="Century Schoolbook"/>
              </a:rPr>
              <a:t> </a:t>
            </a:r>
            <a:r>
              <a:rPr sz="2400" b="1" spc="0" dirty="0" smtClean="0">
                <a:latin typeface="Century Schoolbook"/>
                <a:cs typeface="Century Schoolbook"/>
              </a:rPr>
              <a:t>les</a:t>
            </a:r>
            <a:r>
              <a:rPr sz="2400" b="1" spc="488" dirty="0" smtClean="0">
                <a:latin typeface="Century Schoolbook"/>
                <a:cs typeface="Century Schoolbook"/>
              </a:rPr>
              <a:t> </a:t>
            </a:r>
            <a:r>
              <a:rPr sz="2400" b="1" spc="0" dirty="0" smtClean="0">
                <a:latin typeface="Century Schoolbook"/>
                <a:cs typeface="Century Schoolbook"/>
              </a:rPr>
              <a:t>con</a:t>
            </a:r>
            <a:r>
              <a:rPr sz="2400" b="1" spc="9" dirty="0" smtClean="0">
                <a:latin typeface="Century Schoolbook"/>
                <a:cs typeface="Century Schoolbook"/>
              </a:rPr>
              <a:t>s</a:t>
            </a:r>
            <a:r>
              <a:rPr sz="2400" b="1" spc="-4" dirty="0" smtClean="0">
                <a:latin typeface="Century Schoolbook"/>
                <a:cs typeface="Century Schoolbook"/>
              </a:rPr>
              <a:t>i</a:t>
            </a:r>
            <a:r>
              <a:rPr sz="2400" b="1" spc="0" dirty="0" smtClean="0">
                <a:latin typeface="Century Schoolbook"/>
                <a:cs typeface="Century Schoolbook"/>
              </a:rPr>
              <a:t>dé</a:t>
            </a:r>
            <a:r>
              <a:rPr sz="2400" b="1" spc="14" dirty="0" smtClean="0">
                <a:latin typeface="Century Schoolbook"/>
                <a:cs typeface="Century Schoolbook"/>
              </a:rPr>
              <a:t>r</a:t>
            </a:r>
            <a:r>
              <a:rPr sz="2400" b="1" spc="0" dirty="0" smtClean="0">
                <a:latin typeface="Century Schoolbook"/>
                <a:cs typeface="Century Schoolbook"/>
              </a:rPr>
              <a:t>er</a:t>
            </a:r>
            <a:r>
              <a:rPr sz="2400" b="1" spc="498" dirty="0" smtClean="0">
                <a:latin typeface="Century Schoolbook"/>
                <a:cs typeface="Century Schoolbook"/>
              </a:rPr>
              <a:t> </a:t>
            </a:r>
            <a:r>
              <a:rPr sz="2400" b="1" spc="0" dirty="0" smtClean="0">
                <a:latin typeface="Century Schoolbook"/>
                <a:cs typeface="Century Schoolbook"/>
              </a:rPr>
              <a:t>co</a:t>
            </a:r>
            <a:r>
              <a:rPr sz="2400" b="1" spc="4" dirty="0" smtClean="0">
                <a:latin typeface="Century Schoolbook"/>
                <a:cs typeface="Century Schoolbook"/>
              </a:rPr>
              <a:t>mm</a:t>
            </a:r>
            <a:r>
              <a:rPr sz="2400" b="1" spc="0" dirty="0" smtClean="0">
                <a:latin typeface="Century Schoolbook"/>
                <a:cs typeface="Century Schoolbook"/>
              </a:rPr>
              <a:t>e</a:t>
            </a:r>
            <a:r>
              <a:rPr sz="2400" b="1" spc="498" dirty="0" smtClean="0">
                <a:latin typeface="Century Schoolbook"/>
                <a:cs typeface="Century Schoolbook"/>
              </a:rPr>
              <a:t> </a:t>
            </a:r>
            <a:r>
              <a:rPr sz="2400" b="1" spc="0" dirty="0" smtClean="0">
                <a:latin typeface="Century Schoolbook"/>
                <a:cs typeface="Century Schoolbook"/>
              </a:rPr>
              <a:t>éta</a:t>
            </a:r>
            <a:r>
              <a:rPr sz="2400" b="1" spc="-9" dirty="0" smtClean="0">
                <a:latin typeface="Century Schoolbook"/>
                <a:cs typeface="Century Schoolbook"/>
              </a:rPr>
              <a:t>n</a:t>
            </a:r>
            <a:r>
              <a:rPr sz="2400" b="1" spc="0" dirty="0" smtClean="0">
                <a:latin typeface="Century Schoolbook"/>
                <a:cs typeface="Century Schoolbook"/>
              </a:rPr>
              <a:t>t</a:t>
            </a:r>
            <a:r>
              <a:rPr sz="2400" b="1" spc="513" dirty="0" smtClean="0">
                <a:latin typeface="Century Schoolbook"/>
                <a:cs typeface="Century Schoolbook"/>
              </a:rPr>
              <a:t> </a:t>
            </a:r>
            <a:r>
              <a:rPr sz="2400" b="1" spc="-525" dirty="0" smtClean="0">
                <a:latin typeface="Century Schoolbook"/>
                <a:cs typeface="Century Schoolbook"/>
              </a:rPr>
              <a:t>d</a:t>
            </a:r>
            <a:r>
              <a:rPr sz="2100" b="1" spc="-279" baseline="27728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9</a:t>
            </a:r>
            <a:r>
              <a:rPr sz="2400" b="1" spc="-1104" dirty="0" smtClean="0">
                <a:latin typeface="Century Schoolbook"/>
                <a:cs typeface="Century Schoolbook"/>
              </a:rPr>
              <a:t>e</a:t>
            </a:r>
            <a:r>
              <a:rPr sz="2100" b="1" spc="0" baseline="27728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2</a:t>
            </a:r>
            <a:r>
              <a:rPr sz="2100" b="1" spc="-99" baseline="27728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 </a:t>
            </a:r>
            <a:r>
              <a:rPr sz="2400" b="1" spc="0" dirty="0" smtClean="0">
                <a:latin typeface="Century Schoolbook"/>
                <a:cs typeface="Century Schoolbook"/>
              </a:rPr>
              <a:t>s</a:t>
            </a:r>
            <a:endParaRPr sz="2400">
              <a:latin typeface="Century Schoolbook"/>
              <a:cs typeface="Century Schoolbook"/>
            </a:endParaRPr>
          </a:p>
          <a:p>
            <a:pPr marL="12700" marR="54528">
              <a:lnSpc>
                <a:spcPct val="100179"/>
              </a:lnSpc>
              <a:spcBef>
                <a:spcPts val="1437"/>
              </a:spcBef>
            </a:pPr>
            <a:r>
              <a:rPr sz="2400" b="1" spc="0" dirty="0" smtClean="0">
                <a:latin typeface="Century Schoolbook"/>
                <a:cs typeface="Century Schoolbook"/>
              </a:rPr>
              <a:t>ét</a:t>
            </a:r>
            <a:r>
              <a:rPr sz="2400" b="1" spc="-9" dirty="0" smtClean="0">
                <a:latin typeface="Century Schoolbook"/>
                <a:cs typeface="Century Schoolbook"/>
              </a:rPr>
              <a:t>a</a:t>
            </a:r>
            <a:r>
              <a:rPr sz="2400" b="1" spc="0" dirty="0" smtClean="0">
                <a:latin typeface="Century Schoolbook"/>
                <a:cs typeface="Century Schoolbook"/>
              </a:rPr>
              <a:t>ts</a:t>
            </a:r>
            <a:r>
              <a:rPr sz="2400" b="1" spc="-9" dirty="0" smtClean="0">
                <a:latin typeface="Century Schoolbook"/>
                <a:cs typeface="Century Schoolbook"/>
              </a:rPr>
              <a:t> i</a:t>
            </a:r>
            <a:r>
              <a:rPr sz="2400" b="1" spc="0" dirty="0" smtClean="0">
                <a:latin typeface="Century Schoolbook"/>
                <a:cs typeface="Century Schoolbook"/>
              </a:rPr>
              <a:t>n</a:t>
            </a:r>
            <a:r>
              <a:rPr sz="2400" b="1" spc="-4" dirty="0" smtClean="0">
                <a:latin typeface="Century Schoolbook"/>
                <a:cs typeface="Century Schoolbook"/>
              </a:rPr>
              <a:t>d</a:t>
            </a:r>
            <a:r>
              <a:rPr sz="2400" b="1" spc="0" dirty="0" smtClean="0">
                <a:latin typeface="Century Schoolbook"/>
                <a:cs typeface="Century Schoolbook"/>
              </a:rPr>
              <a:t>éte</a:t>
            </a:r>
            <a:r>
              <a:rPr sz="2400" b="1" spc="-9" dirty="0" smtClean="0">
                <a:latin typeface="Century Schoolbook"/>
                <a:cs typeface="Century Schoolbook"/>
              </a:rPr>
              <a:t>r</a:t>
            </a:r>
            <a:r>
              <a:rPr sz="2400" b="1" spc="0" dirty="0" smtClean="0">
                <a:latin typeface="Century Schoolbook"/>
                <a:cs typeface="Century Schoolbook"/>
              </a:rPr>
              <a:t>mi</a:t>
            </a:r>
            <a:r>
              <a:rPr sz="2400" b="1" spc="-4" dirty="0" smtClean="0">
                <a:latin typeface="Century Schoolbook"/>
                <a:cs typeface="Century Schoolbook"/>
              </a:rPr>
              <a:t>n</a:t>
            </a:r>
            <a:r>
              <a:rPr sz="2400" b="1" spc="0" dirty="0" smtClean="0">
                <a:latin typeface="Century Schoolbook"/>
                <a:cs typeface="Century Schoolbook"/>
              </a:rPr>
              <a:t>é</a:t>
            </a:r>
            <a:r>
              <a:rPr sz="2400" b="1" spc="4" dirty="0" smtClean="0">
                <a:latin typeface="Century Schoolbook"/>
                <a:cs typeface="Century Schoolbook"/>
              </a:rPr>
              <a:t>s</a:t>
            </a:r>
            <a:r>
              <a:rPr sz="2400" b="1" spc="0" dirty="0" smtClean="0">
                <a:latin typeface="Century Schoolbook"/>
                <a:cs typeface="Century Schoolbook"/>
              </a:rPr>
              <a:t>.</a:t>
            </a:r>
            <a:endParaRPr sz="240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object 117"/>
          <p:cNvSpPr/>
          <p:nvPr/>
        </p:nvSpPr>
        <p:spPr>
          <a:xfrm>
            <a:off x="87630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896543" y="1318640"/>
            <a:ext cx="0" cy="3844925"/>
          </a:xfrm>
          <a:custGeom>
            <a:avLst/>
            <a:gdLst/>
            <a:ahLst/>
            <a:cxnLst/>
            <a:rect l="l" t="t" r="r" b="b"/>
            <a:pathLst>
              <a:path h="3844925">
                <a:moveTo>
                  <a:pt x="0" y="0"/>
                </a:moveTo>
                <a:lnTo>
                  <a:pt x="0" y="3844925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1613535" y="1318640"/>
            <a:ext cx="0" cy="3844925"/>
          </a:xfrm>
          <a:custGeom>
            <a:avLst/>
            <a:gdLst/>
            <a:ahLst/>
            <a:cxnLst/>
            <a:rect l="l" t="t" r="r" b="b"/>
            <a:pathLst>
              <a:path h="3844925">
                <a:moveTo>
                  <a:pt x="0" y="0"/>
                </a:moveTo>
                <a:lnTo>
                  <a:pt x="0" y="3844925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2330577" y="1318640"/>
            <a:ext cx="0" cy="3844925"/>
          </a:xfrm>
          <a:custGeom>
            <a:avLst/>
            <a:gdLst/>
            <a:ahLst/>
            <a:cxnLst/>
            <a:rect l="l" t="t" r="r" b="b"/>
            <a:pathLst>
              <a:path h="3844925">
                <a:moveTo>
                  <a:pt x="0" y="0"/>
                </a:moveTo>
                <a:lnTo>
                  <a:pt x="0" y="3844925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3047619" y="1318640"/>
            <a:ext cx="0" cy="3844925"/>
          </a:xfrm>
          <a:custGeom>
            <a:avLst/>
            <a:gdLst/>
            <a:ahLst/>
            <a:cxnLst/>
            <a:rect l="l" t="t" r="r" b="b"/>
            <a:pathLst>
              <a:path h="3844925">
                <a:moveTo>
                  <a:pt x="0" y="0"/>
                </a:moveTo>
                <a:lnTo>
                  <a:pt x="0" y="3844925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3764661" y="1318640"/>
            <a:ext cx="0" cy="3844925"/>
          </a:xfrm>
          <a:custGeom>
            <a:avLst/>
            <a:gdLst/>
            <a:ahLst/>
            <a:cxnLst/>
            <a:rect l="l" t="t" r="r" b="b"/>
            <a:pathLst>
              <a:path h="3844925">
                <a:moveTo>
                  <a:pt x="0" y="0"/>
                </a:moveTo>
                <a:lnTo>
                  <a:pt x="0" y="3844925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4481703" y="1318640"/>
            <a:ext cx="0" cy="3844925"/>
          </a:xfrm>
          <a:custGeom>
            <a:avLst/>
            <a:gdLst/>
            <a:ahLst/>
            <a:cxnLst/>
            <a:rect l="l" t="t" r="r" b="b"/>
            <a:pathLst>
              <a:path h="3844925">
                <a:moveTo>
                  <a:pt x="0" y="0"/>
                </a:moveTo>
                <a:lnTo>
                  <a:pt x="0" y="3844925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5198745" y="1318640"/>
            <a:ext cx="0" cy="3844925"/>
          </a:xfrm>
          <a:custGeom>
            <a:avLst/>
            <a:gdLst/>
            <a:ahLst/>
            <a:cxnLst/>
            <a:rect l="l" t="t" r="r" b="b"/>
            <a:pathLst>
              <a:path h="3844925">
                <a:moveTo>
                  <a:pt x="0" y="0"/>
                </a:moveTo>
                <a:lnTo>
                  <a:pt x="0" y="3844925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5915787" y="1318640"/>
            <a:ext cx="0" cy="3844925"/>
          </a:xfrm>
          <a:custGeom>
            <a:avLst/>
            <a:gdLst/>
            <a:ahLst/>
            <a:cxnLst/>
            <a:rect l="l" t="t" r="r" b="b"/>
            <a:pathLst>
              <a:path h="3844925">
                <a:moveTo>
                  <a:pt x="0" y="0"/>
                </a:moveTo>
                <a:lnTo>
                  <a:pt x="0" y="3844925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6632829" y="1318640"/>
            <a:ext cx="0" cy="3844925"/>
          </a:xfrm>
          <a:custGeom>
            <a:avLst/>
            <a:gdLst/>
            <a:ahLst/>
            <a:cxnLst/>
            <a:rect l="l" t="t" r="r" b="b"/>
            <a:pathLst>
              <a:path h="3844925">
                <a:moveTo>
                  <a:pt x="0" y="0"/>
                </a:moveTo>
                <a:lnTo>
                  <a:pt x="0" y="3844925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7349871" y="1318640"/>
            <a:ext cx="0" cy="3844925"/>
          </a:xfrm>
          <a:custGeom>
            <a:avLst/>
            <a:gdLst/>
            <a:ahLst/>
            <a:cxnLst/>
            <a:rect l="l" t="t" r="r" b="b"/>
            <a:pathLst>
              <a:path h="3844925">
                <a:moveTo>
                  <a:pt x="0" y="0"/>
                </a:moveTo>
                <a:lnTo>
                  <a:pt x="0" y="3844925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8066913" y="1318640"/>
            <a:ext cx="0" cy="3844925"/>
          </a:xfrm>
          <a:custGeom>
            <a:avLst/>
            <a:gdLst/>
            <a:ahLst/>
            <a:cxnLst/>
            <a:rect l="l" t="t" r="r" b="b"/>
            <a:pathLst>
              <a:path h="3844925">
                <a:moveTo>
                  <a:pt x="0" y="0"/>
                </a:moveTo>
                <a:lnTo>
                  <a:pt x="0" y="3844925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173164" y="1750822"/>
            <a:ext cx="8617140" cy="0"/>
          </a:xfrm>
          <a:custGeom>
            <a:avLst/>
            <a:gdLst/>
            <a:ahLst/>
            <a:cxnLst/>
            <a:rect l="l" t="t" r="r" b="b"/>
            <a:pathLst>
              <a:path w="8617140">
                <a:moveTo>
                  <a:pt x="0" y="0"/>
                </a:moveTo>
                <a:lnTo>
                  <a:pt x="861714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173164" y="2176653"/>
            <a:ext cx="8617140" cy="0"/>
          </a:xfrm>
          <a:custGeom>
            <a:avLst/>
            <a:gdLst/>
            <a:ahLst/>
            <a:cxnLst/>
            <a:rect l="l" t="t" r="r" b="b"/>
            <a:pathLst>
              <a:path w="8617140">
                <a:moveTo>
                  <a:pt x="0" y="0"/>
                </a:moveTo>
                <a:lnTo>
                  <a:pt x="861714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173164" y="2602357"/>
            <a:ext cx="8617140" cy="0"/>
          </a:xfrm>
          <a:custGeom>
            <a:avLst/>
            <a:gdLst/>
            <a:ahLst/>
            <a:cxnLst/>
            <a:rect l="l" t="t" r="r" b="b"/>
            <a:pathLst>
              <a:path w="8617140">
                <a:moveTo>
                  <a:pt x="0" y="0"/>
                </a:moveTo>
                <a:lnTo>
                  <a:pt x="861714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173164" y="3028188"/>
            <a:ext cx="8617140" cy="0"/>
          </a:xfrm>
          <a:custGeom>
            <a:avLst/>
            <a:gdLst/>
            <a:ahLst/>
            <a:cxnLst/>
            <a:rect l="l" t="t" r="r" b="b"/>
            <a:pathLst>
              <a:path w="8617140">
                <a:moveTo>
                  <a:pt x="0" y="0"/>
                </a:moveTo>
                <a:lnTo>
                  <a:pt x="861714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173164" y="3454019"/>
            <a:ext cx="8617140" cy="0"/>
          </a:xfrm>
          <a:custGeom>
            <a:avLst/>
            <a:gdLst/>
            <a:ahLst/>
            <a:cxnLst/>
            <a:rect l="l" t="t" r="r" b="b"/>
            <a:pathLst>
              <a:path w="8617140">
                <a:moveTo>
                  <a:pt x="0" y="0"/>
                </a:moveTo>
                <a:lnTo>
                  <a:pt x="861714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173164" y="3879850"/>
            <a:ext cx="8617140" cy="0"/>
          </a:xfrm>
          <a:custGeom>
            <a:avLst/>
            <a:gdLst/>
            <a:ahLst/>
            <a:cxnLst/>
            <a:rect l="l" t="t" r="r" b="b"/>
            <a:pathLst>
              <a:path w="8617140">
                <a:moveTo>
                  <a:pt x="0" y="0"/>
                </a:moveTo>
                <a:lnTo>
                  <a:pt x="861714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173164" y="4305554"/>
            <a:ext cx="8617140" cy="0"/>
          </a:xfrm>
          <a:custGeom>
            <a:avLst/>
            <a:gdLst/>
            <a:ahLst/>
            <a:cxnLst/>
            <a:rect l="l" t="t" r="r" b="b"/>
            <a:pathLst>
              <a:path w="8617140">
                <a:moveTo>
                  <a:pt x="0" y="0"/>
                </a:moveTo>
                <a:lnTo>
                  <a:pt x="861714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173164" y="4731385"/>
            <a:ext cx="8617140" cy="0"/>
          </a:xfrm>
          <a:custGeom>
            <a:avLst/>
            <a:gdLst/>
            <a:ahLst/>
            <a:cxnLst/>
            <a:rect l="l" t="t" r="r" b="b"/>
            <a:pathLst>
              <a:path w="8617140">
                <a:moveTo>
                  <a:pt x="0" y="0"/>
                </a:moveTo>
                <a:lnTo>
                  <a:pt x="861714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179514" y="1318640"/>
            <a:ext cx="0" cy="3844925"/>
          </a:xfrm>
          <a:custGeom>
            <a:avLst/>
            <a:gdLst/>
            <a:ahLst/>
            <a:cxnLst/>
            <a:rect l="l" t="t" r="r" b="b"/>
            <a:pathLst>
              <a:path h="3844925">
                <a:moveTo>
                  <a:pt x="0" y="0"/>
                </a:moveTo>
                <a:lnTo>
                  <a:pt x="0" y="3844925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8783955" y="1318640"/>
            <a:ext cx="0" cy="3844925"/>
          </a:xfrm>
          <a:custGeom>
            <a:avLst/>
            <a:gdLst/>
            <a:ahLst/>
            <a:cxnLst/>
            <a:rect l="l" t="t" r="r" b="b"/>
            <a:pathLst>
              <a:path h="3844925">
                <a:moveTo>
                  <a:pt x="0" y="0"/>
                </a:moveTo>
                <a:lnTo>
                  <a:pt x="0" y="3844925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173164" y="1324990"/>
            <a:ext cx="8617140" cy="0"/>
          </a:xfrm>
          <a:custGeom>
            <a:avLst/>
            <a:gdLst/>
            <a:ahLst/>
            <a:cxnLst/>
            <a:rect l="l" t="t" r="r" b="b"/>
            <a:pathLst>
              <a:path w="8617140">
                <a:moveTo>
                  <a:pt x="0" y="0"/>
                </a:moveTo>
                <a:lnTo>
                  <a:pt x="861714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173164" y="5157216"/>
            <a:ext cx="8617140" cy="0"/>
          </a:xfrm>
          <a:custGeom>
            <a:avLst/>
            <a:gdLst/>
            <a:ahLst/>
            <a:cxnLst/>
            <a:rect l="l" t="t" r="r" b="b"/>
            <a:pathLst>
              <a:path w="8617140">
                <a:moveTo>
                  <a:pt x="0" y="0"/>
                </a:moveTo>
                <a:lnTo>
                  <a:pt x="861714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2843149" y="5327142"/>
            <a:ext cx="3601085" cy="153085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87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53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89154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09" y="296817"/>
                </a:lnTo>
                <a:lnTo>
                  <a:pt x="3590" y="318815"/>
                </a:lnTo>
                <a:lnTo>
                  <a:pt x="7971" y="340240"/>
                </a:lnTo>
                <a:lnTo>
                  <a:pt x="13984" y="361024"/>
                </a:lnTo>
                <a:lnTo>
                  <a:pt x="21556" y="381095"/>
                </a:lnTo>
                <a:lnTo>
                  <a:pt x="30617" y="400383"/>
                </a:lnTo>
                <a:lnTo>
                  <a:pt x="41097" y="418818"/>
                </a:lnTo>
                <a:lnTo>
                  <a:pt x="52925" y="436327"/>
                </a:lnTo>
                <a:lnTo>
                  <a:pt x="66030" y="452842"/>
                </a:lnTo>
                <a:lnTo>
                  <a:pt x="80343" y="468291"/>
                </a:lnTo>
                <a:lnTo>
                  <a:pt x="95792" y="482604"/>
                </a:lnTo>
                <a:lnTo>
                  <a:pt x="112306" y="495710"/>
                </a:lnTo>
                <a:lnTo>
                  <a:pt x="129816" y="507539"/>
                </a:lnTo>
                <a:lnTo>
                  <a:pt x="148250" y="518020"/>
                </a:lnTo>
                <a:lnTo>
                  <a:pt x="167538" y="527081"/>
                </a:lnTo>
                <a:lnTo>
                  <a:pt x="187610" y="534654"/>
                </a:lnTo>
                <a:lnTo>
                  <a:pt x="208395" y="540667"/>
                </a:lnTo>
                <a:lnTo>
                  <a:pt x="229821" y="545049"/>
                </a:lnTo>
                <a:lnTo>
                  <a:pt x="251820" y="547730"/>
                </a:lnTo>
                <a:lnTo>
                  <a:pt x="274320" y="548640"/>
                </a:lnTo>
                <a:lnTo>
                  <a:pt x="296819" y="547730"/>
                </a:lnTo>
                <a:lnTo>
                  <a:pt x="318818" y="545049"/>
                </a:lnTo>
                <a:lnTo>
                  <a:pt x="340244" y="540667"/>
                </a:lnTo>
                <a:lnTo>
                  <a:pt x="361029" y="534654"/>
                </a:lnTo>
                <a:lnTo>
                  <a:pt x="381101" y="527081"/>
                </a:lnTo>
                <a:lnTo>
                  <a:pt x="400389" y="518020"/>
                </a:lnTo>
                <a:lnTo>
                  <a:pt x="418823" y="507539"/>
                </a:lnTo>
                <a:lnTo>
                  <a:pt x="436333" y="495710"/>
                </a:lnTo>
                <a:lnTo>
                  <a:pt x="452847" y="482604"/>
                </a:lnTo>
                <a:lnTo>
                  <a:pt x="468296" y="468291"/>
                </a:lnTo>
                <a:lnTo>
                  <a:pt x="482609" y="452842"/>
                </a:lnTo>
                <a:lnTo>
                  <a:pt x="495714" y="436327"/>
                </a:lnTo>
                <a:lnTo>
                  <a:pt x="507542" y="418818"/>
                </a:lnTo>
                <a:lnTo>
                  <a:pt x="518022" y="400383"/>
                </a:lnTo>
                <a:lnTo>
                  <a:pt x="527083" y="381095"/>
                </a:lnTo>
                <a:lnTo>
                  <a:pt x="534655" y="361024"/>
                </a:lnTo>
                <a:lnTo>
                  <a:pt x="540668" y="340240"/>
                </a:lnTo>
                <a:lnTo>
                  <a:pt x="545049" y="318815"/>
                </a:lnTo>
                <a:lnTo>
                  <a:pt x="547730" y="296817"/>
                </a:lnTo>
                <a:lnTo>
                  <a:pt x="548640" y="274319"/>
                </a:lnTo>
                <a:lnTo>
                  <a:pt x="547730" y="251822"/>
                </a:lnTo>
                <a:lnTo>
                  <a:pt x="545049" y="229824"/>
                </a:lnTo>
                <a:lnTo>
                  <a:pt x="540668" y="208399"/>
                </a:lnTo>
                <a:lnTo>
                  <a:pt x="534655" y="187615"/>
                </a:lnTo>
                <a:lnTo>
                  <a:pt x="527083" y="167544"/>
                </a:lnTo>
                <a:lnTo>
                  <a:pt x="518022" y="148256"/>
                </a:lnTo>
                <a:lnTo>
                  <a:pt x="507542" y="129821"/>
                </a:lnTo>
                <a:lnTo>
                  <a:pt x="495714" y="112312"/>
                </a:lnTo>
                <a:lnTo>
                  <a:pt x="482609" y="95797"/>
                </a:lnTo>
                <a:lnTo>
                  <a:pt x="468296" y="80348"/>
                </a:lnTo>
                <a:lnTo>
                  <a:pt x="452847" y="66035"/>
                </a:lnTo>
                <a:lnTo>
                  <a:pt x="436333" y="52929"/>
                </a:lnTo>
                <a:lnTo>
                  <a:pt x="418823" y="41100"/>
                </a:lnTo>
                <a:lnTo>
                  <a:pt x="400389" y="30619"/>
                </a:lnTo>
                <a:lnTo>
                  <a:pt x="381101" y="21558"/>
                </a:lnTo>
                <a:lnTo>
                  <a:pt x="361029" y="13985"/>
                </a:lnTo>
                <a:lnTo>
                  <a:pt x="340244" y="7972"/>
                </a:lnTo>
                <a:lnTo>
                  <a:pt x="318818" y="3590"/>
                </a:lnTo>
                <a:lnTo>
                  <a:pt x="296819" y="909"/>
                </a:lnTo>
                <a:lnTo>
                  <a:pt x="274320" y="0"/>
                </a:lnTo>
                <a:lnTo>
                  <a:pt x="251820" y="909"/>
                </a:lnTo>
                <a:lnTo>
                  <a:pt x="229821" y="3590"/>
                </a:lnTo>
                <a:lnTo>
                  <a:pt x="208395" y="7972"/>
                </a:lnTo>
                <a:lnTo>
                  <a:pt x="187610" y="13985"/>
                </a:lnTo>
                <a:lnTo>
                  <a:pt x="167538" y="21558"/>
                </a:lnTo>
                <a:lnTo>
                  <a:pt x="148250" y="30619"/>
                </a:lnTo>
                <a:lnTo>
                  <a:pt x="129816" y="41100"/>
                </a:lnTo>
                <a:lnTo>
                  <a:pt x="112306" y="52929"/>
                </a:lnTo>
                <a:lnTo>
                  <a:pt x="95792" y="66035"/>
                </a:lnTo>
                <a:lnTo>
                  <a:pt x="80343" y="80348"/>
                </a:lnTo>
                <a:lnTo>
                  <a:pt x="66030" y="95797"/>
                </a:lnTo>
                <a:lnTo>
                  <a:pt x="52925" y="112312"/>
                </a:lnTo>
                <a:lnTo>
                  <a:pt x="41097" y="129821"/>
                </a:lnTo>
                <a:lnTo>
                  <a:pt x="30617" y="148256"/>
                </a:lnTo>
                <a:lnTo>
                  <a:pt x="21556" y="167544"/>
                </a:lnTo>
                <a:lnTo>
                  <a:pt x="13984" y="187615"/>
                </a:lnTo>
                <a:lnTo>
                  <a:pt x="7971" y="208399"/>
                </a:lnTo>
                <a:lnTo>
                  <a:pt x="3590" y="229824"/>
                </a:lnTo>
                <a:lnTo>
                  <a:pt x="909" y="251822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1" name="object 111"/>
          <p:cNvSpPr txBox="1"/>
          <p:nvPr/>
        </p:nvSpPr>
        <p:spPr>
          <a:xfrm>
            <a:off x="179514" y="0"/>
            <a:ext cx="8583485" cy="132499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550"/>
              </a:lnSpc>
              <a:spcBef>
                <a:spcPts val="3"/>
              </a:spcBef>
            </a:pPr>
            <a:endParaRPr sz="550"/>
          </a:p>
          <a:p>
            <a:pPr marL="2243010" marR="13918" indent="-2174557">
              <a:lnSpc>
                <a:spcPts val="3366"/>
              </a:lnSpc>
            </a:pP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22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OMPT</a:t>
            </a:r>
            <a:r>
              <a:rPr sz="225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2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URS</a:t>
            </a:r>
            <a:r>
              <a:rPr sz="2250" b="1" spc="-18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2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225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Y</a:t>
            </a:r>
            <a:r>
              <a:rPr sz="22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NC</a:t>
            </a:r>
            <a:r>
              <a:rPr sz="225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H</a:t>
            </a:r>
            <a:r>
              <a:rPr sz="22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RO</a:t>
            </a:r>
            <a:r>
              <a:rPr sz="225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</a:t>
            </a:r>
            <a:r>
              <a:rPr sz="22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ES</a:t>
            </a:r>
            <a:r>
              <a:rPr sz="225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 C</a:t>
            </a:r>
            <a:r>
              <a:rPr sz="22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YCLE</a:t>
            </a:r>
            <a:r>
              <a:rPr sz="2250" b="1" spc="72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800" b="1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Q</a:t>
            </a:r>
            <a:r>
              <a:rPr sz="22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UELCON</a:t>
            </a:r>
            <a:r>
              <a:rPr sz="225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Q</a:t>
            </a:r>
            <a:r>
              <a:rPr sz="22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UE </a:t>
            </a:r>
            <a:endParaRPr sz="2200">
              <a:latin typeface="Century Schoolbook"/>
              <a:cs typeface="Century Schoolbook"/>
            </a:endParaRPr>
          </a:p>
          <a:p>
            <a:pPr marL="2243010" marR="13918">
              <a:lnSpc>
                <a:spcPts val="3366"/>
              </a:lnSpc>
              <a:spcBef>
                <a:spcPts val="316"/>
              </a:spcBef>
            </a:pPr>
            <a:r>
              <a:rPr sz="22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AVEC</a:t>
            </a:r>
            <a:r>
              <a:rPr sz="2200" b="1" spc="212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2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DES</a:t>
            </a:r>
            <a:r>
              <a:rPr sz="2200" b="1" spc="21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B</a:t>
            </a:r>
            <a:r>
              <a:rPr sz="22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</a:t>
            </a:r>
            <a:r>
              <a:rPr sz="22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22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CULES</a:t>
            </a:r>
            <a:r>
              <a:rPr sz="2200" b="1" spc="268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800" b="1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JK</a:t>
            </a:r>
            <a:endParaRPr sz="2800">
              <a:latin typeface="Century Schoolbook"/>
              <a:cs typeface="Century Schoolbook"/>
            </a:endParaRPr>
          </a:p>
        </p:txBody>
      </p:sp>
      <p:sp>
        <p:nvSpPr>
          <p:cNvPr id="110" name="object 110"/>
          <p:cNvSpPr txBox="1"/>
          <p:nvPr/>
        </p:nvSpPr>
        <p:spPr>
          <a:xfrm>
            <a:off x="179514" y="1324990"/>
            <a:ext cx="717029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30">
              <a:lnSpc>
                <a:spcPct val="100179"/>
              </a:lnSpc>
              <a:spcBef>
                <a:spcPts val="36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Q2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09" name="object 109"/>
          <p:cNvSpPr txBox="1"/>
          <p:nvPr/>
        </p:nvSpPr>
        <p:spPr>
          <a:xfrm>
            <a:off x="896543" y="1324990"/>
            <a:ext cx="716991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33">
              <a:lnSpc>
                <a:spcPct val="100179"/>
              </a:lnSpc>
              <a:spcBef>
                <a:spcPts val="36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08" name="object 108"/>
          <p:cNvSpPr txBox="1"/>
          <p:nvPr/>
        </p:nvSpPr>
        <p:spPr>
          <a:xfrm>
            <a:off x="1613535" y="1324990"/>
            <a:ext cx="717041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075">
              <a:lnSpc>
                <a:spcPct val="100179"/>
              </a:lnSpc>
              <a:spcBef>
                <a:spcPts val="36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07" name="object 107"/>
          <p:cNvSpPr txBox="1"/>
          <p:nvPr/>
        </p:nvSpPr>
        <p:spPr>
          <a:xfrm>
            <a:off x="2330577" y="1324990"/>
            <a:ext cx="717042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2">
              <a:lnSpc>
                <a:spcPct val="100179"/>
              </a:lnSpc>
              <a:spcBef>
                <a:spcPts val="36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Q2+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06" name="object 106"/>
          <p:cNvSpPr txBox="1"/>
          <p:nvPr/>
        </p:nvSpPr>
        <p:spPr>
          <a:xfrm>
            <a:off x="3047619" y="1324990"/>
            <a:ext cx="717042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456">
              <a:lnSpc>
                <a:spcPct val="100179"/>
              </a:lnSpc>
              <a:spcBef>
                <a:spcPts val="36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Q1+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05" name="object 105"/>
          <p:cNvSpPr txBox="1"/>
          <p:nvPr/>
        </p:nvSpPr>
        <p:spPr>
          <a:xfrm>
            <a:off x="3764661" y="1324990"/>
            <a:ext cx="717041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710">
              <a:lnSpc>
                <a:spcPct val="100179"/>
              </a:lnSpc>
              <a:spcBef>
                <a:spcPts val="36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Q0+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04" name="object 104"/>
          <p:cNvSpPr txBox="1"/>
          <p:nvPr/>
        </p:nvSpPr>
        <p:spPr>
          <a:xfrm>
            <a:off x="4481703" y="1324990"/>
            <a:ext cx="717042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837">
              <a:lnSpc>
                <a:spcPct val="100179"/>
              </a:lnSpc>
              <a:spcBef>
                <a:spcPts val="36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J2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03" name="object 103"/>
          <p:cNvSpPr txBox="1"/>
          <p:nvPr/>
        </p:nvSpPr>
        <p:spPr>
          <a:xfrm>
            <a:off x="5198745" y="1324990"/>
            <a:ext cx="717041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3">
              <a:lnSpc>
                <a:spcPct val="100179"/>
              </a:lnSpc>
              <a:spcBef>
                <a:spcPts val="36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K2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02" name="object 102"/>
          <p:cNvSpPr txBox="1"/>
          <p:nvPr/>
        </p:nvSpPr>
        <p:spPr>
          <a:xfrm>
            <a:off x="5915787" y="1324990"/>
            <a:ext cx="717041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217">
              <a:lnSpc>
                <a:spcPct val="100179"/>
              </a:lnSpc>
              <a:spcBef>
                <a:spcPts val="36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J1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01" name="object 101"/>
          <p:cNvSpPr txBox="1"/>
          <p:nvPr/>
        </p:nvSpPr>
        <p:spPr>
          <a:xfrm>
            <a:off x="6632829" y="1324990"/>
            <a:ext cx="717042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472">
              <a:lnSpc>
                <a:spcPct val="100179"/>
              </a:lnSpc>
              <a:spcBef>
                <a:spcPts val="36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K1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00" name="object 100"/>
          <p:cNvSpPr txBox="1"/>
          <p:nvPr/>
        </p:nvSpPr>
        <p:spPr>
          <a:xfrm>
            <a:off x="7349871" y="1324990"/>
            <a:ext cx="717042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599">
              <a:lnSpc>
                <a:spcPct val="100179"/>
              </a:lnSpc>
              <a:spcBef>
                <a:spcPts val="36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J0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99" name="object 99"/>
          <p:cNvSpPr txBox="1"/>
          <p:nvPr/>
        </p:nvSpPr>
        <p:spPr>
          <a:xfrm>
            <a:off x="8066913" y="1324990"/>
            <a:ext cx="696086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852">
              <a:lnSpc>
                <a:spcPct val="100179"/>
              </a:lnSpc>
              <a:spcBef>
                <a:spcPts val="36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K0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98" name="object 98"/>
          <p:cNvSpPr txBox="1"/>
          <p:nvPr/>
        </p:nvSpPr>
        <p:spPr>
          <a:xfrm>
            <a:off x="179514" y="1750822"/>
            <a:ext cx="717029" cy="4258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30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97" name="object 97"/>
          <p:cNvSpPr txBox="1"/>
          <p:nvPr/>
        </p:nvSpPr>
        <p:spPr>
          <a:xfrm>
            <a:off x="896543" y="1750822"/>
            <a:ext cx="716991" cy="4258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33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96" name="object 96"/>
          <p:cNvSpPr txBox="1"/>
          <p:nvPr/>
        </p:nvSpPr>
        <p:spPr>
          <a:xfrm>
            <a:off x="1613535" y="1750822"/>
            <a:ext cx="717041" cy="4258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075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95" name="object 95"/>
          <p:cNvSpPr txBox="1"/>
          <p:nvPr/>
        </p:nvSpPr>
        <p:spPr>
          <a:xfrm>
            <a:off x="2330577" y="1750822"/>
            <a:ext cx="717042" cy="4258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2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94" name="object 94"/>
          <p:cNvSpPr txBox="1"/>
          <p:nvPr/>
        </p:nvSpPr>
        <p:spPr>
          <a:xfrm>
            <a:off x="3047619" y="1750822"/>
            <a:ext cx="717042" cy="4258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456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93" name="object 93"/>
          <p:cNvSpPr txBox="1"/>
          <p:nvPr/>
        </p:nvSpPr>
        <p:spPr>
          <a:xfrm>
            <a:off x="3764661" y="1750822"/>
            <a:ext cx="717041" cy="4258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710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92" name="object 92"/>
          <p:cNvSpPr txBox="1"/>
          <p:nvPr/>
        </p:nvSpPr>
        <p:spPr>
          <a:xfrm>
            <a:off x="4481703" y="1750822"/>
            <a:ext cx="717042" cy="4258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837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91" name="object 91"/>
          <p:cNvSpPr txBox="1"/>
          <p:nvPr/>
        </p:nvSpPr>
        <p:spPr>
          <a:xfrm>
            <a:off x="5198745" y="1750822"/>
            <a:ext cx="717041" cy="4258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3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X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90" name="object 90"/>
          <p:cNvSpPr txBox="1"/>
          <p:nvPr/>
        </p:nvSpPr>
        <p:spPr>
          <a:xfrm>
            <a:off x="5915787" y="1750822"/>
            <a:ext cx="717041" cy="4258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217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89" name="object 89"/>
          <p:cNvSpPr txBox="1"/>
          <p:nvPr/>
        </p:nvSpPr>
        <p:spPr>
          <a:xfrm>
            <a:off x="6632829" y="1750822"/>
            <a:ext cx="717042" cy="4258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472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X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88" name="object 88"/>
          <p:cNvSpPr txBox="1"/>
          <p:nvPr/>
        </p:nvSpPr>
        <p:spPr>
          <a:xfrm>
            <a:off x="7349871" y="1750822"/>
            <a:ext cx="717042" cy="4258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599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87" name="object 87"/>
          <p:cNvSpPr txBox="1"/>
          <p:nvPr/>
        </p:nvSpPr>
        <p:spPr>
          <a:xfrm>
            <a:off x="8066913" y="1750822"/>
            <a:ext cx="696086" cy="4258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852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X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86" name="object 86"/>
          <p:cNvSpPr txBox="1"/>
          <p:nvPr/>
        </p:nvSpPr>
        <p:spPr>
          <a:xfrm>
            <a:off x="179514" y="2176653"/>
            <a:ext cx="717029" cy="4257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30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85" name="object 85"/>
          <p:cNvSpPr txBox="1"/>
          <p:nvPr/>
        </p:nvSpPr>
        <p:spPr>
          <a:xfrm>
            <a:off x="896543" y="2176653"/>
            <a:ext cx="716991" cy="4257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33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84" name="object 84"/>
          <p:cNvSpPr txBox="1"/>
          <p:nvPr/>
        </p:nvSpPr>
        <p:spPr>
          <a:xfrm>
            <a:off x="1613535" y="2176653"/>
            <a:ext cx="717041" cy="4257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075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83" name="object 83"/>
          <p:cNvSpPr txBox="1"/>
          <p:nvPr/>
        </p:nvSpPr>
        <p:spPr>
          <a:xfrm>
            <a:off x="2330577" y="2176653"/>
            <a:ext cx="717042" cy="4257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2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82" name="object 82"/>
          <p:cNvSpPr txBox="1"/>
          <p:nvPr/>
        </p:nvSpPr>
        <p:spPr>
          <a:xfrm>
            <a:off x="3047619" y="2176653"/>
            <a:ext cx="717042" cy="4257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456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81" name="object 81"/>
          <p:cNvSpPr txBox="1"/>
          <p:nvPr/>
        </p:nvSpPr>
        <p:spPr>
          <a:xfrm>
            <a:off x="3764661" y="2176653"/>
            <a:ext cx="717041" cy="4257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710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80" name="object 80"/>
          <p:cNvSpPr txBox="1"/>
          <p:nvPr/>
        </p:nvSpPr>
        <p:spPr>
          <a:xfrm>
            <a:off x="4481703" y="2176653"/>
            <a:ext cx="717042" cy="4257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837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79" name="object 79"/>
          <p:cNvSpPr txBox="1"/>
          <p:nvPr/>
        </p:nvSpPr>
        <p:spPr>
          <a:xfrm>
            <a:off x="5198745" y="2176653"/>
            <a:ext cx="717041" cy="4257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3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X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78" name="object 78"/>
          <p:cNvSpPr txBox="1"/>
          <p:nvPr/>
        </p:nvSpPr>
        <p:spPr>
          <a:xfrm>
            <a:off x="5915787" y="2176653"/>
            <a:ext cx="717041" cy="4257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217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X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6632829" y="2176653"/>
            <a:ext cx="717042" cy="4257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472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76" name="object 76"/>
          <p:cNvSpPr txBox="1"/>
          <p:nvPr/>
        </p:nvSpPr>
        <p:spPr>
          <a:xfrm>
            <a:off x="7349871" y="2176653"/>
            <a:ext cx="717042" cy="4257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599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75" name="object 75"/>
          <p:cNvSpPr txBox="1"/>
          <p:nvPr/>
        </p:nvSpPr>
        <p:spPr>
          <a:xfrm>
            <a:off x="8066913" y="2176653"/>
            <a:ext cx="696086" cy="4257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852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X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179514" y="2602357"/>
            <a:ext cx="717029" cy="4258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30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896543" y="2602357"/>
            <a:ext cx="716991" cy="4258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33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1613535" y="2602357"/>
            <a:ext cx="717041" cy="4258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075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2330577" y="2602357"/>
            <a:ext cx="717042" cy="4258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2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70" name="object 70"/>
          <p:cNvSpPr txBox="1"/>
          <p:nvPr/>
        </p:nvSpPr>
        <p:spPr>
          <a:xfrm>
            <a:off x="3047619" y="2602357"/>
            <a:ext cx="717042" cy="4258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456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69" name="object 69"/>
          <p:cNvSpPr txBox="1"/>
          <p:nvPr/>
        </p:nvSpPr>
        <p:spPr>
          <a:xfrm>
            <a:off x="3764661" y="2602357"/>
            <a:ext cx="717041" cy="4258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710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4481703" y="2602357"/>
            <a:ext cx="717042" cy="4258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837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5198745" y="2602357"/>
            <a:ext cx="717041" cy="4258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3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X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5915787" y="2602357"/>
            <a:ext cx="717041" cy="4258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217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X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6632829" y="2602357"/>
            <a:ext cx="717042" cy="4258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472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7349871" y="2602357"/>
            <a:ext cx="717042" cy="4258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599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X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8066913" y="2602357"/>
            <a:ext cx="696086" cy="4258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852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179514" y="3028188"/>
            <a:ext cx="717029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30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896543" y="3028188"/>
            <a:ext cx="716991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33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1613535" y="3028188"/>
            <a:ext cx="717041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075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2330577" y="3028188"/>
            <a:ext cx="717042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2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3047619" y="3028188"/>
            <a:ext cx="717042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456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3764661" y="3028188"/>
            <a:ext cx="717041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710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4481703" y="3028188"/>
            <a:ext cx="717042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837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X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5198745" y="3028188"/>
            <a:ext cx="717041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3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5915787" y="3028188"/>
            <a:ext cx="717041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217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X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6632829" y="3028188"/>
            <a:ext cx="717042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472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7349871" y="3028188"/>
            <a:ext cx="717042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599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8066913" y="3028188"/>
            <a:ext cx="696086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852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X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179514" y="3454019"/>
            <a:ext cx="717029" cy="4258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30">
              <a:lnSpc>
                <a:spcPct val="100179"/>
              </a:lnSpc>
              <a:spcBef>
                <a:spcPts val="350"/>
              </a:spcBef>
            </a:pPr>
            <a:r>
              <a:rPr sz="18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896543" y="3454019"/>
            <a:ext cx="716991" cy="4258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33">
              <a:lnSpc>
                <a:spcPct val="100179"/>
              </a:lnSpc>
              <a:spcBef>
                <a:spcPts val="350"/>
              </a:spcBef>
            </a:pPr>
            <a:r>
              <a:rPr sz="18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1613535" y="3454019"/>
            <a:ext cx="717041" cy="4258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075">
              <a:lnSpc>
                <a:spcPct val="100179"/>
              </a:lnSpc>
              <a:spcBef>
                <a:spcPts val="350"/>
              </a:spcBef>
            </a:pPr>
            <a:r>
              <a:rPr sz="18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2330577" y="3454019"/>
            <a:ext cx="717042" cy="4258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2">
              <a:lnSpc>
                <a:spcPct val="100179"/>
              </a:lnSpc>
              <a:spcBef>
                <a:spcPts val="350"/>
              </a:spcBef>
            </a:pPr>
            <a:r>
              <a:rPr sz="18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X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3047619" y="3454019"/>
            <a:ext cx="717042" cy="4258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456">
              <a:lnSpc>
                <a:spcPct val="100179"/>
              </a:lnSpc>
              <a:spcBef>
                <a:spcPts val="350"/>
              </a:spcBef>
            </a:pPr>
            <a:r>
              <a:rPr sz="18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X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3764661" y="3454019"/>
            <a:ext cx="717041" cy="4258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710">
              <a:lnSpc>
                <a:spcPct val="100179"/>
              </a:lnSpc>
              <a:spcBef>
                <a:spcPts val="350"/>
              </a:spcBef>
            </a:pPr>
            <a:r>
              <a:rPr sz="18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X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4481703" y="3454019"/>
            <a:ext cx="717042" cy="4258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837">
              <a:lnSpc>
                <a:spcPct val="100179"/>
              </a:lnSpc>
              <a:spcBef>
                <a:spcPts val="350"/>
              </a:spcBef>
            </a:pPr>
            <a:r>
              <a:rPr sz="18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X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5198745" y="3454019"/>
            <a:ext cx="717041" cy="4258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3">
              <a:lnSpc>
                <a:spcPct val="100179"/>
              </a:lnSpc>
              <a:spcBef>
                <a:spcPts val="350"/>
              </a:spcBef>
            </a:pPr>
            <a:r>
              <a:rPr sz="18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X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5915787" y="3454019"/>
            <a:ext cx="717041" cy="4258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217">
              <a:lnSpc>
                <a:spcPct val="100179"/>
              </a:lnSpc>
              <a:spcBef>
                <a:spcPts val="350"/>
              </a:spcBef>
            </a:pPr>
            <a:r>
              <a:rPr sz="18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X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6632829" y="3454019"/>
            <a:ext cx="717042" cy="4258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472">
              <a:lnSpc>
                <a:spcPct val="100179"/>
              </a:lnSpc>
              <a:spcBef>
                <a:spcPts val="350"/>
              </a:spcBef>
            </a:pPr>
            <a:r>
              <a:rPr sz="18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X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7349871" y="3454019"/>
            <a:ext cx="717042" cy="4258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599">
              <a:lnSpc>
                <a:spcPct val="100179"/>
              </a:lnSpc>
              <a:spcBef>
                <a:spcPts val="350"/>
              </a:spcBef>
            </a:pPr>
            <a:r>
              <a:rPr sz="18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X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8066913" y="3454019"/>
            <a:ext cx="696086" cy="4258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852">
              <a:lnSpc>
                <a:spcPct val="100179"/>
              </a:lnSpc>
              <a:spcBef>
                <a:spcPts val="350"/>
              </a:spcBef>
            </a:pPr>
            <a:r>
              <a:rPr sz="18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X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179514" y="3879850"/>
            <a:ext cx="717029" cy="4257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30">
              <a:lnSpc>
                <a:spcPct val="100179"/>
              </a:lnSpc>
              <a:spcBef>
                <a:spcPts val="355"/>
              </a:spcBef>
            </a:pPr>
            <a:r>
              <a:rPr sz="18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896543" y="3879850"/>
            <a:ext cx="716991" cy="4257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33">
              <a:lnSpc>
                <a:spcPct val="100179"/>
              </a:lnSpc>
              <a:spcBef>
                <a:spcPts val="355"/>
              </a:spcBef>
            </a:pPr>
            <a:r>
              <a:rPr sz="18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1613535" y="3879850"/>
            <a:ext cx="717041" cy="4257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075">
              <a:lnSpc>
                <a:spcPct val="100179"/>
              </a:lnSpc>
              <a:spcBef>
                <a:spcPts val="355"/>
              </a:spcBef>
            </a:pPr>
            <a:r>
              <a:rPr sz="18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2330577" y="3879850"/>
            <a:ext cx="717042" cy="4257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2">
              <a:lnSpc>
                <a:spcPct val="100179"/>
              </a:lnSpc>
              <a:spcBef>
                <a:spcPts val="355"/>
              </a:spcBef>
            </a:pPr>
            <a:r>
              <a:rPr sz="18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X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3047619" y="3879850"/>
            <a:ext cx="717042" cy="4257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456">
              <a:lnSpc>
                <a:spcPct val="100179"/>
              </a:lnSpc>
              <a:spcBef>
                <a:spcPts val="355"/>
              </a:spcBef>
            </a:pPr>
            <a:r>
              <a:rPr sz="18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X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3764661" y="3879850"/>
            <a:ext cx="717041" cy="4257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710">
              <a:lnSpc>
                <a:spcPct val="100179"/>
              </a:lnSpc>
              <a:spcBef>
                <a:spcPts val="355"/>
              </a:spcBef>
            </a:pPr>
            <a:r>
              <a:rPr sz="18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X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4481703" y="3879850"/>
            <a:ext cx="717042" cy="4257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837">
              <a:lnSpc>
                <a:spcPct val="100179"/>
              </a:lnSpc>
              <a:spcBef>
                <a:spcPts val="355"/>
              </a:spcBef>
            </a:pPr>
            <a:r>
              <a:rPr sz="18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X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5198745" y="3879850"/>
            <a:ext cx="717041" cy="4257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3">
              <a:lnSpc>
                <a:spcPct val="100179"/>
              </a:lnSpc>
              <a:spcBef>
                <a:spcPts val="355"/>
              </a:spcBef>
            </a:pPr>
            <a:r>
              <a:rPr sz="18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X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5915787" y="3879850"/>
            <a:ext cx="717041" cy="4257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217">
              <a:lnSpc>
                <a:spcPct val="100179"/>
              </a:lnSpc>
              <a:spcBef>
                <a:spcPts val="355"/>
              </a:spcBef>
            </a:pPr>
            <a:r>
              <a:rPr sz="18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X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6632829" y="3879850"/>
            <a:ext cx="717042" cy="4257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472">
              <a:lnSpc>
                <a:spcPct val="100179"/>
              </a:lnSpc>
              <a:spcBef>
                <a:spcPts val="355"/>
              </a:spcBef>
            </a:pPr>
            <a:r>
              <a:rPr sz="18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X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7349871" y="3879850"/>
            <a:ext cx="717042" cy="4257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599">
              <a:lnSpc>
                <a:spcPct val="100179"/>
              </a:lnSpc>
              <a:spcBef>
                <a:spcPts val="355"/>
              </a:spcBef>
            </a:pPr>
            <a:r>
              <a:rPr sz="18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X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8066913" y="3879850"/>
            <a:ext cx="696086" cy="4257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852">
              <a:lnSpc>
                <a:spcPct val="100179"/>
              </a:lnSpc>
              <a:spcBef>
                <a:spcPts val="355"/>
              </a:spcBef>
            </a:pPr>
            <a:r>
              <a:rPr sz="18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X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79514" y="4305554"/>
            <a:ext cx="717029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30">
              <a:lnSpc>
                <a:spcPct val="100179"/>
              </a:lnSpc>
              <a:spcBef>
                <a:spcPts val="355"/>
              </a:spcBef>
            </a:pPr>
            <a:r>
              <a:rPr sz="18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896543" y="4305554"/>
            <a:ext cx="716991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33">
              <a:lnSpc>
                <a:spcPct val="100179"/>
              </a:lnSpc>
              <a:spcBef>
                <a:spcPts val="355"/>
              </a:spcBef>
            </a:pPr>
            <a:r>
              <a:rPr sz="18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613535" y="4305554"/>
            <a:ext cx="717041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075">
              <a:lnSpc>
                <a:spcPct val="100179"/>
              </a:lnSpc>
              <a:spcBef>
                <a:spcPts val="355"/>
              </a:spcBef>
            </a:pPr>
            <a:r>
              <a:rPr sz="18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330577" y="4305554"/>
            <a:ext cx="717042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2">
              <a:lnSpc>
                <a:spcPct val="100179"/>
              </a:lnSpc>
              <a:spcBef>
                <a:spcPts val="355"/>
              </a:spcBef>
            </a:pPr>
            <a:r>
              <a:rPr sz="18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X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3047619" y="4305554"/>
            <a:ext cx="717042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456">
              <a:lnSpc>
                <a:spcPct val="100179"/>
              </a:lnSpc>
              <a:spcBef>
                <a:spcPts val="355"/>
              </a:spcBef>
            </a:pPr>
            <a:r>
              <a:rPr sz="18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X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764661" y="4305554"/>
            <a:ext cx="717041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710">
              <a:lnSpc>
                <a:spcPct val="100179"/>
              </a:lnSpc>
              <a:spcBef>
                <a:spcPts val="355"/>
              </a:spcBef>
            </a:pPr>
            <a:r>
              <a:rPr sz="18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X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481703" y="4305554"/>
            <a:ext cx="717042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837">
              <a:lnSpc>
                <a:spcPct val="100179"/>
              </a:lnSpc>
              <a:spcBef>
                <a:spcPts val="355"/>
              </a:spcBef>
            </a:pPr>
            <a:r>
              <a:rPr sz="18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X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198745" y="4305554"/>
            <a:ext cx="717041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3">
              <a:lnSpc>
                <a:spcPct val="100179"/>
              </a:lnSpc>
              <a:spcBef>
                <a:spcPts val="355"/>
              </a:spcBef>
            </a:pPr>
            <a:r>
              <a:rPr sz="18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X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915787" y="4305554"/>
            <a:ext cx="717041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217">
              <a:lnSpc>
                <a:spcPct val="100179"/>
              </a:lnSpc>
              <a:spcBef>
                <a:spcPts val="355"/>
              </a:spcBef>
            </a:pPr>
            <a:r>
              <a:rPr sz="18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X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632829" y="4305554"/>
            <a:ext cx="717042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472">
              <a:lnSpc>
                <a:spcPct val="100179"/>
              </a:lnSpc>
              <a:spcBef>
                <a:spcPts val="355"/>
              </a:spcBef>
            </a:pPr>
            <a:r>
              <a:rPr sz="18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X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7349871" y="4305554"/>
            <a:ext cx="717042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599">
              <a:lnSpc>
                <a:spcPct val="100179"/>
              </a:lnSpc>
              <a:spcBef>
                <a:spcPts val="355"/>
              </a:spcBef>
            </a:pPr>
            <a:r>
              <a:rPr sz="18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X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8066913" y="4305554"/>
            <a:ext cx="696086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852">
              <a:lnSpc>
                <a:spcPct val="100179"/>
              </a:lnSpc>
              <a:spcBef>
                <a:spcPts val="355"/>
              </a:spcBef>
            </a:pPr>
            <a:r>
              <a:rPr sz="18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X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79514" y="4731385"/>
            <a:ext cx="717029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30">
              <a:lnSpc>
                <a:spcPct val="100179"/>
              </a:lnSpc>
              <a:spcBef>
                <a:spcPts val="355"/>
              </a:spcBef>
            </a:pPr>
            <a:r>
              <a:rPr sz="18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96543" y="4731385"/>
            <a:ext cx="716991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33">
              <a:lnSpc>
                <a:spcPct val="100179"/>
              </a:lnSpc>
              <a:spcBef>
                <a:spcPts val="355"/>
              </a:spcBef>
            </a:pPr>
            <a:r>
              <a:rPr sz="18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613535" y="4731385"/>
            <a:ext cx="717041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075">
              <a:lnSpc>
                <a:spcPct val="100179"/>
              </a:lnSpc>
              <a:spcBef>
                <a:spcPts val="355"/>
              </a:spcBef>
            </a:pPr>
            <a:r>
              <a:rPr sz="18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330577" y="4731385"/>
            <a:ext cx="717042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2">
              <a:lnSpc>
                <a:spcPct val="100179"/>
              </a:lnSpc>
              <a:spcBef>
                <a:spcPts val="355"/>
              </a:spcBef>
            </a:pPr>
            <a:r>
              <a:rPr sz="18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X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047619" y="4731385"/>
            <a:ext cx="717042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456">
              <a:lnSpc>
                <a:spcPct val="100179"/>
              </a:lnSpc>
              <a:spcBef>
                <a:spcPts val="355"/>
              </a:spcBef>
            </a:pPr>
            <a:r>
              <a:rPr sz="18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X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764661" y="4731385"/>
            <a:ext cx="717041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710">
              <a:lnSpc>
                <a:spcPct val="100179"/>
              </a:lnSpc>
              <a:spcBef>
                <a:spcPts val="355"/>
              </a:spcBef>
            </a:pPr>
            <a:r>
              <a:rPr sz="18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X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481703" y="4731385"/>
            <a:ext cx="717042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837">
              <a:lnSpc>
                <a:spcPct val="100179"/>
              </a:lnSpc>
              <a:spcBef>
                <a:spcPts val="355"/>
              </a:spcBef>
            </a:pPr>
            <a:r>
              <a:rPr sz="18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X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198745" y="4731385"/>
            <a:ext cx="717041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3">
              <a:lnSpc>
                <a:spcPct val="100179"/>
              </a:lnSpc>
              <a:spcBef>
                <a:spcPts val="355"/>
              </a:spcBef>
            </a:pPr>
            <a:r>
              <a:rPr sz="18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X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915787" y="4731385"/>
            <a:ext cx="717041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217">
              <a:lnSpc>
                <a:spcPct val="100179"/>
              </a:lnSpc>
              <a:spcBef>
                <a:spcPts val="355"/>
              </a:spcBef>
            </a:pPr>
            <a:r>
              <a:rPr sz="18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X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632829" y="4731385"/>
            <a:ext cx="717042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472">
              <a:lnSpc>
                <a:spcPct val="100179"/>
              </a:lnSpc>
              <a:spcBef>
                <a:spcPts val="355"/>
              </a:spcBef>
            </a:pPr>
            <a:r>
              <a:rPr sz="18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X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349871" y="4731385"/>
            <a:ext cx="717042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599">
              <a:lnSpc>
                <a:spcPct val="100179"/>
              </a:lnSpc>
              <a:spcBef>
                <a:spcPts val="355"/>
              </a:spcBef>
            </a:pPr>
            <a:r>
              <a:rPr sz="18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X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066913" y="4731385"/>
            <a:ext cx="696086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852">
              <a:lnSpc>
                <a:spcPct val="100179"/>
              </a:lnSpc>
              <a:spcBef>
                <a:spcPts val="355"/>
              </a:spcBef>
            </a:pPr>
            <a:r>
              <a:rPr sz="18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X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79514" y="5157216"/>
            <a:ext cx="8583485" cy="170078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750"/>
              </a:lnSpc>
              <a:spcBef>
                <a:spcPts val="20"/>
              </a:spcBef>
            </a:pPr>
            <a:endParaRPr sz="750"/>
          </a:p>
          <a:p>
            <a:pPr marR="224331" algn="r">
              <a:lnSpc>
                <a:spcPct val="100179"/>
              </a:lnSpc>
              <a:spcBef>
                <a:spcPts val="5000"/>
              </a:spcBef>
            </a:pPr>
            <a:r>
              <a:rPr sz="1400" b="1" spc="-4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93</a:t>
            </a:r>
            <a:endParaRPr sz="140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object 99"/>
          <p:cNvSpPr/>
          <p:nvPr/>
        </p:nvSpPr>
        <p:spPr>
          <a:xfrm>
            <a:off x="87630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89154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1139621" y="1174623"/>
            <a:ext cx="0" cy="3844925"/>
          </a:xfrm>
          <a:custGeom>
            <a:avLst/>
            <a:gdLst/>
            <a:ahLst/>
            <a:cxnLst/>
            <a:rect l="l" t="t" r="r" b="b"/>
            <a:pathLst>
              <a:path h="3844925">
                <a:moveTo>
                  <a:pt x="0" y="0"/>
                </a:moveTo>
                <a:lnTo>
                  <a:pt x="0" y="3844925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2099691" y="1174623"/>
            <a:ext cx="0" cy="3844925"/>
          </a:xfrm>
          <a:custGeom>
            <a:avLst/>
            <a:gdLst/>
            <a:ahLst/>
            <a:cxnLst/>
            <a:rect l="l" t="t" r="r" b="b"/>
            <a:pathLst>
              <a:path h="3844925">
                <a:moveTo>
                  <a:pt x="0" y="0"/>
                </a:moveTo>
                <a:lnTo>
                  <a:pt x="0" y="3844925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3059811" y="1174623"/>
            <a:ext cx="0" cy="3844925"/>
          </a:xfrm>
          <a:custGeom>
            <a:avLst/>
            <a:gdLst/>
            <a:ahLst/>
            <a:cxnLst/>
            <a:rect l="l" t="t" r="r" b="b"/>
            <a:pathLst>
              <a:path h="3844925">
                <a:moveTo>
                  <a:pt x="0" y="0"/>
                </a:moveTo>
                <a:lnTo>
                  <a:pt x="0" y="3844925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4019930" y="1174623"/>
            <a:ext cx="0" cy="3844925"/>
          </a:xfrm>
          <a:custGeom>
            <a:avLst/>
            <a:gdLst/>
            <a:ahLst/>
            <a:cxnLst/>
            <a:rect l="l" t="t" r="r" b="b"/>
            <a:pathLst>
              <a:path h="3844925">
                <a:moveTo>
                  <a:pt x="0" y="0"/>
                </a:moveTo>
                <a:lnTo>
                  <a:pt x="0" y="3844925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4980051" y="1174623"/>
            <a:ext cx="0" cy="3844925"/>
          </a:xfrm>
          <a:custGeom>
            <a:avLst/>
            <a:gdLst/>
            <a:ahLst/>
            <a:cxnLst/>
            <a:rect l="l" t="t" r="r" b="b"/>
            <a:pathLst>
              <a:path h="3844925">
                <a:moveTo>
                  <a:pt x="0" y="0"/>
                </a:moveTo>
                <a:lnTo>
                  <a:pt x="0" y="3844925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5940171" y="1174623"/>
            <a:ext cx="0" cy="3844925"/>
          </a:xfrm>
          <a:custGeom>
            <a:avLst/>
            <a:gdLst/>
            <a:ahLst/>
            <a:cxnLst/>
            <a:rect l="l" t="t" r="r" b="b"/>
            <a:pathLst>
              <a:path h="3844925">
                <a:moveTo>
                  <a:pt x="0" y="0"/>
                </a:moveTo>
                <a:lnTo>
                  <a:pt x="0" y="3844925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6900291" y="1174623"/>
            <a:ext cx="0" cy="3844925"/>
          </a:xfrm>
          <a:custGeom>
            <a:avLst/>
            <a:gdLst/>
            <a:ahLst/>
            <a:cxnLst/>
            <a:rect l="l" t="t" r="r" b="b"/>
            <a:pathLst>
              <a:path h="3844925">
                <a:moveTo>
                  <a:pt x="0" y="0"/>
                </a:moveTo>
                <a:lnTo>
                  <a:pt x="0" y="3844925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7860410" y="1174623"/>
            <a:ext cx="0" cy="3844925"/>
          </a:xfrm>
          <a:custGeom>
            <a:avLst/>
            <a:gdLst/>
            <a:ahLst/>
            <a:cxnLst/>
            <a:rect l="l" t="t" r="r" b="b"/>
            <a:pathLst>
              <a:path h="3844925">
                <a:moveTo>
                  <a:pt x="0" y="0"/>
                </a:moveTo>
                <a:lnTo>
                  <a:pt x="0" y="3844925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173164" y="1606803"/>
            <a:ext cx="8653716" cy="0"/>
          </a:xfrm>
          <a:custGeom>
            <a:avLst/>
            <a:gdLst/>
            <a:ahLst/>
            <a:cxnLst/>
            <a:rect l="l" t="t" r="r" b="b"/>
            <a:pathLst>
              <a:path w="8653716">
                <a:moveTo>
                  <a:pt x="0" y="0"/>
                </a:moveTo>
                <a:lnTo>
                  <a:pt x="865371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173164" y="2032635"/>
            <a:ext cx="8653716" cy="0"/>
          </a:xfrm>
          <a:custGeom>
            <a:avLst/>
            <a:gdLst/>
            <a:ahLst/>
            <a:cxnLst/>
            <a:rect l="l" t="t" r="r" b="b"/>
            <a:pathLst>
              <a:path w="8653716">
                <a:moveTo>
                  <a:pt x="0" y="0"/>
                </a:moveTo>
                <a:lnTo>
                  <a:pt x="865371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173164" y="2458339"/>
            <a:ext cx="8653716" cy="0"/>
          </a:xfrm>
          <a:custGeom>
            <a:avLst/>
            <a:gdLst/>
            <a:ahLst/>
            <a:cxnLst/>
            <a:rect l="l" t="t" r="r" b="b"/>
            <a:pathLst>
              <a:path w="8653716">
                <a:moveTo>
                  <a:pt x="0" y="0"/>
                </a:moveTo>
                <a:lnTo>
                  <a:pt x="865371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173164" y="2884170"/>
            <a:ext cx="8653716" cy="0"/>
          </a:xfrm>
          <a:custGeom>
            <a:avLst/>
            <a:gdLst/>
            <a:ahLst/>
            <a:cxnLst/>
            <a:rect l="l" t="t" r="r" b="b"/>
            <a:pathLst>
              <a:path w="8653716">
                <a:moveTo>
                  <a:pt x="0" y="0"/>
                </a:moveTo>
                <a:lnTo>
                  <a:pt x="865371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173164" y="3310001"/>
            <a:ext cx="8653716" cy="0"/>
          </a:xfrm>
          <a:custGeom>
            <a:avLst/>
            <a:gdLst/>
            <a:ahLst/>
            <a:cxnLst/>
            <a:rect l="l" t="t" r="r" b="b"/>
            <a:pathLst>
              <a:path w="8653716">
                <a:moveTo>
                  <a:pt x="0" y="0"/>
                </a:moveTo>
                <a:lnTo>
                  <a:pt x="865371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173164" y="3735831"/>
            <a:ext cx="8653716" cy="0"/>
          </a:xfrm>
          <a:custGeom>
            <a:avLst/>
            <a:gdLst/>
            <a:ahLst/>
            <a:cxnLst/>
            <a:rect l="l" t="t" r="r" b="b"/>
            <a:pathLst>
              <a:path w="8653716">
                <a:moveTo>
                  <a:pt x="0" y="0"/>
                </a:moveTo>
                <a:lnTo>
                  <a:pt x="865371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173164" y="4161536"/>
            <a:ext cx="8653716" cy="0"/>
          </a:xfrm>
          <a:custGeom>
            <a:avLst/>
            <a:gdLst/>
            <a:ahLst/>
            <a:cxnLst/>
            <a:rect l="l" t="t" r="r" b="b"/>
            <a:pathLst>
              <a:path w="8653716">
                <a:moveTo>
                  <a:pt x="0" y="0"/>
                </a:moveTo>
                <a:lnTo>
                  <a:pt x="865371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173164" y="4587367"/>
            <a:ext cx="8653716" cy="0"/>
          </a:xfrm>
          <a:custGeom>
            <a:avLst/>
            <a:gdLst/>
            <a:ahLst/>
            <a:cxnLst/>
            <a:rect l="l" t="t" r="r" b="b"/>
            <a:pathLst>
              <a:path w="8653716">
                <a:moveTo>
                  <a:pt x="0" y="0"/>
                </a:moveTo>
                <a:lnTo>
                  <a:pt x="865371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179514" y="1174623"/>
            <a:ext cx="0" cy="3844925"/>
          </a:xfrm>
          <a:custGeom>
            <a:avLst/>
            <a:gdLst/>
            <a:ahLst/>
            <a:cxnLst/>
            <a:rect l="l" t="t" r="r" b="b"/>
            <a:pathLst>
              <a:path h="3844925">
                <a:moveTo>
                  <a:pt x="0" y="0"/>
                </a:moveTo>
                <a:lnTo>
                  <a:pt x="0" y="3844925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8820531" y="1174623"/>
            <a:ext cx="0" cy="3844925"/>
          </a:xfrm>
          <a:custGeom>
            <a:avLst/>
            <a:gdLst/>
            <a:ahLst/>
            <a:cxnLst/>
            <a:rect l="l" t="t" r="r" b="b"/>
            <a:pathLst>
              <a:path h="3844925">
                <a:moveTo>
                  <a:pt x="0" y="0"/>
                </a:moveTo>
                <a:lnTo>
                  <a:pt x="0" y="3844925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173164" y="1180973"/>
            <a:ext cx="8653716" cy="0"/>
          </a:xfrm>
          <a:custGeom>
            <a:avLst/>
            <a:gdLst/>
            <a:ahLst/>
            <a:cxnLst/>
            <a:rect l="l" t="t" r="r" b="b"/>
            <a:pathLst>
              <a:path w="8653716">
                <a:moveTo>
                  <a:pt x="0" y="0"/>
                </a:moveTo>
                <a:lnTo>
                  <a:pt x="865371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173164" y="5013198"/>
            <a:ext cx="8653716" cy="0"/>
          </a:xfrm>
          <a:custGeom>
            <a:avLst/>
            <a:gdLst/>
            <a:ahLst/>
            <a:cxnLst/>
            <a:rect l="l" t="t" r="r" b="b"/>
            <a:pathLst>
              <a:path w="8653716">
                <a:moveTo>
                  <a:pt x="0" y="0"/>
                </a:moveTo>
                <a:lnTo>
                  <a:pt x="865371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3131820" y="5229225"/>
            <a:ext cx="2725038" cy="148475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87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53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09" y="296817"/>
                </a:lnTo>
                <a:lnTo>
                  <a:pt x="3590" y="318815"/>
                </a:lnTo>
                <a:lnTo>
                  <a:pt x="7971" y="340240"/>
                </a:lnTo>
                <a:lnTo>
                  <a:pt x="13984" y="361024"/>
                </a:lnTo>
                <a:lnTo>
                  <a:pt x="21556" y="381095"/>
                </a:lnTo>
                <a:lnTo>
                  <a:pt x="30617" y="400383"/>
                </a:lnTo>
                <a:lnTo>
                  <a:pt x="41097" y="418818"/>
                </a:lnTo>
                <a:lnTo>
                  <a:pt x="52925" y="436327"/>
                </a:lnTo>
                <a:lnTo>
                  <a:pt x="66030" y="452842"/>
                </a:lnTo>
                <a:lnTo>
                  <a:pt x="80343" y="468291"/>
                </a:lnTo>
                <a:lnTo>
                  <a:pt x="95792" y="482604"/>
                </a:lnTo>
                <a:lnTo>
                  <a:pt x="112306" y="495710"/>
                </a:lnTo>
                <a:lnTo>
                  <a:pt x="129816" y="507539"/>
                </a:lnTo>
                <a:lnTo>
                  <a:pt x="148250" y="518020"/>
                </a:lnTo>
                <a:lnTo>
                  <a:pt x="167538" y="527081"/>
                </a:lnTo>
                <a:lnTo>
                  <a:pt x="187610" y="534654"/>
                </a:lnTo>
                <a:lnTo>
                  <a:pt x="208395" y="540667"/>
                </a:lnTo>
                <a:lnTo>
                  <a:pt x="229821" y="545049"/>
                </a:lnTo>
                <a:lnTo>
                  <a:pt x="251820" y="547730"/>
                </a:lnTo>
                <a:lnTo>
                  <a:pt x="274320" y="548640"/>
                </a:lnTo>
                <a:lnTo>
                  <a:pt x="296819" y="547730"/>
                </a:lnTo>
                <a:lnTo>
                  <a:pt x="318818" y="545049"/>
                </a:lnTo>
                <a:lnTo>
                  <a:pt x="340244" y="540667"/>
                </a:lnTo>
                <a:lnTo>
                  <a:pt x="361029" y="534654"/>
                </a:lnTo>
                <a:lnTo>
                  <a:pt x="381101" y="527081"/>
                </a:lnTo>
                <a:lnTo>
                  <a:pt x="400389" y="518020"/>
                </a:lnTo>
                <a:lnTo>
                  <a:pt x="418823" y="507539"/>
                </a:lnTo>
                <a:lnTo>
                  <a:pt x="436333" y="495710"/>
                </a:lnTo>
                <a:lnTo>
                  <a:pt x="452847" y="482604"/>
                </a:lnTo>
                <a:lnTo>
                  <a:pt x="468296" y="468291"/>
                </a:lnTo>
                <a:lnTo>
                  <a:pt x="482609" y="452842"/>
                </a:lnTo>
                <a:lnTo>
                  <a:pt x="495714" y="436327"/>
                </a:lnTo>
                <a:lnTo>
                  <a:pt x="507542" y="418818"/>
                </a:lnTo>
                <a:lnTo>
                  <a:pt x="518022" y="400383"/>
                </a:lnTo>
                <a:lnTo>
                  <a:pt x="527083" y="381095"/>
                </a:lnTo>
                <a:lnTo>
                  <a:pt x="534655" y="361024"/>
                </a:lnTo>
                <a:lnTo>
                  <a:pt x="540668" y="340240"/>
                </a:lnTo>
                <a:lnTo>
                  <a:pt x="545049" y="318815"/>
                </a:lnTo>
                <a:lnTo>
                  <a:pt x="547730" y="296817"/>
                </a:lnTo>
                <a:lnTo>
                  <a:pt x="548640" y="274319"/>
                </a:lnTo>
                <a:lnTo>
                  <a:pt x="547730" y="251822"/>
                </a:lnTo>
                <a:lnTo>
                  <a:pt x="545049" y="229824"/>
                </a:lnTo>
                <a:lnTo>
                  <a:pt x="540668" y="208399"/>
                </a:lnTo>
                <a:lnTo>
                  <a:pt x="534655" y="187615"/>
                </a:lnTo>
                <a:lnTo>
                  <a:pt x="527083" y="167544"/>
                </a:lnTo>
                <a:lnTo>
                  <a:pt x="518022" y="148256"/>
                </a:lnTo>
                <a:lnTo>
                  <a:pt x="507542" y="129821"/>
                </a:lnTo>
                <a:lnTo>
                  <a:pt x="495714" y="112312"/>
                </a:lnTo>
                <a:lnTo>
                  <a:pt x="482609" y="95797"/>
                </a:lnTo>
                <a:lnTo>
                  <a:pt x="468296" y="80348"/>
                </a:lnTo>
                <a:lnTo>
                  <a:pt x="452847" y="66035"/>
                </a:lnTo>
                <a:lnTo>
                  <a:pt x="436333" y="52929"/>
                </a:lnTo>
                <a:lnTo>
                  <a:pt x="418823" y="41100"/>
                </a:lnTo>
                <a:lnTo>
                  <a:pt x="400389" y="30619"/>
                </a:lnTo>
                <a:lnTo>
                  <a:pt x="381101" y="21558"/>
                </a:lnTo>
                <a:lnTo>
                  <a:pt x="361029" y="13985"/>
                </a:lnTo>
                <a:lnTo>
                  <a:pt x="340244" y="7972"/>
                </a:lnTo>
                <a:lnTo>
                  <a:pt x="318818" y="3590"/>
                </a:lnTo>
                <a:lnTo>
                  <a:pt x="296819" y="909"/>
                </a:lnTo>
                <a:lnTo>
                  <a:pt x="274320" y="0"/>
                </a:lnTo>
                <a:lnTo>
                  <a:pt x="251820" y="909"/>
                </a:lnTo>
                <a:lnTo>
                  <a:pt x="229821" y="3590"/>
                </a:lnTo>
                <a:lnTo>
                  <a:pt x="208395" y="7972"/>
                </a:lnTo>
                <a:lnTo>
                  <a:pt x="187610" y="13985"/>
                </a:lnTo>
                <a:lnTo>
                  <a:pt x="167538" y="21558"/>
                </a:lnTo>
                <a:lnTo>
                  <a:pt x="148250" y="30619"/>
                </a:lnTo>
                <a:lnTo>
                  <a:pt x="129816" y="41100"/>
                </a:lnTo>
                <a:lnTo>
                  <a:pt x="112306" y="52929"/>
                </a:lnTo>
                <a:lnTo>
                  <a:pt x="95792" y="66035"/>
                </a:lnTo>
                <a:lnTo>
                  <a:pt x="80343" y="80348"/>
                </a:lnTo>
                <a:lnTo>
                  <a:pt x="66030" y="95797"/>
                </a:lnTo>
                <a:lnTo>
                  <a:pt x="52925" y="112312"/>
                </a:lnTo>
                <a:lnTo>
                  <a:pt x="41097" y="129821"/>
                </a:lnTo>
                <a:lnTo>
                  <a:pt x="30617" y="148256"/>
                </a:lnTo>
                <a:lnTo>
                  <a:pt x="21556" y="167544"/>
                </a:lnTo>
                <a:lnTo>
                  <a:pt x="13984" y="187615"/>
                </a:lnTo>
                <a:lnTo>
                  <a:pt x="7971" y="208399"/>
                </a:lnTo>
                <a:lnTo>
                  <a:pt x="3590" y="229824"/>
                </a:lnTo>
                <a:lnTo>
                  <a:pt x="909" y="251822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5" name="object 95"/>
          <p:cNvSpPr txBox="1"/>
          <p:nvPr/>
        </p:nvSpPr>
        <p:spPr>
          <a:xfrm>
            <a:off x="179514" y="0"/>
            <a:ext cx="8583485" cy="118097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550"/>
              </a:lnSpc>
              <a:spcBef>
                <a:spcPts val="3"/>
              </a:spcBef>
            </a:pPr>
            <a:endParaRPr sz="550"/>
          </a:p>
          <a:p>
            <a:pPr marL="2375471" marR="13918" indent="-2307018">
              <a:lnSpc>
                <a:spcPts val="3366"/>
              </a:lnSpc>
            </a:pP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22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OMPT</a:t>
            </a:r>
            <a:r>
              <a:rPr sz="225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2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URS</a:t>
            </a:r>
            <a:r>
              <a:rPr sz="2250" b="1" spc="-18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2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225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Y</a:t>
            </a:r>
            <a:r>
              <a:rPr sz="22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NC</a:t>
            </a:r>
            <a:r>
              <a:rPr sz="225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H</a:t>
            </a:r>
            <a:r>
              <a:rPr sz="22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RO</a:t>
            </a:r>
            <a:r>
              <a:rPr sz="225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</a:t>
            </a:r>
            <a:r>
              <a:rPr sz="22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ES</a:t>
            </a:r>
            <a:r>
              <a:rPr sz="225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 C</a:t>
            </a:r>
            <a:r>
              <a:rPr sz="22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YCLE</a:t>
            </a:r>
            <a:r>
              <a:rPr sz="2250" b="1" spc="72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800" b="1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Q</a:t>
            </a:r>
            <a:r>
              <a:rPr sz="22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UELCON</a:t>
            </a:r>
            <a:r>
              <a:rPr sz="225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Q</a:t>
            </a:r>
            <a:r>
              <a:rPr sz="225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UE </a:t>
            </a:r>
            <a:endParaRPr sz="2200">
              <a:latin typeface="Century Schoolbook"/>
              <a:cs typeface="Century Schoolbook"/>
            </a:endParaRPr>
          </a:p>
          <a:p>
            <a:pPr marL="2375471" marR="13918">
              <a:lnSpc>
                <a:spcPts val="3366"/>
              </a:lnSpc>
              <a:spcBef>
                <a:spcPts val="316"/>
              </a:spcBef>
            </a:pPr>
            <a:r>
              <a:rPr sz="22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AVEC</a:t>
            </a:r>
            <a:r>
              <a:rPr sz="2200" b="1" spc="207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2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DES</a:t>
            </a:r>
            <a:r>
              <a:rPr sz="2200" b="1" spc="21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B</a:t>
            </a:r>
            <a:r>
              <a:rPr sz="22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</a:t>
            </a:r>
            <a:r>
              <a:rPr sz="22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22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CULES</a:t>
            </a:r>
            <a:r>
              <a:rPr sz="2200" b="1" spc="268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</a:t>
            </a:r>
            <a:endParaRPr sz="2800">
              <a:latin typeface="Century Schoolbook"/>
              <a:cs typeface="Century Schoolbook"/>
            </a:endParaRPr>
          </a:p>
        </p:txBody>
      </p:sp>
      <p:sp>
        <p:nvSpPr>
          <p:cNvPr id="94" name="object 94"/>
          <p:cNvSpPr txBox="1"/>
          <p:nvPr/>
        </p:nvSpPr>
        <p:spPr>
          <a:xfrm>
            <a:off x="8763000" y="0"/>
            <a:ext cx="63880" cy="118097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3" name="object 93"/>
          <p:cNvSpPr txBox="1"/>
          <p:nvPr/>
        </p:nvSpPr>
        <p:spPr>
          <a:xfrm>
            <a:off x="179514" y="1180973"/>
            <a:ext cx="960107" cy="4258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30">
              <a:lnSpc>
                <a:spcPct val="100179"/>
              </a:lnSpc>
              <a:spcBef>
                <a:spcPts val="36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Q2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92" name="object 92"/>
          <p:cNvSpPr txBox="1"/>
          <p:nvPr/>
        </p:nvSpPr>
        <p:spPr>
          <a:xfrm>
            <a:off x="1139621" y="1180973"/>
            <a:ext cx="960069" cy="4258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43">
              <a:lnSpc>
                <a:spcPct val="100179"/>
              </a:lnSpc>
              <a:spcBef>
                <a:spcPts val="36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91" name="object 91"/>
          <p:cNvSpPr txBox="1"/>
          <p:nvPr/>
        </p:nvSpPr>
        <p:spPr>
          <a:xfrm>
            <a:off x="2099691" y="1180973"/>
            <a:ext cx="960119" cy="4258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075">
              <a:lnSpc>
                <a:spcPct val="100179"/>
              </a:lnSpc>
              <a:spcBef>
                <a:spcPts val="36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90" name="object 90"/>
          <p:cNvSpPr txBox="1"/>
          <p:nvPr/>
        </p:nvSpPr>
        <p:spPr>
          <a:xfrm>
            <a:off x="3059811" y="1180973"/>
            <a:ext cx="960119" cy="4258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328">
              <a:lnSpc>
                <a:spcPct val="100179"/>
              </a:lnSpc>
              <a:spcBef>
                <a:spcPts val="36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Q2+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89" name="object 89"/>
          <p:cNvSpPr txBox="1"/>
          <p:nvPr/>
        </p:nvSpPr>
        <p:spPr>
          <a:xfrm>
            <a:off x="4019930" y="1180973"/>
            <a:ext cx="960120" cy="4258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710">
              <a:lnSpc>
                <a:spcPct val="100179"/>
              </a:lnSpc>
              <a:spcBef>
                <a:spcPts val="36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Q1+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88" name="object 88"/>
          <p:cNvSpPr txBox="1"/>
          <p:nvPr/>
        </p:nvSpPr>
        <p:spPr>
          <a:xfrm>
            <a:off x="4980051" y="1180973"/>
            <a:ext cx="960120" cy="4258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3">
              <a:lnSpc>
                <a:spcPct val="100179"/>
              </a:lnSpc>
              <a:spcBef>
                <a:spcPts val="36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Q0+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87" name="object 87"/>
          <p:cNvSpPr txBox="1"/>
          <p:nvPr/>
        </p:nvSpPr>
        <p:spPr>
          <a:xfrm>
            <a:off x="5940171" y="1180973"/>
            <a:ext cx="960120" cy="4258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344">
              <a:lnSpc>
                <a:spcPct val="100179"/>
              </a:lnSpc>
              <a:spcBef>
                <a:spcPts val="36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T2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86" name="object 86"/>
          <p:cNvSpPr txBox="1"/>
          <p:nvPr/>
        </p:nvSpPr>
        <p:spPr>
          <a:xfrm>
            <a:off x="6900291" y="1180973"/>
            <a:ext cx="960119" cy="4258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217">
              <a:lnSpc>
                <a:spcPct val="100179"/>
              </a:lnSpc>
              <a:spcBef>
                <a:spcPts val="36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T1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85" name="object 85"/>
          <p:cNvSpPr txBox="1"/>
          <p:nvPr/>
        </p:nvSpPr>
        <p:spPr>
          <a:xfrm>
            <a:off x="7860410" y="1180973"/>
            <a:ext cx="902589" cy="4258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599">
              <a:lnSpc>
                <a:spcPct val="100179"/>
              </a:lnSpc>
              <a:spcBef>
                <a:spcPts val="36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T0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84" name="object 84"/>
          <p:cNvSpPr txBox="1"/>
          <p:nvPr/>
        </p:nvSpPr>
        <p:spPr>
          <a:xfrm>
            <a:off x="8763000" y="1180973"/>
            <a:ext cx="57530" cy="4258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3" name="object 83"/>
          <p:cNvSpPr txBox="1"/>
          <p:nvPr/>
        </p:nvSpPr>
        <p:spPr>
          <a:xfrm>
            <a:off x="179514" y="1606803"/>
            <a:ext cx="960107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30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82" name="object 82"/>
          <p:cNvSpPr txBox="1"/>
          <p:nvPr/>
        </p:nvSpPr>
        <p:spPr>
          <a:xfrm>
            <a:off x="1139621" y="1606803"/>
            <a:ext cx="960069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43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81" name="object 81"/>
          <p:cNvSpPr txBox="1"/>
          <p:nvPr/>
        </p:nvSpPr>
        <p:spPr>
          <a:xfrm>
            <a:off x="2099691" y="1606803"/>
            <a:ext cx="960119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075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80" name="object 80"/>
          <p:cNvSpPr txBox="1"/>
          <p:nvPr/>
        </p:nvSpPr>
        <p:spPr>
          <a:xfrm>
            <a:off x="3059811" y="1606803"/>
            <a:ext cx="960119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328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79" name="object 79"/>
          <p:cNvSpPr txBox="1"/>
          <p:nvPr/>
        </p:nvSpPr>
        <p:spPr>
          <a:xfrm>
            <a:off x="4019930" y="1606803"/>
            <a:ext cx="960120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710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78" name="object 78"/>
          <p:cNvSpPr txBox="1"/>
          <p:nvPr/>
        </p:nvSpPr>
        <p:spPr>
          <a:xfrm>
            <a:off x="4980051" y="1606803"/>
            <a:ext cx="960120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3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5940171" y="1606803"/>
            <a:ext cx="960120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344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76" name="object 76"/>
          <p:cNvSpPr txBox="1"/>
          <p:nvPr/>
        </p:nvSpPr>
        <p:spPr>
          <a:xfrm>
            <a:off x="6900291" y="1606803"/>
            <a:ext cx="960119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217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75" name="object 75"/>
          <p:cNvSpPr txBox="1"/>
          <p:nvPr/>
        </p:nvSpPr>
        <p:spPr>
          <a:xfrm>
            <a:off x="7860410" y="1606803"/>
            <a:ext cx="902589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599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8763000" y="1606803"/>
            <a:ext cx="57530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3" name="object 73"/>
          <p:cNvSpPr txBox="1"/>
          <p:nvPr/>
        </p:nvSpPr>
        <p:spPr>
          <a:xfrm>
            <a:off x="179514" y="2032635"/>
            <a:ext cx="960107" cy="42570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30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1139621" y="2032635"/>
            <a:ext cx="960069" cy="42570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43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2099691" y="2032635"/>
            <a:ext cx="960119" cy="42570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075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70" name="object 70"/>
          <p:cNvSpPr txBox="1"/>
          <p:nvPr/>
        </p:nvSpPr>
        <p:spPr>
          <a:xfrm>
            <a:off x="3059811" y="2032635"/>
            <a:ext cx="960119" cy="42570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328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69" name="object 69"/>
          <p:cNvSpPr txBox="1"/>
          <p:nvPr/>
        </p:nvSpPr>
        <p:spPr>
          <a:xfrm>
            <a:off x="4019930" y="2032635"/>
            <a:ext cx="960120" cy="42570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710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4980051" y="2032635"/>
            <a:ext cx="960120" cy="42570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3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5940171" y="2032635"/>
            <a:ext cx="960120" cy="42570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344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6900291" y="2032635"/>
            <a:ext cx="960119" cy="42570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217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7860410" y="2032635"/>
            <a:ext cx="902589" cy="42570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599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8763000" y="2032635"/>
            <a:ext cx="57530" cy="42570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3" name="object 63"/>
          <p:cNvSpPr txBox="1"/>
          <p:nvPr/>
        </p:nvSpPr>
        <p:spPr>
          <a:xfrm>
            <a:off x="179514" y="2458339"/>
            <a:ext cx="960107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30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1139621" y="2458339"/>
            <a:ext cx="960069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43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2099691" y="2458339"/>
            <a:ext cx="960119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075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3059811" y="2458339"/>
            <a:ext cx="960119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328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4019930" y="2458339"/>
            <a:ext cx="960120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710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4980051" y="2458339"/>
            <a:ext cx="960120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3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5940171" y="2458339"/>
            <a:ext cx="960120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344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6900291" y="2458339"/>
            <a:ext cx="960119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217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7860410" y="2458339"/>
            <a:ext cx="902589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599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8763000" y="2458339"/>
            <a:ext cx="57530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3" name="object 53"/>
          <p:cNvSpPr txBox="1"/>
          <p:nvPr/>
        </p:nvSpPr>
        <p:spPr>
          <a:xfrm>
            <a:off x="179514" y="2884170"/>
            <a:ext cx="960107" cy="4258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30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1139621" y="2884170"/>
            <a:ext cx="960069" cy="4258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43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2099691" y="2884170"/>
            <a:ext cx="960119" cy="4258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075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3059811" y="2884170"/>
            <a:ext cx="960119" cy="4258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328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4019930" y="2884170"/>
            <a:ext cx="960120" cy="4258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710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4980051" y="2884170"/>
            <a:ext cx="960120" cy="4258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3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5940171" y="2884170"/>
            <a:ext cx="960120" cy="4258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344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6900291" y="2884170"/>
            <a:ext cx="960119" cy="4258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217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7860410" y="2884170"/>
            <a:ext cx="902589" cy="4258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599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8763000" y="2884170"/>
            <a:ext cx="57530" cy="4258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3" name="object 43"/>
          <p:cNvSpPr txBox="1"/>
          <p:nvPr/>
        </p:nvSpPr>
        <p:spPr>
          <a:xfrm>
            <a:off x="179514" y="3310001"/>
            <a:ext cx="960107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30">
              <a:lnSpc>
                <a:spcPct val="100179"/>
              </a:lnSpc>
              <a:spcBef>
                <a:spcPts val="350"/>
              </a:spcBef>
            </a:pPr>
            <a:r>
              <a:rPr sz="18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139621" y="3310001"/>
            <a:ext cx="960069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43">
              <a:lnSpc>
                <a:spcPct val="100179"/>
              </a:lnSpc>
              <a:spcBef>
                <a:spcPts val="350"/>
              </a:spcBef>
            </a:pPr>
            <a:r>
              <a:rPr sz="18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2099691" y="3310001"/>
            <a:ext cx="960119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075">
              <a:lnSpc>
                <a:spcPct val="100179"/>
              </a:lnSpc>
              <a:spcBef>
                <a:spcPts val="350"/>
              </a:spcBef>
            </a:pPr>
            <a:r>
              <a:rPr sz="18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3059811" y="3310001"/>
            <a:ext cx="960119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328">
              <a:lnSpc>
                <a:spcPct val="100179"/>
              </a:lnSpc>
              <a:spcBef>
                <a:spcPts val="350"/>
              </a:spcBef>
            </a:pPr>
            <a:r>
              <a:rPr sz="18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X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4019930" y="3310001"/>
            <a:ext cx="960120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710">
              <a:lnSpc>
                <a:spcPct val="100179"/>
              </a:lnSpc>
              <a:spcBef>
                <a:spcPts val="350"/>
              </a:spcBef>
            </a:pPr>
            <a:r>
              <a:rPr sz="18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X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980051" y="3310001"/>
            <a:ext cx="960120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3">
              <a:lnSpc>
                <a:spcPct val="100179"/>
              </a:lnSpc>
              <a:spcBef>
                <a:spcPts val="350"/>
              </a:spcBef>
            </a:pPr>
            <a:r>
              <a:rPr sz="18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X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5940171" y="3310001"/>
            <a:ext cx="960120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344">
              <a:lnSpc>
                <a:spcPct val="100179"/>
              </a:lnSpc>
              <a:spcBef>
                <a:spcPts val="350"/>
              </a:spcBef>
            </a:pPr>
            <a:r>
              <a:rPr sz="18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X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6900291" y="3310001"/>
            <a:ext cx="960119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217">
              <a:lnSpc>
                <a:spcPct val="100179"/>
              </a:lnSpc>
              <a:spcBef>
                <a:spcPts val="350"/>
              </a:spcBef>
            </a:pPr>
            <a:r>
              <a:rPr sz="18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X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7860410" y="3310001"/>
            <a:ext cx="902589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599">
              <a:lnSpc>
                <a:spcPct val="100179"/>
              </a:lnSpc>
              <a:spcBef>
                <a:spcPts val="350"/>
              </a:spcBef>
            </a:pPr>
            <a:r>
              <a:rPr sz="18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X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8763000" y="3310001"/>
            <a:ext cx="57530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3" name="object 33"/>
          <p:cNvSpPr txBox="1"/>
          <p:nvPr/>
        </p:nvSpPr>
        <p:spPr>
          <a:xfrm>
            <a:off x="179514" y="3735831"/>
            <a:ext cx="960107" cy="4257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30">
              <a:lnSpc>
                <a:spcPct val="100179"/>
              </a:lnSpc>
              <a:spcBef>
                <a:spcPts val="355"/>
              </a:spcBef>
            </a:pPr>
            <a:r>
              <a:rPr sz="18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1139621" y="3735831"/>
            <a:ext cx="960069" cy="4257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43">
              <a:lnSpc>
                <a:spcPct val="100179"/>
              </a:lnSpc>
              <a:spcBef>
                <a:spcPts val="355"/>
              </a:spcBef>
            </a:pPr>
            <a:r>
              <a:rPr sz="18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2099691" y="3735831"/>
            <a:ext cx="960119" cy="4257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075">
              <a:lnSpc>
                <a:spcPct val="100179"/>
              </a:lnSpc>
              <a:spcBef>
                <a:spcPts val="355"/>
              </a:spcBef>
            </a:pPr>
            <a:r>
              <a:rPr sz="18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3059811" y="3735831"/>
            <a:ext cx="960119" cy="4257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328">
              <a:lnSpc>
                <a:spcPct val="100179"/>
              </a:lnSpc>
              <a:spcBef>
                <a:spcPts val="355"/>
              </a:spcBef>
            </a:pPr>
            <a:r>
              <a:rPr sz="18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X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4019930" y="3735831"/>
            <a:ext cx="960120" cy="4257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710">
              <a:lnSpc>
                <a:spcPct val="100179"/>
              </a:lnSpc>
              <a:spcBef>
                <a:spcPts val="355"/>
              </a:spcBef>
            </a:pPr>
            <a:r>
              <a:rPr sz="18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X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4980051" y="3735831"/>
            <a:ext cx="960120" cy="4257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3">
              <a:lnSpc>
                <a:spcPct val="100179"/>
              </a:lnSpc>
              <a:spcBef>
                <a:spcPts val="355"/>
              </a:spcBef>
            </a:pPr>
            <a:r>
              <a:rPr sz="18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X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5940171" y="3735831"/>
            <a:ext cx="960120" cy="4257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344">
              <a:lnSpc>
                <a:spcPct val="100179"/>
              </a:lnSpc>
              <a:spcBef>
                <a:spcPts val="355"/>
              </a:spcBef>
            </a:pPr>
            <a:r>
              <a:rPr sz="18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X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6900291" y="3735831"/>
            <a:ext cx="960119" cy="4257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217">
              <a:lnSpc>
                <a:spcPct val="100179"/>
              </a:lnSpc>
              <a:spcBef>
                <a:spcPts val="355"/>
              </a:spcBef>
            </a:pPr>
            <a:r>
              <a:rPr sz="18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X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7860410" y="3735831"/>
            <a:ext cx="902589" cy="4257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599">
              <a:lnSpc>
                <a:spcPct val="100179"/>
              </a:lnSpc>
              <a:spcBef>
                <a:spcPts val="355"/>
              </a:spcBef>
            </a:pPr>
            <a:r>
              <a:rPr sz="18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X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8763000" y="3735831"/>
            <a:ext cx="57530" cy="4257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3" name="object 23"/>
          <p:cNvSpPr txBox="1"/>
          <p:nvPr/>
        </p:nvSpPr>
        <p:spPr>
          <a:xfrm>
            <a:off x="179514" y="4161536"/>
            <a:ext cx="960107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30">
              <a:lnSpc>
                <a:spcPct val="100179"/>
              </a:lnSpc>
              <a:spcBef>
                <a:spcPts val="355"/>
              </a:spcBef>
            </a:pPr>
            <a:r>
              <a:rPr sz="18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139621" y="4161536"/>
            <a:ext cx="960069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43">
              <a:lnSpc>
                <a:spcPct val="100179"/>
              </a:lnSpc>
              <a:spcBef>
                <a:spcPts val="355"/>
              </a:spcBef>
            </a:pPr>
            <a:r>
              <a:rPr sz="18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2099691" y="4161536"/>
            <a:ext cx="960119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075">
              <a:lnSpc>
                <a:spcPct val="100179"/>
              </a:lnSpc>
              <a:spcBef>
                <a:spcPts val="355"/>
              </a:spcBef>
            </a:pPr>
            <a:r>
              <a:rPr sz="18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059811" y="4161536"/>
            <a:ext cx="960119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328">
              <a:lnSpc>
                <a:spcPct val="100179"/>
              </a:lnSpc>
              <a:spcBef>
                <a:spcPts val="355"/>
              </a:spcBef>
            </a:pPr>
            <a:r>
              <a:rPr sz="18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X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019930" y="4161536"/>
            <a:ext cx="960120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710">
              <a:lnSpc>
                <a:spcPct val="100179"/>
              </a:lnSpc>
              <a:spcBef>
                <a:spcPts val="355"/>
              </a:spcBef>
            </a:pPr>
            <a:r>
              <a:rPr sz="18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X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980051" y="4161536"/>
            <a:ext cx="960120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3">
              <a:lnSpc>
                <a:spcPct val="100179"/>
              </a:lnSpc>
              <a:spcBef>
                <a:spcPts val="355"/>
              </a:spcBef>
            </a:pPr>
            <a:r>
              <a:rPr sz="18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X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940171" y="4161536"/>
            <a:ext cx="960120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344">
              <a:lnSpc>
                <a:spcPct val="100179"/>
              </a:lnSpc>
              <a:spcBef>
                <a:spcPts val="355"/>
              </a:spcBef>
            </a:pPr>
            <a:r>
              <a:rPr sz="18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X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900291" y="4161536"/>
            <a:ext cx="960119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217">
              <a:lnSpc>
                <a:spcPct val="100179"/>
              </a:lnSpc>
              <a:spcBef>
                <a:spcPts val="355"/>
              </a:spcBef>
            </a:pPr>
            <a:r>
              <a:rPr sz="18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X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860410" y="4161536"/>
            <a:ext cx="902589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599">
              <a:lnSpc>
                <a:spcPct val="100179"/>
              </a:lnSpc>
              <a:spcBef>
                <a:spcPts val="355"/>
              </a:spcBef>
            </a:pPr>
            <a:r>
              <a:rPr sz="18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X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8763000" y="4161536"/>
            <a:ext cx="57530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3" name="object 13"/>
          <p:cNvSpPr txBox="1"/>
          <p:nvPr/>
        </p:nvSpPr>
        <p:spPr>
          <a:xfrm>
            <a:off x="179514" y="4587367"/>
            <a:ext cx="960107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30">
              <a:lnSpc>
                <a:spcPct val="100179"/>
              </a:lnSpc>
              <a:spcBef>
                <a:spcPts val="355"/>
              </a:spcBef>
            </a:pPr>
            <a:r>
              <a:rPr sz="18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139621" y="4587367"/>
            <a:ext cx="960069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43">
              <a:lnSpc>
                <a:spcPct val="100179"/>
              </a:lnSpc>
              <a:spcBef>
                <a:spcPts val="355"/>
              </a:spcBef>
            </a:pPr>
            <a:r>
              <a:rPr sz="18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099691" y="4587367"/>
            <a:ext cx="960119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075">
              <a:lnSpc>
                <a:spcPct val="100179"/>
              </a:lnSpc>
              <a:spcBef>
                <a:spcPts val="355"/>
              </a:spcBef>
            </a:pPr>
            <a:r>
              <a:rPr sz="18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059811" y="4587367"/>
            <a:ext cx="960119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328">
              <a:lnSpc>
                <a:spcPct val="100179"/>
              </a:lnSpc>
              <a:spcBef>
                <a:spcPts val="355"/>
              </a:spcBef>
            </a:pPr>
            <a:r>
              <a:rPr sz="18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X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019930" y="4587367"/>
            <a:ext cx="960120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710">
              <a:lnSpc>
                <a:spcPct val="100179"/>
              </a:lnSpc>
              <a:spcBef>
                <a:spcPts val="355"/>
              </a:spcBef>
            </a:pPr>
            <a:r>
              <a:rPr sz="18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X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980051" y="4587367"/>
            <a:ext cx="960120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3">
              <a:lnSpc>
                <a:spcPct val="100179"/>
              </a:lnSpc>
              <a:spcBef>
                <a:spcPts val="355"/>
              </a:spcBef>
            </a:pPr>
            <a:r>
              <a:rPr sz="18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X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940171" y="4587367"/>
            <a:ext cx="960120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344">
              <a:lnSpc>
                <a:spcPct val="100179"/>
              </a:lnSpc>
              <a:spcBef>
                <a:spcPts val="355"/>
              </a:spcBef>
            </a:pPr>
            <a:r>
              <a:rPr sz="18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X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900291" y="4587367"/>
            <a:ext cx="960119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217">
              <a:lnSpc>
                <a:spcPct val="100179"/>
              </a:lnSpc>
              <a:spcBef>
                <a:spcPts val="355"/>
              </a:spcBef>
            </a:pPr>
            <a:r>
              <a:rPr sz="18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X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860410" y="4587367"/>
            <a:ext cx="902589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599">
              <a:lnSpc>
                <a:spcPct val="100179"/>
              </a:lnSpc>
              <a:spcBef>
                <a:spcPts val="355"/>
              </a:spcBef>
            </a:pPr>
            <a:r>
              <a:rPr sz="1800" b="1" spc="0" dirty="0" smtClean="0">
                <a:solidFill>
                  <a:srgbClr val="FF0000"/>
                </a:solidFill>
                <a:latin typeface="Century Schoolbook"/>
                <a:cs typeface="Century Schoolbook"/>
              </a:rPr>
              <a:t>X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763000" y="4587367"/>
            <a:ext cx="57530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179514" y="5013198"/>
            <a:ext cx="8583485" cy="1844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900"/>
              </a:lnSpc>
              <a:spcBef>
                <a:spcPts val="4"/>
              </a:spcBef>
            </a:pPr>
            <a:endParaRPr sz="900"/>
          </a:p>
          <a:p>
            <a:pPr marR="224331" algn="r">
              <a:lnSpc>
                <a:spcPct val="100179"/>
              </a:lnSpc>
              <a:spcBef>
                <a:spcPts val="6000"/>
              </a:spcBef>
            </a:pPr>
            <a:r>
              <a:rPr sz="1400" b="1" spc="-4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94</a:t>
            </a:r>
            <a:endParaRPr sz="1400">
              <a:latin typeface="Century Schoolbook"/>
              <a:cs typeface="Century Schoolbook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763000" y="5013198"/>
            <a:ext cx="63880" cy="1844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object 89"/>
          <p:cNvSpPr/>
          <p:nvPr/>
        </p:nvSpPr>
        <p:spPr>
          <a:xfrm>
            <a:off x="87630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87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53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89154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09" y="296817"/>
                </a:lnTo>
                <a:lnTo>
                  <a:pt x="3590" y="318815"/>
                </a:lnTo>
                <a:lnTo>
                  <a:pt x="7971" y="340240"/>
                </a:lnTo>
                <a:lnTo>
                  <a:pt x="13984" y="361024"/>
                </a:lnTo>
                <a:lnTo>
                  <a:pt x="21556" y="381095"/>
                </a:lnTo>
                <a:lnTo>
                  <a:pt x="30617" y="400383"/>
                </a:lnTo>
                <a:lnTo>
                  <a:pt x="41097" y="418818"/>
                </a:lnTo>
                <a:lnTo>
                  <a:pt x="52925" y="436327"/>
                </a:lnTo>
                <a:lnTo>
                  <a:pt x="66030" y="452842"/>
                </a:lnTo>
                <a:lnTo>
                  <a:pt x="80343" y="468291"/>
                </a:lnTo>
                <a:lnTo>
                  <a:pt x="95792" y="482604"/>
                </a:lnTo>
                <a:lnTo>
                  <a:pt x="112306" y="495710"/>
                </a:lnTo>
                <a:lnTo>
                  <a:pt x="129816" y="507539"/>
                </a:lnTo>
                <a:lnTo>
                  <a:pt x="148250" y="518020"/>
                </a:lnTo>
                <a:lnTo>
                  <a:pt x="167538" y="527081"/>
                </a:lnTo>
                <a:lnTo>
                  <a:pt x="187610" y="534654"/>
                </a:lnTo>
                <a:lnTo>
                  <a:pt x="208395" y="540667"/>
                </a:lnTo>
                <a:lnTo>
                  <a:pt x="229821" y="545049"/>
                </a:lnTo>
                <a:lnTo>
                  <a:pt x="251820" y="547730"/>
                </a:lnTo>
                <a:lnTo>
                  <a:pt x="274320" y="548640"/>
                </a:lnTo>
                <a:lnTo>
                  <a:pt x="296819" y="547730"/>
                </a:lnTo>
                <a:lnTo>
                  <a:pt x="318818" y="545049"/>
                </a:lnTo>
                <a:lnTo>
                  <a:pt x="340244" y="540667"/>
                </a:lnTo>
                <a:lnTo>
                  <a:pt x="361029" y="534654"/>
                </a:lnTo>
                <a:lnTo>
                  <a:pt x="381101" y="527081"/>
                </a:lnTo>
                <a:lnTo>
                  <a:pt x="400389" y="518020"/>
                </a:lnTo>
                <a:lnTo>
                  <a:pt x="418823" y="507539"/>
                </a:lnTo>
                <a:lnTo>
                  <a:pt x="436333" y="495710"/>
                </a:lnTo>
                <a:lnTo>
                  <a:pt x="452847" y="482604"/>
                </a:lnTo>
                <a:lnTo>
                  <a:pt x="468296" y="468291"/>
                </a:lnTo>
                <a:lnTo>
                  <a:pt x="482609" y="452842"/>
                </a:lnTo>
                <a:lnTo>
                  <a:pt x="495714" y="436327"/>
                </a:lnTo>
                <a:lnTo>
                  <a:pt x="507542" y="418818"/>
                </a:lnTo>
                <a:lnTo>
                  <a:pt x="518022" y="400383"/>
                </a:lnTo>
                <a:lnTo>
                  <a:pt x="527083" y="381095"/>
                </a:lnTo>
                <a:lnTo>
                  <a:pt x="534655" y="361024"/>
                </a:lnTo>
                <a:lnTo>
                  <a:pt x="540668" y="340240"/>
                </a:lnTo>
                <a:lnTo>
                  <a:pt x="545049" y="318815"/>
                </a:lnTo>
                <a:lnTo>
                  <a:pt x="547730" y="296817"/>
                </a:lnTo>
                <a:lnTo>
                  <a:pt x="548640" y="274319"/>
                </a:lnTo>
                <a:lnTo>
                  <a:pt x="547730" y="251822"/>
                </a:lnTo>
                <a:lnTo>
                  <a:pt x="545049" y="229824"/>
                </a:lnTo>
                <a:lnTo>
                  <a:pt x="540668" y="208399"/>
                </a:lnTo>
                <a:lnTo>
                  <a:pt x="534655" y="187615"/>
                </a:lnTo>
                <a:lnTo>
                  <a:pt x="527083" y="167544"/>
                </a:lnTo>
                <a:lnTo>
                  <a:pt x="518022" y="148256"/>
                </a:lnTo>
                <a:lnTo>
                  <a:pt x="507542" y="129821"/>
                </a:lnTo>
                <a:lnTo>
                  <a:pt x="495714" y="112312"/>
                </a:lnTo>
                <a:lnTo>
                  <a:pt x="482609" y="95797"/>
                </a:lnTo>
                <a:lnTo>
                  <a:pt x="468296" y="80348"/>
                </a:lnTo>
                <a:lnTo>
                  <a:pt x="452847" y="66035"/>
                </a:lnTo>
                <a:lnTo>
                  <a:pt x="436333" y="52929"/>
                </a:lnTo>
                <a:lnTo>
                  <a:pt x="418823" y="41100"/>
                </a:lnTo>
                <a:lnTo>
                  <a:pt x="400389" y="30619"/>
                </a:lnTo>
                <a:lnTo>
                  <a:pt x="381101" y="21558"/>
                </a:lnTo>
                <a:lnTo>
                  <a:pt x="361029" y="13985"/>
                </a:lnTo>
                <a:lnTo>
                  <a:pt x="340244" y="7972"/>
                </a:lnTo>
                <a:lnTo>
                  <a:pt x="318818" y="3590"/>
                </a:lnTo>
                <a:lnTo>
                  <a:pt x="296819" y="909"/>
                </a:lnTo>
                <a:lnTo>
                  <a:pt x="274320" y="0"/>
                </a:lnTo>
                <a:lnTo>
                  <a:pt x="251820" y="909"/>
                </a:lnTo>
                <a:lnTo>
                  <a:pt x="229821" y="3590"/>
                </a:lnTo>
                <a:lnTo>
                  <a:pt x="208395" y="7972"/>
                </a:lnTo>
                <a:lnTo>
                  <a:pt x="187610" y="13985"/>
                </a:lnTo>
                <a:lnTo>
                  <a:pt x="167538" y="21558"/>
                </a:lnTo>
                <a:lnTo>
                  <a:pt x="148250" y="30619"/>
                </a:lnTo>
                <a:lnTo>
                  <a:pt x="129816" y="41100"/>
                </a:lnTo>
                <a:lnTo>
                  <a:pt x="112306" y="52929"/>
                </a:lnTo>
                <a:lnTo>
                  <a:pt x="95792" y="66035"/>
                </a:lnTo>
                <a:lnTo>
                  <a:pt x="80343" y="80348"/>
                </a:lnTo>
                <a:lnTo>
                  <a:pt x="66030" y="95797"/>
                </a:lnTo>
                <a:lnTo>
                  <a:pt x="52925" y="112312"/>
                </a:lnTo>
                <a:lnTo>
                  <a:pt x="41097" y="129821"/>
                </a:lnTo>
                <a:lnTo>
                  <a:pt x="30617" y="148256"/>
                </a:lnTo>
                <a:lnTo>
                  <a:pt x="21556" y="167544"/>
                </a:lnTo>
                <a:lnTo>
                  <a:pt x="13984" y="187615"/>
                </a:lnTo>
                <a:lnTo>
                  <a:pt x="7971" y="208399"/>
                </a:lnTo>
                <a:lnTo>
                  <a:pt x="3590" y="229824"/>
                </a:lnTo>
                <a:lnTo>
                  <a:pt x="909" y="251822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5724144" y="3069005"/>
            <a:ext cx="2736342" cy="272122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1535684" y="2630551"/>
            <a:ext cx="0" cy="3901147"/>
          </a:xfrm>
          <a:custGeom>
            <a:avLst/>
            <a:gdLst/>
            <a:ahLst/>
            <a:cxnLst/>
            <a:rect l="l" t="t" r="r" b="b"/>
            <a:pathLst>
              <a:path h="3901147">
                <a:moveTo>
                  <a:pt x="0" y="0"/>
                </a:moveTo>
                <a:lnTo>
                  <a:pt x="0" y="3901147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2243709" y="2630551"/>
            <a:ext cx="0" cy="3901147"/>
          </a:xfrm>
          <a:custGeom>
            <a:avLst/>
            <a:gdLst/>
            <a:ahLst/>
            <a:cxnLst/>
            <a:rect l="l" t="t" r="r" b="b"/>
            <a:pathLst>
              <a:path h="3901147">
                <a:moveTo>
                  <a:pt x="0" y="0"/>
                </a:moveTo>
                <a:lnTo>
                  <a:pt x="0" y="3901147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2951861" y="2630551"/>
            <a:ext cx="0" cy="3901147"/>
          </a:xfrm>
          <a:custGeom>
            <a:avLst/>
            <a:gdLst/>
            <a:ahLst/>
            <a:cxnLst/>
            <a:rect l="l" t="t" r="r" b="b"/>
            <a:pathLst>
              <a:path h="3901147">
                <a:moveTo>
                  <a:pt x="0" y="0"/>
                </a:moveTo>
                <a:lnTo>
                  <a:pt x="0" y="3901147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3659886" y="2630551"/>
            <a:ext cx="0" cy="3901147"/>
          </a:xfrm>
          <a:custGeom>
            <a:avLst/>
            <a:gdLst/>
            <a:ahLst/>
            <a:cxnLst/>
            <a:rect l="l" t="t" r="r" b="b"/>
            <a:pathLst>
              <a:path h="3901147">
                <a:moveTo>
                  <a:pt x="0" y="0"/>
                </a:moveTo>
                <a:lnTo>
                  <a:pt x="0" y="3901147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4368038" y="2630551"/>
            <a:ext cx="0" cy="3901147"/>
          </a:xfrm>
          <a:custGeom>
            <a:avLst/>
            <a:gdLst/>
            <a:ahLst/>
            <a:cxnLst/>
            <a:rect l="l" t="t" r="r" b="b"/>
            <a:pathLst>
              <a:path h="3901147">
                <a:moveTo>
                  <a:pt x="0" y="0"/>
                </a:moveTo>
                <a:lnTo>
                  <a:pt x="0" y="3901147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821232" y="3068954"/>
            <a:ext cx="4261180" cy="0"/>
          </a:xfrm>
          <a:custGeom>
            <a:avLst/>
            <a:gdLst/>
            <a:ahLst/>
            <a:cxnLst/>
            <a:rect l="l" t="t" r="r" b="b"/>
            <a:pathLst>
              <a:path w="4261180">
                <a:moveTo>
                  <a:pt x="0" y="0"/>
                </a:moveTo>
                <a:lnTo>
                  <a:pt x="426118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821232" y="3501009"/>
            <a:ext cx="4261180" cy="0"/>
          </a:xfrm>
          <a:custGeom>
            <a:avLst/>
            <a:gdLst/>
            <a:ahLst/>
            <a:cxnLst/>
            <a:rect l="l" t="t" r="r" b="b"/>
            <a:pathLst>
              <a:path w="4261180">
                <a:moveTo>
                  <a:pt x="0" y="0"/>
                </a:moveTo>
                <a:lnTo>
                  <a:pt x="426118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821232" y="3933063"/>
            <a:ext cx="4261180" cy="0"/>
          </a:xfrm>
          <a:custGeom>
            <a:avLst/>
            <a:gdLst/>
            <a:ahLst/>
            <a:cxnLst/>
            <a:rect l="l" t="t" r="r" b="b"/>
            <a:pathLst>
              <a:path w="4261180">
                <a:moveTo>
                  <a:pt x="0" y="0"/>
                </a:moveTo>
                <a:lnTo>
                  <a:pt x="426118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821232" y="4365117"/>
            <a:ext cx="4261180" cy="0"/>
          </a:xfrm>
          <a:custGeom>
            <a:avLst/>
            <a:gdLst/>
            <a:ahLst/>
            <a:cxnLst/>
            <a:rect l="l" t="t" r="r" b="b"/>
            <a:pathLst>
              <a:path w="4261180">
                <a:moveTo>
                  <a:pt x="0" y="0"/>
                </a:moveTo>
                <a:lnTo>
                  <a:pt x="426118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821232" y="4797171"/>
            <a:ext cx="4261180" cy="0"/>
          </a:xfrm>
          <a:custGeom>
            <a:avLst/>
            <a:gdLst/>
            <a:ahLst/>
            <a:cxnLst/>
            <a:rect l="l" t="t" r="r" b="b"/>
            <a:pathLst>
              <a:path w="4261180">
                <a:moveTo>
                  <a:pt x="0" y="0"/>
                </a:moveTo>
                <a:lnTo>
                  <a:pt x="426118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821232" y="5229225"/>
            <a:ext cx="4261180" cy="0"/>
          </a:xfrm>
          <a:custGeom>
            <a:avLst/>
            <a:gdLst/>
            <a:ahLst/>
            <a:cxnLst/>
            <a:rect l="l" t="t" r="r" b="b"/>
            <a:pathLst>
              <a:path w="4261180">
                <a:moveTo>
                  <a:pt x="0" y="0"/>
                </a:moveTo>
                <a:lnTo>
                  <a:pt x="426118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821232" y="5661253"/>
            <a:ext cx="4261180" cy="0"/>
          </a:xfrm>
          <a:custGeom>
            <a:avLst/>
            <a:gdLst/>
            <a:ahLst/>
            <a:cxnLst/>
            <a:rect l="l" t="t" r="r" b="b"/>
            <a:pathLst>
              <a:path w="4261180">
                <a:moveTo>
                  <a:pt x="0" y="0"/>
                </a:moveTo>
                <a:lnTo>
                  <a:pt x="426118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821232" y="6093294"/>
            <a:ext cx="4261180" cy="0"/>
          </a:xfrm>
          <a:custGeom>
            <a:avLst/>
            <a:gdLst/>
            <a:ahLst/>
            <a:cxnLst/>
            <a:rect l="l" t="t" r="r" b="b"/>
            <a:pathLst>
              <a:path w="4261180">
                <a:moveTo>
                  <a:pt x="0" y="0"/>
                </a:moveTo>
                <a:lnTo>
                  <a:pt x="426118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827582" y="2630551"/>
            <a:ext cx="0" cy="3901147"/>
          </a:xfrm>
          <a:custGeom>
            <a:avLst/>
            <a:gdLst/>
            <a:ahLst/>
            <a:cxnLst/>
            <a:rect l="l" t="t" r="r" b="b"/>
            <a:pathLst>
              <a:path h="3901147">
                <a:moveTo>
                  <a:pt x="0" y="0"/>
                </a:moveTo>
                <a:lnTo>
                  <a:pt x="0" y="3901147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5076063" y="2630551"/>
            <a:ext cx="0" cy="3901147"/>
          </a:xfrm>
          <a:custGeom>
            <a:avLst/>
            <a:gdLst/>
            <a:ahLst/>
            <a:cxnLst/>
            <a:rect l="l" t="t" r="r" b="b"/>
            <a:pathLst>
              <a:path h="3901147">
                <a:moveTo>
                  <a:pt x="0" y="0"/>
                </a:moveTo>
                <a:lnTo>
                  <a:pt x="0" y="3901147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821232" y="2636901"/>
            <a:ext cx="4261180" cy="0"/>
          </a:xfrm>
          <a:custGeom>
            <a:avLst/>
            <a:gdLst/>
            <a:ahLst/>
            <a:cxnLst/>
            <a:rect l="l" t="t" r="r" b="b"/>
            <a:pathLst>
              <a:path w="4261180">
                <a:moveTo>
                  <a:pt x="0" y="0"/>
                </a:moveTo>
                <a:lnTo>
                  <a:pt x="426118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821232" y="6525348"/>
            <a:ext cx="4261180" cy="0"/>
          </a:xfrm>
          <a:custGeom>
            <a:avLst/>
            <a:gdLst/>
            <a:ahLst/>
            <a:cxnLst/>
            <a:rect l="l" t="t" r="r" b="b"/>
            <a:pathLst>
              <a:path w="4261180">
                <a:moveTo>
                  <a:pt x="0" y="0"/>
                </a:moveTo>
                <a:lnTo>
                  <a:pt x="426118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" name="object 65"/>
          <p:cNvSpPr txBox="1"/>
          <p:nvPr/>
        </p:nvSpPr>
        <p:spPr>
          <a:xfrm>
            <a:off x="186372" y="185005"/>
            <a:ext cx="6812060" cy="165393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79306" marR="42262">
              <a:lnSpc>
                <a:spcPts val="4240"/>
              </a:lnSpc>
              <a:spcBef>
                <a:spcPts val="212"/>
              </a:spcBef>
            </a:pPr>
            <a:r>
              <a:rPr sz="4000" b="1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D</a:t>
            </a:r>
            <a:r>
              <a:rPr sz="32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É</a:t>
            </a:r>
            <a:r>
              <a:rPr sz="3200" b="1" spc="-1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32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OM</a:t>
            </a:r>
            <a:r>
              <a:rPr sz="32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P</a:t>
            </a:r>
            <a:r>
              <a:rPr sz="32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</a:t>
            </a:r>
            <a:r>
              <a:rPr sz="32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32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U</a:t>
            </a:r>
            <a:r>
              <a:rPr sz="32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RS</a:t>
            </a:r>
            <a:endParaRPr sz="3200">
              <a:latin typeface="Century Schoolbook"/>
              <a:cs typeface="Century Schoolbook"/>
            </a:endParaRPr>
          </a:p>
          <a:p>
            <a:pPr marL="469900" indent="-457200">
              <a:lnSpc>
                <a:spcPct val="149305"/>
              </a:lnSpc>
              <a:spcBef>
                <a:spcPts val="518"/>
              </a:spcBef>
              <a:tabLst>
                <a:tab pos="469900" algn="l"/>
              </a:tabLst>
            </a:pPr>
            <a:r>
              <a:rPr sz="1650" spc="0" dirty="0" smtClean="0">
                <a:solidFill>
                  <a:srgbClr val="FD8537"/>
                </a:solidFill>
                <a:latin typeface="Wingdings"/>
                <a:cs typeface="Wingdings"/>
              </a:rPr>
              <a:t></a:t>
            </a:r>
            <a:r>
              <a:rPr sz="1650" spc="-1635" dirty="0" smtClean="0">
                <a:solidFill>
                  <a:srgbClr val="FD8537"/>
                </a:solidFill>
                <a:latin typeface="Wingdings"/>
                <a:cs typeface="Wingdings"/>
              </a:rPr>
              <a:t></a:t>
            </a:r>
            <a:r>
              <a:rPr sz="1650" spc="0" dirty="0" smtClean="0">
                <a:solidFill>
                  <a:srgbClr val="FD8537"/>
                </a:solidFill>
                <a:latin typeface="Times New Roman"/>
                <a:cs typeface="Times New Roman"/>
              </a:rPr>
              <a:t>	</a:t>
            </a:r>
            <a:r>
              <a:rPr sz="2400" spc="0" dirty="0" smtClean="0">
                <a:latin typeface="Century Schoolbook"/>
                <a:cs typeface="Century Schoolbook"/>
              </a:rPr>
              <a:t>L</a:t>
            </a:r>
            <a:r>
              <a:rPr sz="2400" spc="-9" dirty="0" smtClean="0">
                <a:latin typeface="Century Schoolbook"/>
                <a:cs typeface="Century Schoolbook"/>
              </a:rPr>
              <a:t>’</a:t>
            </a:r>
            <a:r>
              <a:rPr sz="2400" spc="0" dirty="0" smtClean="0">
                <a:latin typeface="Century Schoolbook"/>
                <a:cs typeface="Century Schoolbook"/>
              </a:rPr>
              <a:t>études</a:t>
            </a:r>
            <a:r>
              <a:rPr sz="2400" spc="2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des</a:t>
            </a:r>
            <a:r>
              <a:rPr sz="2400" spc="2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déc</a:t>
            </a:r>
            <a:r>
              <a:rPr sz="2400" spc="-25" dirty="0" smtClean="0">
                <a:latin typeface="Century Schoolbook"/>
                <a:cs typeface="Century Schoolbook"/>
              </a:rPr>
              <a:t>o</a:t>
            </a:r>
            <a:r>
              <a:rPr sz="2400" spc="0" dirty="0" smtClean="0">
                <a:latin typeface="Century Schoolbook"/>
                <a:cs typeface="Century Schoolbook"/>
              </a:rPr>
              <a:t>m</a:t>
            </a:r>
            <a:r>
              <a:rPr sz="2400" spc="4" dirty="0" smtClean="0">
                <a:latin typeface="Century Schoolbook"/>
                <a:cs typeface="Century Schoolbook"/>
              </a:rPr>
              <a:t>p</a:t>
            </a:r>
            <a:r>
              <a:rPr sz="2400" spc="0" dirty="0" smtClean="0">
                <a:latin typeface="Century Schoolbook"/>
                <a:cs typeface="Century Schoolbook"/>
              </a:rPr>
              <a:t>teurs</a:t>
            </a:r>
            <a:r>
              <a:rPr sz="2400" spc="25" dirty="0" smtClean="0">
                <a:latin typeface="Century Schoolbook"/>
                <a:cs typeface="Century Schoolbook"/>
              </a:rPr>
              <a:t> </a:t>
            </a:r>
            <a:r>
              <a:rPr sz="2400" spc="9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e</a:t>
            </a:r>
            <a:r>
              <a:rPr sz="2400" spc="14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fa</a:t>
            </a:r>
            <a:r>
              <a:rPr sz="2400" spc="-9" dirty="0" smtClean="0">
                <a:latin typeface="Century Schoolbook"/>
                <a:cs typeface="Century Schoolbook"/>
              </a:rPr>
              <a:t>i</a:t>
            </a:r>
            <a:r>
              <a:rPr sz="2400" spc="0" dirty="0" smtClean="0">
                <a:latin typeface="Century Schoolbook"/>
                <a:cs typeface="Century Schoolbook"/>
              </a:rPr>
              <a:t>t</a:t>
            </a:r>
            <a:r>
              <a:rPr sz="2400" spc="1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e</a:t>
            </a:r>
            <a:r>
              <a:rPr sz="2400" spc="-9" dirty="0" smtClean="0">
                <a:latin typeface="Century Schoolbook"/>
                <a:cs typeface="Century Schoolbook"/>
              </a:rPr>
              <a:t>x</a:t>
            </a:r>
            <a:r>
              <a:rPr sz="2400" spc="0" dirty="0" smtClean="0">
                <a:latin typeface="Century Schoolbook"/>
                <a:cs typeface="Century Schoolbook"/>
              </a:rPr>
              <a:t>acte</a:t>
            </a:r>
            <a:r>
              <a:rPr sz="2400" spc="9" dirty="0" smtClean="0">
                <a:latin typeface="Century Schoolbook"/>
                <a:cs typeface="Century Schoolbook"/>
              </a:rPr>
              <a:t>m</a:t>
            </a:r>
            <a:r>
              <a:rPr sz="2400" spc="0" dirty="0" smtClean="0">
                <a:latin typeface="Century Schoolbook"/>
                <a:cs typeface="Century Schoolbook"/>
              </a:rPr>
              <a:t>ent m</a:t>
            </a:r>
            <a:r>
              <a:rPr sz="2400" spc="9" dirty="0" smtClean="0">
                <a:latin typeface="Century Schoolbook"/>
                <a:cs typeface="Century Schoolbook"/>
              </a:rPr>
              <a:t>a</a:t>
            </a:r>
            <a:r>
              <a:rPr sz="2400" spc="0" dirty="0" smtClean="0">
                <a:latin typeface="Century Schoolbook"/>
                <a:cs typeface="Century Schoolbook"/>
              </a:rPr>
              <a:t>niè</a:t>
            </a:r>
            <a:r>
              <a:rPr sz="2400" spc="-4" dirty="0" smtClean="0">
                <a:latin typeface="Century Schoolbook"/>
                <a:cs typeface="Century Schoolbook"/>
              </a:rPr>
              <a:t>r</a:t>
            </a:r>
            <a:r>
              <a:rPr sz="2400" spc="0" dirty="0" smtClean="0">
                <a:latin typeface="Century Schoolbook"/>
                <a:cs typeface="Century Schoolbook"/>
              </a:rPr>
              <a:t>e</a:t>
            </a:r>
            <a:r>
              <a:rPr sz="2400" spc="-1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que l’étude des</a:t>
            </a:r>
            <a:r>
              <a:rPr sz="2400" spc="-14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comp</a:t>
            </a:r>
            <a:r>
              <a:rPr sz="2400" spc="4" dirty="0" smtClean="0">
                <a:latin typeface="Century Schoolbook"/>
                <a:cs typeface="Century Schoolbook"/>
              </a:rPr>
              <a:t>t</a:t>
            </a:r>
            <a:r>
              <a:rPr sz="2400" spc="0" dirty="0" smtClean="0">
                <a:latin typeface="Century Schoolbook"/>
                <a:cs typeface="Century Schoolbook"/>
              </a:rPr>
              <a:t>eu</a:t>
            </a:r>
            <a:r>
              <a:rPr sz="2400" spc="-9" dirty="0" smtClean="0">
                <a:latin typeface="Century Schoolbook"/>
                <a:cs typeface="Century Schoolbook"/>
              </a:rPr>
              <a:t>r</a:t>
            </a:r>
            <a:r>
              <a:rPr sz="2400" spc="1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.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7104633" y="959719"/>
            <a:ext cx="399151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de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7518781" y="959719"/>
            <a:ext cx="337645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4" dirty="0" smtClean="0">
                <a:latin typeface="Century Schoolbook"/>
                <a:cs typeface="Century Schoolbook"/>
              </a:rPr>
              <a:t>la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7872095" y="959719"/>
            <a:ext cx="916074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-14" dirty="0" smtClean="0">
                <a:latin typeface="Century Schoolbook"/>
                <a:cs typeface="Century Schoolbook"/>
              </a:rPr>
              <a:t>m</a:t>
            </a:r>
            <a:r>
              <a:rPr sz="2400" spc="0" dirty="0" smtClean="0">
                <a:latin typeface="Century Schoolbook"/>
                <a:cs typeface="Century Schoolbook"/>
              </a:rPr>
              <a:t>ême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186372" y="2133453"/>
            <a:ext cx="1900304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1650" spc="0" dirty="0" smtClean="0">
                <a:solidFill>
                  <a:srgbClr val="FD8537"/>
                </a:solidFill>
                <a:latin typeface="Wingdings"/>
                <a:cs typeface="Wingdings"/>
              </a:rPr>
              <a:t></a:t>
            </a:r>
            <a:r>
              <a:rPr sz="1650" spc="0" dirty="0" smtClean="0">
                <a:solidFill>
                  <a:srgbClr val="FD8537"/>
                </a:solidFill>
                <a:latin typeface="Times New Roman"/>
                <a:cs typeface="Times New Roman"/>
              </a:rPr>
              <a:t>    </a:t>
            </a:r>
            <a:r>
              <a:rPr sz="1650" spc="54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b="1" spc="0" dirty="0" smtClean="0">
                <a:latin typeface="Century Schoolbook"/>
                <a:cs typeface="Century Schoolbook"/>
              </a:rPr>
              <a:t>E</a:t>
            </a:r>
            <a:r>
              <a:rPr sz="2400" b="1" spc="-4" dirty="0" smtClean="0">
                <a:latin typeface="Century Schoolbook"/>
                <a:cs typeface="Century Schoolbook"/>
              </a:rPr>
              <a:t>x</a:t>
            </a:r>
            <a:r>
              <a:rPr sz="2400" b="1" spc="0" dirty="0" smtClean="0">
                <a:latin typeface="Century Schoolbook"/>
                <a:cs typeface="Century Schoolbook"/>
              </a:rPr>
              <a:t>e</a:t>
            </a:r>
            <a:r>
              <a:rPr sz="2400" b="1" spc="9" dirty="0" smtClean="0">
                <a:latin typeface="Century Schoolbook"/>
                <a:cs typeface="Century Schoolbook"/>
              </a:rPr>
              <a:t>m</a:t>
            </a:r>
            <a:r>
              <a:rPr sz="2400" b="1" spc="0" dirty="0" smtClean="0">
                <a:latin typeface="Century Schoolbook"/>
                <a:cs typeface="Century Schoolbook"/>
              </a:rPr>
              <a:t>ple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2099310" y="2133453"/>
            <a:ext cx="765454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spc="0" dirty="0" smtClean="0">
                <a:latin typeface="Century Schoolbook"/>
                <a:cs typeface="Century Schoolbook"/>
              </a:rPr>
              <a:t>d’un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2884551" y="2133453"/>
            <a:ext cx="1974237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spc="0" dirty="0" smtClean="0">
                <a:latin typeface="Century Schoolbook"/>
                <a:cs typeface="Century Schoolbook"/>
              </a:rPr>
              <a:t>dé</a:t>
            </a:r>
            <a:r>
              <a:rPr sz="2400" b="1" spc="4" dirty="0" smtClean="0">
                <a:latin typeface="Century Schoolbook"/>
                <a:cs typeface="Century Schoolbook"/>
              </a:rPr>
              <a:t>c</a:t>
            </a:r>
            <a:r>
              <a:rPr sz="2400" b="1" spc="0" dirty="0" smtClean="0">
                <a:latin typeface="Century Schoolbook"/>
                <a:cs typeface="Century Schoolbook"/>
              </a:rPr>
              <a:t>ompteur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4873879" y="2133453"/>
            <a:ext cx="1255219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spc="4" dirty="0" smtClean="0">
                <a:latin typeface="Century Schoolbook"/>
                <a:cs typeface="Century Schoolbook"/>
              </a:rPr>
              <a:t>m</a:t>
            </a:r>
            <a:r>
              <a:rPr sz="2400" b="1" spc="0" dirty="0" smtClean="0">
                <a:latin typeface="Century Schoolbook"/>
                <a:cs typeface="Century Schoolbook"/>
              </a:rPr>
              <a:t>o</a:t>
            </a:r>
            <a:r>
              <a:rPr sz="2400" b="1" spc="-4" dirty="0" smtClean="0">
                <a:latin typeface="Century Schoolbook"/>
                <a:cs typeface="Century Schoolbook"/>
              </a:rPr>
              <a:t>d</a:t>
            </a:r>
            <a:r>
              <a:rPr sz="2400" b="1" spc="0" dirty="0" smtClean="0">
                <a:latin typeface="Century Schoolbook"/>
                <a:cs typeface="Century Schoolbook"/>
              </a:rPr>
              <a:t>u</a:t>
            </a:r>
            <a:r>
              <a:rPr sz="2400" b="1" spc="-9" dirty="0" smtClean="0">
                <a:latin typeface="Century Schoolbook"/>
                <a:cs typeface="Century Schoolbook"/>
              </a:rPr>
              <a:t>l</a:t>
            </a:r>
            <a:r>
              <a:rPr sz="2400" b="1" spc="0" dirty="0" smtClean="0">
                <a:latin typeface="Century Schoolbook"/>
                <a:cs typeface="Century Schoolbook"/>
              </a:rPr>
              <a:t>o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6149340" y="2133453"/>
            <a:ext cx="331063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spc="0" dirty="0" smtClean="0">
                <a:latin typeface="Century Schoolbook"/>
                <a:cs typeface="Century Schoolbook"/>
              </a:rPr>
              <a:t>8: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8322691" y="5907012"/>
            <a:ext cx="255347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50"/>
              </a:lnSpc>
              <a:spcBef>
                <a:spcPts val="77"/>
              </a:spcBef>
            </a:pPr>
            <a:r>
              <a:rPr sz="1400" b="1" spc="-4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95</a:t>
            </a:r>
            <a:endParaRPr sz="1400">
              <a:latin typeface="Century Schoolbook"/>
              <a:cs typeface="Century Schoolbook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827582" y="2636901"/>
            <a:ext cx="708101" cy="43205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579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Q2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1535684" y="2636901"/>
            <a:ext cx="708024" cy="43205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21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2243709" y="2636901"/>
            <a:ext cx="708152" cy="43205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2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2951861" y="2636901"/>
            <a:ext cx="708025" cy="43205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328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Q2+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3659886" y="2636901"/>
            <a:ext cx="708151" cy="43205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710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Q1+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4368038" y="2636901"/>
            <a:ext cx="708025" cy="43205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583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Q0+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827582" y="3068954"/>
            <a:ext cx="708101" cy="43205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579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1535684" y="3068954"/>
            <a:ext cx="708024" cy="43205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21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2243709" y="3068954"/>
            <a:ext cx="708152" cy="43205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2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2951861" y="3068954"/>
            <a:ext cx="708025" cy="43205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328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3659886" y="3068954"/>
            <a:ext cx="708151" cy="43205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710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4368038" y="3068954"/>
            <a:ext cx="708025" cy="43205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583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827582" y="3501009"/>
            <a:ext cx="708101" cy="43205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579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535684" y="3501009"/>
            <a:ext cx="708024" cy="43205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21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2243709" y="3501009"/>
            <a:ext cx="708152" cy="43205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2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2951861" y="3501009"/>
            <a:ext cx="708025" cy="43205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328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3659886" y="3501009"/>
            <a:ext cx="708151" cy="43205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710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368038" y="3501009"/>
            <a:ext cx="708025" cy="43205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583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827582" y="3933063"/>
            <a:ext cx="708101" cy="43205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579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1535684" y="3933063"/>
            <a:ext cx="708024" cy="43205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21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2243709" y="3933063"/>
            <a:ext cx="708152" cy="43205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2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2951861" y="3933063"/>
            <a:ext cx="708025" cy="43205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328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3659886" y="3933063"/>
            <a:ext cx="708151" cy="43205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710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4368038" y="3933063"/>
            <a:ext cx="708025" cy="43205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583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827582" y="4365117"/>
            <a:ext cx="708101" cy="43205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579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535684" y="4365117"/>
            <a:ext cx="708024" cy="43205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21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2243709" y="4365117"/>
            <a:ext cx="708152" cy="43205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2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2951861" y="4365117"/>
            <a:ext cx="708025" cy="43205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328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3659886" y="4365117"/>
            <a:ext cx="708151" cy="43205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710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4368038" y="4365117"/>
            <a:ext cx="708025" cy="43205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583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827582" y="4797171"/>
            <a:ext cx="708101" cy="43205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579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535684" y="4797171"/>
            <a:ext cx="708024" cy="43205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21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243709" y="4797171"/>
            <a:ext cx="708152" cy="43205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2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951861" y="4797171"/>
            <a:ext cx="708025" cy="43205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328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659886" y="4797171"/>
            <a:ext cx="708151" cy="43205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710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368038" y="4797171"/>
            <a:ext cx="708025" cy="43205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583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827582" y="5229225"/>
            <a:ext cx="708101" cy="4320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579">
              <a:lnSpc>
                <a:spcPct val="100179"/>
              </a:lnSpc>
              <a:spcBef>
                <a:spcPts val="38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535684" y="5229225"/>
            <a:ext cx="708024" cy="4320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21">
              <a:lnSpc>
                <a:spcPct val="100179"/>
              </a:lnSpc>
              <a:spcBef>
                <a:spcPts val="38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243709" y="5229225"/>
            <a:ext cx="708152" cy="4320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2">
              <a:lnSpc>
                <a:spcPct val="100179"/>
              </a:lnSpc>
              <a:spcBef>
                <a:spcPts val="38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951861" y="5229225"/>
            <a:ext cx="708025" cy="4320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328">
              <a:lnSpc>
                <a:spcPct val="100179"/>
              </a:lnSpc>
              <a:spcBef>
                <a:spcPts val="38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659886" y="5229225"/>
            <a:ext cx="708151" cy="4320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710">
              <a:lnSpc>
                <a:spcPct val="100179"/>
              </a:lnSpc>
              <a:spcBef>
                <a:spcPts val="38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368038" y="5229225"/>
            <a:ext cx="708025" cy="4320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583">
              <a:lnSpc>
                <a:spcPct val="100179"/>
              </a:lnSpc>
              <a:spcBef>
                <a:spcPts val="38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27582" y="5661253"/>
            <a:ext cx="708101" cy="43204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579">
              <a:lnSpc>
                <a:spcPct val="100179"/>
              </a:lnSpc>
              <a:spcBef>
                <a:spcPts val="38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535684" y="5661253"/>
            <a:ext cx="708024" cy="43204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21">
              <a:lnSpc>
                <a:spcPct val="100179"/>
              </a:lnSpc>
              <a:spcBef>
                <a:spcPts val="38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243709" y="5661253"/>
            <a:ext cx="708152" cy="43204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2">
              <a:lnSpc>
                <a:spcPct val="100179"/>
              </a:lnSpc>
              <a:spcBef>
                <a:spcPts val="38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951861" y="5661253"/>
            <a:ext cx="708025" cy="43204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328">
              <a:lnSpc>
                <a:spcPct val="100179"/>
              </a:lnSpc>
              <a:spcBef>
                <a:spcPts val="38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659886" y="5661253"/>
            <a:ext cx="708151" cy="43204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710">
              <a:lnSpc>
                <a:spcPct val="100179"/>
              </a:lnSpc>
              <a:spcBef>
                <a:spcPts val="38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368038" y="5661253"/>
            <a:ext cx="708025" cy="43204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583">
              <a:lnSpc>
                <a:spcPct val="100179"/>
              </a:lnSpc>
              <a:spcBef>
                <a:spcPts val="38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27582" y="6093294"/>
            <a:ext cx="708101" cy="43205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579">
              <a:lnSpc>
                <a:spcPct val="100179"/>
              </a:lnSpc>
              <a:spcBef>
                <a:spcPts val="38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535684" y="6093294"/>
            <a:ext cx="708024" cy="43205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21">
              <a:lnSpc>
                <a:spcPct val="100179"/>
              </a:lnSpc>
              <a:spcBef>
                <a:spcPts val="38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243709" y="6093294"/>
            <a:ext cx="708152" cy="43205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2">
              <a:lnSpc>
                <a:spcPct val="100179"/>
              </a:lnSpc>
              <a:spcBef>
                <a:spcPts val="38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951861" y="6093294"/>
            <a:ext cx="708025" cy="43205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328">
              <a:lnSpc>
                <a:spcPct val="100179"/>
              </a:lnSpc>
              <a:spcBef>
                <a:spcPts val="38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659886" y="6093294"/>
            <a:ext cx="708151" cy="43205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710">
              <a:lnSpc>
                <a:spcPct val="100179"/>
              </a:lnSpc>
              <a:spcBef>
                <a:spcPts val="38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4368038" y="6093294"/>
            <a:ext cx="708025" cy="43205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583">
              <a:lnSpc>
                <a:spcPct val="100179"/>
              </a:lnSpc>
              <a:spcBef>
                <a:spcPts val="38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object 69"/>
          <p:cNvSpPr/>
          <p:nvPr/>
        </p:nvSpPr>
        <p:spPr>
          <a:xfrm>
            <a:off x="87630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87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53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89154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09" y="296817"/>
                </a:lnTo>
                <a:lnTo>
                  <a:pt x="3590" y="318815"/>
                </a:lnTo>
                <a:lnTo>
                  <a:pt x="7971" y="340240"/>
                </a:lnTo>
                <a:lnTo>
                  <a:pt x="13984" y="361024"/>
                </a:lnTo>
                <a:lnTo>
                  <a:pt x="21556" y="381095"/>
                </a:lnTo>
                <a:lnTo>
                  <a:pt x="30617" y="400383"/>
                </a:lnTo>
                <a:lnTo>
                  <a:pt x="41097" y="418818"/>
                </a:lnTo>
                <a:lnTo>
                  <a:pt x="52925" y="436327"/>
                </a:lnTo>
                <a:lnTo>
                  <a:pt x="66030" y="452842"/>
                </a:lnTo>
                <a:lnTo>
                  <a:pt x="80343" y="468291"/>
                </a:lnTo>
                <a:lnTo>
                  <a:pt x="95792" y="482604"/>
                </a:lnTo>
                <a:lnTo>
                  <a:pt x="112306" y="495710"/>
                </a:lnTo>
                <a:lnTo>
                  <a:pt x="129816" y="507539"/>
                </a:lnTo>
                <a:lnTo>
                  <a:pt x="148250" y="518020"/>
                </a:lnTo>
                <a:lnTo>
                  <a:pt x="167538" y="527081"/>
                </a:lnTo>
                <a:lnTo>
                  <a:pt x="187610" y="534654"/>
                </a:lnTo>
                <a:lnTo>
                  <a:pt x="208395" y="540667"/>
                </a:lnTo>
                <a:lnTo>
                  <a:pt x="229821" y="545049"/>
                </a:lnTo>
                <a:lnTo>
                  <a:pt x="251820" y="547730"/>
                </a:lnTo>
                <a:lnTo>
                  <a:pt x="274320" y="548640"/>
                </a:lnTo>
                <a:lnTo>
                  <a:pt x="296819" y="547730"/>
                </a:lnTo>
                <a:lnTo>
                  <a:pt x="318818" y="545049"/>
                </a:lnTo>
                <a:lnTo>
                  <a:pt x="340244" y="540667"/>
                </a:lnTo>
                <a:lnTo>
                  <a:pt x="361029" y="534654"/>
                </a:lnTo>
                <a:lnTo>
                  <a:pt x="381101" y="527081"/>
                </a:lnTo>
                <a:lnTo>
                  <a:pt x="400389" y="518020"/>
                </a:lnTo>
                <a:lnTo>
                  <a:pt x="418823" y="507539"/>
                </a:lnTo>
                <a:lnTo>
                  <a:pt x="436333" y="495710"/>
                </a:lnTo>
                <a:lnTo>
                  <a:pt x="452847" y="482604"/>
                </a:lnTo>
                <a:lnTo>
                  <a:pt x="468296" y="468291"/>
                </a:lnTo>
                <a:lnTo>
                  <a:pt x="482609" y="452842"/>
                </a:lnTo>
                <a:lnTo>
                  <a:pt x="495714" y="436327"/>
                </a:lnTo>
                <a:lnTo>
                  <a:pt x="507542" y="418818"/>
                </a:lnTo>
                <a:lnTo>
                  <a:pt x="518022" y="400383"/>
                </a:lnTo>
                <a:lnTo>
                  <a:pt x="527083" y="381095"/>
                </a:lnTo>
                <a:lnTo>
                  <a:pt x="534655" y="361024"/>
                </a:lnTo>
                <a:lnTo>
                  <a:pt x="540668" y="340240"/>
                </a:lnTo>
                <a:lnTo>
                  <a:pt x="545049" y="318815"/>
                </a:lnTo>
                <a:lnTo>
                  <a:pt x="547730" y="296817"/>
                </a:lnTo>
                <a:lnTo>
                  <a:pt x="548640" y="274319"/>
                </a:lnTo>
                <a:lnTo>
                  <a:pt x="547730" y="251822"/>
                </a:lnTo>
                <a:lnTo>
                  <a:pt x="545049" y="229824"/>
                </a:lnTo>
                <a:lnTo>
                  <a:pt x="540668" y="208399"/>
                </a:lnTo>
                <a:lnTo>
                  <a:pt x="534655" y="187615"/>
                </a:lnTo>
                <a:lnTo>
                  <a:pt x="527083" y="167544"/>
                </a:lnTo>
                <a:lnTo>
                  <a:pt x="518022" y="148256"/>
                </a:lnTo>
                <a:lnTo>
                  <a:pt x="507542" y="129821"/>
                </a:lnTo>
                <a:lnTo>
                  <a:pt x="495714" y="112312"/>
                </a:lnTo>
                <a:lnTo>
                  <a:pt x="482609" y="95797"/>
                </a:lnTo>
                <a:lnTo>
                  <a:pt x="468296" y="80348"/>
                </a:lnTo>
                <a:lnTo>
                  <a:pt x="452847" y="66035"/>
                </a:lnTo>
                <a:lnTo>
                  <a:pt x="436333" y="52929"/>
                </a:lnTo>
                <a:lnTo>
                  <a:pt x="418823" y="41100"/>
                </a:lnTo>
                <a:lnTo>
                  <a:pt x="400389" y="30619"/>
                </a:lnTo>
                <a:lnTo>
                  <a:pt x="381101" y="21558"/>
                </a:lnTo>
                <a:lnTo>
                  <a:pt x="361029" y="13985"/>
                </a:lnTo>
                <a:lnTo>
                  <a:pt x="340244" y="7972"/>
                </a:lnTo>
                <a:lnTo>
                  <a:pt x="318818" y="3590"/>
                </a:lnTo>
                <a:lnTo>
                  <a:pt x="296819" y="909"/>
                </a:lnTo>
                <a:lnTo>
                  <a:pt x="274320" y="0"/>
                </a:lnTo>
                <a:lnTo>
                  <a:pt x="251820" y="909"/>
                </a:lnTo>
                <a:lnTo>
                  <a:pt x="229821" y="3590"/>
                </a:lnTo>
                <a:lnTo>
                  <a:pt x="208395" y="7972"/>
                </a:lnTo>
                <a:lnTo>
                  <a:pt x="187610" y="13985"/>
                </a:lnTo>
                <a:lnTo>
                  <a:pt x="167538" y="21558"/>
                </a:lnTo>
                <a:lnTo>
                  <a:pt x="148250" y="30619"/>
                </a:lnTo>
                <a:lnTo>
                  <a:pt x="129816" y="41100"/>
                </a:lnTo>
                <a:lnTo>
                  <a:pt x="112306" y="52929"/>
                </a:lnTo>
                <a:lnTo>
                  <a:pt x="95792" y="66035"/>
                </a:lnTo>
                <a:lnTo>
                  <a:pt x="80343" y="80348"/>
                </a:lnTo>
                <a:lnTo>
                  <a:pt x="66030" y="95797"/>
                </a:lnTo>
                <a:lnTo>
                  <a:pt x="52925" y="112312"/>
                </a:lnTo>
                <a:lnTo>
                  <a:pt x="41097" y="129821"/>
                </a:lnTo>
                <a:lnTo>
                  <a:pt x="30617" y="148256"/>
                </a:lnTo>
                <a:lnTo>
                  <a:pt x="21556" y="167544"/>
                </a:lnTo>
                <a:lnTo>
                  <a:pt x="13984" y="187615"/>
                </a:lnTo>
                <a:lnTo>
                  <a:pt x="7971" y="208399"/>
                </a:lnTo>
                <a:lnTo>
                  <a:pt x="3590" y="229824"/>
                </a:lnTo>
                <a:lnTo>
                  <a:pt x="909" y="251822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3070733" y="1694434"/>
            <a:ext cx="0" cy="2979420"/>
          </a:xfrm>
          <a:custGeom>
            <a:avLst/>
            <a:gdLst/>
            <a:ahLst/>
            <a:cxnLst/>
            <a:rect l="l" t="t" r="r" b="b"/>
            <a:pathLst>
              <a:path h="2979419">
                <a:moveTo>
                  <a:pt x="0" y="0"/>
                </a:moveTo>
                <a:lnTo>
                  <a:pt x="0" y="297942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4652137" y="2065274"/>
            <a:ext cx="0" cy="2608580"/>
          </a:xfrm>
          <a:custGeom>
            <a:avLst/>
            <a:gdLst/>
            <a:ahLst/>
            <a:cxnLst/>
            <a:rect l="l" t="t" r="r" b="b"/>
            <a:pathLst>
              <a:path h="2608579">
                <a:moveTo>
                  <a:pt x="0" y="0"/>
                </a:moveTo>
                <a:lnTo>
                  <a:pt x="0" y="260858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6233668" y="1694434"/>
            <a:ext cx="0" cy="2979420"/>
          </a:xfrm>
          <a:custGeom>
            <a:avLst/>
            <a:gdLst/>
            <a:ahLst/>
            <a:cxnLst/>
            <a:rect l="l" t="t" r="r" b="b"/>
            <a:pathLst>
              <a:path h="2979419">
                <a:moveTo>
                  <a:pt x="0" y="0"/>
                </a:moveTo>
                <a:lnTo>
                  <a:pt x="0" y="297942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3064383" y="2071624"/>
            <a:ext cx="3175635" cy="0"/>
          </a:xfrm>
          <a:custGeom>
            <a:avLst/>
            <a:gdLst/>
            <a:ahLst/>
            <a:cxnLst/>
            <a:rect l="l" t="t" r="r" b="b"/>
            <a:pathLst>
              <a:path w="3175635">
                <a:moveTo>
                  <a:pt x="0" y="0"/>
                </a:moveTo>
                <a:lnTo>
                  <a:pt x="317563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1109268" y="2442464"/>
            <a:ext cx="6712153" cy="0"/>
          </a:xfrm>
          <a:custGeom>
            <a:avLst/>
            <a:gdLst/>
            <a:ahLst/>
            <a:cxnLst/>
            <a:rect l="l" t="t" r="r" b="b"/>
            <a:pathLst>
              <a:path w="6712153">
                <a:moveTo>
                  <a:pt x="0" y="0"/>
                </a:moveTo>
                <a:lnTo>
                  <a:pt x="671215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1109268" y="2813304"/>
            <a:ext cx="6712153" cy="0"/>
          </a:xfrm>
          <a:custGeom>
            <a:avLst/>
            <a:gdLst/>
            <a:ahLst/>
            <a:cxnLst/>
            <a:rect l="l" t="t" r="r" b="b"/>
            <a:pathLst>
              <a:path w="6712153">
                <a:moveTo>
                  <a:pt x="0" y="0"/>
                </a:moveTo>
                <a:lnTo>
                  <a:pt x="671215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1109268" y="3184144"/>
            <a:ext cx="6712153" cy="0"/>
          </a:xfrm>
          <a:custGeom>
            <a:avLst/>
            <a:gdLst/>
            <a:ahLst/>
            <a:cxnLst/>
            <a:rect l="l" t="t" r="r" b="b"/>
            <a:pathLst>
              <a:path w="6712153">
                <a:moveTo>
                  <a:pt x="0" y="0"/>
                </a:moveTo>
                <a:lnTo>
                  <a:pt x="671215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1109268" y="3554984"/>
            <a:ext cx="6712153" cy="0"/>
          </a:xfrm>
          <a:custGeom>
            <a:avLst/>
            <a:gdLst/>
            <a:ahLst/>
            <a:cxnLst/>
            <a:rect l="l" t="t" r="r" b="b"/>
            <a:pathLst>
              <a:path w="6712153">
                <a:moveTo>
                  <a:pt x="0" y="0"/>
                </a:moveTo>
                <a:lnTo>
                  <a:pt x="671215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1109268" y="3925824"/>
            <a:ext cx="6712153" cy="0"/>
          </a:xfrm>
          <a:custGeom>
            <a:avLst/>
            <a:gdLst/>
            <a:ahLst/>
            <a:cxnLst/>
            <a:rect l="l" t="t" r="r" b="b"/>
            <a:pathLst>
              <a:path w="6712153">
                <a:moveTo>
                  <a:pt x="0" y="0"/>
                </a:moveTo>
                <a:lnTo>
                  <a:pt x="671215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1109268" y="4296664"/>
            <a:ext cx="6712153" cy="0"/>
          </a:xfrm>
          <a:custGeom>
            <a:avLst/>
            <a:gdLst/>
            <a:ahLst/>
            <a:cxnLst/>
            <a:rect l="l" t="t" r="r" b="b"/>
            <a:pathLst>
              <a:path w="6712153">
                <a:moveTo>
                  <a:pt x="0" y="0"/>
                </a:moveTo>
                <a:lnTo>
                  <a:pt x="671215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1115618" y="1694434"/>
            <a:ext cx="0" cy="2979420"/>
          </a:xfrm>
          <a:custGeom>
            <a:avLst/>
            <a:gdLst/>
            <a:ahLst/>
            <a:cxnLst/>
            <a:rect l="l" t="t" r="r" b="b"/>
            <a:pathLst>
              <a:path h="2979419">
                <a:moveTo>
                  <a:pt x="0" y="0"/>
                </a:moveTo>
                <a:lnTo>
                  <a:pt x="0" y="297942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7815072" y="1694434"/>
            <a:ext cx="0" cy="2979420"/>
          </a:xfrm>
          <a:custGeom>
            <a:avLst/>
            <a:gdLst/>
            <a:ahLst/>
            <a:cxnLst/>
            <a:rect l="l" t="t" r="r" b="b"/>
            <a:pathLst>
              <a:path h="2979419">
                <a:moveTo>
                  <a:pt x="0" y="0"/>
                </a:moveTo>
                <a:lnTo>
                  <a:pt x="0" y="297942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1109268" y="1700784"/>
            <a:ext cx="6712153" cy="0"/>
          </a:xfrm>
          <a:custGeom>
            <a:avLst/>
            <a:gdLst/>
            <a:ahLst/>
            <a:cxnLst/>
            <a:rect l="l" t="t" r="r" b="b"/>
            <a:pathLst>
              <a:path w="6712153">
                <a:moveTo>
                  <a:pt x="0" y="0"/>
                </a:moveTo>
                <a:lnTo>
                  <a:pt x="671215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1109268" y="4667504"/>
            <a:ext cx="6712153" cy="0"/>
          </a:xfrm>
          <a:custGeom>
            <a:avLst/>
            <a:gdLst/>
            <a:ahLst/>
            <a:cxnLst/>
            <a:rect l="l" t="t" r="r" b="b"/>
            <a:pathLst>
              <a:path w="6712153">
                <a:moveTo>
                  <a:pt x="0" y="0"/>
                </a:moveTo>
                <a:lnTo>
                  <a:pt x="671215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4355973" y="4869180"/>
            <a:ext cx="504063" cy="504063"/>
          </a:xfrm>
          <a:custGeom>
            <a:avLst/>
            <a:gdLst/>
            <a:ahLst/>
            <a:cxnLst/>
            <a:rect l="l" t="t" r="r" b="b"/>
            <a:pathLst>
              <a:path w="504063" h="504063">
                <a:moveTo>
                  <a:pt x="0" y="147574"/>
                </a:moveTo>
                <a:lnTo>
                  <a:pt x="147574" y="0"/>
                </a:lnTo>
                <a:lnTo>
                  <a:pt x="356488" y="0"/>
                </a:lnTo>
                <a:lnTo>
                  <a:pt x="504063" y="147574"/>
                </a:lnTo>
                <a:lnTo>
                  <a:pt x="504063" y="356362"/>
                </a:lnTo>
                <a:lnTo>
                  <a:pt x="356488" y="504063"/>
                </a:lnTo>
                <a:lnTo>
                  <a:pt x="147574" y="504063"/>
                </a:lnTo>
                <a:lnTo>
                  <a:pt x="0" y="356362"/>
                </a:lnTo>
                <a:lnTo>
                  <a:pt x="0" y="147574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5220081" y="5517261"/>
            <a:ext cx="504063" cy="504024"/>
          </a:xfrm>
          <a:custGeom>
            <a:avLst/>
            <a:gdLst/>
            <a:ahLst/>
            <a:cxnLst/>
            <a:rect l="l" t="t" r="r" b="b"/>
            <a:pathLst>
              <a:path w="504063" h="504024">
                <a:moveTo>
                  <a:pt x="0" y="147599"/>
                </a:moveTo>
                <a:lnTo>
                  <a:pt x="147574" y="0"/>
                </a:lnTo>
                <a:lnTo>
                  <a:pt x="356362" y="0"/>
                </a:lnTo>
                <a:lnTo>
                  <a:pt x="504063" y="147599"/>
                </a:lnTo>
                <a:lnTo>
                  <a:pt x="504063" y="356387"/>
                </a:lnTo>
                <a:lnTo>
                  <a:pt x="356362" y="504024"/>
                </a:lnTo>
                <a:lnTo>
                  <a:pt x="147574" y="504024"/>
                </a:lnTo>
                <a:lnTo>
                  <a:pt x="0" y="356387"/>
                </a:lnTo>
                <a:lnTo>
                  <a:pt x="0" y="147599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4859782" y="5010531"/>
            <a:ext cx="556767" cy="506730"/>
          </a:xfrm>
          <a:custGeom>
            <a:avLst/>
            <a:gdLst/>
            <a:ahLst/>
            <a:cxnLst/>
            <a:rect l="l" t="t" r="r" b="b"/>
            <a:pathLst>
              <a:path w="556767" h="506729">
                <a:moveTo>
                  <a:pt x="507872" y="506730"/>
                </a:moveTo>
                <a:lnTo>
                  <a:pt x="555116" y="419608"/>
                </a:lnTo>
                <a:lnTo>
                  <a:pt x="556767" y="416433"/>
                </a:lnTo>
                <a:lnTo>
                  <a:pt x="555625" y="412623"/>
                </a:lnTo>
                <a:lnTo>
                  <a:pt x="552450" y="410972"/>
                </a:lnTo>
                <a:lnTo>
                  <a:pt x="549401" y="409321"/>
                </a:lnTo>
                <a:lnTo>
                  <a:pt x="545591" y="410464"/>
                </a:lnTo>
                <a:lnTo>
                  <a:pt x="543940" y="413512"/>
                </a:lnTo>
                <a:lnTo>
                  <a:pt x="512458" y="471626"/>
                </a:lnTo>
                <a:lnTo>
                  <a:pt x="511301" y="458978"/>
                </a:lnTo>
                <a:lnTo>
                  <a:pt x="507618" y="435229"/>
                </a:lnTo>
                <a:lnTo>
                  <a:pt x="502665" y="411734"/>
                </a:lnTo>
                <a:lnTo>
                  <a:pt x="507126" y="481468"/>
                </a:lnTo>
                <a:lnTo>
                  <a:pt x="500888" y="483743"/>
                </a:lnTo>
                <a:lnTo>
                  <a:pt x="499542" y="469415"/>
                </a:lnTo>
                <a:lnTo>
                  <a:pt x="465963" y="416052"/>
                </a:lnTo>
                <a:lnTo>
                  <a:pt x="464184" y="413131"/>
                </a:lnTo>
                <a:lnTo>
                  <a:pt x="460247" y="412242"/>
                </a:lnTo>
                <a:lnTo>
                  <a:pt x="457200" y="414020"/>
                </a:lnTo>
                <a:lnTo>
                  <a:pt x="501141" y="494411"/>
                </a:lnTo>
                <a:lnTo>
                  <a:pt x="501903" y="491109"/>
                </a:lnTo>
                <a:lnTo>
                  <a:pt x="512952" y="490728"/>
                </a:lnTo>
                <a:lnTo>
                  <a:pt x="513460" y="482600"/>
                </a:lnTo>
                <a:lnTo>
                  <a:pt x="513841" y="493903"/>
                </a:lnTo>
                <a:lnTo>
                  <a:pt x="507872" y="506730"/>
                </a:lnTo>
                <a:close/>
              </a:path>
              <a:path w="556767" h="506729">
                <a:moveTo>
                  <a:pt x="507" y="0"/>
                </a:moveTo>
                <a:lnTo>
                  <a:pt x="0" y="12573"/>
                </a:lnTo>
                <a:lnTo>
                  <a:pt x="23875" y="13335"/>
                </a:lnTo>
                <a:lnTo>
                  <a:pt x="47243" y="15494"/>
                </a:lnTo>
                <a:lnTo>
                  <a:pt x="70484" y="18923"/>
                </a:lnTo>
                <a:lnTo>
                  <a:pt x="93598" y="23749"/>
                </a:lnTo>
                <a:lnTo>
                  <a:pt x="116712" y="29718"/>
                </a:lnTo>
                <a:lnTo>
                  <a:pt x="139318" y="37084"/>
                </a:lnTo>
                <a:lnTo>
                  <a:pt x="161925" y="45593"/>
                </a:lnTo>
                <a:lnTo>
                  <a:pt x="184150" y="55118"/>
                </a:lnTo>
                <a:lnTo>
                  <a:pt x="205993" y="65786"/>
                </a:lnTo>
                <a:lnTo>
                  <a:pt x="227456" y="77470"/>
                </a:lnTo>
                <a:lnTo>
                  <a:pt x="248412" y="90297"/>
                </a:lnTo>
                <a:lnTo>
                  <a:pt x="268985" y="104013"/>
                </a:lnTo>
                <a:lnTo>
                  <a:pt x="288797" y="118618"/>
                </a:lnTo>
                <a:lnTo>
                  <a:pt x="308228" y="133985"/>
                </a:lnTo>
                <a:lnTo>
                  <a:pt x="326897" y="150241"/>
                </a:lnTo>
                <a:lnTo>
                  <a:pt x="344931" y="167259"/>
                </a:lnTo>
                <a:lnTo>
                  <a:pt x="362203" y="185039"/>
                </a:lnTo>
                <a:lnTo>
                  <a:pt x="378713" y="203454"/>
                </a:lnTo>
                <a:lnTo>
                  <a:pt x="394334" y="222504"/>
                </a:lnTo>
                <a:lnTo>
                  <a:pt x="409193" y="242189"/>
                </a:lnTo>
                <a:lnTo>
                  <a:pt x="422909" y="262509"/>
                </a:lnTo>
                <a:lnTo>
                  <a:pt x="435863" y="283083"/>
                </a:lnTo>
                <a:lnTo>
                  <a:pt x="447801" y="304292"/>
                </a:lnTo>
                <a:lnTo>
                  <a:pt x="458596" y="325882"/>
                </a:lnTo>
                <a:lnTo>
                  <a:pt x="468375" y="347726"/>
                </a:lnTo>
                <a:lnTo>
                  <a:pt x="476884" y="369824"/>
                </a:lnTo>
                <a:lnTo>
                  <a:pt x="484250" y="392303"/>
                </a:lnTo>
                <a:lnTo>
                  <a:pt x="490346" y="415036"/>
                </a:lnTo>
                <a:lnTo>
                  <a:pt x="495300" y="437896"/>
                </a:lnTo>
                <a:lnTo>
                  <a:pt x="498728" y="460756"/>
                </a:lnTo>
                <a:lnTo>
                  <a:pt x="499542" y="469415"/>
                </a:lnTo>
                <a:lnTo>
                  <a:pt x="500888" y="483743"/>
                </a:lnTo>
                <a:lnTo>
                  <a:pt x="507126" y="481468"/>
                </a:lnTo>
                <a:lnTo>
                  <a:pt x="502665" y="411734"/>
                </a:lnTo>
                <a:lnTo>
                  <a:pt x="496315" y="388366"/>
                </a:lnTo>
                <a:lnTo>
                  <a:pt x="488695" y="365252"/>
                </a:lnTo>
                <a:lnTo>
                  <a:pt x="479932" y="342519"/>
                </a:lnTo>
                <a:lnTo>
                  <a:pt x="470026" y="320167"/>
                </a:lnTo>
                <a:lnTo>
                  <a:pt x="458850" y="298069"/>
                </a:lnTo>
                <a:lnTo>
                  <a:pt x="446658" y="276352"/>
                </a:lnTo>
                <a:lnTo>
                  <a:pt x="433450" y="255270"/>
                </a:lnTo>
                <a:lnTo>
                  <a:pt x="419226" y="234569"/>
                </a:lnTo>
                <a:lnTo>
                  <a:pt x="404113" y="214503"/>
                </a:lnTo>
                <a:lnTo>
                  <a:pt x="388238" y="195072"/>
                </a:lnTo>
                <a:lnTo>
                  <a:pt x="371347" y="176149"/>
                </a:lnTo>
                <a:lnTo>
                  <a:pt x="353567" y="158115"/>
                </a:lnTo>
                <a:lnTo>
                  <a:pt x="335279" y="140716"/>
                </a:lnTo>
                <a:lnTo>
                  <a:pt x="316102" y="123952"/>
                </a:lnTo>
                <a:lnTo>
                  <a:pt x="296290" y="108331"/>
                </a:lnTo>
                <a:lnTo>
                  <a:pt x="275970" y="93345"/>
                </a:lnTo>
                <a:lnTo>
                  <a:pt x="255015" y="79502"/>
                </a:lnTo>
                <a:lnTo>
                  <a:pt x="233552" y="66294"/>
                </a:lnTo>
                <a:lnTo>
                  <a:pt x="211581" y="54356"/>
                </a:lnTo>
                <a:lnTo>
                  <a:pt x="189229" y="43561"/>
                </a:lnTo>
                <a:lnTo>
                  <a:pt x="166369" y="33655"/>
                </a:lnTo>
                <a:lnTo>
                  <a:pt x="143255" y="25019"/>
                </a:lnTo>
                <a:lnTo>
                  <a:pt x="119887" y="17526"/>
                </a:lnTo>
                <a:lnTo>
                  <a:pt x="96265" y="11303"/>
                </a:lnTo>
                <a:lnTo>
                  <a:pt x="72389" y="6350"/>
                </a:lnTo>
                <a:lnTo>
                  <a:pt x="48387" y="2794"/>
                </a:lnTo>
                <a:lnTo>
                  <a:pt x="24256" y="762"/>
                </a:lnTo>
                <a:lnTo>
                  <a:pt x="507" y="0"/>
                </a:lnTo>
                <a:close/>
              </a:path>
              <a:path w="556767" h="506729">
                <a:moveTo>
                  <a:pt x="512952" y="490728"/>
                </a:moveTo>
                <a:lnTo>
                  <a:pt x="501903" y="491109"/>
                </a:lnTo>
                <a:lnTo>
                  <a:pt x="501141" y="494411"/>
                </a:lnTo>
                <a:lnTo>
                  <a:pt x="457200" y="414020"/>
                </a:lnTo>
                <a:lnTo>
                  <a:pt x="454278" y="415925"/>
                </a:lnTo>
                <a:lnTo>
                  <a:pt x="453389" y="419862"/>
                </a:lnTo>
                <a:lnTo>
                  <a:pt x="455294" y="422783"/>
                </a:lnTo>
                <a:lnTo>
                  <a:pt x="507872" y="506730"/>
                </a:lnTo>
                <a:lnTo>
                  <a:pt x="513841" y="493903"/>
                </a:lnTo>
                <a:lnTo>
                  <a:pt x="513460" y="482600"/>
                </a:lnTo>
                <a:lnTo>
                  <a:pt x="512952" y="49072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4355973" y="6237312"/>
            <a:ext cx="504063" cy="504054"/>
          </a:xfrm>
          <a:custGeom>
            <a:avLst/>
            <a:gdLst/>
            <a:ahLst/>
            <a:cxnLst/>
            <a:rect l="l" t="t" r="r" b="b"/>
            <a:pathLst>
              <a:path w="504063" h="504054">
                <a:moveTo>
                  <a:pt x="0" y="147637"/>
                </a:moveTo>
                <a:lnTo>
                  <a:pt x="147574" y="0"/>
                </a:lnTo>
                <a:lnTo>
                  <a:pt x="356488" y="0"/>
                </a:lnTo>
                <a:lnTo>
                  <a:pt x="504063" y="147637"/>
                </a:lnTo>
                <a:lnTo>
                  <a:pt x="504063" y="356425"/>
                </a:lnTo>
                <a:lnTo>
                  <a:pt x="356488" y="504054"/>
                </a:lnTo>
                <a:lnTo>
                  <a:pt x="147574" y="504054"/>
                </a:lnTo>
                <a:lnTo>
                  <a:pt x="0" y="356425"/>
                </a:lnTo>
                <a:lnTo>
                  <a:pt x="0" y="147637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4860036" y="6021146"/>
            <a:ext cx="513968" cy="621093"/>
          </a:xfrm>
          <a:custGeom>
            <a:avLst/>
            <a:gdLst/>
            <a:ahLst/>
            <a:cxnLst/>
            <a:rect l="l" t="t" r="r" b="b"/>
            <a:pathLst>
              <a:path w="513968" h="621093">
                <a:moveTo>
                  <a:pt x="496188" y="134696"/>
                </a:moveTo>
                <a:lnTo>
                  <a:pt x="502538" y="108115"/>
                </a:lnTo>
                <a:lnTo>
                  <a:pt x="507491" y="81305"/>
                </a:lnTo>
                <a:lnTo>
                  <a:pt x="511048" y="54317"/>
                </a:lnTo>
                <a:lnTo>
                  <a:pt x="513206" y="27216"/>
                </a:lnTo>
                <a:lnTo>
                  <a:pt x="513968" y="355"/>
                </a:lnTo>
                <a:lnTo>
                  <a:pt x="501396" y="0"/>
                </a:lnTo>
                <a:lnTo>
                  <a:pt x="500634" y="26860"/>
                </a:lnTo>
                <a:lnTo>
                  <a:pt x="498348" y="53289"/>
                </a:lnTo>
                <a:lnTo>
                  <a:pt x="494918" y="79641"/>
                </a:lnTo>
                <a:lnTo>
                  <a:pt x="489965" y="105778"/>
                </a:lnTo>
                <a:lnTo>
                  <a:pt x="483869" y="131787"/>
                </a:lnTo>
                <a:lnTo>
                  <a:pt x="476376" y="157581"/>
                </a:lnTo>
                <a:lnTo>
                  <a:pt x="467867" y="183032"/>
                </a:lnTo>
                <a:lnTo>
                  <a:pt x="458088" y="208102"/>
                </a:lnTo>
                <a:lnTo>
                  <a:pt x="447293" y="232791"/>
                </a:lnTo>
                <a:lnTo>
                  <a:pt x="435355" y="256933"/>
                </a:lnTo>
                <a:lnTo>
                  <a:pt x="422528" y="280708"/>
                </a:lnTo>
                <a:lnTo>
                  <a:pt x="408559" y="303784"/>
                </a:lnTo>
                <a:lnTo>
                  <a:pt x="393700" y="326351"/>
                </a:lnTo>
                <a:lnTo>
                  <a:pt x="378078" y="348132"/>
                </a:lnTo>
                <a:lnTo>
                  <a:pt x="361568" y="369265"/>
                </a:lnTo>
                <a:lnTo>
                  <a:pt x="344169" y="389636"/>
                </a:lnTo>
                <a:lnTo>
                  <a:pt x="326136" y="409155"/>
                </a:lnTo>
                <a:lnTo>
                  <a:pt x="307466" y="427723"/>
                </a:lnTo>
                <a:lnTo>
                  <a:pt x="288036" y="445452"/>
                </a:lnTo>
                <a:lnTo>
                  <a:pt x="268097" y="462127"/>
                </a:lnTo>
                <a:lnTo>
                  <a:pt x="247650" y="477761"/>
                </a:lnTo>
                <a:lnTo>
                  <a:pt x="226567" y="492252"/>
                </a:lnTo>
                <a:lnTo>
                  <a:pt x="205104" y="505714"/>
                </a:lnTo>
                <a:lnTo>
                  <a:pt x="183261" y="517829"/>
                </a:lnTo>
                <a:lnTo>
                  <a:pt x="161162" y="528840"/>
                </a:lnTo>
                <a:lnTo>
                  <a:pt x="138556" y="538505"/>
                </a:lnTo>
                <a:lnTo>
                  <a:pt x="115824" y="546747"/>
                </a:lnTo>
                <a:lnTo>
                  <a:pt x="92837" y="553694"/>
                </a:lnTo>
                <a:lnTo>
                  <a:pt x="69723" y="559117"/>
                </a:lnTo>
                <a:lnTo>
                  <a:pt x="46481" y="563029"/>
                </a:lnTo>
                <a:lnTo>
                  <a:pt x="37441" y="563967"/>
                </a:lnTo>
                <a:lnTo>
                  <a:pt x="25204" y="571710"/>
                </a:lnTo>
                <a:lnTo>
                  <a:pt x="16001" y="577532"/>
                </a:lnTo>
                <a:lnTo>
                  <a:pt x="24384" y="578091"/>
                </a:lnTo>
                <a:lnTo>
                  <a:pt x="35027" y="576976"/>
                </a:lnTo>
                <a:lnTo>
                  <a:pt x="48640" y="575551"/>
                </a:lnTo>
                <a:lnTo>
                  <a:pt x="72643" y="571474"/>
                </a:lnTo>
                <a:lnTo>
                  <a:pt x="96519" y="565848"/>
                </a:lnTo>
                <a:lnTo>
                  <a:pt x="120141" y="558685"/>
                </a:lnTo>
                <a:lnTo>
                  <a:pt x="143510" y="550176"/>
                </a:lnTo>
                <a:lnTo>
                  <a:pt x="166750" y="540219"/>
                </a:lnTo>
                <a:lnTo>
                  <a:pt x="189484" y="528929"/>
                </a:lnTo>
                <a:lnTo>
                  <a:pt x="211836" y="516470"/>
                </a:lnTo>
                <a:lnTo>
                  <a:pt x="233806" y="502704"/>
                </a:lnTo>
                <a:lnTo>
                  <a:pt x="255269" y="487857"/>
                </a:lnTo>
                <a:lnTo>
                  <a:pt x="276351" y="471855"/>
                </a:lnTo>
                <a:lnTo>
                  <a:pt x="296544" y="454825"/>
                </a:lnTo>
                <a:lnTo>
                  <a:pt x="316484" y="436727"/>
                </a:lnTo>
                <a:lnTo>
                  <a:pt x="335406" y="417766"/>
                </a:lnTo>
                <a:lnTo>
                  <a:pt x="353822" y="397865"/>
                </a:lnTo>
                <a:lnTo>
                  <a:pt x="371475" y="377088"/>
                </a:lnTo>
                <a:lnTo>
                  <a:pt x="388365" y="355549"/>
                </a:lnTo>
                <a:lnTo>
                  <a:pt x="404367" y="333324"/>
                </a:lnTo>
                <a:lnTo>
                  <a:pt x="419353" y="310349"/>
                </a:lnTo>
                <a:lnTo>
                  <a:pt x="433577" y="286766"/>
                </a:lnTo>
                <a:lnTo>
                  <a:pt x="446786" y="262534"/>
                </a:lnTo>
                <a:lnTo>
                  <a:pt x="458977" y="237896"/>
                </a:lnTo>
                <a:lnTo>
                  <a:pt x="470026" y="212686"/>
                </a:lnTo>
                <a:lnTo>
                  <a:pt x="479933" y="187083"/>
                </a:lnTo>
                <a:lnTo>
                  <a:pt x="488696" y="161099"/>
                </a:lnTo>
                <a:lnTo>
                  <a:pt x="496188" y="134696"/>
                </a:lnTo>
                <a:close/>
              </a:path>
              <a:path w="513968" h="621093">
                <a:moveTo>
                  <a:pt x="93344" y="608241"/>
                </a:moveTo>
                <a:lnTo>
                  <a:pt x="35027" y="576976"/>
                </a:lnTo>
                <a:lnTo>
                  <a:pt x="24384" y="578091"/>
                </a:lnTo>
                <a:lnTo>
                  <a:pt x="16001" y="577532"/>
                </a:lnTo>
                <a:lnTo>
                  <a:pt x="25204" y="571710"/>
                </a:lnTo>
                <a:lnTo>
                  <a:pt x="37441" y="563967"/>
                </a:lnTo>
                <a:lnTo>
                  <a:pt x="90550" y="530364"/>
                </a:lnTo>
                <a:lnTo>
                  <a:pt x="93472" y="528485"/>
                </a:lnTo>
                <a:lnTo>
                  <a:pt x="94361" y="524560"/>
                </a:lnTo>
                <a:lnTo>
                  <a:pt x="92455" y="521601"/>
                </a:lnTo>
                <a:lnTo>
                  <a:pt x="90550" y="518642"/>
                </a:lnTo>
                <a:lnTo>
                  <a:pt x="86613" y="517753"/>
                </a:lnTo>
                <a:lnTo>
                  <a:pt x="83692" y="519633"/>
                </a:lnTo>
                <a:lnTo>
                  <a:pt x="23113" y="565454"/>
                </a:lnTo>
                <a:lnTo>
                  <a:pt x="15621" y="566572"/>
                </a:lnTo>
                <a:lnTo>
                  <a:pt x="12826" y="578523"/>
                </a:lnTo>
                <a:lnTo>
                  <a:pt x="0" y="572630"/>
                </a:lnTo>
                <a:lnTo>
                  <a:pt x="87375" y="619442"/>
                </a:lnTo>
                <a:lnTo>
                  <a:pt x="90424" y="621093"/>
                </a:lnTo>
                <a:lnTo>
                  <a:pt x="94234" y="619925"/>
                </a:lnTo>
                <a:lnTo>
                  <a:pt x="95885" y="616839"/>
                </a:lnTo>
                <a:lnTo>
                  <a:pt x="97536" y="613752"/>
                </a:lnTo>
                <a:lnTo>
                  <a:pt x="96392" y="609904"/>
                </a:lnTo>
                <a:lnTo>
                  <a:pt x="93344" y="608241"/>
                </a:lnTo>
                <a:close/>
              </a:path>
              <a:path w="513968" h="621093">
                <a:moveTo>
                  <a:pt x="12318" y="565823"/>
                </a:moveTo>
                <a:lnTo>
                  <a:pt x="12826" y="578523"/>
                </a:lnTo>
                <a:lnTo>
                  <a:pt x="15621" y="566572"/>
                </a:lnTo>
                <a:lnTo>
                  <a:pt x="23113" y="565454"/>
                </a:lnTo>
                <a:lnTo>
                  <a:pt x="83692" y="519633"/>
                </a:lnTo>
                <a:lnTo>
                  <a:pt x="0" y="572630"/>
                </a:lnTo>
                <a:lnTo>
                  <a:pt x="12826" y="578523"/>
                </a:lnTo>
                <a:lnTo>
                  <a:pt x="12318" y="56582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3419855" y="5517261"/>
            <a:ext cx="504063" cy="504024"/>
          </a:xfrm>
          <a:custGeom>
            <a:avLst/>
            <a:gdLst/>
            <a:ahLst/>
            <a:cxnLst/>
            <a:rect l="l" t="t" r="r" b="b"/>
            <a:pathLst>
              <a:path w="504063" h="504024">
                <a:moveTo>
                  <a:pt x="0" y="147599"/>
                </a:moveTo>
                <a:lnTo>
                  <a:pt x="147701" y="0"/>
                </a:lnTo>
                <a:lnTo>
                  <a:pt x="356489" y="0"/>
                </a:lnTo>
                <a:lnTo>
                  <a:pt x="504063" y="147599"/>
                </a:lnTo>
                <a:lnTo>
                  <a:pt x="504063" y="356387"/>
                </a:lnTo>
                <a:lnTo>
                  <a:pt x="356489" y="504024"/>
                </a:lnTo>
                <a:lnTo>
                  <a:pt x="147701" y="504024"/>
                </a:lnTo>
                <a:lnTo>
                  <a:pt x="0" y="356387"/>
                </a:lnTo>
                <a:lnTo>
                  <a:pt x="0" y="147599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3727577" y="6021298"/>
            <a:ext cx="628650" cy="578827"/>
          </a:xfrm>
          <a:custGeom>
            <a:avLst/>
            <a:gdLst/>
            <a:ahLst/>
            <a:cxnLst/>
            <a:rect l="l" t="t" r="r" b="b"/>
            <a:pathLst>
              <a:path w="628650" h="578827">
                <a:moveTo>
                  <a:pt x="55499" y="12382"/>
                </a:moveTo>
                <a:lnTo>
                  <a:pt x="42799" y="12788"/>
                </a:lnTo>
                <a:lnTo>
                  <a:pt x="43307" y="27368"/>
                </a:lnTo>
                <a:lnTo>
                  <a:pt x="43814" y="15963"/>
                </a:lnTo>
                <a:lnTo>
                  <a:pt x="54737" y="15608"/>
                </a:lnTo>
                <a:lnTo>
                  <a:pt x="56007" y="26200"/>
                </a:lnTo>
                <a:lnTo>
                  <a:pt x="55499" y="12382"/>
                </a:lnTo>
                <a:close/>
              </a:path>
              <a:path w="628650" h="578827">
                <a:moveTo>
                  <a:pt x="49911" y="81534"/>
                </a:moveTo>
                <a:lnTo>
                  <a:pt x="55625" y="108458"/>
                </a:lnTo>
                <a:lnTo>
                  <a:pt x="62864" y="135077"/>
                </a:lnTo>
                <a:lnTo>
                  <a:pt x="71500" y="161378"/>
                </a:lnTo>
                <a:lnTo>
                  <a:pt x="81534" y="187375"/>
                </a:lnTo>
                <a:lnTo>
                  <a:pt x="92963" y="213093"/>
                </a:lnTo>
                <a:lnTo>
                  <a:pt x="105537" y="238226"/>
                </a:lnTo>
                <a:lnTo>
                  <a:pt x="119507" y="262928"/>
                </a:lnTo>
                <a:lnTo>
                  <a:pt x="134493" y="287172"/>
                </a:lnTo>
                <a:lnTo>
                  <a:pt x="150749" y="310743"/>
                </a:lnTo>
                <a:lnTo>
                  <a:pt x="168021" y="333705"/>
                </a:lnTo>
                <a:lnTo>
                  <a:pt x="186182" y="355917"/>
                </a:lnTo>
                <a:lnTo>
                  <a:pt x="205359" y="377444"/>
                </a:lnTo>
                <a:lnTo>
                  <a:pt x="225551" y="398195"/>
                </a:lnTo>
                <a:lnTo>
                  <a:pt x="246507" y="418109"/>
                </a:lnTo>
                <a:lnTo>
                  <a:pt x="268350" y="437032"/>
                </a:lnTo>
                <a:lnTo>
                  <a:pt x="290830" y="455104"/>
                </a:lnTo>
                <a:lnTo>
                  <a:pt x="314198" y="472122"/>
                </a:lnTo>
                <a:lnTo>
                  <a:pt x="338074" y="488086"/>
                </a:lnTo>
                <a:lnTo>
                  <a:pt x="362585" y="502881"/>
                </a:lnTo>
                <a:lnTo>
                  <a:pt x="387603" y="516648"/>
                </a:lnTo>
                <a:lnTo>
                  <a:pt x="413131" y="529158"/>
                </a:lnTo>
                <a:lnTo>
                  <a:pt x="439038" y="540321"/>
                </a:lnTo>
                <a:lnTo>
                  <a:pt x="465455" y="550240"/>
                </a:lnTo>
                <a:lnTo>
                  <a:pt x="492125" y="558711"/>
                </a:lnTo>
                <a:lnTo>
                  <a:pt x="519049" y="565835"/>
                </a:lnTo>
                <a:lnTo>
                  <a:pt x="546226" y="571423"/>
                </a:lnTo>
                <a:lnTo>
                  <a:pt x="573659" y="575564"/>
                </a:lnTo>
                <a:lnTo>
                  <a:pt x="601090" y="577964"/>
                </a:lnTo>
                <a:lnTo>
                  <a:pt x="628269" y="578827"/>
                </a:lnTo>
                <a:lnTo>
                  <a:pt x="628650" y="566127"/>
                </a:lnTo>
                <a:lnTo>
                  <a:pt x="601599" y="565277"/>
                </a:lnTo>
                <a:lnTo>
                  <a:pt x="574801" y="562914"/>
                </a:lnTo>
                <a:lnTo>
                  <a:pt x="548132" y="558863"/>
                </a:lnTo>
                <a:lnTo>
                  <a:pt x="521715" y="553402"/>
                </a:lnTo>
                <a:lnTo>
                  <a:pt x="495300" y="546430"/>
                </a:lnTo>
                <a:lnTo>
                  <a:pt x="469264" y="538137"/>
                </a:lnTo>
                <a:lnTo>
                  <a:pt x="443611" y="528434"/>
                </a:lnTo>
                <a:lnTo>
                  <a:pt x="418084" y="517486"/>
                </a:lnTo>
                <a:lnTo>
                  <a:pt x="393192" y="505244"/>
                </a:lnTo>
                <a:lnTo>
                  <a:pt x="368681" y="491756"/>
                </a:lnTo>
                <a:lnTo>
                  <a:pt x="344550" y="477215"/>
                </a:lnTo>
                <a:lnTo>
                  <a:pt x="321183" y="461568"/>
                </a:lnTo>
                <a:lnTo>
                  <a:pt x="298450" y="444855"/>
                </a:lnTo>
                <a:lnTo>
                  <a:pt x="276351" y="427126"/>
                </a:lnTo>
                <a:lnTo>
                  <a:pt x="254888" y="408520"/>
                </a:lnTo>
                <a:lnTo>
                  <a:pt x="234314" y="388988"/>
                </a:lnTo>
                <a:lnTo>
                  <a:pt x="214502" y="368592"/>
                </a:lnTo>
                <a:lnTo>
                  <a:pt x="195707" y="347459"/>
                </a:lnTo>
                <a:lnTo>
                  <a:pt x="177800" y="325666"/>
                </a:lnTo>
                <a:lnTo>
                  <a:pt x="160782" y="303098"/>
                </a:lnTo>
                <a:lnTo>
                  <a:pt x="145034" y="279996"/>
                </a:lnTo>
                <a:lnTo>
                  <a:pt x="130301" y="256235"/>
                </a:lnTo>
                <a:lnTo>
                  <a:pt x="116586" y="231978"/>
                </a:lnTo>
                <a:lnTo>
                  <a:pt x="104267" y="207391"/>
                </a:lnTo>
                <a:lnTo>
                  <a:pt x="93218" y="182245"/>
                </a:lnTo>
                <a:lnTo>
                  <a:pt x="83438" y="156806"/>
                </a:lnTo>
                <a:lnTo>
                  <a:pt x="74930" y="131102"/>
                </a:lnTo>
                <a:lnTo>
                  <a:pt x="67818" y="105130"/>
                </a:lnTo>
                <a:lnTo>
                  <a:pt x="62357" y="78905"/>
                </a:lnTo>
                <a:lnTo>
                  <a:pt x="58420" y="52616"/>
                </a:lnTo>
                <a:lnTo>
                  <a:pt x="56991" y="36978"/>
                </a:lnTo>
                <a:lnTo>
                  <a:pt x="49579" y="25156"/>
                </a:lnTo>
                <a:lnTo>
                  <a:pt x="44057" y="35379"/>
                </a:lnTo>
                <a:lnTo>
                  <a:pt x="45847" y="54495"/>
                </a:lnTo>
                <a:lnTo>
                  <a:pt x="49911" y="81534"/>
                </a:lnTo>
                <a:close/>
              </a:path>
              <a:path w="628650" h="578827">
                <a:moveTo>
                  <a:pt x="42799" y="12788"/>
                </a:moveTo>
                <a:lnTo>
                  <a:pt x="4190" y="95758"/>
                </a:lnTo>
                <a:lnTo>
                  <a:pt x="7238" y="97421"/>
                </a:lnTo>
                <a:lnTo>
                  <a:pt x="42799" y="12788"/>
                </a:lnTo>
                <a:close/>
              </a:path>
              <a:path w="628650" h="578827">
                <a:moveTo>
                  <a:pt x="7238" y="97421"/>
                </a:moveTo>
                <a:lnTo>
                  <a:pt x="11175" y="96278"/>
                </a:lnTo>
                <a:lnTo>
                  <a:pt x="12826" y="93192"/>
                </a:lnTo>
                <a:lnTo>
                  <a:pt x="44057" y="35379"/>
                </a:lnTo>
                <a:lnTo>
                  <a:pt x="49579" y="25156"/>
                </a:lnTo>
                <a:lnTo>
                  <a:pt x="56991" y="36978"/>
                </a:lnTo>
                <a:lnTo>
                  <a:pt x="90677" y="90703"/>
                </a:lnTo>
                <a:lnTo>
                  <a:pt x="92583" y="93675"/>
                </a:lnTo>
                <a:lnTo>
                  <a:pt x="96520" y="94576"/>
                </a:lnTo>
                <a:lnTo>
                  <a:pt x="99440" y="92710"/>
                </a:lnTo>
                <a:lnTo>
                  <a:pt x="102362" y="90843"/>
                </a:lnTo>
                <a:lnTo>
                  <a:pt x="103250" y="86931"/>
                </a:lnTo>
                <a:lnTo>
                  <a:pt x="101473" y="83959"/>
                </a:lnTo>
                <a:lnTo>
                  <a:pt x="48768" y="0"/>
                </a:lnTo>
                <a:lnTo>
                  <a:pt x="1650" y="87147"/>
                </a:lnTo>
                <a:lnTo>
                  <a:pt x="0" y="90233"/>
                </a:lnTo>
                <a:lnTo>
                  <a:pt x="1143" y="94094"/>
                </a:lnTo>
                <a:lnTo>
                  <a:pt x="4190" y="95758"/>
                </a:lnTo>
                <a:lnTo>
                  <a:pt x="42799" y="12788"/>
                </a:lnTo>
                <a:lnTo>
                  <a:pt x="55499" y="12382"/>
                </a:lnTo>
                <a:lnTo>
                  <a:pt x="56007" y="26200"/>
                </a:lnTo>
                <a:lnTo>
                  <a:pt x="54737" y="15608"/>
                </a:lnTo>
                <a:lnTo>
                  <a:pt x="43814" y="15963"/>
                </a:lnTo>
                <a:lnTo>
                  <a:pt x="43307" y="27368"/>
                </a:lnTo>
                <a:lnTo>
                  <a:pt x="42799" y="12788"/>
                </a:lnTo>
                <a:lnTo>
                  <a:pt x="7238" y="9742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3769995" y="4967351"/>
            <a:ext cx="573658" cy="550164"/>
          </a:xfrm>
          <a:custGeom>
            <a:avLst/>
            <a:gdLst/>
            <a:ahLst/>
            <a:cxnLst/>
            <a:rect l="l" t="t" r="r" b="b"/>
            <a:pathLst>
              <a:path w="573658" h="550163">
                <a:moveTo>
                  <a:pt x="560878" y="50088"/>
                </a:moveTo>
                <a:lnTo>
                  <a:pt x="570483" y="55372"/>
                </a:lnTo>
                <a:lnTo>
                  <a:pt x="573404" y="43434"/>
                </a:lnTo>
                <a:lnTo>
                  <a:pt x="499237" y="1650"/>
                </a:lnTo>
                <a:lnTo>
                  <a:pt x="496188" y="0"/>
                </a:lnTo>
                <a:lnTo>
                  <a:pt x="492378" y="1016"/>
                </a:lnTo>
                <a:lnTo>
                  <a:pt x="490727" y="4191"/>
                </a:lnTo>
                <a:lnTo>
                  <a:pt x="488950" y="7238"/>
                </a:lnTo>
                <a:lnTo>
                  <a:pt x="490092" y="11049"/>
                </a:lnTo>
                <a:lnTo>
                  <a:pt x="493140" y="12826"/>
                </a:lnTo>
                <a:lnTo>
                  <a:pt x="550593" y="44430"/>
                </a:lnTo>
                <a:lnTo>
                  <a:pt x="558418" y="43815"/>
                </a:lnTo>
                <a:lnTo>
                  <a:pt x="570229" y="44323"/>
                </a:lnTo>
                <a:lnTo>
                  <a:pt x="560878" y="50088"/>
                </a:lnTo>
                <a:close/>
              </a:path>
              <a:path w="573658" h="550163">
                <a:moveTo>
                  <a:pt x="16001" y="503682"/>
                </a:moveTo>
                <a:lnTo>
                  <a:pt x="20065" y="480822"/>
                </a:lnTo>
                <a:lnTo>
                  <a:pt x="25653" y="458089"/>
                </a:lnTo>
                <a:lnTo>
                  <a:pt x="32512" y="435483"/>
                </a:lnTo>
                <a:lnTo>
                  <a:pt x="41020" y="413131"/>
                </a:lnTo>
                <a:lnTo>
                  <a:pt x="50800" y="390906"/>
                </a:lnTo>
                <a:lnTo>
                  <a:pt x="61849" y="369062"/>
                </a:lnTo>
                <a:lnTo>
                  <a:pt x="74167" y="347472"/>
                </a:lnTo>
                <a:lnTo>
                  <a:pt x="87883" y="326390"/>
                </a:lnTo>
                <a:lnTo>
                  <a:pt x="102488" y="305689"/>
                </a:lnTo>
                <a:lnTo>
                  <a:pt x="118363" y="285496"/>
                </a:lnTo>
                <a:lnTo>
                  <a:pt x="135254" y="265811"/>
                </a:lnTo>
                <a:lnTo>
                  <a:pt x="153162" y="246761"/>
                </a:lnTo>
                <a:lnTo>
                  <a:pt x="171957" y="228346"/>
                </a:lnTo>
                <a:lnTo>
                  <a:pt x="191769" y="210566"/>
                </a:lnTo>
                <a:lnTo>
                  <a:pt x="212343" y="193548"/>
                </a:lnTo>
                <a:lnTo>
                  <a:pt x="233806" y="177165"/>
                </a:lnTo>
                <a:lnTo>
                  <a:pt x="255904" y="161671"/>
                </a:lnTo>
                <a:lnTo>
                  <a:pt x="278638" y="147193"/>
                </a:lnTo>
                <a:lnTo>
                  <a:pt x="302132" y="133476"/>
                </a:lnTo>
                <a:lnTo>
                  <a:pt x="326135" y="120650"/>
                </a:lnTo>
                <a:lnTo>
                  <a:pt x="350646" y="108966"/>
                </a:lnTo>
                <a:lnTo>
                  <a:pt x="375665" y="98298"/>
                </a:lnTo>
                <a:lnTo>
                  <a:pt x="401192" y="88646"/>
                </a:lnTo>
                <a:lnTo>
                  <a:pt x="426846" y="80263"/>
                </a:lnTo>
                <a:lnTo>
                  <a:pt x="453008" y="72898"/>
                </a:lnTo>
                <a:lnTo>
                  <a:pt x="479425" y="66929"/>
                </a:lnTo>
                <a:lnTo>
                  <a:pt x="505840" y="62103"/>
                </a:lnTo>
                <a:lnTo>
                  <a:pt x="532638" y="58674"/>
                </a:lnTo>
                <a:lnTo>
                  <a:pt x="549105" y="57347"/>
                </a:lnTo>
                <a:lnTo>
                  <a:pt x="559434" y="56515"/>
                </a:lnTo>
                <a:lnTo>
                  <a:pt x="573658" y="56134"/>
                </a:lnTo>
                <a:lnTo>
                  <a:pt x="501776" y="101473"/>
                </a:lnTo>
                <a:lnTo>
                  <a:pt x="586104" y="49403"/>
                </a:lnTo>
                <a:lnTo>
                  <a:pt x="499237" y="1650"/>
                </a:lnTo>
                <a:lnTo>
                  <a:pt x="573404" y="43434"/>
                </a:lnTo>
                <a:lnTo>
                  <a:pt x="570483" y="55372"/>
                </a:lnTo>
                <a:lnTo>
                  <a:pt x="560878" y="50088"/>
                </a:lnTo>
                <a:lnTo>
                  <a:pt x="570229" y="44323"/>
                </a:lnTo>
                <a:lnTo>
                  <a:pt x="558418" y="43815"/>
                </a:lnTo>
                <a:lnTo>
                  <a:pt x="530987" y="45974"/>
                </a:lnTo>
                <a:lnTo>
                  <a:pt x="503554" y="49656"/>
                </a:lnTo>
                <a:lnTo>
                  <a:pt x="476503" y="54482"/>
                </a:lnTo>
                <a:lnTo>
                  <a:pt x="449579" y="60706"/>
                </a:lnTo>
                <a:lnTo>
                  <a:pt x="422909" y="68199"/>
                </a:lnTo>
                <a:lnTo>
                  <a:pt x="396620" y="76707"/>
                </a:lnTo>
                <a:lnTo>
                  <a:pt x="370713" y="86613"/>
                </a:lnTo>
                <a:lnTo>
                  <a:pt x="345185" y="97536"/>
                </a:lnTo>
                <a:lnTo>
                  <a:pt x="320166" y="109474"/>
                </a:lnTo>
                <a:lnTo>
                  <a:pt x="295655" y="122428"/>
                </a:lnTo>
                <a:lnTo>
                  <a:pt x="271906" y="136525"/>
                </a:lnTo>
                <a:lnTo>
                  <a:pt x="248538" y="151384"/>
                </a:lnTo>
                <a:lnTo>
                  <a:pt x="226059" y="167131"/>
                </a:lnTo>
                <a:lnTo>
                  <a:pt x="204215" y="183769"/>
                </a:lnTo>
                <a:lnTo>
                  <a:pt x="183260" y="201168"/>
                </a:lnTo>
                <a:lnTo>
                  <a:pt x="163067" y="219201"/>
                </a:lnTo>
                <a:lnTo>
                  <a:pt x="143890" y="238125"/>
                </a:lnTo>
                <a:lnTo>
                  <a:pt x="125729" y="257556"/>
                </a:lnTo>
                <a:lnTo>
                  <a:pt x="108330" y="277622"/>
                </a:lnTo>
                <a:lnTo>
                  <a:pt x="92201" y="298323"/>
                </a:lnTo>
                <a:lnTo>
                  <a:pt x="77088" y="319532"/>
                </a:lnTo>
                <a:lnTo>
                  <a:pt x="63118" y="341249"/>
                </a:lnTo>
                <a:lnTo>
                  <a:pt x="50545" y="363347"/>
                </a:lnTo>
                <a:lnTo>
                  <a:pt x="39115" y="385826"/>
                </a:lnTo>
                <a:lnTo>
                  <a:pt x="29082" y="408559"/>
                </a:lnTo>
                <a:lnTo>
                  <a:pt x="20446" y="431800"/>
                </a:lnTo>
                <a:lnTo>
                  <a:pt x="13207" y="455041"/>
                </a:lnTo>
                <a:lnTo>
                  <a:pt x="7492" y="478663"/>
                </a:lnTo>
                <a:lnTo>
                  <a:pt x="3428" y="502412"/>
                </a:lnTo>
                <a:lnTo>
                  <a:pt x="888" y="526288"/>
                </a:lnTo>
                <a:lnTo>
                  <a:pt x="0" y="549656"/>
                </a:lnTo>
                <a:lnTo>
                  <a:pt x="12700" y="550164"/>
                </a:lnTo>
                <a:lnTo>
                  <a:pt x="13588" y="526669"/>
                </a:lnTo>
                <a:lnTo>
                  <a:pt x="16001" y="503682"/>
                </a:lnTo>
                <a:close/>
              </a:path>
              <a:path w="573658" h="550163">
                <a:moveTo>
                  <a:pt x="493013" y="99441"/>
                </a:moveTo>
                <a:lnTo>
                  <a:pt x="494791" y="102362"/>
                </a:lnTo>
                <a:lnTo>
                  <a:pt x="498728" y="103378"/>
                </a:lnTo>
                <a:lnTo>
                  <a:pt x="501776" y="101473"/>
                </a:lnTo>
                <a:lnTo>
                  <a:pt x="573658" y="56134"/>
                </a:lnTo>
                <a:lnTo>
                  <a:pt x="559434" y="56515"/>
                </a:lnTo>
                <a:lnTo>
                  <a:pt x="549105" y="57347"/>
                </a:lnTo>
                <a:lnTo>
                  <a:pt x="495045" y="90678"/>
                </a:lnTo>
                <a:lnTo>
                  <a:pt x="492125" y="92456"/>
                </a:lnTo>
                <a:lnTo>
                  <a:pt x="491108" y="96393"/>
                </a:lnTo>
                <a:lnTo>
                  <a:pt x="493013" y="9944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" name="object 41"/>
          <p:cNvSpPr txBox="1"/>
          <p:nvPr/>
        </p:nvSpPr>
        <p:spPr>
          <a:xfrm>
            <a:off x="3410204" y="123535"/>
            <a:ext cx="2668298" cy="98482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algn="ctr">
              <a:lnSpc>
                <a:spcPts val="3725"/>
              </a:lnSpc>
              <a:spcBef>
                <a:spcPts val="186"/>
              </a:spcBef>
            </a:pPr>
            <a:r>
              <a:rPr sz="350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OM</a:t>
            </a:r>
            <a:r>
              <a:rPr sz="28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P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</a:t>
            </a:r>
            <a:r>
              <a:rPr sz="28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URS</a:t>
            </a:r>
            <a:endParaRPr sz="2800">
              <a:latin typeface="Century Schoolbook"/>
              <a:cs typeface="Century Schoolbook"/>
            </a:endParaRPr>
          </a:p>
          <a:p>
            <a:pPr marL="367768" marR="403493" algn="ctr">
              <a:lnSpc>
                <a:spcPts val="3600"/>
              </a:lnSpc>
              <a:spcBef>
                <a:spcPts val="423"/>
              </a:spcBef>
            </a:pPr>
            <a:r>
              <a:rPr sz="4500" spc="-4" baseline="-1848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3600" spc="-9" baseline="-231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X</a:t>
            </a:r>
            <a:r>
              <a:rPr sz="3600" spc="0" baseline="-231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EMPLES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258445" y="1168754"/>
            <a:ext cx="1936975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1650" spc="0" dirty="0" smtClean="0">
                <a:solidFill>
                  <a:srgbClr val="FD8537"/>
                </a:solidFill>
                <a:latin typeface="Wingdings"/>
                <a:cs typeface="Wingdings"/>
              </a:rPr>
              <a:t></a:t>
            </a:r>
            <a:r>
              <a:rPr sz="1650" spc="262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b="1" spc="-9" dirty="0" smtClean="0">
                <a:latin typeface="Century Schoolbook"/>
                <a:cs typeface="Century Schoolbook"/>
              </a:rPr>
              <a:t>C</a:t>
            </a:r>
            <a:r>
              <a:rPr sz="2400" b="1" spc="-4" dirty="0" smtClean="0">
                <a:latin typeface="Century Schoolbook"/>
                <a:cs typeface="Century Schoolbook"/>
              </a:rPr>
              <a:t>o</a:t>
            </a:r>
            <a:r>
              <a:rPr sz="2400" b="1" spc="0" dirty="0" smtClean="0">
                <a:latin typeface="Century Schoolbook"/>
                <a:cs typeface="Century Schoolbook"/>
              </a:rPr>
              <a:t>mpteur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2209546" y="1168754"/>
            <a:ext cx="1256515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spc="0" dirty="0" smtClean="0">
                <a:latin typeface="Century Schoolbook"/>
                <a:cs typeface="Century Schoolbook"/>
              </a:rPr>
              <a:t>mod</a:t>
            </a:r>
            <a:r>
              <a:rPr sz="2400" b="1" spc="-9" dirty="0" smtClean="0">
                <a:latin typeface="Century Schoolbook"/>
                <a:cs typeface="Century Schoolbook"/>
              </a:rPr>
              <a:t>u</a:t>
            </a:r>
            <a:r>
              <a:rPr sz="2400" b="1" spc="0" dirty="0" smtClean="0">
                <a:latin typeface="Century Schoolbook"/>
                <a:cs typeface="Century Schoolbook"/>
              </a:rPr>
              <a:t>lo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3485134" y="1168754"/>
            <a:ext cx="246371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spc="0" dirty="0" smtClean="0">
                <a:latin typeface="Century Schoolbook"/>
                <a:cs typeface="Century Schoolbook"/>
              </a:rPr>
              <a:t>4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3746754" y="1168754"/>
            <a:ext cx="998243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spc="0" dirty="0" smtClean="0">
                <a:latin typeface="Century Schoolbook"/>
                <a:cs typeface="Century Schoolbook"/>
              </a:rPr>
              <a:t>(</a:t>
            </a:r>
            <a:r>
              <a:rPr sz="2400" b="1" spc="4" dirty="0" smtClean="0">
                <a:latin typeface="Century Schoolbook"/>
                <a:cs typeface="Century Schoolbook"/>
              </a:rPr>
              <a:t>c</a:t>
            </a:r>
            <a:r>
              <a:rPr sz="2400" b="1" spc="-4" dirty="0" smtClean="0">
                <a:latin typeface="Century Schoolbook"/>
                <a:cs typeface="Century Schoolbook"/>
              </a:rPr>
              <a:t>y</a:t>
            </a:r>
            <a:r>
              <a:rPr sz="2400" b="1" spc="0" dirty="0" smtClean="0">
                <a:latin typeface="Century Schoolbook"/>
                <a:cs typeface="Century Schoolbook"/>
              </a:rPr>
              <a:t>cle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4760595" y="1168754"/>
            <a:ext cx="1454924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spc="0" dirty="0" smtClean="0">
                <a:latin typeface="Century Schoolbook"/>
                <a:cs typeface="Century Schoolbook"/>
              </a:rPr>
              <a:t>comple</a:t>
            </a:r>
            <a:r>
              <a:rPr sz="2400" b="1" spc="-4" dirty="0" smtClean="0">
                <a:latin typeface="Century Schoolbook"/>
                <a:cs typeface="Century Schoolbook"/>
              </a:rPr>
              <a:t>t</a:t>
            </a:r>
            <a:r>
              <a:rPr sz="2400" b="1" spc="0" dirty="0" smtClean="0">
                <a:latin typeface="Century Schoolbook"/>
                <a:cs typeface="Century Schoolbook"/>
              </a:rPr>
              <a:t>)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4532630" y="5011913"/>
            <a:ext cx="186826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3596259" y="5660248"/>
            <a:ext cx="186826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3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5397246" y="5660248"/>
            <a:ext cx="186826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8322691" y="5907012"/>
            <a:ext cx="255347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50"/>
              </a:lnSpc>
              <a:spcBef>
                <a:spcPts val="77"/>
              </a:spcBef>
            </a:pPr>
            <a:r>
              <a:rPr sz="1400" b="1" spc="-4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60</a:t>
            </a:r>
            <a:endParaRPr sz="1400">
              <a:latin typeface="Century Schoolbook"/>
              <a:cs typeface="Century Schoolbook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4532630" y="6380655"/>
            <a:ext cx="186826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2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115618" y="1700784"/>
            <a:ext cx="1955114" cy="7416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33">
              <a:lnSpc>
                <a:spcPct val="100179"/>
              </a:lnSpc>
              <a:spcBef>
                <a:spcPts val="370"/>
              </a:spcBef>
            </a:pPr>
            <a:r>
              <a:rPr sz="1800" spc="-4" dirty="0" smtClean="0">
                <a:latin typeface="Century Schoolbook"/>
                <a:cs typeface="Century Schoolbook"/>
              </a:rPr>
              <a:t>N</a:t>
            </a:r>
            <a:r>
              <a:rPr sz="1800" spc="0" dirty="0" smtClean="0">
                <a:latin typeface="Century Schoolbook"/>
                <a:cs typeface="Century Schoolbook"/>
              </a:rPr>
              <a:t>ombre</a:t>
            </a:r>
            <a:endParaRPr sz="1800">
              <a:latin typeface="Century Schoolbook"/>
              <a:cs typeface="Century Schoolbook"/>
            </a:endParaRPr>
          </a:p>
          <a:p>
            <a:pPr marL="91833">
              <a:lnSpc>
                <a:spcPct val="100179"/>
              </a:lnSpc>
            </a:pPr>
            <a:r>
              <a:rPr sz="1800" spc="0" dirty="0" smtClean="0">
                <a:latin typeface="Century Schoolbook"/>
                <a:cs typeface="Century Schoolbook"/>
              </a:rPr>
              <a:t>d’</a:t>
            </a:r>
            <a:r>
              <a:rPr sz="1800" spc="-9" dirty="0" smtClean="0">
                <a:latin typeface="Century Schoolbook"/>
                <a:cs typeface="Century Schoolbook"/>
              </a:rPr>
              <a:t>i</a:t>
            </a:r>
            <a:r>
              <a:rPr sz="1800" spc="0" dirty="0" smtClean="0">
                <a:latin typeface="Century Schoolbook"/>
                <a:cs typeface="Century Schoolbook"/>
              </a:rPr>
              <a:t>mpu</a:t>
            </a:r>
            <a:r>
              <a:rPr sz="1800" spc="-4" dirty="0" smtClean="0">
                <a:latin typeface="Century Schoolbook"/>
                <a:cs typeface="Century Schoolbook"/>
              </a:rPr>
              <a:t>l</a:t>
            </a:r>
            <a:r>
              <a:rPr sz="1800" spc="4" dirty="0" smtClean="0">
                <a:latin typeface="Century Schoolbook"/>
                <a:cs typeface="Century Schoolbook"/>
              </a:rPr>
              <a:t>s</a:t>
            </a:r>
            <a:r>
              <a:rPr sz="1800" spc="-4" dirty="0" smtClean="0">
                <a:latin typeface="Century Schoolbook"/>
                <a:cs typeface="Century Schoolbook"/>
              </a:rPr>
              <a:t>i</a:t>
            </a:r>
            <a:r>
              <a:rPr sz="1800" spc="0" dirty="0" smtClean="0">
                <a:latin typeface="Century Schoolbook"/>
                <a:cs typeface="Century Schoolbook"/>
              </a:rPr>
              <a:t>on</a:t>
            </a:r>
            <a:r>
              <a:rPr sz="1800" spc="-19" dirty="0" smtClean="0">
                <a:latin typeface="Century Schoolbook"/>
                <a:cs typeface="Century Schoolbook"/>
              </a:rPr>
              <a:t> </a:t>
            </a:r>
            <a:r>
              <a:rPr sz="1800" spc="0" dirty="0" smtClean="0">
                <a:latin typeface="Century Schoolbook"/>
                <a:cs typeface="Century Schoolbook"/>
              </a:rPr>
              <a:t>(H)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3070733" y="1700784"/>
            <a:ext cx="3162935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2">
              <a:lnSpc>
                <a:spcPct val="100179"/>
              </a:lnSpc>
              <a:spcBef>
                <a:spcPts val="370"/>
              </a:spcBef>
            </a:pPr>
            <a:r>
              <a:rPr sz="1800" spc="4" dirty="0" smtClean="0">
                <a:latin typeface="Century Schoolbook"/>
                <a:cs typeface="Century Schoolbook"/>
              </a:rPr>
              <a:t>S</a:t>
            </a:r>
            <a:r>
              <a:rPr sz="1800" spc="0" dirty="0" smtClean="0">
                <a:latin typeface="Century Schoolbook"/>
                <a:cs typeface="Century Schoolbook"/>
              </a:rPr>
              <a:t>ort</a:t>
            </a:r>
            <a:r>
              <a:rPr sz="1800" spc="-4" dirty="0" smtClean="0">
                <a:latin typeface="Century Schoolbook"/>
                <a:cs typeface="Century Schoolbook"/>
              </a:rPr>
              <a:t>i</a:t>
            </a:r>
            <a:r>
              <a:rPr sz="1800" spc="0" dirty="0" smtClean="0">
                <a:latin typeface="Century Schoolbook"/>
                <a:cs typeface="Century Schoolbook"/>
              </a:rPr>
              <a:t>es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6233668" y="1700784"/>
            <a:ext cx="1581404" cy="7416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091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Va</a:t>
            </a:r>
            <a:r>
              <a:rPr sz="1800" spc="-9" dirty="0" smtClean="0">
                <a:latin typeface="Century Schoolbook"/>
                <a:cs typeface="Century Schoolbook"/>
              </a:rPr>
              <a:t>l</a:t>
            </a:r>
            <a:r>
              <a:rPr sz="1800" spc="0" dirty="0" smtClean="0">
                <a:latin typeface="Century Schoolbook"/>
                <a:cs typeface="Century Schoolbook"/>
              </a:rPr>
              <a:t>eur</a:t>
            </a:r>
            <a:endParaRPr sz="1800">
              <a:latin typeface="Century Schoolbook"/>
              <a:cs typeface="Century Schoolbook"/>
            </a:endParaRPr>
          </a:p>
          <a:p>
            <a:pPr marL="93091">
              <a:lnSpc>
                <a:spcPct val="100179"/>
              </a:lnSpc>
            </a:pPr>
            <a:r>
              <a:rPr sz="1800" spc="0" dirty="0" smtClean="0">
                <a:latin typeface="Century Schoolbook"/>
                <a:cs typeface="Century Schoolbook"/>
              </a:rPr>
              <a:t>déci</a:t>
            </a:r>
            <a:r>
              <a:rPr sz="1800" spc="-9" dirty="0" smtClean="0">
                <a:latin typeface="Century Schoolbook"/>
                <a:cs typeface="Century Schoolbook"/>
              </a:rPr>
              <a:t>m</a:t>
            </a:r>
            <a:r>
              <a:rPr sz="1800" spc="0" dirty="0" smtClean="0">
                <a:latin typeface="Century Schoolbook"/>
                <a:cs typeface="Century Schoolbook"/>
              </a:rPr>
              <a:t>a</a:t>
            </a:r>
            <a:r>
              <a:rPr sz="1800" spc="-9" dirty="0" smtClean="0">
                <a:latin typeface="Century Schoolbook"/>
                <a:cs typeface="Century Schoolbook"/>
              </a:rPr>
              <a:t>l</a:t>
            </a:r>
            <a:r>
              <a:rPr sz="1800" spc="0" dirty="0" smtClean="0">
                <a:latin typeface="Century Schoolbook"/>
                <a:cs typeface="Century Schoolbook"/>
              </a:rPr>
              <a:t>e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3070733" y="2071624"/>
            <a:ext cx="1581404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2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4652137" y="2071624"/>
            <a:ext cx="1581530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3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115618" y="2442464"/>
            <a:ext cx="1955114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33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3070733" y="2442464"/>
            <a:ext cx="1581404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2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652137" y="2442464"/>
            <a:ext cx="1581530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3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6233668" y="2442464"/>
            <a:ext cx="1581404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091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115618" y="2813304"/>
            <a:ext cx="1955114" cy="3708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33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070733" y="2813304"/>
            <a:ext cx="1581404" cy="3708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2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652137" y="2813304"/>
            <a:ext cx="1581530" cy="3708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3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6233668" y="2813304"/>
            <a:ext cx="1581404" cy="3708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091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115618" y="3184144"/>
            <a:ext cx="1955114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33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2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070733" y="3184144"/>
            <a:ext cx="1581404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2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652137" y="3184144"/>
            <a:ext cx="1581530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3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233668" y="3184144"/>
            <a:ext cx="1581404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091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2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115618" y="3554984"/>
            <a:ext cx="1955114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33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3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070733" y="3554984"/>
            <a:ext cx="1581404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2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652137" y="3554984"/>
            <a:ext cx="1581530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3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233668" y="3554984"/>
            <a:ext cx="1581404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091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3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115618" y="3925824"/>
            <a:ext cx="1955114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33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4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070733" y="3925824"/>
            <a:ext cx="1581404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2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652137" y="3925824"/>
            <a:ext cx="1581530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3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233668" y="3925824"/>
            <a:ext cx="1581404" cy="3708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091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15618" y="4296664"/>
            <a:ext cx="1955114" cy="3708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33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5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070733" y="4296664"/>
            <a:ext cx="1581404" cy="3708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2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652137" y="4296664"/>
            <a:ext cx="1581530" cy="3708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3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6233668" y="4296664"/>
            <a:ext cx="1581404" cy="3708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091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object 96"/>
          <p:cNvSpPr/>
          <p:nvPr/>
        </p:nvSpPr>
        <p:spPr>
          <a:xfrm>
            <a:off x="8763000" y="0"/>
            <a:ext cx="0" cy="1685061"/>
          </a:xfrm>
          <a:custGeom>
            <a:avLst/>
            <a:gdLst/>
            <a:ahLst/>
            <a:cxnLst/>
            <a:rect l="l" t="t" r="r" b="b"/>
            <a:pathLst>
              <a:path h="1685061">
                <a:moveTo>
                  <a:pt x="0" y="0"/>
                </a:moveTo>
                <a:lnTo>
                  <a:pt x="0" y="1685061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89154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179514" y="1685061"/>
            <a:ext cx="960107" cy="425805"/>
          </a:xfrm>
          <a:custGeom>
            <a:avLst/>
            <a:gdLst/>
            <a:ahLst/>
            <a:cxnLst/>
            <a:rect l="l" t="t" r="r" b="b"/>
            <a:pathLst>
              <a:path w="960107" h="425805">
                <a:moveTo>
                  <a:pt x="0" y="425805"/>
                </a:moveTo>
                <a:lnTo>
                  <a:pt x="960107" y="425805"/>
                </a:lnTo>
                <a:lnTo>
                  <a:pt x="960107" y="0"/>
                </a:lnTo>
                <a:lnTo>
                  <a:pt x="0" y="0"/>
                </a:lnTo>
                <a:lnTo>
                  <a:pt x="0" y="425805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1139621" y="1685061"/>
            <a:ext cx="960107" cy="425805"/>
          </a:xfrm>
          <a:custGeom>
            <a:avLst/>
            <a:gdLst/>
            <a:ahLst/>
            <a:cxnLst/>
            <a:rect l="l" t="t" r="r" b="b"/>
            <a:pathLst>
              <a:path w="960107" h="425805">
                <a:moveTo>
                  <a:pt x="0" y="425805"/>
                </a:moveTo>
                <a:lnTo>
                  <a:pt x="960107" y="425805"/>
                </a:lnTo>
                <a:lnTo>
                  <a:pt x="960107" y="0"/>
                </a:lnTo>
                <a:lnTo>
                  <a:pt x="0" y="0"/>
                </a:lnTo>
                <a:lnTo>
                  <a:pt x="0" y="425805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2099691" y="1685061"/>
            <a:ext cx="960107" cy="425805"/>
          </a:xfrm>
          <a:custGeom>
            <a:avLst/>
            <a:gdLst/>
            <a:ahLst/>
            <a:cxnLst/>
            <a:rect l="l" t="t" r="r" b="b"/>
            <a:pathLst>
              <a:path w="960107" h="425805">
                <a:moveTo>
                  <a:pt x="0" y="425805"/>
                </a:moveTo>
                <a:lnTo>
                  <a:pt x="960107" y="425805"/>
                </a:lnTo>
                <a:lnTo>
                  <a:pt x="960107" y="0"/>
                </a:lnTo>
                <a:lnTo>
                  <a:pt x="0" y="0"/>
                </a:lnTo>
                <a:lnTo>
                  <a:pt x="0" y="425805"/>
                </a:lnTo>
                <a:close/>
              </a:path>
            </a:pathLst>
          </a:custGeom>
          <a:solidFill>
            <a:srgbClr val="F8CFC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3059811" y="1685061"/>
            <a:ext cx="960107" cy="425805"/>
          </a:xfrm>
          <a:custGeom>
            <a:avLst/>
            <a:gdLst/>
            <a:ahLst/>
            <a:cxnLst/>
            <a:rect l="l" t="t" r="r" b="b"/>
            <a:pathLst>
              <a:path w="960107" h="425805">
                <a:moveTo>
                  <a:pt x="0" y="425805"/>
                </a:moveTo>
                <a:lnTo>
                  <a:pt x="960107" y="425805"/>
                </a:lnTo>
                <a:lnTo>
                  <a:pt x="960107" y="0"/>
                </a:lnTo>
                <a:lnTo>
                  <a:pt x="0" y="0"/>
                </a:lnTo>
                <a:lnTo>
                  <a:pt x="0" y="425805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4019930" y="1685061"/>
            <a:ext cx="960107" cy="425805"/>
          </a:xfrm>
          <a:custGeom>
            <a:avLst/>
            <a:gdLst/>
            <a:ahLst/>
            <a:cxnLst/>
            <a:rect l="l" t="t" r="r" b="b"/>
            <a:pathLst>
              <a:path w="960107" h="425805">
                <a:moveTo>
                  <a:pt x="0" y="425805"/>
                </a:moveTo>
                <a:lnTo>
                  <a:pt x="960107" y="425805"/>
                </a:lnTo>
                <a:lnTo>
                  <a:pt x="960107" y="0"/>
                </a:lnTo>
                <a:lnTo>
                  <a:pt x="0" y="0"/>
                </a:lnTo>
                <a:lnTo>
                  <a:pt x="0" y="425805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4980051" y="1685061"/>
            <a:ext cx="960107" cy="425805"/>
          </a:xfrm>
          <a:custGeom>
            <a:avLst/>
            <a:gdLst/>
            <a:ahLst/>
            <a:cxnLst/>
            <a:rect l="l" t="t" r="r" b="b"/>
            <a:pathLst>
              <a:path w="960107" h="425805">
                <a:moveTo>
                  <a:pt x="0" y="425805"/>
                </a:moveTo>
                <a:lnTo>
                  <a:pt x="960107" y="425805"/>
                </a:lnTo>
                <a:lnTo>
                  <a:pt x="960107" y="0"/>
                </a:lnTo>
                <a:lnTo>
                  <a:pt x="0" y="0"/>
                </a:lnTo>
                <a:lnTo>
                  <a:pt x="0" y="425805"/>
                </a:lnTo>
                <a:close/>
              </a:path>
            </a:pathLst>
          </a:custGeom>
          <a:solidFill>
            <a:srgbClr val="F8CFC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5940171" y="1685061"/>
            <a:ext cx="960107" cy="425805"/>
          </a:xfrm>
          <a:custGeom>
            <a:avLst/>
            <a:gdLst/>
            <a:ahLst/>
            <a:cxnLst/>
            <a:rect l="l" t="t" r="r" b="b"/>
            <a:pathLst>
              <a:path w="960107" h="425805">
                <a:moveTo>
                  <a:pt x="0" y="425805"/>
                </a:moveTo>
                <a:lnTo>
                  <a:pt x="960107" y="425805"/>
                </a:lnTo>
                <a:lnTo>
                  <a:pt x="960107" y="0"/>
                </a:lnTo>
                <a:lnTo>
                  <a:pt x="0" y="0"/>
                </a:lnTo>
                <a:lnTo>
                  <a:pt x="0" y="425805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6900291" y="1685061"/>
            <a:ext cx="960107" cy="425805"/>
          </a:xfrm>
          <a:custGeom>
            <a:avLst/>
            <a:gdLst/>
            <a:ahLst/>
            <a:cxnLst/>
            <a:rect l="l" t="t" r="r" b="b"/>
            <a:pathLst>
              <a:path w="960107" h="425805">
                <a:moveTo>
                  <a:pt x="0" y="425805"/>
                </a:moveTo>
                <a:lnTo>
                  <a:pt x="960107" y="425805"/>
                </a:lnTo>
                <a:lnTo>
                  <a:pt x="960107" y="0"/>
                </a:lnTo>
                <a:lnTo>
                  <a:pt x="0" y="0"/>
                </a:lnTo>
                <a:lnTo>
                  <a:pt x="0" y="425805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7860410" y="1685061"/>
            <a:ext cx="960107" cy="425805"/>
          </a:xfrm>
          <a:custGeom>
            <a:avLst/>
            <a:gdLst/>
            <a:ahLst/>
            <a:cxnLst/>
            <a:rect l="l" t="t" r="r" b="b"/>
            <a:pathLst>
              <a:path w="960107" h="425805">
                <a:moveTo>
                  <a:pt x="0" y="425805"/>
                </a:moveTo>
                <a:lnTo>
                  <a:pt x="960107" y="425805"/>
                </a:lnTo>
                <a:lnTo>
                  <a:pt x="960107" y="0"/>
                </a:lnTo>
                <a:lnTo>
                  <a:pt x="0" y="0"/>
                </a:lnTo>
                <a:lnTo>
                  <a:pt x="0" y="425805"/>
                </a:lnTo>
                <a:close/>
              </a:path>
            </a:pathLst>
          </a:custGeom>
          <a:solidFill>
            <a:srgbClr val="F8CFC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179514" y="2110765"/>
            <a:ext cx="960107" cy="425805"/>
          </a:xfrm>
          <a:custGeom>
            <a:avLst/>
            <a:gdLst/>
            <a:ahLst/>
            <a:cxnLst/>
            <a:rect l="l" t="t" r="r" b="b"/>
            <a:pathLst>
              <a:path w="960107" h="425805">
                <a:moveTo>
                  <a:pt x="0" y="425805"/>
                </a:moveTo>
                <a:lnTo>
                  <a:pt x="960107" y="425805"/>
                </a:lnTo>
                <a:lnTo>
                  <a:pt x="960107" y="0"/>
                </a:lnTo>
                <a:lnTo>
                  <a:pt x="0" y="0"/>
                </a:lnTo>
                <a:lnTo>
                  <a:pt x="0" y="425805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1139621" y="2110765"/>
            <a:ext cx="960107" cy="425805"/>
          </a:xfrm>
          <a:custGeom>
            <a:avLst/>
            <a:gdLst/>
            <a:ahLst/>
            <a:cxnLst/>
            <a:rect l="l" t="t" r="r" b="b"/>
            <a:pathLst>
              <a:path w="960107" h="425805">
                <a:moveTo>
                  <a:pt x="0" y="425805"/>
                </a:moveTo>
                <a:lnTo>
                  <a:pt x="960107" y="425805"/>
                </a:lnTo>
                <a:lnTo>
                  <a:pt x="960107" y="0"/>
                </a:lnTo>
                <a:lnTo>
                  <a:pt x="0" y="0"/>
                </a:lnTo>
                <a:lnTo>
                  <a:pt x="0" y="425805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2099691" y="2110765"/>
            <a:ext cx="960107" cy="425805"/>
          </a:xfrm>
          <a:custGeom>
            <a:avLst/>
            <a:gdLst/>
            <a:ahLst/>
            <a:cxnLst/>
            <a:rect l="l" t="t" r="r" b="b"/>
            <a:pathLst>
              <a:path w="960107" h="425805">
                <a:moveTo>
                  <a:pt x="0" y="425805"/>
                </a:moveTo>
                <a:lnTo>
                  <a:pt x="960107" y="425805"/>
                </a:lnTo>
                <a:lnTo>
                  <a:pt x="960107" y="0"/>
                </a:lnTo>
                <a:lnTo>
                  <a:pt x="0" y="0"/>
                </a:lnTo>
                <a:lnTo>
                  <a:pt x="0" y="425805"/>
                </a:lnTo>
                <a:close/>
              </a:path>
            </a:pathLst>
          </a:custGeom>
          <a:solidFill>
            <a:srgbClr val="F8CFC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3059811" y="2110765"/>
            <a:ext cx="960107" cy="425805"/>
          </a:xfrm>
          <a:custGeom>
            <a:avLst/>
            <a:gdLst/>
            <a:ahLst/>
            <a:cxnLst/>
            <a:rect l="l" t="t" r="r" b="b"/>
            <a:pathLst>
              <a:path w="960107" h="425805">
                <a:moveTo>
                  <a:pt x="0" y="425805"/>
                </a:moveTo>
                <a:lnTo>
                  <a:pt x="960107" y="425805"/>
                </a:lnTo>
                <a:lnTo>
                  <a:pt x="960107" y="0"/>
                </a:lnTo>
                <a:lnTo>
                  <a:pt x="0" y="0"/>
                </a:lnTo>
                <a:lnTo>
                  <a:pt x="0" y="425805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4019930" y="2110765"/>
            <a:ext cx="960107" cy="425805"/>
          </a:xfrm>
          <a:custGeom>
            <a:avLst/>
            <a:gdLst/>
            <a:ahLst/>
            <a:cxnLst/>
            <a:rect l="l" t="t" r="r" b="b"/>
            <a:pathLst>
              <a:path w="960107" h="425805">
                <a:moveTo>
                  <a:pt x="0" y="425805"/>
                </a:moveTo>
                <a:lnTo>
                  <a:pt x="960107" y="425805"/>
                </a:lnTo>
                <a:lnTo>
                  <a:pt x="960107" y="0"/>
                </a:lnTo>
                <a:lnTo>
                  <a:pt x="0" y="0"/>
                </a:lnTo>
                <a:lnTo>
                  <a:pt x="0" y="425805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4980051" y="2110765"/>
            <a:ext cx="960107" cy="425805"/>
          </a:xfrm>
          <a:custGeom>
            <a:avLst/>
            <a:gdLst/>
            <a:ahLst/>
            <a:cxnLst/>
            <a:rect l="l" t="t" r="r" b="b"/>
            <a:pathLst>
              <a:path w="960107" h="425805">
                <a:moveTo>
                  <a:pt x="0" y="425805"/>
                </a:moveTo>
                <a:lnTo>
                  <a:pt x="960107" y="425805"/>
                </a:lnTo>
                <a:lnTo>
                  <a:pt x="960107" y="0"/>
                </a:lnTo>
                <a:lnTo>
                  <a:pt x="0" y="0"/>
                </a:lnTo>
                <a:lnTo>
                  <a:pt x="0" y="425805"/>
                </a:lnTo>
                <a:close/>
              </a:path>
            </a:pathLst>
          </a:custGeom>
          <a:solidFill>
            <a:srgbClr val="F8CFC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5940171" y="2110765"/>
            <a:ext cx="960107" cy="425805"/>
          </a:xfrm>
          <a:custGeom>
            <a:avLst/>
            <a:gdLst/>
            <a:ahLst/>
            <a:cxnLst/>
            <a:rect l="l" t="t" r="r" b="b"/>
            <a:pathLst>
              <a:path w="960107" h="425805">
                <a:moveTo>
                  <a:pt x="0" y="425805"/>
                </a:moveTo>
                <a:lnTo>
                  <a:pt x="960107" y="425805"/>
                </a:lnTo>
                <a:lnTo>
                  <a:pt x="960107" y="0"/>
                </a:lnTo>
                <a:lnTo>
                  <a:pt x="0" y="0"/>
                </a:lnTo>
                <a:lnTo>
                  <a:pt x="0" y="425805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6900291" y="2110765"/>
            <a:ext cx="960107" cy="425805"/>
          </a:xfrm>
          <a:custGeom>
            <a:avLst/>
            <a:gdLst/>
            <a:ahLst/>
            <a:cxnLst/>
            <a:rect l="l" t="t" r="r" b="b"/>
            <a:pathLst>
              <a:path w="960107" h="425805">
                <a:moveTo>
                  <a:pt x="0" y="425805"/>
                </a:moveTo>
                <a:lnTo>
                  <a:pt x="960107" y="425805"/>
                </a:lnTo>
                <a:lnTo>
                  <a:pt x="960107" y="0"/>
                </a:lnTo>
                <a:lnTo>
                  <a:pt x="0" y="0"/>
                </a:lnTo>
                <a:lnTo>
                  <a:pt x="0" y="425805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7860410" y="2110765"/>
            <a:ext cx="960107" cy="425805"/>
          </a:xfrm>
          <a:custGeom>
            <a:avLst/>
            <a:gdLst/>
            <a:ahLst/>
            <a:cxnLst/>
            <a:rect l="l" t="t" r="r" b="b"/>
            <a:pathLst>
              <a:path w="960107" h="425805">
                <a:moveTo>
                  <a:pt x="0" y="425805"/>
                </a:moveTo>
                <a:lnTo>
                  <a:pt x="960107" y="425805"/>
                </a:lnTo>
                <a:lnTo>
                  <a:pt x="960107" y="0"/>
                </a:lnTo>
                <a:lnTo>
                  <a:pt x="0" y="0"/>
                </a:lnTo>
                <a:lnTo>
                  <a:pt x="0" y="425805"/>
                </a:lnTo>
                <a:close/>
              </a:path>
            </a:pathLst>
          </a:custGeom>
          <a:solidFill>
            <a:srgbClr val="F8CFC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179514" y="2536596"/>
            <a:ext cx="960107" cy="425805"/>
          </a:xfrm>
          <a:custGeom>
            <a:avLst/>
            <a:gdLst/>
            <a:ahLst/>
            <a:cxnLst/>
            <a:rect l="l" t="t" r="r" b="b"/>
            <a:pathLst>
              <a:path w="960107" h="425805">
                <a:moveTo>
                  <a:pt x="0" y="425805"/>
                </a:moveTo>
                <a:lnTo>
                  <a:pt x="960107" y="425805"/>
                </a:lnTo>
                <a:lnTo>
                  <a:pt x="960107" y="0"/>
                </a:lnTo>
                <a:lnTo>
                  <a:pt x="0" y="0"/>
                </a:lnTo>
                <a:lnTo>
                  <a:pt x="0" y="425805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1139621" y="2536596"/>
            <a:ext cx="960107" cy="425805"/>
          </a:xfrm>
          <a:custGeom>
            <a:avLst/>
            <a:gdLst/>
            <a:ahLst/>
            <a:cxnLst/>
            <a:rect l="l" t="t" r="r" b="b"/>
            <a:pathLst>
              <a:path w="960107" h="425805">
                <a:moveTo>
                  <a:pt x="0" y="425805"/>
                </a:moveTo>
                <a:lnTo>
                  <a:pt x="960107" y="425805"/>
                </a:lnTo>
                <a:lnTo>
                  <a:pt x="960107" y="0"/>
                </a:lnTo>
                <a:lnTo>
                  <a:pt x="0" y="0"/>
                </a:lnTo>
                <a:lnTo>
                  <a:pt x="0" y="425805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2099691" y="2536596"/>
            <a:ext cx="960107" cy="425805"/>
          </a:xfrm>
          <a:custGeom>
            <a:avLst/>
            <a:gdLst/>
            <a:ahLst/>
            <a:cxnLst/>
            <a:rect l="l" t="t" r="r" b="b"/>
            <a:pathLst>
              <a:path w="960107" h="425805">
                <a:moveTo>
                  <a:pt x="0" y="425805"/>
                </a:moveTo>
                <a:lnTo>
                  <a:pt x="960107" y="425805"/>
                </a:lnTo>
                <a:lnTo>
                  <a:pt x="960107" y="0"/>
                </a:lnTo>
                <a:lnTo>
                  <a:pt x="0" y="0"/>
                </a:lnTo>
                <a:lnTo>
                  <a:pt x="0" y="425805"/>
                </a:lnTo>
                <a:close/>
              </a:path>
            </a:pathLst>
          </a:custGeom>
          <a:solidFill>
            <a:srgbClr val="F8CFC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3059811" y="2536596"/>
            <a:ext cx="960107" cy="425805"/>
          </a:xfrm>
          <a:custGeom>
            <a:avLst/>
            <a:gdLst/>
            <a:ahLst/>
            <a:cxnLst/>
            <a:rect l="l" t="t" r="r" b="b"/>
            <a:pathLst>
              <a:path w="960107" h="425805">
                <a:moveTo>
                  <a:pt x="0" y="425805"/>
                </a:moveTo>
                <a:lnTo>
                  <a:pt x="960107" y="425805"/>
                </a:lnTo>
                <a:lnTo>
                  <a:pt x="960107" y="0"/>
                </a:lnTo>
                <a:lnTo>
                  <a:pt x="0" y="0"/>
                </a:lnTo>
                <a:lnTo>
                  <a:pt x="0" y="425805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4019930" y="2536596"/>
            <a:ext cx="960107" cy="425805"/>
          </a:xfrm>
          <a:custGeom>
            <a:avLst/>
            <a:gdLst/>
            <a:ahLst/>
            <a:cxnLst/>
            <a:rect l="l" t="t" r="r" b="b"/>
            <a:pathLst>
              <a:path w="960107" h="425805">
                <a:moveTo>
                  <a:pt x="0" y="425805"/>
                </a:moveTo>
                <a:lnTo>
                  <a:pt x="960107" y="425805"/>
                </a:lnTo>
                <a:lnTo>
                  <a:pt x="960107" y="0"/>
                </a:lnTo>
                <a:lnTo>
                  <a:pt x="0" y="0"/>
                </a:lnTo>
                <a:lnTo>
                  <a:pt x="0" y="425805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4980051" y="2536596"/>
            <a:ext cx="960107" cy="425805"/>
          </a:xfrm>
          <a:custGeom>
            <a:avLst/>
            <a:gdLst/>
            <a:ahLst/>
            <a:cxnLst/>
            <a:rect l="l" t="t" r="r" b="b"/>
            <a:pathLst>
              <a:path w="960107" h="425805">
                <a:moveTo>
                  <a:pt x="0" y="425805"/>
                </a:moveTo>
                <a:lnTo>
                  <a:pt x="960107" y="425805"/>
                </a:lnTo>
                <a:lnTo>
                  <a:pt x="960107" y="0"/>
                </a:lnTo>
                <a:lnTo>
                  <a:pt x="0" y="0"/>
                </a:lnTo>
                <a:lnTo>
                  <a:pt x="0" y="425805"/>
                </a:lnTo>
                <a:close/>
              </a:path>
            </a:pathLst>
          </a:custGeom>
          <a:solidFill>
            <a:srgbClr val="F8CFC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5940171" y="2536596"/>
            <a:ext cx="960107" cy="425805"/>
          </a:xfrm>
          <a:custGeom>
            <a:avLst/>
            <a:gdLst/>
            <a:ahLst/>
            <a:cxnLst/>
            <a:rect l="l" t="t" r="r" b="b"/>
            <a:pathLst>
              <a:path w="960107" h="425805">
                <a:moveTo>
                  <a:pt x="0" y="425805"/>
                </a:moveTo>
                <a:lnTo>
                  <a:pt x="960107" y="425805"/>
                </a:lnTo>
                <a:lnTo>
                  <a:pt x="960107" y="0"/>
                </a:lnTo>
                <a:lnTo>
                  <a:pt x="0" y="0"/>
                </a:lnTo>
                <a:lnTo>
                  <a:pt x="0" y="425805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6900291" y="2536596"/>
            <a:ext cx="960107" cy="425805"/>
          </a:xfrm>
          <a:custGeom>
            <a:avLst/>
            <a:gdLst/>
            <a:ahLst/>
            <a:cxnLst/>
            <a:rect l="l" t="t" r="r" b="b"/>
            <a:pathLst>
              <a:path w="960107" h="425805">
                <a:moveTo>
                  <a:pt x="0" y="425805"/>
                </a:moveTo>
                <a:lnTo>
                  <a:pt x="960107" y="425805"/>
                </a:lnTo>
                <a:lnTo>
                  <a:pt x="960107" y="0"/>
                </a:lnTo>
                <a:lnTo>
                  <a:pt x="0" y="0"/>
                </a:lnTo>
                <a:lnTo>
                  <a:pt x="0" y="425805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7860410" y="2536596"/>
            <a:ext cx="960107" cy="425805"/>
          </a:xfrm>
          <a:custGeom>
            <a:avLst/>
            <a:gdLst/>
            <a:ahLst/>
            <a:cxnLst/>
            <a:rect l="l" t="t" r="r" b="b"/>
            <a:pathLst>
              <a:path w="960107" h="425805">
                <a:moveTo>
                  <a:pt x="0" y="425805"/>
                </a:moveTo>
                <a:lnTo>
                  <a:pt x="960107" y="425805"/>
                </a:lnTo>
                <a:lnTo>
                  <a:pt x="960107" y="0"/>
                </a:lnTo>
                <a:lnTo>
                  <a:pt x="0" y="0"/>
                </a:lnTo>
                <a:lnTo>
                  <a:pt x="0" y="425805"/>
                </a:lnTo>
                <a:close/>
              </a:path>
            </a:pathLst>
          </a:custGeom>
          <a:solidFill>
            <a:srgbClr val="F8CFC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179514" y="2962427"/>
            <a:ext cx="960107" cy="425805"/>
          </a:xfrm>
          <a:custGeom>
            <a:avLst/>
            <a:gdLst/>
            <a:ahLst/>
            <a:cxnLst/>
            <a:rect l="l" t="t" r="r" b="b"/>
            <a:pathLst>
              <a:path w="960107" h="425805">
                <a:moveTo>
                  <a:pt x="0" y="425805"/>
                </a:moveTo>
                <a:lnTo>
                  <a:pt x="960107" y="425805"/>
                </a:lnTo>
                <a:lnTo>
                  <a:pt x="960107" y="0"/>
                </a:lnTo>
                <a:lnTo>
                  <a:pt x="0" y="0"/>
                </a:lnTo>
                <a:lnTo>
                  <a:pt x="0" y="425805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1139621" y="2962427"/>
            <a:ext cx="960107" cy="425805"/>
          </a:xfrm>
          <a:custGeom>
            <a:avLst/>
            <a:gdLst/>
            <a:ahLst/>
            <a:cxnLst/>
            <a:rect l="l" t="t" r="r" b="b"/>
            <a:pathLst>
              <a:path w="960107" h="425805">
                <a:moveTo>
                  <a:pt x="0" y="425805"/>
                </a:moveTo>
                <a:lnTo>
                  <a:pt x="960107" y="425805"/>
                </a:lnTo>
                <a:lnTo>
                  <a:pt x="960107" y="0"/>
                </a:lnTo>
                <a:lnTo>
                  <a:pt x="0" y="0"/>
                </a:lnTo>
                <a:lnTo>
                  <a:pt x="0" y="425805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2099691" y="2962427"/>
            <a:ext cx="960107" cy="425805"/>
          </a:xfrm>
          <a:custGeom>
            <a:avLst/>
            <a:gdLst/>
            <a:ahLst/>
            <a:cxnLst/>
            <a:rect l="l" t="t" r="r" b="b"/>
            <a:pathLst>
              <a:path w="960107" h="425805">
                <a:moveTo>
                  <a:pt x="0" y="425805"/>
                </a:moveTo>
                <a:lnTo>
                  <a:pt x="960107" y="425805"/>
                </a:lnTo>
                <a:lnTo>
                  <a:pt x="960107" y="0"/>
                </a:lnTo>
                <a:lnTo>
                  <a:pt x="0" y="0"/>
                </a:lnTo>
                <a:lnTo>
                  <a:pt x="0" y="425805"/>
                </a:lnTo>
                <a:close/>
              </a:path>
            </a:pathLst>
          </a:custGeom>
          <a:solidFill>
            <a:srgbClr val="F8CFC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3059811" y="2962427"/>
            <a:ext cx="960107" cy="425805"/>
          </a:xfrm>
          <a:custGeom>
            <a:avLst/>
            <a:gdLst/>
            <a:ahLst/>
            <a:cxnLst/>
            <a:rect l="l" t="t" r="r" b="b"/>
            <a:pathLst>
              <a:path w="960107" h="425805">
                <a:moveTo>
                  <a:pt x="0" y="425805"/>
                </a:moveTo>
                <a:lnTo>
                  <a:pt x="960107" y="425805"/>
                </a:lnTo>
                <a:lnTo>
                  <a:pt x="960107" y="0"/>
                </a:lnTo>
                <a:lnTo>
                  <a:pt x="0" y="0"/>
                </a:lnTo>
                <a:lnTo>
                  <a:pt x="0" y="425805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4019930" y="2962427"/>
            <a:ext cx="960107" cy="425805"/>
          </a:xfrm>
          <a:custGeom>
            <a:avLst/>
            <a:gdLst/>
            <a:ahLst/>
            <a:cxnLst/>
            <a:rect l="l" t="t" r="r" b="b"/>
            <a:pathLst>
              <a:path w="960107" h="425805">
                <a:moveTo>
                  <a:pt x="0" y="425805"/>
                </a:moveTo>
                <a:lnTo>
                  <a:pt x="960107" y="425805"/>
                </a:lnTo>
                <a:lnTo>
                  <a:pt x="960107" y="0"/>
                </a:lnTo>
                <a:lnTo>
                  <a:pt x="0" y="0"/>
                </a:lnTo>
                <a:lnTo>
                  <a:pt x="0" y="425805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4980051" y="2962427"/>
            <a:ext cx="960107" cy="425805"/>
          </a:xfrm>
          <a:custGeom>
            <a:avLst/>
            <a:gdLst/>
            <a:ahLst/>
            <a:cxnLst/>
            <a:rect l="l" t="t" r="r" b="b"/>
            <a:pathLst>
              <a:path w="960107" h="425805">
                <a:moveTo>
                  <a:pt x="0" y="425805"/>
                </a:moveTo>
                <a:lnTo>
                  <a:pt x="960107" y="425805"/>
                </a:lnTo>
                <a:lnTo>
                  <a:pt x="960107" y="0"/>
                </a:lnTo>
                <a:lnTo>
                  <a:pt x="0" y="0"/>
                </a:lnTo>
                <a:lnTo>
                  <a:pt x="0" y="425805"/>
                </a:lnTo>
                <a:close/>
              </a:path>
            </a:pathLst>
          </a:custGeom>
          <a:solidFill>
            <a:srgbClr val="F8CFC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5940171" y="2962427"/>
            <a:ext cx="960107" cy="425805"/>
          </a:xfrm>
          <a:custGeom>
            <a:avLst/>
            <a:gdLst/>
            <a:ahLst/>
            <a:cxnLst/>
            <a:rect l="l" t="t" r="r" b="b"/>
            <a:pathLst>
              <a:path w="960107" h="425805">
                <a:moveTo>
                  <a:pt x="0" y="425805"/>
                </a:moveTo>
                <a:lnTo>
                  <a:pt x="960107" y="425805"/>
                </a:lnTo>
                <a:lnTo>
                  <a:pt x="960107" y="0"/>
                </a:lnTo>
                <a:lnTo>
                  <a:pt x="0" y="0"/>
                </a:lnTo>
                <a:lnTo>
                  <a:pt x="0" y="425805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6900291" y="2962427"/>
            <a:ext cx="960107" cy="425805"/>
          </a:xfrm>
          <a:custGeom>
            <a:avLst/>
            <a:gdLst/>
            <a:ahLst/>
            <a:cxnLst/>
            <a:rect l="l" t="t" r="r" b="b"/>
            <a:pathLst>
              <a:path w="960107" h="425805">
                <a:moveTo>
                  <a:pt x="0" y="425805"/>
                </a:moveTo>
                <a:lnTo>
                  <a:pt x="960107" y="425805"/>
                </a:lnTo>
                <a:lnTo>
                  <a:pt x="960107" y="0"/>
                </a:lnTo>
                <a:lnTo>
                  <a:pt x="0" y="0"/>
                </a:lnTo>
                <a:lnTo>
                  <a:pt x="0" y="425805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7860410" y="2962427"/>
            <a:ext cx="960107" cy="425805"/>
          </a:xfrm>
          <a:custGeom>
            <a:avLst/>
            <a:gdLst/>
            <a:ahLst/>
            <a:cxnLst/>
            <a:rect l="l" t="t" r="r" b="b"/>
            <a:pathLst>
              <a:path w="960107" h="425805">
                <a:moveTo>
                  <a:pt x="0" y="425805"/>
                </a:moveTo>
                <a:lnTo>
                  <a:pt x="960107" y="425805"/>
                </a:lnTo>
                <a:lnTo>
                  <a:pt x="960107" y="0"/>
                </a:lnTo>
                <a:lnTo>
                  <a:pt x="0" y="0"/>
                </a:lnTo>
                <a:lnTo>
                  <a:pt x="0" y="425805"/>
                </a:lnTo>
                <a:close/>
              </a:path>
            </a:pathLst>
          </a:custGeom>
          <a:solidFill>
            <a:srgbClr val="F8CFC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179514" y="3388258"/>
            <a:ext cx="960107" cy="425805"/>
          </a:xfrm>
          <a:custGeom>
            <a:avLst/>
            <a:gdLst/>
            <a:ahLst/>
            <a:cxnLst/>
            <a:rect l="l" t="t" r="r" b="b"/>
            <a:pathLst>
              <a:path w="960107" h="425805">
                <a:moveTo>
                  <a:pt x="0" y="425805"/>
                </a:moveTo>
                <a:lnTo>
                  <a:pt x="960107" y="425805"/>
                </a:lnTo>
                <a:lnTo>
                  <a:pt x="960107" y="0"/>
                </a:lnTo>
                <a:lnTo>
                  <a:pt x="0" y="0"/>
                </a:lnTo>
                <a:lnTo>
                  <a:pt x="0" y="425805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1139621" y="3388258"/>
            <a:ext cx="960107" cy="425805"/>
          </a:xfrm>
          <a:custGeom>
            <a:avLst/>
            <a:gdLst/>
            <a:ahLst/>
            <a:cxnLst/>
            <a:rect l="l" t="t" r="r" b="b"/>
            <a:pathLst>
              <a:path w="960107" h="425805">
                <a:moveTo>
                  <a:pt x="0" y="425805"/>
                </a:moveTo>
                <a:lnTo>
                  <a:pt x="960107" y="425805"/>
                </a:lnTo>
                <a:lnTo>
                  <a:pt x="960107" y="0"/>
                </a:lnTo>
                <a:lnTo>
                  <a:pt x="0" y="0"/>
                </a:lnTo>
                <a:lnTo>
                  <a:pt x="0" y="425805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2099691" y="3388258"/>
            <a:ext cx="960107" cy="425805"/>
          </a:xfrm>
          <a:custGeom>
            <a:avLst/>
            <a:gdLst/>
            <a:ahLst/>
            <a:cxnLst/>
            <a:rect l="l" t="t" r="r" b="b"/>
            <a:pathLst>
              <a:path w="960107" h="425805">
                <a:moveTo>
                  <a:pt x="0" y="425805"/>
                </a:moveTo>
                <a:lnTo>
                  <a:pt x="960107" y="425805"/>
                </a:lnTo>
                <a:lnTo>
                  <a:pt x="960107" y="0"/>
                </a:lnTo>
                <a:lnTo>
                  <a:pt x="0" y="0"/>
                </a:lnTo>
                <a:lnTo>
                  <a:pt x="0" y="425805"/>
                </a:lnTo>
                <a:close/>
              </a:path>
            </a:pathLst>
          </a:custGeom>
          <a:solidFill>
            <a:srgbClr val="F8CFC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3059811" y="3388258"/>
            <a:ext cx="960107" cy="425805"/>
          </a:xfrm>
          <a:custGeom>
            <a:avLst/>
            <a:gdLst/>
            <a:ahLst/>
            <a:cxnLst/>
            <a:rect l="l" t="t" r="r" b="b"/>
            <a:pathLst>
              <a:path w="960107" h="425805">
                <a:moveTo>
                  <a:pt x="0" y="425805"/>
                </a:moveTo>
                <a:lnTo>
                  <a:pt x="960107" y="425805"/>
                </a:lnTo>
                <a:lnTo>
                  <a:pt x="960107" y="0"/>
                </a:lnTo>
                <a:lnTo>
                  <a:pt x="0" y="0"/>
                </a:lnTo>
                <a:lnTo>
                  <a:pt x="0" y="425805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4019930" y="3388258"/>
            <a:ext cx="960107" cy="425805"/>
          </a:xfrm>
          <a:custGeom>
            <a:avLst/>
            <a:gdLst/>
            <a:ahLst/>
            <a:cxnLst/>
            <a:rect l="l" t="t" r="r" b="b"/>
            <a:pathLst>
              <a:path w="960107" h="425805">
                <a:moveTo>
                  <a:pt x="0" y="425805"/>
                </a:moveTo>
                <a:lnTo>
                  <a:pt x="960107" y="425805"/>
                </a:lnTo>
                <a:lnTo>
                  <a:pt x="960107" y="0"/>
                </a:lnTo>
                <a:lnTo>
                  <a:pt x="0" y="0"/>
                </a:lnTo>
                <a:lnTo>
                  <a:pt x="0" y="425805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4980051" y="3388258"/>
            <a:ext cx="960107" cy="425805"/>
          </a:xfrm>
          <a:custGeom>
            <a:avLst/>
            <a:gdLst/>
            <a:ahLst/>
            <a:cxnLst/>
            <a:rect l="l" t="t" r="r" b="b"/>
            <a:pathLst>
              <a:path w="960107" h="425805">
                <a:moveTo>
                  <a:pt x="0" y="425805"/>
                </a:moveTo>
                <a:lnTo>
                  <a:pt x="960107" y="425805"/>
                </a:lnTo>
                <a:lnTo>
                  <a:pt x="960107" y="0"/>
                </a:lnTo>
                <a:lnTo>
                  <a:pt x="0" y="0"/>
                </a:lnTo>
                <a:lnTo>
                  <a:pt x="0" y="425805"/>
                </a:lnTo>
                <a:close/>
              </a:path>
            </a:pathLst>
          </a:custGeom>
          <a:solidFill>
            <a:srgbClr val="F8CFC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5940171" y="3388258"/>
            <a:ext cx="960107" cy="425805"/>
          </a:xfrm>
          <a:custGeom>
            <a:avLst/>
            <a:gdLst/>
            <a:ahLst/>
            <a:cxnLst/>
            <a:rect l="l" t="t" r="r" b="b"/>
            <a:pathLst>
              <a:path w="960107" h="425805">
                <a:moveTo>
                  <a:pt x="0" y="425805"/>
                </a:moveTo>
                <a:lnTo>
                  <a:pt x="960107" y="425805"/>
                </a:lnTo>
                <a:lnTo>
                  <a:pt x="960107" y="0"/>
                </a:lnTo>
                <a:lnTo>
                  <a:pt x="0" y="0"/>
                </a:lnTo>
                <a:lnTo>
                  <a:pt x="0" y="425805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6900291" y="3388258"/>
            <a:ext cx="960107" cy="425805"/>
          </a:xfrm>
          <a:custGeom>
            <a:avLst/>
            <a:gdLst/>
            <a:ahLst/>
            <a:cxnLst/>
            <a:rect l="l" t="t" r="r" b="b"/>
            <a:pathLst>
              <a:path w="960107" h="425805">
                <a:moveTo>
                  <a:pt x="0" y="425805"/>
                </a:moveTo>
                <a:lnTo>
                  <a:pt x="960107" y="425805"/>
                </a:lnTo>
                <a:lnTo>
                  <a:pt x="960107" y="0"/>
                </a:lnTo>
                <a:lnTo>
                  <a:pt x="0" y="0"/>
                </a:lnTo>
                <a:lnTo>
                  <a:pt x="0" y="425805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7860410" y="3388258"/>
            <a:ext cx="960107" cy="425805"/>
          </a:xfrm>
          <a:custGeom>
            <a:avLst/>
            <a:gdLst/>
            <a:ahLst/>
            <a:cxnLst/>
            <a:rect l="l" t="t" r="r" b="b"/>
            <a:pathLst>
              <a:path w="960107" h="425805">
                <a:moveTo>
                  <a:pt x="0" y="425805"/>
                </a:moveTo>
                <a:lnTo>
                  <a:pt x="960107" y="425805"/>
                </a:lnTo>
                <a:lnTo>
                  <a:pt x="960107" y="0"/>
                </a:lnTo>
                <a:lnTo>
                  <a:pt x="0" y="0"/>
                </a:lnTo>
                <a:lnTo>
                  <a:pt x="0" y="425805"/>
                </a:lnTo>
                <a:close/>
              </a:path>
            </a:pathLst>
          </a:custGeom>
          <a:solidFill>
            <a:srgbClr val="F8CFC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179514" y="3814089"/>
            <a:ext cx="960107" cy="425805"/>
          </a:xfrm>
          <a:custGeom>
            <a:avLst/>
            <a:gdLst/>
            <a:ahLst/>
            <a:cxnLst/>
            <a:rect l="l" t="t" r="r" b="b"/>
            <a:pathLst>
              <a:path w="960107" h="425805">
                <a:moveTo>
                  <a:pt x="0" y="425805"/>
                </a:moveTo>
                <a:lnTo>
                  <a:pt x="960107" y="425805"/>
                </a:lnTo>
                <a:lnTo>
                  <a:pt x="960107" y="0"/>
                </a:lnTo>
                <a:lnTo>
                  <a:pt x="0" y="0"/>
                </a:lnTo>
                <a:lnTo>
                  <a:pt x="0" y="425805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1139621" y="3814089"/>
            <a:ext cx="960107" cy="425805"/>
          </a:xfrm>
          <a:custGeom>
            <a:avLst/>
            <a:gdLst/>
            <a:ahLst/>
            <a:cxnLst/>
            <a:rect l="l" t="t" r="r" b="b"/>
            <a:pathLst>
              <a:path w="960107" h="425805">
                <a:moveTo>
                  <a:pt x="0" y="425805"/>
                </a:moveTo>
                <a:lnTo>
                  <a:pt x="960107" y="425805"/>
                </a:lnTo>
                <a:lnTo>
                  <a:pt x="960107" y="0"/>
                </a:lnTo>
                <a:lnTo>
                  <a:pt x="0" y="0"/>
                </a:lnTo>
                <a:lnTo>
                  <a:pt x="0" y="425805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2099691" y="3814089"/>
            <a:ext cx="960107" cy="425805"/>
          </a:xfrm>
          <a:custGeom>
            <a:avLst/>
            <a:gdLst/>
            <a:ahLst/>
            <a:cxnLst/>
            <a:rect l="l" t="t" r="r" b="b"/>
            <a:pathLst>
              <a:path w="960107" h="425805">
                <a:moveTo>
                  <a:pt x="0" y="425805"/>
                </a:moveTo>
                <a:lnTo>
                  <a:pt x="960107" y="425805"/>
                </a:lnTo>
                <a:lnTo>
                  <a:pt x="960107" y="0"/>
                </a:lnTo>
                <a:lnTo>
                  <a:pt x="0" y="0"/>
                </a:lnTo>
                <a:lnTo>
                  <a:pt x="0" y="425805"/>
                </a:lnTo>
                <a:close/>
              </a:path>
            </a:pathLst>
          </a:custGeom>
          <a:solidFill>
            <a:srgbClr val="F8CFC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3059811" y="3814089"/>
            <a:ext cx="960107" cy="425805"/>
          </a:xfrm>
          <a:custGeom>
            <a:avLst/>
            <a:gdLst/>
            <a:ahLst/>
            <a:cxnLst/>
            <a:rect l="l" t="t" r="r" b="b"/>
            <a:pathLst>
              <a:path w="960107" h="425805">
                <a:moveTo>
                  <a:pt x="0" y="425805"/>
                </a:moveTo>
                <a:lnTo>
                  <a:pt x="960107" y="425805"/>
                </a:lnTo>
                <a:lnTo>
                  <a:pt x="960107" y="0"/>
                </a:lnTo>
                <a:lnTo>
                  <a:pt x="0" y="0"/>
                </a:lnTo>
                <a:lnTo>
                  <a:pt x="0" y="425805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4019930" y="3814089"/>
            <a:ext cx="960107" cy="425805"/>
          </a:xfrm>
          <a:custGeom>
            <a:avLst/>
            <a:gdLst/>
            <a:ahLst/>
            <a:cxnLst/>
            <a:rect l="l" t="t" r="r" b="b"/>
            <a:pathLst>
              <a:path w="960107" h="425805">
                <a:moveTo>
                  <a:pt x="0" y="425805"/>
                </a:moveTo>
                <a:lnTo>
                  <a:pt x="960107" y="425805"/>
                </a:lnTo>
                <a:lnTo>
                  <a:pt x="960107" y="0"/>
                </a:lnTo>
                <a:lnTo>
                  <a:pt x="0" y="0"/>
                </a:lnTo>
                <a:lnTo>
                  <a:pt x="0" y="425805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4980051" y="3814089"/>
            <a:ext cx="960107" cy="425805"/>
          </a:xfrm>
          <a:custGeom>
            <a:avLst/>
            <a:gdLst/>
            <a:ahLst/>
            <a:cxnLst/>
            <a:rect l="l" t="t" r="r" b="b"/>
            <a:pathLst>
              <a:path w="960107" h="425805">
                <a:moveTo>
                  <a:pt x="0" y="425805"/>
                </a:moveTo>
                <a:lnTo>
                  <a:pt x="960107" y="425805"/>
                </a:lnTo>
                <a:lnTo>
                  <a:pt x="960107" y="0"/>
                </a:lnTo>
                <a:lnTo>
                  <a:pt x="0" y="0"/>
                </a:lnTo>
                <a:lnTo>
                  <a:pt x="0" y="425805"/>
                </a:lnTo>
                <a:close/>
              </a:path>
            </a:pathLst>
          </a:custGeom>
          <a:solidFill>
            <a:srgbClr val="F8CFC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0" name="object 150"/>
          <p:cNvSpPr/>
          <p:nvPr/>
        </p:nvSpPr>
        <p:spPr>
          <a:xfrm>
            <a:off x="5940171" y="3814089"/>
            <a:ext cx="960107" cy="425805"/>
          </a:xfrm>
          <a:custGeom>
            <a:avLst/>
            <a:gdLst/>
            <a:ahLst/>
            <a:cxnLst/>
            <a:rect l="l" t="t" r="r" b="b"/>
            <a:pathLst>
              <a:path w="960107" h="425805">
                <a:moveTo>
                  <a:pt x="0" y="425805"/>
                </a:moveTo>
                <a:lnTo>
                  <a:pt x="960107" y="425805"/>
                </a:lnTo>
                <a:lnTo>
                  <a:pt x="960107" y="0"/>
                </a:lnTo>
                <a:lnTo>
                  <a:pt x="0" y="0"/>
                </a:lnTo>
                <a:lnTo>
                  <a:pt x="0" y="425805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6900291" y="3814089"/>
            <a:ext cx="960107" cy="425805"/>
          </a:xfrm>
          <a:custGeom>
            <a:avLst/>
            <a:gdLst/>
            <a:ahLst/>
            <a:cxnLst/>
            <a:rect l="l" t="t" r="r" b="b"/>
            <a:pathLst>
              <a:path w="960107" h="425805">
                <a:moveTo>
                  <a:pt x="0" y="425805"/>
                </a:moveTo>
                <a:lnTo>
                  <a:pt x="960107" y="425805"/>
                </a:lnTo>
                <a:lnTo>
                  <a:pt x="960107" y="0"/>
                </a:lnTo>
                <a:lnTo>
                  <a:pt x="0" y="0"/>
                </a:lnTo>
                <a:lnTo>
                  <a:pt x="0" y="425805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7860410" y="3814089"/>
            <a:ext cx="960107" cy="425805"/>
          </a:xfrm>
          <a:custGeom>
            <a:avLst/>
            <a:gdLst/>
            <a:ahLst/>
            <a:cxnLst/>
            <a:rect l="l" t="t" r="r" b="b"/>
            <a:pathLst>
              <a:path w="960107" h="425805">
                <a:moveTo>
                  <a:pt x="0" y="425805"/>
                </a:moveTo>
                <a:lnTo>
                  <a:pt x="960107" y="425805"/>
                </a:lnTo>
                <a:lnTo>
                  <a:pt x="960107" y="0"/>
                </a:lnTo>
                <a:lnTo>
                  <a:pt x="0" y="0"/>
                </a:lnTo>
                <a:lnTo>
                  <a:pt x="0" y="425805"/>
                </a:lnTo>
                <a:close/>
              </a:path>
            </a:pathLst>
          </a:custGeom>
          <a:solidFill>
            <a:srgbClr val="F8CFC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179514" y="4239793"/>
            <a:ext cx="960107" cy="425805"/>
          </a:xfrm>
          <a:custGeom>
            <a:avLst/>
            <a:gdLst/>
            <a:ahLst/>
            <a:cxnLst/>
            <a:rect l="l" t="t" r="r" b="b"/>
            <a:pathLst>
              <a:path w="960107" h="425805">
                <a:moveTo>
                  <a:pt x="0" y="425805"/>
                </a:moveTo>
                <a:lnTo>
                  <a:pt x="960107" y="425805"/>
                </a:lnTo>
                <a:lnTo>
                  <a:pt x="960107" y="0"/>
                </a:lnTo>
                <a:lnTo>
                  <a:pt x="0" y="0"/>
                </a:lnTo>
                <a:lnTo>
                  <a:pt x="0" y="425805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1139621" y="4239793"/>
            <a:ext cx="960107" cy="425805"/>
          </a:xfrm>
          <a:custGeom>
            <a:avLst/>
            <a:gdLst/>
            <a:ahLst/>
            <a:cxnLst/>
            <a:rect l="l" t="t" r="r" b="b"/>
            <a:pathLst>
              <a:path w="960107" h="425805">
                <a:moveTo>
                  <a:pt x="0" y="425805"/>
                </a:moveTo>
                <a:lnTo>
                  <a:pt x="960107" y="425805"/>
                </a:lnTo>
                <a:lnTo>
                  <a:pt x="960107" y="0"/>
                </a:lnTo>
                <a:lnTo>
                  <a:pt x="0" y="0"/>
                </a:lnTo>
                <a:lnTo>
                  <a:pt x="0" y="425805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2099691" y="4239793"/>
            <a:ext cx="960107" cy="425805"/>
          </a:xfrm>
          <a:custGeom>
            <a:avLst/>
            <a:gdLst/>
            <a:ahLst/>
            <a:cxnLst/>
            <a:rect l="l" t="t" r="r" b="b"/>
            <a:pathLst>
              <a:path w="960107" h="425805">
                <a:moveTo>
                  <a:pt x="0" y="425805"/>
                </a:moveTo>
                <a:lnTo>
                  <a:pt x="960107" y="425805"/>
                </a:lnTo>
                <a:lnTo>
                  <a:pt x="960107" y="0"/>
                </a:lnTo>
                <a:lnTo>
                  <a:pt x="0" y="0"/>
                </a:lnTo>
                <a:lnTo>
                  <a:pt x="0" y="425805"/>
                </a:lnTo>
                <a:close/>
              </a:path>
            </a:pathLst>
          </a:custGeom>
          <a:solidFill>
            <a:srgbClr val="F8CFC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3059811" y="4239793"/>
            <a:ext cx="960107" cy="425805"/>
          </a:xfrm>
          <a:custGeom>
            <a:avLst/>
            <a:gdLst/>
            <a:ahLst/>
            <a:cxnLst/>
            <a:rect l="l" t="t" r="r" b="b"/>
            <a:pathLst>
              <a:path w="960107" h="425805">
                <a:moveTo>
                  <a:pt x="0" y="425805"/>
                </a:moveTo>
                <a:lnTo>
                  <a:pt x="960107" y="425805"/>
                </a:lnTo>
                <a:lnTo>
                  <a:pt x="960107" y="0"/>
                </a:lnTo>
                <a:lnTo>
                  <a:pt x="0" y="0"/>
                </a:lnTo>
                <a:lnTo>
                  <a:pt x="0" y="425805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7" name="object 157"/>
          <p:cNvSpPr/>
          <p:nvPr/>
        </p:nvSpPr>
        <p:spPr>
          <a:xfrm>
            <a:off x="4019930" y="4239793"/>
            <a:ext cx="960107" cy="425805"/>
          </a:xfrm>
          <a:custGeom>
            <a:avLst/>
            <a:gdLst/>
            <a:ahLst/>
            <a:cxnLst/>
            <a:rect l="l" t="t" r="r" b="b"/>
            <a:pathLst>
              <a:path w="960107" h="425805">
                <a:moveTo>
                  <a:pt x="0" y="425805"/>
                </a:moveTo>
                <a:lnTo>
                  <a:pt x="960107" y="425805"/>
                </a:lnTo>
                <a:lnTo>
                  <a:pt x="960107" y="0"/>
                </a:lnTo>
                <a:lnTo>
                  <a:pt x="0" y="0"/>
                </a:lnTo>
                <a:lnTo>
                  <a:pt x="0" y="425805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8" name="object 158"/>
          <p:cNvSpPr/>
          <p:nvPr/>
        </p:nvSpPr>
        <p:spPr>
          <a:xfrm>
            <a:off x="4980051" y="4239793"/>
            <a:ext cx="960107" cy="425805"/>
          </a:xfrm>
          <a:custGeom>
            <a:avLst/>
            <a:gdLst/>
            <a:ahLst/>
            <a:cxnLst/>
            <a:rect l="l" t="t" r="r" b="b"/>
            <a:pathLst>
              <a:path w="960107" h="425805">
                <a:moveTo>
                  <a:pt x="0" y="425805"/>
                </a:moveTo>
                <a:lnTo>
                  <a:pt x="960107" y="425805"/>
                </a:lnTo>
                <a:lnTo>
                  <a:pt x="960107" y="0"/>
                </a:lnTo>
                <a:lnTo>
                  <a:pt x="0" y="0"/>
                </a:lnTo>
                <a:lnTo>
                  <a:pt x="0" y="425805"/>
                </a:lnTo>
                <a:close/>
              </a:path>
            </a:pathLst>
          </a:custGeom>
          <a:solidFill>
            <a:srgbClr val="F8CFC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9" name="object 159"/>
          <p:cNvSpPr/>
          <p:nvPr/>
        </p:nvSpPr>
        <p:spPr>
          <a:xfrm>
            <a:off x="5940171" y="4239793"/>
            <a:ext cx="960107" cy="425805"/>
          </a:xfrm>
          <a:custGeom>
            <a:avLst/>
            <a:gdLst/>
            <a:ahLst/>
            <a:cxnLst/>
            <a:rect l="l" t="t" r="r" b="b"/>
            <a:pathLst>
              <a:path w="960107" h="425805">
                <a:moveTo>
                  <a:pt x="0" y="425805"/>
                </a:moveTo>
                <a:lnTo>
                  <a:pt x="960107" y="425805"/>
                </a:lnTo>
                <a:lnTo>
                  <a:pt x="960107" y="0"/>
                </a:lnTo>
                <a:lnTo>
                  <a:pt x="0" y="0"/>
                </a:lnTo>
                <a:lnTo>
                  <a:pt x="0" y="425805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6900291" y="4239793"/>
            <a:ext cx="960107" cy="425805"/>
          </a:xfrm>
          <a:custGeom>
            <a:avLst/>
            <a:gdLst/>
            <a:ahLst/>
            <a:cxnLst/>
            <a:rect l="l" t="t" r="r" b="b"/>
            <a:pathLst>
              <a:path w="960107" h="425805">
                <a:moveTo>
                  <a:pt x="0" y="425805"/>
                </a:moveTo>
                <a:lnTo>
                  <a:pt x="960107" y="425805"/>
                </a:lnTo>
                <a:lnTo>
                  <a:pt x="960107" y="0"/>
                </a:lnTo>
                <a:lnTo>
                  <a:pt x="0" y="0"/>
                </a:lnTo>
                <a:lnTo>
                  <a:pt x="0" y="425805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1" name="object 161"/>
          <p:cNvSpPr/>
          <p:nvPr/>
        </p:nvSpPr>
        <p:spPr>
          <a:xfrm>
            <a:off x="7860410" y="4239793"/>
            <a:ext cx="960107" cy="425805"/>
          </a:xfrm>
          <a:custGeom>
            <a:avLst/>
            <a:gdLst/>
            <a:ahLst/>
            <a:cxnLst/>
            <a:rect l="l" t="t" r="r" b="b"/>
            <a:pathLst>
              <a:path w="960107" h="425805">
                <a:moveTo>
                  <a:pt x="0" y="425805"/>
                </a:moveTo>
                <a:lnTo>
                  <a:pt x="960107" y="425805"/>
                </a:lnTo>
                <a:lnTo>
                  <a:pt x="960107" y="0"/>
                </a:lnTo>
                <a:lnTo>
                  <a:pt x="0" y="0"/>
                </a:lnTo>
                <a:lnTo>
                  <a:pt x="0" y="425805"/>
                </a:lnTo>
                <a:close/>
              </a:path>
            </a:pathLst>
          </a:custGeom>
          <a:solidFill>
            <a:srgbClr val="F8CFC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2" name="object 162"/>
          <p:cNvSpPr/>
          <p:nvPr/>
        </p:nvSpPr>
        <p:spPr>
          <a:xfrm>
            <a:off x="179514" y="4665624"/>
            <a:ext cx="960107" cy="425805"/>
          </a:xfrm>
          <a:custGeom>
            <a:avLst/>
            <a:gdLst/>
            <a:ahLst/>
            <a:cxnLst/>
            <a:rect l="l" t="t" r="r" b="b"/>
            <a:pathLst>
              <a:path w="960107" h="425805">
                <a:moveTo>
                  <a:pt x="0" y="425805"/>
                </a:moveTo>
                <a:lnTo>
                  <a:pt x="960107" y="425805"/>
                </a:lnTo>
                <a:lnTo>
                  <a:pt x="960107" y="0"/>
                </a:lnTo>
                <a:lnTo>
                  <a:pt x="0" y="0"/>
                </a:lnTo>
                <a:lnTo>
                  <a:pt x="0" y="425805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3" name="object 163"/>
          <p:cNvSpPr/>
          <p:nvPr/>
        </p:nvSpPr>
        <p:spPr>
          <a:xfrm>
            <a:off x="1139621" y="4665624"/>
            <a:ext cx="960107" cy="425805"/>
          </a:xfrm>
          <a:custGeom>
            <a:avLst/>
            <a:gdLst/>
            <a:ahLst/>
            <a:cxnLst/>
            <a:rect l="l" t="t" r="r" b="b"/>
            <a:pathLst>
              <a:path w="960107" h="425805">
                <a:moveTo>
                  <a:pt x="0" y="425805"/>
                </a:moveTo>
                <a:lnTo>
                  <a:pt x="960107" y="425805"/>
                </a:lnTo>
                <a:lnTo>
                  <a:pt x="960107" y="0"/>
                </a:lnTo>
                <a:lnTo>
                  <a:pt x="0" y="0"/>
                </a:lnTo>
                <a:lnTo>
                  <a:pt x="0" y="425805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4" name="object 164"/>
          <p:cNvSpPr/>
          <p:nvPr/>
        </p:nvSpPr>
        <p:spPr>
          <a:xfrm>
            <a:off x="2099691" y="4665624"/>
            <a:ext cx="960107" cy="425805"/>
          </a:xfrm>
          <a:custGeom>
            <a:avLst/>
            <a:gdLst/>
            <a:ahLst/>
            <a:cxnLst/>
            <a:rect l="l" t="t" r="r" b="b"/>
            <a:pathLst>
              <a:path w="960107" h="425805">
                <a:moveTo>
                  <a:pt x="0" y="425805"/>
                </a:moveTo>
                <a:lnTo>
                  <a:pt x="960107" y="425805"/>
                </a:lnTo>
                <a:lnTo>
                  <a:pt x="960107" y="0"/>
                </a:lnTo>
                <a:lnTo>
                  <a:pt x="0" y="0"/>
                </a:lnTo>
                <a:lnTo>
                  <a:pt x="0" y="425805"/>
                </a:lnTo>
                <a:close/>
              </a:path>
            </a:pathLst>
          </a:custGeom>
          <a:solidFill>
            <a:srgbClr val="F8CFC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5" name="object 165"/>
          <p:cNvSpPr/>
          <p:nvPr/>
        </p:nvSpPr>
        <p:spPr>
          <a:xfrm>
            <a:off x="3059811" y="4665624"/>
            <a:ext cx="960107" cy="425805"/>
          </a:xfrm>
          <a:custGeom>
            <a:avLst/>
            <a:gdLst/>
            <a:ahLst/>
            <a:cxnLst/>
            <a:rect l="l" t="t" r="r" b="b"/>
            <a:pathLst>
              <a:path w="960107" h="425805">
                <a:moveTo>
                  <a:pt x="0" y="425805"/>
                </a:moveTo>
                <a:lnTo>
                  <a:pt x="960107" y="425805"/>
                </a:lnTo>
                <a:lnTo>
                  <a:pt x="960107" y="0"/>
                </a:lnTo>
                <a:lnTo>
                  <a:pt x="0" y="0"/>
                </a:lnTo>
                <a:lnTo>
                  <a:pt x="0" y="425805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6" name="object 166"/>
          <p:cNvSpPr/>
          <p:nvPr/>
        </p:nvSpPr>
        <p:spPr>
          <a:xfrm>
            <a:off x="4019930" y="4665624"/>
            <a:ext cx="960107" cy="425805"/>
          </a:xfrm>
          <a:custGeom>
            <a:avLst/>
            <a:gdLst/>
            <a:ahLst/>
            <a:cxnLst/>
            <a:rect l="l" t="t" r="r" b="b"/>
            <a:pathLst>
              <a:path w="960107" h="425805">
                <a:moveTo>
                  <a:pt x="0" y="425805"/>
                </a:moveTo>
                <a:lnTo>
                  <a:pt x="960107" y="425805"/>
                </a:lnTo>
                <a:lnTo>
                  <a:pt x="960107" y="0"/>
                </a:lnTo>
                <a:lnTo>
                  <a:pt x="0" y="0"/>
                </a:lnTo>
                <a:lnTo>
                  <a:pt x="0" y="425805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7" name="object 167"/>
          <p:cNvSpPr/>
          <p:nvPr/>
        </p:nvSpPr>
        <p:spPr>
          <a:xfrm>
            <a:off x="4980051" y="4665624"/>
            <a:ext cx="960107" cy="425805"/>
          </a:xfrm>
          <a:custGeom>
            <a:avLst/>
            <a:gdLst/>
            <a:ahLst/>
            <a:cxnLst/>
            <a:rect l="l" t="t" r="r" b="b"/>
            <a:pathLst>
              <a:path w="960107" h="425805">
                <a:moveTo>
                  <a:pt x="0" y="425805"/>
                </a:moveTo>
                <a:lnTo>
                  <a:pt x="960107" y="425805"/>
                </a:lnTo>
                <a:lnTo>
                  <a:pt x="960107" y="0"/>
                </a:lnTo>
                <a:lnTo>
                  <a:pt x="0" y="0"/>
                </a:lnTo>
                <a:lnTo>
                  <a:pt x="0" y="425805"/>
                </a:lnTo>
                <a:close/>
              </a:path>
            </a:pathLst>
          </a:custGeom>
          <a:solidFill>
            <a:srgbClr val="F8CFC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8" name="object 168"/>
          <p:cNvSpPr/>
          <p:nvPr/>
        </p:nvSpPr>
        <p:spPr>
          <a:xfrm>
            <a:off x="5940171" y="4665624"/>
            <a:ext cx="960107" cy="425805"/>
          </a:xfrm>
          <a:custGeom>
            <a:avLst/>
            <a:gdLst/>
            <a:ahLst/>
            <a:cxnLst/>
            <a:rect l="l" t="t" r="r" b="b"/>
            <a:pathLst>
              <a:path w="960107" h="425805">
                <a:moveTo>
                  <a:pt x="0" y="425805"/>
                </a:moveTo>
                <a:lnTo>
                  <a:pt x="960107" y="425805"/>
                </a:lnTo>
                <a:lnTo>
                  <a:pt x="960107" y="0"/>
                </a:lnTo>
                <a:lnTo>
                  <a:pt x="0" y="0"/>
                </a:lnTo>
                <a:lnTo>
                  <a:pt x="0" y="425805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9" name="object 169"/>
          <p:cNvSpPr/>
          <p:nvPr/>
        </p:nvSpPr>
        <p:spPr>
          <a:xfrm>
            <a:off x="6900291" y="4665624"/>
            <a:ext cx="960107" cy="425805"/>
          </a:xfrm>
          <a:custGeom>
            <a:avLst/>
            <a:gdLst/>
            <a:ahLst/>
            <a:cxnLst/>
            <a:rect l="l" t="t" r="r" b="b"/>
            <a:pathLst>
              <a:path w="960107" h="425805">
                <a:moveTo>
                  <a:pt x="0" y="425805"/>
                </a:moveTo>
                <a:lnTo>
                  <a:pt x="960107" y="425805"/>
                </a:lnTo>
                <a:lnTo>
                  <a:pt x="960107" y="0"/>
                </a:lnTo>
                <a:lnTo>
                  <a:pt x="0" y="0"/>
                </a:lnTo>
                <a:lnTo>
                  <a:pt x="0" y="425805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0" name="object 170"/>
          <p:cNvSpPr/>
          <p:nvPr/>
        </p:nvSpPr>
        <p:spPr>
          <a:xfrm>
            <a:off x="7860410" y="4665624"/>
            <a:ext cx="960107" cy="425805"/>
          </a:xfrm>
          <a:custGeom>
            <a:avLst/>
            <a:gdLst/>
            <a:ahLst/>
            <a:cxnLst/>
            <a:rect l="l" t="t" r="r" b="b"/>
            <a:pathLst>
              <a:path w="960107" h="425805">
                <a:moveTo>
                  <a:pt x="0" y="425805"/>
                </a:moveTo>
                <a:lnTo>
                  <a:pt x="960107" y="425805"/>
                </a:lnTo>
                <a:lnTo>
                  <a:pt x="960107" y="0"/>
                </a:lnTo>
                <a:lnTo>
                  <a:pt x="0" y="0"/>
                </a:lnTo>
                <a:lnTo>
                  <a:pt x="0" y="425805"/>
                </a:lnTo>
                <a:close/>
              </a:path>
            </a:pathLst>
          </a:custGeom>
          <a:solidFill>
            <a:srgbClr val="F8CFC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1" name="object 171"/>
          <p:cNvSpPr/>
          <p:nvPr/>
        </p:nvSpPr>
        <p:spPr>
          <a:xfrm>
            <a:off x="179514" y="5091455"/>
            <a:ext cx="960107" cy="425805"/>
          </a:xfrm>
          <a:custGeom>
            <a:avLst/>
            <a:gdLst/>
            <a:ahLst/>
            <a:cxnLst/>
            <a:rect l="l" t="t" r="r" b="b"/>
            <a:pathLst>
              <a:path w="960107" h="425805">
                <a:moveTo>
                  <a:pt x="0" y="425805"/>
                </a:moveTo>
                <a:lnTo>
                  <a:pt x="960107" y="425805"/>
                </a:lnTo>
                <a:lnTo>
                  <a:pt x="960107" y="0"/>
                </a:lnTo>
                <a:lnTo>
                  <a:pt x="0" y="0"/>
                </a:lnTo>
                <a:lnTo>
                  <a:pt x="0" y="425805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2" name="object 172"/>
          <p:cNvSpPr/>
          <p:nvPr/>
        </p:nvSpPr>
        <p:spPr>
          <a:xfrm>
            <a:off x="1139621" y="5091455"/>
            <a:ext cx="960107" cy="425805"/>
          </a:xfrm>
          <a:custGeom>
            <a:avLst/>
            <a:gdLst/>
            <a:ahLst/>
            <a:cxnLst/>
            <a:rect l="l" t="t" r="r" b="b"/>
            <a:pathLst>
              <a:path w="960107" h="425805">
                <a:moveTo>
                  <a:pt x="0" y="425805"/>
                </a:moveTo>
                <a:lnTo>
                  <a:pt x="960107" y="425805"/>
                </a:lnTo>
                <a:lnTo>
                  <a:pt x="960107" y="0"/>
                </a:lnTo>
                <a:lnTo>
                  <a:pt x="0" y="0"/>
                </a:lnTo>
                <a:lnTo>
                  <a:pt x="0" y="425805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3" name="object 173"/>
          <p:cNvSpPr/>
          <p:nvPr/>
        </p:nvSpPr>
        <p:spPr>
          <a:xfrm>
            <a:off x="2099691" y="5091455"/>
            <a:ext cx="960107" cy="425805"/>
          </a:xfrm>
          <a:custGeom>
            <a:avLst/>
            <a:gdLst/>
            <a:ahLst/>
            <a:cxnLst/>
            <a:rect l="l" t="t" r="r" b="b"/>
            <a:pathLst>
              <a:path w="960107" h="425805">
                <a:moveTo>
                  <a:pt x="0" y="425805"/>
                </a:moveTo>
                <a:lnTo>
                  <a:pt x="960107" y="425805"/>
                </a:lnTo>
                <a:lnTo>
                  <a:pt x="960107" y="0"/>
                </a:lnTo>
                <a:lnTo>
                  <a:pt x="0" y="0"/>
                </a:lnTo>
                <a:lnTo>
                  <a:pt x="0" y="425805"/>
                </a:lnTo>
                <a:close/>
              </a:path>
            </a:pathLst>
          </a:custGeom>
          <a:solidFill>
            <a:srgbClr val="F8CFC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4" name="object 174"/>
          <p:cNvSpPr/>
          <p:nvPr/>
        </p:nvSpPr>
        <p:spPr>
          <a:xfrm>
            <a:off x="3059811" y="5091455"/>
            <a:ext cx="960107" cy="425805"/>
          </a:xfrm>
          <a:custGeom>
            <a:avLst/>
            <a:gdLst/>
            <a:ahLst/>
            <a:cxnLst/>
            <a:rect l="l" t="t" r="r" b="b"/>
            <a:pathLst>
              <a:path w="960107" h="425805">
                <a:moveTo>
                  <a:pt x="0" y="425805"/>
                </a:moveTo>
                <a:lnTo>
                  <a:pt x="960107" y="425805"/>
                </a:lnTo>
                <a:lnTo>
                  <a:pt x="960107" y="0"/>
                </a:lnTo>
                <a:lnTo>
                  <a:pt x="0" y="0"/>
                </a:lnTo>
                <a:lnTo>
                  <a:pt x="0" y="425805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5" name="object 175"/>
          <p:cNvSpPr/>
          <p:nvPr/>
        </p:nvSpPr>
        <p:spPr>
          <a:xfrm>
            <a:off x="4019930" y="5091455"/>
            <a:ext cx="960107" cy="425805"/>
          </a:xfrm>
          <a:custGeom>
            <a:avLst/>
            <a:gdLst/>
            <a:ahLst/>
            <a:cxnLst/>
            <a:rect l="l" t="t" r="r" b="b"/>
            <a:pathLst>
              <a:path w="960107" h="425805">
                <a:moveTo>
                  <a:pt x="0" y="425805"/>
                </a:moveTo>
                <a:lnTo>
                  <a:pt x="960107" y="425805"/>
                </a:lnTo>
                <a:lnTo>
                  <a:pt x="960107" y="0"/>
                </a:lnTo>
                <a:lnTo>
                  <a:pt x="0" y="0"/>
                </a:lnTo>
                <a:lnTo>
                  <a:pt x="0" y="425805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6" name="object 176"/>
          <p:cNvSpPr/>
          <p:nvPr/>
        </p:nvSpPr>
        <p:spPr>
          <a:xfrm>
            <a:off x="4980051" y="5091455"/>
            <a:ext cx="960107" cy="425805"/>
          </a:xfrm>
          <a:custGeom>
            <a:avLst/>
            <a:gdLst/>
            <a:ahLst/>
            <a:cxnLst/>
            <a:rect l="l" t="t" r="r" b="b"/>
            <a:pathLst>
              <a:path w="960107" h="425805">
                <a:moveTo>
                  <a:pt x="0" y="425805"/>
                </a:moveTo>
                <a:lnTo>
                  <a:pt x="960107" y="425805"/>
                </a:lnTo>
                <a:lnTo>
                  <a:pt x="960107" y="0"/>
                </a:lnTo>
                <a:lnTo>
                  <a:pt x="0" y="0"/>
                </a:lnTo>
                <a:lnTo>
                  <a:pt x="0" y="425805"/>
                </a:lnTo>
                <a:close/>
              </a:path>
            </a:pathLst>
          </a:custGeom>
          <a:solidFill>
            <a:srgbClr val="F8CFC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7" name="object 177"/>
          <p:cNvSpPr/>
          <p:nvPr/>
        </p:nvSpPr>
        <p:spPr>
          <a:xfrm>
            <a:off x="5940171" y="5091455"/>
            <a:ext cx="960107" cy="425805"/>
          </a:xfrm>
          <a:custGeom>
            <a:avLst/>
            <a:gdLst/>
            <a:ahLst/>
            <a:cxnLst/>
            <a:rect l="l" t="t" r="r" b="b"/>
            <a:pathLst>
              <a:path w="960107" h="425805">
                <a:moveTo>
                  <a:pt x="0" y="425805"/>
                </a:moveTo>
                <a:lnTo>
                  <a:pt x="960107" y="425805"/>
                </a:lnTo>
                <a:lnTo>
                  <a:pt x="960107" y="0"/>
                </a:lnTo>
                <a:lnTo>
                  <a:pt x="0" y="0"/>
                </a:lnTo>
                <a:lnTo>
                  <a:pt x="0" y="425805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8" name="object 178"/>
          <p:cNvSpPr/>
          <p:nvPr/>
        </p:nvSpPr>
        <p:spPr>
          <a:xfrm>
            <a:off x="6900291" y="5091455"/>
            <a:ext cx="960107" cy="425805"/>
          </a:xfrm>
          <a:custGeom>
            <a:avLst/>
            <a:gdLst/>
            <a:ahLst/>
            <a:cxnLst/>
            <a:rect l="l" t="t" r="r" b="b"/>
            <a:pathLst>
              <a:path w="960107" h="425805">
                <a:moveTo>
                  <a:pt x="0" y="425805"/>
                </a:moveTo>
                <a:lnTo>
                  <a:pt x="960107" y="425805"/>
                </a:lnTo>
                <a:lnTo>
                  <a:pt x="960107" y="0"/>
                </a:lnTo>
                <a:lnTo>
                  <a:pt x="0" y="0"/>
                </a:lnTo>
                <a:lnTo>
                  <a:pt x="0" y="425805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9" name="object 179"/>
          <p:cNvSpPr/>
          <p:nvPr/>
        </p:nvSpPr>
        <p:spPr>
          <a:xfrm>
            <a:off x="8763000" y="5517261"/>
            <a:ext cx="0" cy="1340737"/>
          </a:xfrm>
          <a:custGeom>
            <a:avLst/>
            <a:gdLst/>
            <a:ahLst/>
            <a:cxnLst/>
            <a:rect l="l" t="t" r="r" b="b"/>
            <a:pathLst>
              <a:path h="1340737">
                <a:moveTo>
                  <a:pt x="0" y="0"/>
                </a:moveTo>
                <a:lnTo>
                  <a:pt x="0" y="1340737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0" name="object 180"/>
          <p:cNvSpPr/>
          <p:nvPr/>
        </p:nvSpPr>
        <p:spPr>
          <a:xfrm>
            <a:off x="7860410" y="5091455"/>
            <a:ext cx="960107" cy="425805"/>
          </a:xfrm>
          <a:custGeom>
            <a:avLst/>
            <a:gdLst/>
            <a:ahLst/>
            <a:cxnLst/>
            <a:rect l="l" t="t" r="r" b="b"/>
            <a:pathLst>
              <a:path w="960107" h="425805">
                <a:moveTo>
                  <a:pt x="0" y="425805"/>
                </a:moveTo>
                <a:lnTo>
                  <a:pt x="960107" y="425805"/>
                </a:lnTo>
                <a:lnTo>
                  <a:pt x="960107" y="0"/>
                </a:lnTo>
                <a:lnTo>
                  <a:pt x="0" y="0"/>
                </a:lnTo>
                <a:lnTo>
                  <a:pt x="0" y="425805"/>
                </a:lnTo>
                <a:close/>
              </a:path>
            </a:pathLst>
          </a:custGeom>
          <a:solidFill>
            <a:srgbClr val="F8CFC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1" name="object 181"/>
          <p:cNvSpPr/>
          <p:nvPr/>
        </p:nvSpPr>
        <p:spPr>
          <a:xfrm>
            <a:off x="1139621" y="1678686"/>
            <a:ext cx="0" cy="3844925"/>
          </a:xfrm>
          <a:custGeom>
            <a:avLst/>
            <a:gdLst/>
            <a:ahLst/>
            <a:cxnLst/>
            <a:rect l="l" t="t" r="r" b="b"/>
            <a:pathLst>
              <a:path h="3844925">
                <a:moveTo>
                  <a:pt x="0" y="0"/>
                </a:moveTo>
                <a:lnTo>
                  <a:pt x="0" y="3844925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2" name="object 182"/>
          <p:cNvSpPr/>
          <p:nvPr/>
        </p:nvSpPr>
        <p:spPr>
          <a:xfrm>
            <a:off x="2099691" y="1678686"/>
            <a:ext cx="0" cy="3844925"/>
          </a:xfrm>
          <a:custGeom>
            <a:avLst/>
            <a:gdLst/>
            <a:ahLst/>
            <a:cxnLst/>
            <a:rect l="l" t="t" r="r" b="b"/>
            <a:pathLst>
              <a:path h="3844925">
                <a:moveTo>
                  <a:pt x="0" y="0"/>
                </a:moveTo>
                <a:lnTo>
                  <a:pt x="0" y="3844925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3" name="object 183"/>
          <p:cNvSpPr/>
          <p:nvPr/>
        </p:nvSpPr>
        <p:spPr>
          <a:xfrm>
            <a:off x="3059811" y="1678686"/>
            <a:ext cx="0" cy="3844925"/>
          </a:xfrm>
          <a:custGeom>
            <a:avLst/>
            <a:gdLst/>
            <a:ahLst/>
            <a:cxnLst/>
            <a:rect l="l" t="t" r="r" b="b"/>
            <a:pathLst>
              <a:path h="3844925">
                <a:moveTo>
                  <a:pt x="0" y="0"/>
                </a:moveTo>
                <a:lnTo>
                  <a:pt x="0" y="3844925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4" name="object 184"/>
          <p:cNvSpPr/>
          <p:nvPr/>
        </p:nvSpPr>
        <p:spPr>
          <a:xfrm>
            <a:off x="4019930" y="1678686"/>
            <a:ext cx="0" cy="3844925"/>
          </a:xfrm>
          <a:custGeom>
            <a:avLst/>
            <a:gdLst/>
            <a:ahLst/>
            <a:cxnLst/>
            <a:rect l="l" t="t" r="r" b="b"/>
            <a:pathLst>
              <a:path h="3844925">
                <a:moveTo>
                  <a:pt x="0" y="0"/>
                </a:moveTo>
                <a:lnTo>
                  <a:pt x="0" y="3844925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5" name="object 185"/>
          <p:cNvSpPr/>
          <p:nvPr/>
        </p:nvSpPr>
        <p:spPr>
          <a:xfrm>
            <a:off x="4980051" y="1678686"/>
            <a:ext cx="0" cy="3844925"/>
          </a:xfrm>
          <a:custGeom>
            <a:avLst/>
            <a:gdLst/>
            <a:ahLst/>
            <a:cxnLst/>
            <a:rect l="l" t="t" r="r" b="b"/>
            <a:pathLst>
              <a:path h="3844925">
                <a:moveTo>
                  <a:pt x="0" y="0"/>
                </a:moveTo>
                <a:lnTo>
                  <a:pt x="0" y="3844925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6" name="object 186"/>
          <p:cNvSpPr/>
          <p:nvPr/>
        </p:nvSpPr>
        <p:spPr>
          <a:xfrm>
            <a:off x="5940171" y="1678686"/>
            <a:ext cx="0" cy="3844925"/>
          </a:xfrm>
          <a:custGeom>
            <a:avLst/>
            <a:gdLst/>
            <a:ahLst/>
            <a:cxnLst/>
            <a:rect l="l" t="t" r="r" b="b"/>
            <a:pathLst>
              <a:path h="3844925">
                <a:moveTo>
                  <a:pt x="0" y="0"/>
                </a:moveTo>
                <a:lnTo>
                  <a:pt x="0" y="3844925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7" name="object 187"/>
          <p:cNvSpPr/>
          <p:nvPr/>
        </p:nvSpPr>
        <p:spPr>
          <a:xfrm>
            <a:off x="6900291" y="1678686"/>
            <a:ext cx="0" cy="3844925"/>
          </a:xfrm>
          <a:custGeom>
            <a:avLst/>
            <a:gdLst/>
            <a:ahLst/>
            <a:cxnLst/>
            <a:rect l="l" t="t" r="r" b="b"/>
            <a:pathLst>
              <a:path h="3844925">
                <a:moveTo>
                  <a:pt x="0" y="0"/>
                </a:moveTo>
                <a:lnTo>
                  <a:pt x="0" y="3844925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8" name="object 188"/>
          <p:cNvSpPr/>
          <p:nvPr/>
        </p:nvSpPr>
        <p:spPr>
          <a:xfrm>
            <a:off x="7860410" y="1678686"/>
            <a:ext cx="0" cy="3844925"/>
          </a:xfrm>
          <a:custGeom>
            <a:avLst/>
            <a:gdLst/>
            <a:ahLst/>
            <a:cxnLst/>
            <a:rect l="l" t="t" r="r" b="b"/>
            <a:pathLst>
              <a:path h="3844925">
                <a:moveTo>
                  <a:pt x="0" y="0"/>
                </a:moveTo>
                <a:lnTo>
                  <a:pt x="0" y="3844925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9" name="object 189"/>
          <p:cNvSpPr/>
          <p:nvPr/>
        </p:nvSpPr>
        <p:spPr>
          <a:xfrm>
            <a:off x="173164" y="2110866"/>
            <a:ext cx="8653716" cy="0"/>
          </a:xfrm>
          <a:custGeom>
            <a:avLst/>
            <a:gdLst/>
            <a:ahLst/>
            <a:cxnLst/>
            <a:rect l="l" t="t" r="r" b="b"/>
            <a:pathLst>
              <a:path w="8653716">
                <a:moveTo>
                  <a:pt x="0" y="0"/>
                </a:moveTo>
                <a:lnTo>
                  <a:pt x="865371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0" name="object 190"/>
          <p:cNvSpPr/>
          <p:nvPr/>
        </p:nvSpPr>
        <p:spPr>
          <a:xfrm>
            <a:off x="173164" y="2536571"/>
            <a:ext cx="8653716" cy="0"/>
          </a:xfrm>
          <a:custGeom>
            <a:avLst/>
            <a:gdLst/>
            <a:ahLst/>
            <a:cxnLst/>
            <a:rect l="l" t="t" r="r" b="b"/>
            <a:pathLst>
              <a:path w="8653716">
                <a:moveTo>
                  <a:pt x="0" y="0"/>
                </a:moveTo>
                <a:lnTo>
                  <a:pt x="865371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1" name="object 191"/>
          <p:cNvSpPr/>
          <p:nvPr/>
        </p:nvSpPr>
        <p:spPr>
          <a:xfrm>
            <a:off x="173164" y="2962402"/>
            <a:ext cx="8653716" cy="0"/>
          </a:xfrm>
          <a:custGeom>
            <a:avLst/>
            <a:gdLst/>
            <a:ahLst/>
            <a:cxnLst/>
            <a:rect l="l" t="t" r="r" b="b"/>
            <a:pathLst>
              <a:path w="8653716">
                <a:moveTo>
                  <a:pt x="0" y="0"/>
                </a:moveTo>
                <a:lnTo>
                  <a:pt x="865371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2" name="object 192"/>
          <p:cNvSpPr/>
          <p:nvPr/>
        </p:nvSpPr>
        <p:spPr>
          <a:xfrm>
            <a:off x="173164" y="3388233"/>
            <a:ext cx="8653716" cy="0"/>
          </a:xfrm>
          <a:custGeom>
            <a:avLst/>
            <a:gdLst/>
            <a:ahLst/>
            <a:cxnLst/>
            <a:rect l="l" t="t" r="r" b="b"/>
            <a:pathLst>
              <a:path w="8653716">
                <a:moveTo>
                  <a:pt x="0" y="0"/>
                </a:moveTo>
                <a:lnTo>
                  <a:pt x="865371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3" name="object 193"/>
          <p:cNvSpPr/>
          <p:nvPr/>
        </p:nvSpPr>
        <p:spPr>
          <a:xfrm>
            <a:off x="173164" y="3814064"/>
            <a:ext cx="8653716" cy="0"/>
          </a:xfrm>
          <a:custGeom>
            <a:avLst/>
            <a:gdLst/>
            <a:ahLst/>
            <a:cxnLst/>
            <a:rect l="l" t="t" r="r" b="b"/>
            <a:pathLst>
              <a:path w="8653716">
                <a:moveTo>
                  <a:pt x="0" y="0"/>
                </a:moveTo>
                <a:lnTo>
                  <a:pt x="865371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4" name="object 194"/>
          <p:cNvSpPr/>
          <p:nvPr/>
        </p:nvSpPr>
        <p:spPr>
          <a:xfrm>
            <a:off x="173164" y="4239895"/>
            <a:ext cx="8653716" cy="0"/>
          </a:xfrm>
          <a:custGeom>
            <a:avLst/>
            <a:gdLst/>
            <a:ahLst/>
            <a:cxnLst/>
            <a:rect l="l" t="t" r="r" b="b"/>
            <a:pathLst>
              <a:path w="8653716">
                <a:moveTo>
                  <a:pt x="0" y="0"/>
                </a:moveTo>
                <a:lnTo>
                  <a:pt x="865371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5" name="object 195"/>
          <p:cNvSpPr/>
          <p:nvPr/>
        </p:nvSpPr>
        <p:spPr>
          <a:xfrm>
            <a:off x="173164" y="4665599"/>
            <a:ext cx="8653716" cy="0"/>
          </a:xfrm>
          <a:custGeom>
            <a:avLst/>
            <a:gdLst/>
            <a:ahLst/>
            <a:cxnLst/>
            <a:rect l="l" t="t" r="r" b="b"/>
            <a:pathLst>
              <a:path w="8653716">
                <a:moveTo>
                  <a:pt x="0" y="0"/>
                </a:moveTo>
                <a:lnTo>
                  <a:pt x="865371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6" name="object 196"/>
          <p:cNvSpPr/>
          <p:nvPr/>
        </p:nvSpPr>
        <p:spPr>
          <a:xfrm>
            <a:off x="173164" y="5091430"/>
            <a:ext cx="8653716" cy="0"/>
          </a:xfrm>
          <a:custGeom>
            <a:avLst/>
            <a:gdLst/>
            <a:ahLst/>
            <a:cxnLst/>
            <a:rect l="l" t="t" r="r" b="b"/>
            <a:pathLst>
              <a:path w="8653716">
                <a:moveTo>
                  <a:pt x="0" y="0"/>
                </a:moveTo>
                <a:lnTo>
                  <a:pt x="865371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7" name="object 197"/>
          <p:cNvSpPr/>
          <p:nvPr/>
        </p:nvSpPr>
        <p:spPr>
          <a:xfrm>
            <a:off x="179514" y="1678686"/>
            <a:ext cx="0" cy="3844925"/>
          </a:xfrm>
          <a:custGeom>
            <a:avLst/>
            <a:gdLst/>
            <a:ahLst/>
            <a:cxnLst/>
            <a:rect l="l" t="t" r="r" b="b"/>
            <a:pathLst>
              <a:path h="3844925">
                <a:moveTo>
                  <a:pt x="0" y="0"/>
                </a:moveTo>
                <a:lnTo>
                  <a:pt x="0" y="3844925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8" name="object 198"/>
          <p:cNvSpPr/>
          <p:nvPr/>
        </p:nvSpPr>
        <p:spPr>
          <a:xfrm>
            <a:off x="8820531" y="1678686"/>
            <a:ext cx="0" cy="3844925"/>
          </a:xfrm>
          <a:custGeom>
            <a:avLst/>
            <a:gdLst/>
            <a:ahLst/>
            <a:cxnLst/>
            <a:rect l="l" t="t" r="r" b="b"/>
            <a:pathLst>
              <a:path h="3844925">
                <a:moveTo>
                  <a:pt x="0" y="0"/>
                </a:moveTo>
                <a:lnTo>
                  <a:pt x="0" y="3844925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9" name="object 199"/>
          <p:cNvSpPr/>
          <p:nvPr/>
        </p:nvSpPr>
        <p:spPr>
          <a:xfrm>
            <a:off x="173164" y="1685036"/>
            <a:ext cx="8653716" cy="0"/>
          </a:xfrm>
          <a:custGeom>
            <a:avLst/>
            <a:gdLst/>
            <a:ahLst/>
            <a:cxnLst/>
            <a:rect l="l" t="t" r="r" b="b"/>
            <a:pathLst>
              <a:path w="8653716">
                <a:moveTo>
                  <a:pt x="0" y="0"/>
                </a:moveTo>
                <a:lnTo>
                  <a:pt x="865371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0" name="object 200"/>
          <p:cNvSpPr/>
          <p:nvPr/>
        </p:nvSpPr>
        <p:spPr>
          <a:xfrm>
            <a:off x="173164" y="5517261"/>
            <a:ext cx="8653716" cy="0"/>
          </a:xfrm>
          <a:custGeom>
            <a:avLst/>
            <a:gdLst/>
            <a:ahLst/>
            <a:cxnLst/>
            <a:rect l="l" t="t" r="r" b="b"/>
            <a:pathLst>
              <a:path w="8653716">
                <a:moveTo>
                  <a:pt x="0" y="0"/>
                </a:moveTo>
                <a:lnTo>
                  <a:pt x="865371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1" name="object 201"/>
          <p:cNvSpPr/>
          <p:nvPr/>
        </p:nvSpPr>
        <p:spPr>
          <a:xfrm>
            <a:off x="4139946" y="6165303"/>
            <a:ext cx="504063" cy="0"/>
          </a:xfrm>
          <a:custGeom>
            <a:avLst/>
            <a:gdLst/>
            <a:ahLst/>
            <a:cxnLst/>
            <a:rect l="l" t="t" r="r" b="b"/>
            <a:pathLst>
              <a:path w="504063">
                <a:moveTo>
                  <a:pt x="0" y="0"/>
                </a:moveTo>
                <a:lnTo>
                  <a:pt x="50406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2" name="object 202"/>
          <p:cNvSpPr/>
          <p:nvPr/>
        </p:nvSpPr>
        <p:spPr>
          <a:xfrm>
            <a:off x="5580126" y="6165303"/>
            <a:ext cx="504063" cy="0"/>
          </a:xfrm>
          <a:custGeom>
            <a:avLst/>
            <a:gdLst/>
            <a:ahLst/>
            <a:cxnLst/>
            <a:rect l="l" t="t" r="r" b="b"/>
            <a:pathLst>
              <a:path w="504063">
                <a:moveTo>
                  <a:pt x="0" y="0"/>
                </a:moveTo>
                <a:lnTo>
                  <a:pt x="50406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3" name="object 203"/>
          <p:cNvSpPr/>
          <p:nvPr/>
        </p:nvSpPr>
        <p:spPr>
          <a:xfrm>
            <a:off x="6156198" y="6165303"/>
            <a:ext cx="504062" cy="0"/>
          </a:xfrm>
          <a:custGeom>
            <a:avLst/>
            <a:gdLst/>
            <a:ahLst/>
            <a:cxnLst/>
            <a:rect l="l" t="t" r="r" b="b"/>
            <a:pathLst>
              <a:path w="504062">
                <a:moveTo>
                  <a:pt x="0" y="0"/>
                </a:moveTo>
                <a:lnTo>
                  <a:pt x="504062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87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53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09" y="296817"/>
                </a:lnTo>
                <a:lnTo>
                  <a:pt x="3590" y="318815"/>
                </a:lnTo>
                <a:lnTo>
                  <a:pt x="7971" y="340240"/>
                </a:lnTo>
                <a:lnTo>
                  <a:pt x="13984" y="361024"/>
                </a:lnTo>
                <a:lnTo>
                  <a:pt x="21556" y="381095"/>
                </a:lnTo>
                <a:lnTo>
                  <a:pt x="30617" y="400383"/>
                </a:lnTo>
                <a:lnTo>
                  <a:pt x="41097" y="418818"/>
                </a:lnTo>
                <a:lnTo>
                  <a:pt x="52925" y="436327"/>
                </a:lnTo>
                <a:lnTo>
                  <a:pt x="66030" y="452842"/>
                </a:lnTo>
                <a:lnTo>
                  <a:pt x="80343" y="468291"/>
                </a:lnTo>
                <a:lnTo>
                  <a:pt x="95792" y="482604"/>
                </a:lnTo>
                <a:lnTo>
                  <a:pt x="112306" y="495710"/>
                </a:lnTo>
                <a:lnTo>
                  <a:pt x="129816" y="507539"/>
                </a:lnTo>
                <a:lnTo>
                  <a:pt x="148250" y="518020"/>
                </a:lnTo>
                <a:lnTo>
                  <a:pt x="167538" y="527081"/>
                </a:lnTo>
                <a:lnTo>
                  <a:pt x="187610" y="534654"/>
                </a:lnTo>
                <a:lnTo>
                  <a:pt x="208395" y="540667"/>
                </a:lnTo>
                <a:lnTo>
                  <a:pt x="229821" y="545049"/>
                </a:lnTo>
                <a:lnTo>
                  <a:pt x="251820" y="547730"/>
                </a:lnTo>
                <a:lnTo>
                  <a:pt x="274320" y="548640"/>
                </a:lnTo>
                <a:lnTo>
                  <a:pt x="296819" y="547730"/>
                </a:lnTo>
                <a:lnTo>
                  <a:pt x="318818" y="545049"/>
                </a:lnTo>
                <a:lnTo>
                  <a:pt x="340244" y="540667"/>
                </a:lnTo>
                <a:lnTo>
                  <a:pt x="361029" y="534654"/>
                </a:lnTo>
                <a:lnTo>
                  <a:pt x="381101" y="527081"/>
                </a:lnTo>
                <a:lnTo>
                  <a:pt x="400389" y="518020"/>
                </a:lnTo>
                <a:lnTo>
                  <a:pt x="418823" y="507539"/>
                </a:lnTo>
                <a:lnTo>
                  <a:pt x="436333" y="495710"/>
                </a:lnTo>
                <a:lnTo>
                  <a:pt x="452847" y="482604"/>
                </a:lnTo>
                <a:lnTo>
                  <a:pt x="468296" y="468291"/>
                </a:lnTo>
                <a:lnTo>
                  <a:pt x="482609" y="452842"/>
                </a:lnTo>
                <a:lnTo>
                  <a:pt x="495714" y="436327"/>
                </a:lnTo>
                <a:lnTo>
                  <a:pt x="507542" y="418818"/>
                </a:lnTo>
                <a:lnTo>
                  <a:pt x="518022" y="400383"/>
                </a:lnTo>
                <a:lnTo>
                  <a:pt x="527083" y="381095"/>
                </a:lnTo>
                <a:lnTo>
                  <a:pt x="534655" y="361024"/>
                </a:lnTo>
                <a:lnTo>
                  <a:pt x="540668" y="340240"/>
                </a:lnTo>
                <a:lnTo>
                  <a:pt x="545049" y="318815"/>
                </a:lnTo>
                <a:lnTo>
                  <a:pt x="547730" y="296817"/>
                </a:lnTo>
                <a:lnTo>
                  <a:pt x="548640" y="274319"/>
                </a:lnTo>
                <a:lnTo>
                  <a:pt x="547730" y="251822"/>
                </a:lnTo>
                <a:lnTo>
                  <a:pt x="545049" y="229824"/>
                </a:lnTo>
                <a:lnTo>
                  <a:pt x="540668" y="208399"/>
                </a:lnTo>
                <a:lnTo>
                  <a:pt x="534655" y="187615"/>
                </a:lnTo>
                <a:lnTo>
                  <a:pt x="527083" y="167544"/>
                </a:lnTo>
                <a:lnTo>
                  <a:pt x="518022" y="148256"/>
                </a:lnTo>
                <a:lnTo>
                  <a:pt x="507542" y="129821"/>
                </a:lnTo>
                <a:lnTo>
                  <a:pt x="495714" y="112312"/>
                </a:lnTo>
                <a:lnTo>
                  <a:pt x="482609" y="95797"/>
                </a:lnTo>
                <a:lnTo>
                  <a:pt x="468296" y="80348"/>
                </a:lnTo>
                <a:lnTo>
                  <a:pt x="452847" y="66035"/>
                </a:lnTo>
                <a:lnTo>
                  <a:pt x="436333" y="52929"/>
                </a:lnTo>
                <a:lnTo>
                  <a:pt x="418823" y="41100"/>
                </a:lnTo>
                <a:lnTo>
                  <a:pt x="400389" y="30619"/>
                </a:lnTo>
                <a:lnTo>
                  <a:pt x="381101" y="21558"/>
                </a:lnTo>
                <a:lnTo>
                  <a:pt x="361029" y="13985"/>
                </a:lnTo>
                <a:lnTo>
                  <a:pt x="340244" y="7972"/>
                </a:lnTo>
                <a:lnTo>
                  <a:pt x="318818" y="3590"/>
                </a:lnTo>
                <a:lnTo>
                  <a:pt x="296819" y="909"/>
                </a:lnTo>
                <a:lnTo>
                  <a:pt x="274320" y="0"/>
                </a:lnTo>
                <a:lnTo>
                  <a:pt x="251820" y="909"/>
                </a:lnTo>
                <a:lnTo>
                  <a:pt x="229821" y="3590"/>
                </a:lnTo>
                <a:lnTo>
                  <a:pt x="208395" y="7972"/>
                </a:lnTo>
                <a:lnTo>
                  <a:pt x="187610" y="13985"/>
                </a:lnTo>
                <a:lnTo>
                  <a:pt x="167538" y="21558"/>
                </a:lnTo>
                <a:lnTo>
                  <a:pt x="148250" y="30619"/>
                </a:lnTo>
                <a:lnTo>
                  <a:pt x="129816" y="41100"/>
                </a:lnTo>
                <a:lnTo>
                  <a:pt x="112306" y="52929"/>
                </a:lnTo>
                <a:lnTo>
                  <a:pt x="95792" y="66035"/>
                </a:lnTo>
                <a:lnTo>
                  <a:pt x="80343" y="80348"/>
                </a:lnTo>
                <a:lnTo>
                  <a:pt x="66030" y="95797"/>
                </a:lnTo>
                <a:lnTo>
                  <a:pt x="52925" y="112312"/>
                </a:lnTo>
                <a:lnTo>
                  <a:pt x="41097" y="129821"/>
                </a:lnTo>
                <a:lnTo>
                  <a:pt x="30617" y="148256"/>
                </a:lnTo>
                <a:lnTo>
                  <a:pt x="21556" y="167544"/>
                </a:lnTo>
                <a:lnTo>
                  <a:pt x="13984" y="187615"/>
                </a:lnTo>
                <a:lnTo>
                  <a:pt x="7971" y="208399"/>
                </a:lnTo>
                <a:lnTo>
                  <a:pt x="3590" y="229824"/>
                </a:lnTo>
                <a:lnTo>
                  <a:pt x="909" y="251822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2" name="object 92"/>
          <p:cNvSpPr txBox="1"/>
          <p:nvPr/>
        </p:nvSpPr>
        <p:spPr>
          <a:xfrm>
            <a:off x="6715759" y="843266"/>
            <a:ext cx="355547" cy="3384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630"/>
              </a:lnSpc>
              <a:spcBef>
                <a:spcPts val="131"/>
              </a:spcBef>
            </a:pPr>
            <a:r>
              <a:rPr sz="3600" spc="4" baseline="-1155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2</a:t>
            </a:r>
            <a:r>
              <a:rPr sz="2400" spc="0" baseline="24262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3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91" name="object 91"/>
          <p:cNvSpPr txBox="1"/>
          <p:nvPr/>
        </p:nvSpPr>
        <p:spPr>
          <a:xfrm>
            <a:off x="313055" y="851515"/>
            <a:ext cx="6393839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1900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X</a:t>
            </a:r>
            <a:r>
              <a:rPr sz="1900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1900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M</a:t>
            </a:r>
            <a:r>
              <a:rPr sz="19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PLE</a:t>
            </a:r>
            <a:r>
              <a:rPr sz="24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:</a:t>
            </a:r>
            <a:r>
              <a:rPr sz="2400" spc="5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400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D</a:t>
            </a:r>
            <a:r>
              <a:rPr sz="1900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ÉC</a:t>
            </a:r>
            <a:r>
              <a:rPr sz="1900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OM</a:t>
            </a:r>
            <a:r>
              <a:rPr sz="19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PT</a:t>
            </a:r>
            <a:r>
              <a:rPr sz="1900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19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UR</a:t>
            </a:r>
            <a:r>
              <a:rPr sz="1900" spc="258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1900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1900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Y</a:t>
            </a:r>
            <a:r>
              <a:rPr sz="19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</a:t>
            </a:r>
            <a:r>
              <a:rPr sz="1900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19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HRONE</a:t>
            </a:r>
            <a:r>
              <a:rPr sz="1900" spc="277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1900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MOD</a:t>
            </a:r>
            <a:r>
              <a:rPr sz="19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ULO</a:t>
            </a:r>
            <a:endParaRPr sz="1900">
              <a:latin typeface="Century Schoolbook"/>
              <a:cs typeface="Century Schoolbook"/>
            </a:endParaRPr>
          </a:p>
        </p:txBody>
      </p:sp>
      <p:sp>
        <p:nvSpPr>
          <p:cNvPr id="90" name="object 90"/>
          <p:cNvSpPr txBox="1"/>
          <p:nvPr/>
        </p:nvSpPr>
        <p:spPr>
          <a:xfrm>
            <a:off x="7053580" y="851515"/>
            <a:ext cx="1826691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(</a:t>
            </a:r>
            <a:r>
              <a:rPr sz="2400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B</a:t>
            </a:r>
            <a:r>
              <a:rPr sz="1900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</a:t>
            </a:r>
            <a:r>
              <a:rPr sz="1900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1900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19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ULE</a:t>
            </a:r>
            <a:r>
              <a:rPr sz="1900" spc="246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T)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89" name="object 89"/>
          <p:cNvSpPr txBox="1"/>
          <p:nvPr/>
        </p:nvSpPr>
        <p:spPr>
          <a:xfrm>
            <a:off x="179514" y="0"/>
            <a:ext cx="8583485" cy="168503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750"/>
              </a:lnSpc>
              <a:spcBef>
                <a:spcPts val="29"/>
              </a:spcBef>
            </a:pPr>
            <a:endParaRPr sz="750"/>
          </a:p>
          <a:p>
            <a:pPr marL="2804096">
              <a:lnSpc>
                <a:spcPct val="100179"/>
              </a:lnSpc>
              <a:spcBef>
                <a:spcPts val="1000"/>
              </a:spcBef>
            </a:pPr>
            <a:r>
              <a:rPr sz="35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D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ÉCO</a:t>
            </a:r>
            <a:r>
              <a:rPr sz="28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M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P</a:t>
            </a:r>
            <a:r>
              <a:rPr sz="28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EURS</a:t>
            </a:r>
            <a:endParaRPr sz="2800">
              <a:latin typeface="Century Schoolbook"/>
              <a:cs typeface="Century Schoolbook"/>
            </a:endParaRPr>
          </a:p>
          <a:p>
            <a:pPr marL="146240">
              <a:lnSpc>
                <a:spcPts val="2885"/>
              </a:lnSpc>
              <a:spcBef>
                <a:spcPts val="420"/>
              </a:spcBef>
            </a:pPr>
            <a:r>
              <a:rPr sz="2400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1900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X</a:t>
            </a:r>
            <a:r>
              <a:rPr sz="1900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1900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M</a:t>
            </a:r>
            <a:r>
              <a:rPr sz="19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PLE</a:t>
            </a:r>
            <a:r>
              <a:rPr sz="24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:</a:t>
            </a:r>
            <a:r>
              <a:rPr sz="2400" spc="5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400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D</a:t>
            </a:r>
            <a:r>
              <a:rPr sz="1900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ÉC</a:t>
            </a:r>
            <a:r>
              <a:rPr sz="1900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OM</a:t>
            </a:r>
            <a:r>
              <a:rPr sz="19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PT</a:t>
            </a:r>
            <a:r>
              <a:rPr sz="1900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19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UR</a:t>
            </a:r>
            <a:r>
              <a:rPr sz="1900" spc="258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1900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1900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Y</a:t>
            </a:r>
            <a:r>
              <a:rPr sz="19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</a:t>
            </a:r>
            <a:r>
              <a:rPr sz="1900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19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HRONE</a:t>
            </a:r>
            <a:r>
              <a:rPr sz="1900" spc="277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1900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MOD</a:t>
            </a:r>
            <a:r>
              <a:rPr sz="19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ULO</a:t>
            </a:r>
            <a:r>
              <a:rPr sz="1900" spc="195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400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2</a:t>
            </a:r>
            <a:r>
              <a:rPr sz="2400" spc="0" baseline="24262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3</a:t>
            </a:r>
            <a:r>
              <a:rPr sz="2400" spc="-14" baseline="24262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(</a:t>
            </a:r>
            <a:r>
              <a:rPr sz="2400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B</a:t>
            </a:r>
            <a:r>
              <a:rPr sz="1900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</a:t>
            </a:r>
            <a:r>
              <a:rPr sz="1900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1900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19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ULE</a:t>
            </a:r>
            <a:endParaRPr sz="1900">
              <a:latin typeface="Century Schoolbook"/>
              <a:cs typeface="Century Schoolbook"/>
            </a:endParaRPr>
          </a:p>
        </p:txBody>
      </p:sp>
      <p:sp>
        <p:nvSpPr>
          <p:cNvPr id="88" name="object 88"/>
          <p:cNvSpPr txBox="1"/>
          <p:nvPr/>
        </p:nvSpPr>
        <p:spPr>
          <a:xfrm>
            <a:off x="8763000" y="0"/>
            <a:ext cx="63880" cy="168503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7" name="object 87"/>
          <p:cNvSpPr txBox="1"/>
          <p:nvPr/>
        </p:nvSpPr>
        <p:spPr>
          <a:xfrm>
            <a:off x="179514" y="1685036"/>
            <a:ext cx="960107" cy="4258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30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Q2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86" name="object 86"/>
          <p:cNvSpPr txBox="1"/>
          <p:nvPr/>
        </p:nvSpPr>
        <p:spPr>
          <a:xfrm>
            <a:off x="1139621" y="1685036"/>
            <a:ext cx="960069" cy="4258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43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85" name="object 85"/>
          <p:cNvSpPr txBox="1"/>
          <p:nvPr/>
        </p:nvSpPr>
        <p:spPr>
          <a:xfrm>
            <a:off x="2099691" y="1685036"/>
            <a:ext cx="960119" cy="4258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075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84" name="object 84"/>
          <p:cNvSpPr txBox="1"/>
          <p:nvPr/>
        </p:nvSpPr>
        <p:spPr>
          <a:xfrm>
            <a:off x="3059811" y="1685036"/>
            <a:ext cx="960119" cy="4258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328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Q2+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83" name="object 83"/>
          <p:cNvSpPr txBox="1"/>
          <p:nvPr/>
        </p:nvSpPr>
        <p:spPr>
          <a:xfrm>
            <a:off x="4019930" y="1685036"/>
            <a:ext cx="960120" cy="4258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710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Q1+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82" name="object 82"/>
          <p:cNvSpPr txBox="1"/>
          <p:nvPr/>
        </p:nvSpPr>
        <p:spPr>
          <a:xfrm>
            <a:off x="4980051" y="1685036"/>
            <a:ext cx="960120" cy="4258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3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Q0+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81" name="object 81"/>
          <p:cNvSpPr txBox="1"/>
          <p:nvPr/>
        </p:nvSpPr>
        <p:spPr>
          <a:xfrm>
            <a:off x="5940171" y="1685036"/>
            <a:ext cx="960120" cy="4258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344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T2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80" name="object 80"/>
          <p:cNvSpPr txBox="1"/>
          <p:nvPr/>
        </p:nvSpPr>
        <p:spPr>
          <a:xfrm>
            <a:off x="6900291" y="1685036"/>
            <a:ext cx="960119" cy="4258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217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T1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79" name="object 79"/>
          <p:cNvSpPr txBox="1"/>
          <p:nvPr/>
        </p:nvSpPr>
        <p:spPr>
          <a:xfrm>
            <a:off x="7860410" y="1685036"/>
            <a:ext cx="960120" cy="4258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599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T0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78" name="object 78"/>
          <p:cNvSpPr txBox="1"/>
          <p:nvPr/>
        </p:nvSpPr>
        <p:spPr>
          <a:xfrm>
            <a:off x="179514" y="2110866"/>
            <a:ext cx="960107" cy="4257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30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1139621" y="2110866"/>
            <a:ext cx="960069" cy="4257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43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76" name="object 76"/>
          <p:cNvSpPr txBox="1"/>
          <p:nvPr/>
        </p:nvSpPr>
        <p:spPr>
          <a:xfrm>
            <a:off x="2099691" y="2110866"/>
            <a:ext cx="960119" cy="4257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075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75" name="object 75"/>
          <p:cNvSpPr txBox="1"/>
          <p:nvPr/>
        </p:nvSpPr>
        <p:spPr>
          <a:xfrm>
            <a:off x="3059811" y="2110866"/>
            <a:ext cx="960119" cy="4257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328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4019930" y="2110866"/>
            <a:ext cx="960120" cy="4257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710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4980051" y="2110866"/>
            <a:ext cx="960120" cy="4257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3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5940171" y="2110866"/>
            <a:ext cx="960120" cy="4257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344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6900291" y="2110866"/>
            <a:ext cx="960119" cy="4257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217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70" name="object 70"/>
          <p:cNvSpPr txBox="1"/>
          <p:nvPr/>
        </p:nvSpPr>
        <p:spPr>
          <a:xfrm>
            <a:off x="7860410" y="2110866"/>
            <a:ext cx="960120" cy="4257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599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69" name="object 69"/>
          <p:cNvSpPr txBox="1"/>
          <p:nvPr/>
        </p:nvSpPr>
        <p:spPr>
          <a:xfrm>
            <a:off x="179514" y="2536571"/>
            <a:ext cx="960107" cy="4258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30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1139621" y="2536571"/>
            <a:ext cx="960069" cy="4258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43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2099691" y="2536571"/>
            <a:ext cx="960119" cy="4258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075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3059811" y="2536571"/>
            <a:ext cx="960119" cy="4258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328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4019930" y="2536571"/>
            <a:ext cx="960120" cy="4258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710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4980051" y="2536571"/>
            <a:ext cx="960120" cy="4258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3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5940171" y="2536571"/>
            <a:ext cx="960120" cy="4258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344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6900291" y="2536571"/>
            <a:ext cx="960119" cy="4258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217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7860410" y="2536571"/>
            <a:ext cx="960120" cy="4258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599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179514" y="2962402"/>
            <a:ext cx="960107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30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1139621" y="2962402"/>
            <a:ext cx="960069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43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2099691" y="2962402"/>
            <a:ext cx="960119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075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3059811" y="2962402"/>
            <a:ext cx="960119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328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4019930" y="2962402"/>
            <a:ext cx="960120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710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4980051" y="2962402"/>
            <a:ext cx="960120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3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5940171" y="2962402"/>
            <a:ext cx="960120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344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6900291" y="2962402"/>
            <a:ext cx="960119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217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7860410" y="2962402"/>
            <a:ext cx="960120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599">
              <a:lnSpc>
                <a:spcPct val="100179"/>
              </a:lnSpc>
              <a:spcBef>
                <a:spcPts val="37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179514" y="3388233"/>
            <a:ext cx="960107" cy="4258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30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1139621" y="3388233"/>
            <a:ext cx="960069" cy="4258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43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2099691" y="3388233"/>
            <a:ext cx="960119" cy="4258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075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3059811" y="3388233"/>
            <a:ext cx="960119" cy="4258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328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4019930" y="3388233"/>
            <a:ext cx="960120" cy="4258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710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4980051" y="3388233"/>
            <a:ext cx="960120" cy="4258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3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5940171" y="3388233"/>
            <a:ext cx="960120" cy="4258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344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6900291" y="3388233"/>
            <a:ext cx="960119" cy="4258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217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7860410" y="3388233"/>
            <a:ext cx="960120" cy="4258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599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79514" y="3814064"/>
            <a:ext cx="960107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30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1139621" y="3814064"/>
            <a:ext cx="960069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43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2099691" y="3814064"/>
            <a:ext cx="960119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075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3059811" y="3814064"/>
            <a:ext cx="960119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328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019930" y="3814064"/>
            <a:ext cx="960120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710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4980051" y="3814064"/>
            <a:ext cx="960120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3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5940171" y="3814064"/>
            <a:ext cx="960120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344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6900291" y="3814064"/>
            <a:ext cx="960119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217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7860410" y="3814064"/>
            <a:ext cx="960120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599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179514" y="4239895"/>
            <a:ext cx="960107" cy="4257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30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1139621" y="4239895"/>
            <a:ext cx="960069" cy="4257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43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2099691" y="4239895"/>
            <a:ext cx="960119" cy="4257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075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3059811" y="4239895"/>
            <a:ext cx="960119" cy="4257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328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4019930" y="4239895"/>
            <a:ext cx="960120" cy="4257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710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4980051" y="4239895"/>
            <a:ext cx="960120" cy="4257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3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5940171" y="4239895"/>
            <a:ext cx="960120" cy="4257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344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6900291" y="4239895"/>
            <a:ext cx="960119" cy="4257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217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7860410" y="4239895"/>
            <a:ext cx="960120" cy="4257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599">
              <a:lnSpc>
                <a:spcPct val="100179"/>
              </a:lnSpc>
              <a:spcBef>
                <a:spcPts val="375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79514" y="4665599"/>
            <a:ext cx="960107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30">
              <a:lnSpc>
                <a:spcPct val="100179"/>
              </a:lnSpc>
              <a:spcBef>
                <a:spcPts val="38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139621" y="4665599"/>
            <a:ext cx="960069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43">
              <a:lnSpc>
                <a:spcPct val="100179"/>
              </a:lnSpc>
              <a:spcBef>
                <a:spcPts val="38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099691" y="4665599"/>
            <a:ext cx="960119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075">
              <a:lnSpc>
                <a:spcPct val="100179"/>
              </a:lnSpc>
              <a:spcBef>
                <a:spcPts val="38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059811" y="4665599"/>
            <a:ext cx="960119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328">
              <a:lnSpc>
                <a:spcPct val="100179"/>
              </a:lnSpc>
              <a:spcBef>
                <a:spcPts val="38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019930" y="4665599"/>
            <a:ext cx="960120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710">
              <a:lnSpc>
                <a:spcPct val="100179"/>
              </a:lnSpc>
              <a:spcBef>
                <a:spcPts val="38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980051" y="4665599"/>
            <a:ext cx="960120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3">
              <a:lnSpc>
                <a:spcPct val="100179"/>
              </a:lnSpc>
              <a:spcBef>
                <a:spcPts val="38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940171" y="4665599"/>
            <a:ext cx="960120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344">
              <a:lnSpc>
                <a:spcPct val="100179"/>
              </a:lnSpc>
              <a:spcBef>
                <a:spcPts val="38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900291" y="4665599"/>
            <a:ext cx="960119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217">
              <a:lnSpc>
                <a:spcPct val="100179"/>
              </a:lnSpc>
              <a:spcBef>
                <a:spcPts val="38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7860410" y="4665599"/>
            <a:ext cx="960120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599">
              <a:lnSpc>
                <a:spcPct val="100179"/>
              </a:lnSpc>
              <a:spcBef>
                <a:spcPts val="38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79514" y="5091430"/>
            <a:ext cx="960107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30">
              <a:lnSpc>
                <a:spcPct val="100179"/>
              </a:lnSpc>
              <a:spcBef>
                <a:spcPts val="38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139621" y="5091430"/>
            <a:ext cx="960069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43">
              <a:lnSpc>
                <a:spcPct val="100179"/>
              </a:lnSpc>
              <a:spcBef>
                <a:spcPts val="38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099691" y="5091430"/>
            <a:ext cx="960119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075">
              <a:lnSpc>
                <a:spcPct val="100179"/>
              </a:lnSpc>
              <a:spcBef>
                <a:spcPts val="38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059811" y="5091430"/>
            <a:ext cx="960119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328">
              <a:lnSpc>
                <a:spcPct val="100179"/>
              </a:lnSpc>
              <a:spcBef>
                <a:spcPts val="38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019930" y="5091430"/>
            <a:ext cx="960120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710">
              <a:lnSpc>
                <a:spcPct val="100179"/>
              </a:lnSpc>
              <a:spcBef>
                <a:spcPts val="38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980051" y="5091430"/>
            <a:ext cx="960120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3">
              <a:lnSpc>
                <a:spcPct val="100179"/>
              </a:lnSpc>
              <a:spcBef>
                <a:spcPts val="38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940171" y="5091430"/>
            <a:ext cx="960120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344">
              <a:lnSpc>
                <a:spcPct val="100179"/>
              </a:lnSpc>
              <a:spcBef>
                <a:spcPts val="38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900291" y="5091430"/>
            <a:ext cx="960119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217">
              <a:lnSpc>
                <a:spcPct val="100179"/>
              </a:lnSpc>
              <a:spcBef>
                <a:spcPts val="38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860410" y="5091430"/>
            <a:ext cx="960120" cy="425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599">
              <a:lnSpc>
                <a:spcPct val="100179"/>
              </a:lnSpc>
              <a:spcBef>
                <a:spcPts val="380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79514" y="5517261"/>
            <a:ext cx="8583485" cy="13407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900"/>
              </a:lnSpc>
              <a:spcBef>
                <a:spcPts val="35"/>
              </a:spcBef>
            </a:pPr>
            <a:endParaRPr sz="900"/>
          </a:p>
          <a:p>
            <a:pPr marR="224331" algn="r">
              <a:lnSpc>
                <a:spcPct val="100179"/>
              </a:lnSpc>
              <a:spcBef>
                <a:spcPts val="2000"/>
              </a:spcBef>
            </a:pPr>
            <a:r>
              <a:rPr sz="1400" b="1" spc="-4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96</a:t>
            </a:r>
            <a:endParaRPr sz="1400">
              <a:latin typeface="Century Schoolbook"/>
              <a:cs typeface="Century Schoolbook"/>
            </a:endParaRPr>
          </a:p>
          <a:p>
            <a:pPr marL="2043620">
              <a:lnSpc>
                <a:spcPct val="100179"/>
              </a:lnSpc>
              <a:spcBef>
                <a:spcPts val="120"/>
              </a:spcBef>
            </a:pPr>
            <a:r>
              <a:rPr sz="2800" b="1" spc="0" dirty="0" smtClean="0">
                <a:latin typeface="Century Schoolbook"/>
                <a:cs typeface="Century Schoolbook"/>
              </a:rPr>
              <a:t>T</a:t>
            </a:r>
            <a:r>
              <a:rPr sz="2800" b="1" spc="-9" dirty="0" smtClean="0">
                <a:latin typeface="Century Schoolbook"/>
                <a:cs typeface="Century Schoolbook"/>
              </a:rPr>
              <a:t>0</a:t>
            </a:r>
            <a:r>
              <a:rPr sz="2800" b="1" spc="0" dirty="0" smtClean="0">
                <a:latin typeface="Century Schoolbook"/>
                <a:cs typeface="Century Schoolbook"/>
              </a:rPr>
              <a:t>=1,</a:t>
            </a:r>
            <a:r>
              <a:rPr sz="2800" b="1" spc="793" dirty="0" smtClean="0">
                <a:latin typeface="Century Schoolbook"/>
                <a:cs typeface="Century Schoolbook"/>
              </a:rPr>
              <a:t> </a:t>
            </a:r>
            <a:r>
              <a:rPr sz="2800" b="1" spc="0" dirty="0" smtClean="0">
                <a:latin typeface="Century Schoolbook"/>
                <a:cs typeface="Century Schoolbook"/>
              </a:rPr>
              <a:t>T</a:t>
            </a:r>
            <a:r>
              <a:rPr sz="2800" b="1" spc="-9" dirty="0" smtClean="0">
                <a:latin typeface="Century Schoolbook"/>
                <a:cs typeface="Century Schoolbook"/>
              </a:rPr>
              <a:t>1</a:t>
            </a:r>
            <a:r>
              <a:rPr sz="2800" b="1" spc="0" dirty="0" smtClean="0">
                <a:latin typeface="Century Schoolbook"/>
                <a:cs typeface="Century Schoolbook"/>
              </a:rPr>
              <a:t>=</a:t>
            </a:r>
            <a:r>
              <a:rPr sz="2800" b="1" spc="19" dirty="0" smtClean="0">
                <a:latin typeface="Century Schoolbook"/>
                <a:cs typeface="Century Schoolbook"/>
              </a:rPr>
              <a:t> </a:t>
            </a:r>
            <a:r>
              <a:rPr sz="2800" b="1" spc="0" dirty="0" smtClean="0">
                <a:latin typeface="Century Schoolbook"/>
                <a:cs typeface="Century Schoolbook"/>
              </a:rPr>
              <a:t>Q0, T</a:t>
            </a:r>
            <a:r>
              <a:rPr sz="2800" b="1" spc="-14" dirty="0" smtClean="0">
                <a:latin typeface="Century Schoolbook"/>
                <a:cs typeface="Century Schoolbook"/>
              </a:rPr>
              <a:t>2</a:t>
            </a:r>
            <a:r>
              <a:rPr sz="2800" b="1" spc="0" dirty="0" smtClean="0">
                <a:latin typeface="Century Schoolbook"/>
                <a:cs typeface="Century Schoolbook"/>
              </a:rPr>
              <a:t>=</a:t>
            </a:r>
            <a:r>
              <a:rPr sz="2800" b="1" spc="9" dirty="0" smtClean="0">
                <a:latin typeface="Century Schoolbook"/>
                <a:cs typeface="Century Schoolbook"/>
              </a:rPr>
              <a:t>Q</a:t>
            </a:r>
            <a:r>
              <a:rPr sz="2800" b="1" spc="-9" dirty="0" smtClean="0">
                <a:latin typeface="Century Schoolbook"/>
                <a:cs typeface="Century Schoolbook"/>
              </a:rPr>
              <a:t>0</a:t>
            </a:r>
            <a:r>
              <a:rPr sz="2800" b="1" spc="0" dirty="0" smtClean="0">
                <a:latin typeface="Century Schoolbook"/>
                <a:cs typeface="Century Schoolbook"/>
              </a:rPr>
              <a:t>.</a:t>
            </a:r>
            <a:r>
              <a:rPr sz="2800" b="1" spc="4" dirty="0" smtClean="0">
                <a:latin typeface="Century Schoolbook"/>
                <a:cs typeface="Century Schoolbook"/>
              </a:rPr>
              <a:t>Q</a:t>
            </a:r>
            <a:r>
              <a:rPr sz="2800" b="1" spc="0" dirty="0" smtClean="0">
                <a:latin typeface="Century Schoolbook"/>
                <a:cs typeface="Century Schoolbook"/>
              </a:rPr>
              <a:t>1</a:t>
            </a:r>
            <a:endParaRPr sz="2800">
              <a:latin typeface="Century Schoolbook"/>
              <a:cs typeface="Century Schoolboo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763000" y="5517261"/>
            <a:ext cx="63880" cy="13407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" name="object 4"/>
          <p:cNvSpPr txBox="1"/>
          <p:nvPr/>
        </p:nvSpPr>
        <p:spPr>
          <a:xfrm>
            <a:off x="4139946" y="6025603"/>
            <a:ext cx="504063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5580126" y="6025603"/>
            <a:ext cx="504063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6156198" y="6025603"/>
            <a:ext cx="504062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object 43"/>
          <p:cNvSpPr/>
          <p:nvPr/>
        </p:nvSpPr>
        <p:spPr>
          <a:xfrm>
            <a:off x="87630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87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53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89154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09" y="296817"/>
                </a:lnTo>
                <a:lnTo>
                  <a:pt x="3590" y="318815"/>
                </a:lnTo>
                <a:lnTo>
                  <a:pt x="7971" y="340240"/>
                </a:lnTo>
                <a:lnTo>
                  <a:pt x="13984" y="361024"/>
                </a:lnTo>
                <a:lnTo>
                  <a:pt x="21556" y="381095"/>
                </a:lnTo>
                <a:lnTo>
                  <a:pt x="30617" y="400383"/>
                </a:lnTo>
                <a:lnTo>
                  <a:pt x="41097" y="418818"/>
                </a:lnTo>
                <a:lnTo>
                  <a:pt x="52925" y="436327"/>
                </a:lnTo>
                <a:lnTo>
                  <a:pt x="66030" y="452842"/>
                </a:lnTo>
                <a:lnTo>
                  <a:pt x="80343" y="468291"/>
                </a:lnTo>
                <a:lnTo>
                  <a:pt x="95792" y="482604"/>
                </a:lnTo>
                <a:lnTo>
                  <a:pt x="112306" y="495710"/>
                </a:lnTo>
                <a:lnTo>
                  <a:pt x="129816" y="507539"/>
                </a:lnTo>
                <a:lnTo>
                  <a:pt x="148250" y="518020"/>
                </a:lnTo>
                <a:lnTo>
                  <a:pt x="167538" y="527081"/>
                </a:lnTo>
                <a:lnTo>
                  <a:pt x="187610" y="534654"/>
                </a:lnTo>
                <a:lnTo>
                  <a:pt x="208395" y="540667"/>
                </a:lnTo>
                <a:lnTo>
                  <a:pt x="229821" y="545049"/>
                </a:lnTo>
                <a:lnTo>
                  <a:pt x="251820" y="547730"/>
                </a:lnTo>
                <a:lnTo>
                  <a:pt x="274320" y="548640"/>
                </a:lnTo>
                <a:lnTo>
                  <a:pt x="296819" y="547730"/>
                </a:lnTo>
                <a:lnTo>
                  <a:pt x="318818" y="545049"/>
                </a:lnTo>
                <a:lnTo>
                  <a:pt x="340244" y="540667"/>
                </a:lnTo>
                <a:lnTo>
                  <a:pt x="361029" y="534654"/>
                </a:lnTo>
                <a:lnTo>
                  <a:pt x="381101" y="527081"/>
                </a:lnTo>
                <a:lnTo>
                  <a:pt x="400389" y="518020"/>
                </a:lnTo>
                <a:lnTo>
                  <a:pt x="418823" y="507539"/>
                </a:lnTo>
                <a:lnTo>
                  <a:pt x="436333" y="495710"/>
                </a:lnTo>
                <a:lnTo>
                  <a:pt x="452847" y="482604"/>
                </a:lnTo>
                <a:lnTo>
                  <a:pt x="468296" y="468291"/>
                </a:lnTo>
                <a:lnTo>
                  <a:pt x="482609" y="452842"/>
                </a:lnTo>
                <a:lnTo>
                  <a:pt x="495714" y="436327"/>
                </a:lnTo>
                <a:lnTo>
                  <a:pt x="507542" y="418818"/>
                </a:lnTo>
                <a:lnTo>
                  <a:pt x="518022" y="400383"/>
                </a:lnTo>
                <a:lnTo>
                  <a:pt x="527083" y="381095"/>
                </a:lnTo>
                <a:lnTo>
                  <a:pt x="534655" y="361024"/>
                </a:lnTo>
                <a:lnTo>
                  <a:pt x="540668" y="340240"/>
                </a:lnTo>
                <a:lnTo>
                  <a:pt x="545049" y="318815"/>
                </a:lnTo>
                <a:lnTo>
                  <a:pt x="547730" y="296817"/>
                </a:lnTo>
                <a:lnTo>
                  <a:pt x="548640" y="274319"/>
                </a:lnTo>
                <a:lnTo>
                  <a:pt x="547730" y="251822"/>
                </a:lnTo>
                <a:lnTo>
                  <a:pt x="545049" y="229824"/>
                </a:lnTo>
                <a:lnTo>
                  <a:pt x="540668" y="208399"/>
                </a:lnTo>
                <a:lnTo>
                  <a:pt x="534655" y="187615"/>
                </a:lnTo>
                <a:lnTo>
                  <a:pt x="527083" y="167544"/>
                </a:lnTo>
                <a:lnTo>
                  <a:pt x="518022" y="148256"/>
                </a:lnTo>
                <a:lnTo>
                  <a:pt x="507542" y="129821"/>
                </a:lnTo>
                <a:lnTo>
                  <a:pt x="495714" y="112312"/>
                </a:lnTo>
                <a:lnTo>
                  <a:pt x="482609" y="95797"/>
                </a:lnTo>
                <a:lnTo>
                  <a:pt x="468296" y="80348"/>
                </a:lnTo>
                <a:lnTo>
                  <a:pt x="452847" y="66035"/>
                </a:lnTo>
                <a:lnTo>
                  <a:pt x="436333" y="52929"/>
                </a:lnTo>
                <a:lnTo>
                  <a:pt x="418823" y="41100"/>
                </a:lnTo>
                <a:lnTo>
                  <a:pt x="400389" y="30619"/>
                </a:lnTo>
                <a:lnTo>
                  <a:pt x="381101" y="21558"/>
                </a:lnTo>
                <a:lnTo>
                  <a:pt x="361029" y="13985"/>
                </a:lnTo>
                <a:lnTo>
                  <a:pt x="340244" y="7972"/>
                </a:lnTo>
                <a:lnTo>
                  <a:pt x="318818" y="3590"/>
                </a:lnTo>
                <a:lnTo>
                  <a:pt x="296819" y="909"/>
                </a:lnTo>
                <a:lnTo>
                  <a:pt x="274320" y="0"/>
                </a:lnTo>
                <a:lnTo>
                  <a:pt x="251820" y="909"/>
                </a:lnTo>
                <a:lnTo>
                  <a:pt x="229821" y="3590"/>
                </a:lnTo>
                <a:lnTo>
                  <a:pt x="208395" y="7972"/>
                </a:lnTo>
                <a:lnTo>
                  <a:pt x="187610" y="13985"/>
                </a:lnTo>
                <a:lnTo>
                  <a:pt x="167538" y="21558"/>
                </a:lnTo>
                <a:lnTo>
                  <a:pt x="148250" y="30619"/>
                </a:lnTo>
                <a:lnTo>
                  <a:pt x="129816" y="41100"/>
                </a:lnTo>
                <a:lnTo>
                  <a:pt x="112306" y="52929"/>
                </a:lnTo>
                <a:lnTo>
                  <a:pt x="95792" y="66035"/>
                </a:lnTo>
                <a:lnTo>
                  <a:pt x="80343" y="80348"/>
                </a:lnTo>
                <a:lnTo>
                  <a:pt x="66030" y="95797"/>
                </a:lnTo>
                <a:lnTo>
                  <a:pt x="52925" y="112312"/>
                </a:lnTo>
                <a:lnTo>
                  <a:pt x="41097" y="129821"/>
                </a:lnTo>
                <a:lnTo>
                  <a:pt x="30617" y="148256"/>
                </a:lnTo>
                <a:lnTo>
                  <a:pt x="21556" y="167544"/>
                </a:lnTo>
                <a:lnTo>
                  <a:pt x="13984" y="187615"/>
                </a:lnTo>
                <a:lnTo>
                  <a:pt x="7971" y="208399"/>
                </a:lnTo>
                <a:lnTo>
                  <a:pt x="3590" y="229824"/>
                </a:lnTo>
                <a:lnTo>
                  <a:pt x="909" y="251822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3059811" y="4581156"/>
            <a:ext cx="3528441" cy="936104"/>
          </a:xfrm>
          <a:custGeom>
            <a:avLst/>
            <a:gdLst/>
            <a:ahLst/>
            <a:cxnLst/>
            <a:rect l="l" t="t" r="r" b="b"/>
            <a:pathLst>
              <a:path w="3528441" h="936104">
                <a:moveTo>
                  <a:pt x="0" y="936104"/>
                </a:moveTo>
                <a:lnTo>
                  <a:pt x="3528441" y="936104"/>
                </a:lnTo>
                <a:lnTo>
                  <a:pt x="3528441" y="0"/>
                </a:lnTo>
                <a:lnTo>
                  <a:pt x="0" y="0"/>
                </a:lnTo>
                <a:lnTo>
                  <a:pt x="0" y="936104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4009009" y="5517261"/>
            <a:ext cx="117855" cy="576021"/>
          </a:xfrm>
          <a:custGeom>
            <a:avLst/>
            <a:gdLst/>
            <a:ahLst/>
            <a:cxnLst/>
            <a:rect l="l" t="t" r="r" b="b"/>
            <a:pathLst>
              <a:path w="117855" h="576021">
                <a:moveTo>
                  <a:pt x="46227" y="550824"/>
                </a:moveTo>
                <a:lnTo>
                  <a:pt x="46228" y="503928"/>
                </a:lnTo>
                <a:lnTo>
                  <a:pt x="25400" y="468223"/>
                </a:lnTo>
                <a:lnTo>
                  <a:pt x="21970" y="462165"/>
                </a:lnTo>
                <a:lnTo>
                  <a:pt x="14096" y="460120"/>
                </a:lnTo>
                <a:lnTo>
                  <a:pt x="8127" y="463651"/>
                </a:lnTo>
                <a:lnTo>
                  <a:pt x="2031" y="467182"/>
                </a:lnTo>
                <a:lnTo>
                  <a:pt x="0" y="474967"/>
                </a:lnTo>
                <a:lnTo>
                  <a:pt x="3555" y="481025"/>
                </a:lnTo>
                <a:lnTo>
                  <a:pt x="58927" y="576021"/>
                </a:lnTo>
                <a:lnTo>
                  <a:pt x="114300" y="481025"/>
                </a:lnTo>
                <a:lnTo>
                  <a:pt x="71627" y="550824"/>
                </a:lnTo>
                <a:lnTo>
                  <a:pt x="48005" y="544423"/>
                </a:lnTo>
                <a:lnTo>
                  <a:pt x="46228" y="503928"/>
                </a:lnTo>
                <a:lnTo>
                  <a:pt x="46227" y="550824"/>
                </a:lnTo>
                <a:close/>
              </a:path>
              <a:path w="117855" h="576021">
                <a:moveTo>
                  <a:pt x="95885" y="462165"/>
                </a:moveTo>
                <a:lnTo>
                  <a:pt x="92455" y="468223"/>
                </a:lnTo>
                <a:lnTo>
                  <a:pt x="71628" y="503928"/>
                </a:lnTo>
                <a:lnTo>
                  <a:pt x="69850" y="544423"/>
                </a:lnTo>
                <a:lnTo>
                  <a:pt x="58928" y="525700"/>
                </a:lnTo>
                <a:lnTo>
                  <a:pt x="46227" y="0"/>
                </a:lnTo>
                <a:lnTo>
                  <a:pt x="46228" y="503928"/>
                </a:lnTo>
                <a:lnTo>
                  <a:pt x="48005" y="544423"/>
                </a:lnTo>
                <a:lnTo>
                  <a:pt x="71627" y="550824"/>
                </a:lnTo>
                <a:lnTo>
                  <a:pt x="114300" y="481025"/>
                </a:lnTo>
                <a:lnTo>
                  <a:pt x="117855" y="474967"/>
                </a:lnTo>
                <a:lnTo>
                  <a:pt x="115824" y="467182"/>
                </a:lnTo>
                <a:lnTo>
                  <a:pt x="109727" y="463651"/>
                </a:lnTo>
                <a:lnTo>
                  <a:pt x="103758" y="460120"/>
                </a:lnTo>
                <a:lnTo>
                  <a:pt x="95885" y="462165"/>
                </a:lnTo>
                <a:close/>
              </a:path>
              <a:path w="117855" h="576021">
                <a:moveTo>
                  <a:pt x="58928" y="525700"/>
                </a:moveTo>
                <a:lnTo>
                  <a:pt x="69850" y="544423"/>
                </a:lnTo>
                <a:lnTo>
                  <a:pt x="71628" y="503928"/>
                </a:lnTo>
                <a:lnTo>
                  <a:pt x="71627" y="0"/>
                </a:lnTo>
                <a:lnTo>
                  <a:pt x="46227" y="0"/>
                </a:lnTo>
                <a:lnTo>
                  <a:pt x="58928" y="5257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4009009" y="5517261"/>
            <a:ext cx="117855" cy="576021"/>
          </a:xfrm>
          <a:custGeom>
            <a:avLst/>
            <a:gdLst/>
            <a:ahLst/>
            <a:cxnLst/>
            <a:rect l="l" t="t" r="r" b="b"/>
            <a:pathLst>
              <a:path w="117855" h="576021">
                <a:moveTo>
                  <a:pt x="46227" y="550824"/>
                </a:moveTo>
                <a:lnTo>
                  <a:pt x="46228" y="503928"/>
                </a:lnTo>
                <a:lnTo>
                  <a:pt x="25400" y="468223"/>
                </a:lnTo>
                <a:lnTo>
                  <a:pt x="21970" y="462165"/>
                </a:lnTo>
                <a:lnTo>
                  <a:pt x="14096" y="460120"/>
                </a:lnTo>
                <a:lnTo>
                  <a:pt x="8127" y="463651"/>
                </a:lnTo>
                <a:lnTo>
                  <a:pt x="2031" y="467182"/>
                </a:lnTo>
                <a:lnTo>
                  <a:pt x="0" y="474967"/>
                </a:lnTo>
                <a:lnTo>
                  <a:pt x="3555" y="481025"/>
                </a:lnTo>
                <a:lnTo>
                  <a:pt x="58927" y="576021"/>
                </a:lnTo>
                <a:lnTo>
                  <a:pt x="114300" y="481025"/>
                </a:lnTo>
                <a:lnTo>
                  <a:pt x="71627" y="550824"/>
                </a:lnTo>
                <a:lnTo>
                  <a:pt x="48005" y="544423"/>
                </a:lnTo>
                <a:lnTo>
                  <a:pt x="46228" y="503928"/>
                </a:lnTo>
                <a:lnTo>
                  <a:pt x="46227" y="550824"/>
                </a:lnTo>
                <a:close/>
              </a:path>
              <a:path w="117855" h="576021">
                <a:moveTo>
                  <a:pt x="95885" y="462165"/>
                </a:moveTo>
                <a:lnTo>
                  <a:pt x="92455" y="468223"/>
                </a:lnTo>
                <a:lnTo>
                  <a:pt x="71628" y="503928"/>
                </a:lnTo>
                <a:lnTo>
                  <a:pt x="69850" y="544423"/>
                </a:lnTo>
                <a:lnTo>
                  <a:pt x="58928" y="525700"/>
                </a:lnTo>
                <a:lnTo>
                  <a:pt x="46227" y="0"/>
                </a:lnTo>
                <a:lnTo>
                  <a:pt x="46228" y="503928"/>
                </a:lnTo>
                <a:lnTo>
                  <a:pt x="48005" y="544423"/>
                </a:lnTo>
                <a:lnTo>
                  <a:pt x="71627" y="550824"/>
                </a:lnTo>
                <a:lnTo>
                  <a:pt x="114300" y="481025"/>
                </a:lnTo>
                <a:lnTo>
                  <a:pt x="117855" y="474967"/>
                </a:lnTo>
                <a:lnTo>
                  <a:pt x="115824" y="467182"/>
                </a:lnTo>
                <a:lnTo>
                  <a:pt x="109727" y="463651"/>
                </a:lnTo>
                <a:lnTo>
                  <a:pt x="103758" y="460120"/>
                </a:lnTo>
                <a:lnTo>
                  <a:pt x="95885" y="462165"/>
                </a:lnTo>
                <a:close/>
              </a:path>
              <a:path w="117855" h="576021">
                <a:moveTo>
                  <a:pt x="58928" y="525700"/>
                </a:moveTo>
                <a:lnTo>
                  <a:pt x="69850" y="544423"/>
                </a:lnTo>
                <a:lnTo>
                  <a:pt x="71628" y="503928"/>
                </a:lnTo>
                <a:lnTo>
                  <a:pt x="71627" y="0"/>
                </a:lnTo>
                <a:lnTo>
                  <a:pt x="46227" y="0"/>
                </a:lnTo>
                <a:lnTo>
                  <a:pt x="58928" y="5257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4729099" y="5517261"/>
            <a:ext cx="117855" cy="576021"/>
          </a:xfrm>
          <a:custGeom>
            <a:avLst/>
            <a:gdLst/>
            <a:ahLst/>
            <a:cxnLst/>
            <a:rect l="l" t="t" r="r" b="b"/>
            <a:pathLst>
              <a:path w="117855" h="576021">
                <a:moveTo>
                  <a:pt x="46227" y="550824"/>
                </a:moveTo>
                <a:lnTo>
                  <a:pt x="46228" y="503928"/>
                </a:lnTo>
                <a:lnTo>
                  <a:pt x="25400" y="468223"/>
                </a:lnTo>
                <a:lnTo>
                  <a:pt x="21971" y="462165"/>
                </a:lnTo>
                <a:lnTo>
                  <a:pt x="14097" y="460120"/>
                </a:lnTo>
                <a:lnTo>
                  <a:pt x="8127" y="463651"/>
                </a:lnTo>
                <a:lnTo>
                  <a:pt x="2031" y="467182"/>
                </a:lnTo>
                <a:lnTo>
                  <a:pt x="0" y="474967"/>
                </a:lnTo>
                <a:lnTo>
                  <a:pt x="3555" y="481025"/>
                </a:lnTo>
                <a:lnTo>
                  <a:pt x="58927" y="576021"/>
                </a:lnTo>
                <a:lnTo>
                  <a:pt x="114300" y="481025"/>
                </a:lnTo>
                <a:lnTo>
                  <a:pt x="71627" y="550824"/>
                </a:lnTo>
                <a:lnTo>
                  <a:pt x="48005" y="544423"/>
                </a:lnTo>
                <a:lnTo>
                  <a:pt x="46228" y="503928"/>
                </a:lnTo>
                <a:lnTo>
                  <a:pt x="46227" y="550824"/>
                </a:lnTo>
                <a:close/>
              </a:path>
              <a:path w="117855" h="576021">
                <a:moveTo>
                  <a:pt x="95885" y="462165"/>
                </a:moveTo>
                <a:lnTo>
                  <a:pt x="92455" y="468223"/>
                </a:lnTo>
                <a:lnTo>
                  <a:pt x="71628" y="503928"/>
                </a:lnTo>
                <a:lnTo>
                  <a:pt x="69850" y="544423"/>
                </a:lnTo>
                <a:lnTo>
                  <a:pt x="58928" y="525700"/>
                </a:lnTo>
                <a:lnTo>
                  <a:pt x="46227" y="0"/>
                </a:lnTo>
                <a:lnTo>
                  <a:pt x="46228" y="503928"/>
                </a:lnTo>
                <a:lnTo>
                  <a:pt x="48005" y="544423"/>
                </a:lnTo>
                <a:lnTo>
                  <a:pt x="71627" y="550824"/>
                </a:lnTo>
                <a:lnTo>
                  <a:pt x="114300" y="481025"/>
                </a:lnTo>
                <a:lnTo>
                  <a:pt x="117855" y="474967"/>
                </a:lnTo>
                <a:lnTo>
                  <a:pt x="115824" y="467182"/>
                </a:lnTo>
                <a:lnTo>
                  <a:pt x="109727" y="463651"/>
                </a:lnTo>
                <a:lnTo>
                  <a:pt x="103759" y="460120"/>
                </a:lnTo>
                <a:lnTo>
                  <a:pt x="95885" y="462165"/>
                </a:lnTo>
                <a:close/>
              </a:path>
              <a:path w="117855" h="576021">
                <a:moveTo>
                  <a:pt x="58928" y="525700"/>
                </a:moveTo>
                <a:lnTo>
                  <a:pt x="69850" y="544423"/>
                </a:lnTo>
                <a:lnTo>
                  <a:pt x="71628" y="503928"/>
                </a:lnTo>
                <a:lnTo>
                  <a:pt x="71627" y="0"/>
                </a:lnTo>
                <a:lnTo>
                  <a:pt x="46227" y="0"/>
                </a:lnTo>
                <a:lnTo>
                  <a:pt x="58928" y="5257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4729099" y="5517261"/>
            <a:ext cx="117855" cy="576021"/>
          </a:xfrm>
          <a:custGeom>
            <a:avLst/>
            <a:gdLst/>
            <a:ahLst/>
            <a:cxnLst/>
            <a:rect l="l" t="t" r="r" b="b"/>
            <a:pathLst>
              <a:path w="117855" h="576021">
                <a:moveTo>
                  <a:pt x="46227" y="550824"/>
                </a:moveTo>
                <a:lnTo>
                  <a:pt x="46228" y="503928"/>
                </a:lnTo>
                <a:lnTo>
                  <a:pt x="25400" y="468223"/>
                </a:lnTo>
                <a:lnTo>
                  <a:pt x="21971" y="462165"/>
                </a:lnTo>
                <a:lnTo>
                  <a:pt x="14097" y="460120"/>
                </a:lnTo>
                <a:lnTo>
                  <a:pt x="8127" y="463651"/>
                </a:lnTo>
                <a:lnTo>
                  <a:pt x="2031" y="467182"/>
                </a:lnTo>
                <a:lnTo>
                  <a:pt x="0" y="474967"/>
                </a:lnTo>
                <a:lnTo>
                  <a:pt x="3555" y="481025"/>
                </a:lnTo>
                <a:lnTo>
                  <a:pt x="58927" y="576021"/>
                </a:lnTo>
                <a:lnTo>
                  <a:pt x="114300" y="481025"/>
                </a:lnTo>
                <a:lnTo>
                  <a:pt x="71627" y="550824"/>
                </a:lnTo>
                <a:lnTo>
                  <a:pt x="48005" y="544423"/>
                </a:lnTo>
                <a:lnTo>
                  <a:pt x="46228" y="503928"/>
                </a:lnTo>
                <a:lnTo>
                  <a:pt x="46227" y="550824"/>
                </a:lnTo>
                <a:close/>
              </a:path>
              <a:path w="117855" h="576021">
                <a:moveTo>
                  <a:pt x="95885" y="462165"/>
                </a:moveTo>
                <a:lnTo>
                  <a:pt x="92455" y="468223"/>
                </a:lnTo>
                <a:lnTo>
                  <a:pt x="71628" y="503928"/>
                </a:lnTo>
                <a:lnTo>
                  <a:pt x="69850" y="544423"/>
                </a:lnTo>
                <a:lnTo>
                  <a:pt x="58928" y="525700"/>
                </a:lnTo>
                <a:lnTo>
                  <a:pt x="46227" y="0"/>
                </a:lnTo>
                <a:lnTo>
                  <a:pt x="46228" y="503928"/>
                </a:lnTo>
                <a:lnTo>
                  <a:pt x="48005" y="544423"/>
                </a:lnTo>
                <a:lnTo>
                  <a:pt x="71627" y="550824"/>
                </a:lnTo>
                <a:lnTo>
                  <a:pt x="114300" y="481025"/>
                </a:lnTo>
                <a:lnTo>
                  <a:pt x="117855" y="474967"/>
                </a:lnTo>
                <a:lnTo>
                  <a:pt x="115824" y="467182"/>
                </a:lnTo>
                <a:lnTo>
                  <a:pt x="109727" y="463651"/>
                </a:lnTo>
                <a:lnTo>
                  <a:pt x="103759" y="460120"/>
                </a:lnTo>
                <a:lnTo>
                  <a:pt x="95885" y="462165"/>
                </a:lnTo>
                <a:close/>
              </a:path>
              <a:path w="117855" h="576021">
                <a:moveTo>
                  <a:pt x="58928" y="525700"/>
                </a:moveTo>
                <a:lnTo>
                  <a:pt x="69850" y="544423"/>
                </a:lnTo>
                <a:lnTo>
                  <a:pt x="71628" y="503928"/>
                </a:lnTo>
                <a:lnTo>
                  <a:pt x="71627" y="0"/>
                </a:lnTo>
                <a:lnTo>
                  <a:pt x="46227" y="0"/>
                </a:lnTo>
                <a:lnTo>
                  <a:pt x="58928" y="5257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5593207" y="5517261"/>
            <a:ext cx="117855" cy="576021"/>
          </a:xfrm>
          <a:custGeom>
            <a:avLst/>
            <a:gdLst/>
            <a:ahLst/>
            <a:cxnLst/>
            <a:rect l="l" t="t" r="r" b="b"/>
            <a:pathLst>
              <a:path w="117855" h="576021">
                <a:moveTo>
                  <a:pt x="46227" y="550824"/>
                </a:moveTo>
                <a:lnTo>
                  <a:pt x="46228" y="503928"/>
                </a:lnTo>
                <a:lnTo>
                  <a:pt x="25400" y="468223"/>
                </a:lnTo>
                <a:lnTo>
                  <a:pt x="21843" y="462165"/>
                </a:lnTo>
                <a:lnTo>
                  <a:pt x="14096" y="460120"/>
                </a:lnTo>
                <a:lnTo>
                  <a:pt x="8000" y="463651"/>
                </a:lnTo>
                <a:lnTo>
                  <a:pt x="2031" y="467182"/>
                </a:lnTo>
                <a:lnTo>
                  <a:pt x="0" y="474967"/>
                </a:lnTo>
                <a:lnTo>
                  <a:pt x="3428" y="481025"/>
                </a:lnTo>
                <a:lnTo>
                  <a:pt x="58927" y="576021"/>
                </a:lnTo>
                <a:lnTo>
                  <a:pt x="114300" y="481025"/>
                </a:lnTo>
                <a:lnTo>
                  <a:pt x="71627" y="550824"/>
                </a:lnTo>
                <a:lnTo>
                  <a:pt x="47878" y="544423"/>
                </a:lnTo>
                <a:lnTo>
                  <a:pt x="46228" y="503928"/>
                </a:lnTo>
                <a:lnTo>
                  <a:pt x="46227" y="550824"/>
                </a:lnTo>
                <a:close/>
              </a:path>
              <a:path w="117855" h="576021">
                <a:moveTo>
                  <a:pt x="95884" y="462165"/>
                </a:moveTo>
                <a:lnTo>
                  <a:pt x="92328" y="468223"/>
                </a:lnTo>
                <a:lnTo>
                  <a:pt x="71627" y="503711"/>
                </a:lnTo>
                <a:lnTo>
                  <a:pt x="69850" y="544423"/>
                </a:lnTo>
                <a:lnTo>
                  <a:pt x="58864" y="525591"/>
                </a:lnTo>
                <a:lnTo>
                  <a:pt x="46227" y="0"/>
                </a:lnTo>
                <a:lnTo>
                  <a:pt x="46228" y="503928"/>
                </a:lnTo>
                <a:lnTo>
                  <a:pt x="47878" y="544423"/>
                </a:lnTo>
                <a:lnTo>
                  <a:pt x="71627" y="550824"/>
                </a:lnTo>
                <a:lnTo>
                  <a:pt x="114300" y="481025"/>
                </a:lnTo>
                <a:lnTo>
                  <a:pt x="117855" y="474967"/>
                </a:lnTo>
                <a:lnTo>
                  <a:pt x="115823" y="467182"/>
                </a:lnTo>
                <a:lnTo>
                  <a:pt x="109727" y="463651"/>
                </a:lnTo>
                <a:lnTo>
                  <a:pt x="103758" y="460120"/>
                </a:lnTo>
                <a:lnTo>
                  <a:pt x="95884" y="462165"/>
                </a:lnTo>
                <a:close/>
              </a:path>
              <a:path w="117855" h="576021">
                <a:moveTo>
                  <a:pt x="58864" y="525591"/>
                </a:moveTo>
                <a:lnTo>
                  <a:pt x="69850" y="544423"/>
                </a:lnTo>
                <a:lnTo>
                  <a:pt x="71627" y="503711"/>
                </a:lnTo>
                <a:lnTo>
                  <a:pt x="71627" y="0"/>
                </a:lnTo>
                <a:lnTo>
                  <a:pt x="46227" y="0"/>
                </a:lnTo>
                <a:lnTo>
                  <a:pt x="58864" y="5255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5593207" y="5517261"/>
            <a:ext cx="117855" cy="576021"/>
          </a:xfrm>
          <a:custGeom>
            <a:avLst/>
            <a:gdLst/>
            <a:ahLst/>
            <a:cxnLst/>
            <a:rect l="l" t="t" r="r" b="b"/>
            <a:pathLst>
              <a:path w="117855" h="576021">
                <a:moveTo>
                  <a:pt x="46227" y="550824"/>
                </a:moveTo>
                <a:lnTo>
                  <a:pt x="46228" y="503928"/>
                </a:lnTo>
                <a:lnTo>
                  <a:pt x="25400" y="468223"/>
                </a:lnTo>
                <a:lnTo>
                  <a:pt x="21843" y="462165"/>
                </a:lnTo>
                <a:lnTo>
                  <a:pt x="14096" y="460120"/>
                </a:lnTo>
                <a:lnTo>
                  <a:pt x="8000" y="463651"/>
                </a:lnTo>
                <a:lnTo>
                  <a:pt x="2031" y="467182"/>
                </a:lnTo>
                <a:lnTo>
                  <a:pt x="0" y="474967"/>
                </a:lnTo>
                <a:lnTo>
                  <a:pt x="3428" y="481025"/>
                </a:lnTo>
                <a:lnTo>
                  <a:pt x="58927" y="576021"/>
                </a:lnTo>
                <a:lnTo>
                  <a:pt x="114300" y="481025"/>
                </a:lnTo>
                <a:lnTo>
                  <a:pt x="71627" y="550824"/>
                </a:lnTo>
                <a:lnTo>
                  <a:pt x="47878" y="544423"/>
                </a:lnTo>
                <a:lnTo>
                  <a:pt x="46228" y="503928"/>
                </a:lnTo>
                <a:lnTo>
                  <a:pt x="46227" y="550824"/>
                </a:lnTo>
                <a:close/>
              </a:path>
              <a:path w="117855" h="576021">
                <a:moveTo>
                  <a:pt x="95884" y="462165"/>
                </a:moveTo>
                <a:lnTo>
                  <a:pt x="92328" y="468223"/>
                </a:lnTo>
                <a:lnTo>
                  <a:pt x="71627" y="503711"/>
                </a:lnTo>
                <a:lnTo>
                  <a:pt x="69850" y="544423"/>
                </a:lnTo>
                <a:lnTo>
                  <a:pt x="58864" y="525591"/>
                </a:lnTo>
                <a:lnTo>
                  <a:pt x="46227" y="0"/>
                </a:lnTo>
                <a:lnTo>
                  <a:pt x="46228" y="503928"/>
                </a:lnTo>
                <a:lnTo>
                  <a:pt x="47878" y="544423"/>
                </a:lnTo>
                <a:lnTo>
                  <a:pt x="71627" y="550824"/>
                </a:lnTo>
                <a:lnTo>
                  <a:pt x="114300" y="481025"/>
                </a:lnTo>
                <a:lnTo>
                  <a:pt x="117855" y="474967"/>
                </a:lnTo>
                <a:lnTo>
                  <a:pt x="115823" y="467182"/>
                </a:lnTo>
                <a:lnTo>
                  <a:pt x="109727" y="463651"/>
                </a:lnTo>
                <a:lnTo>
                  <a:pt x="103758" y="460120"/>
                </a:lnTo>
                <a:lnTo>
                  <a:pt x="95884" y="462165"/>
                </a:lnTo>
                <a:close/>
              </a:path>
              <a:path w="117855" h="576021">
                <a:moveTo>
                  <a:pt x="58864" y="525591"/>
                </a:moveTo>
                <a:lnTo>
                  <a:pt x="69850" y="544423"/>
                </a:lnTo>
                <a:lnTo>
                  <a:pt x="71627" y="503711"/>
                </a:lnTo>
                <a:lnTo>
                  <a:pt x="71627" y="0"/>
                </a:lnTo>
                <a:lnTo>
                  <a:pt x="46227" y="0"/>
                </a:lnTo>
                <a:lnTo>
                  <a:pt x="58864" y="5255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2483739" y="4738243"/>
            <a:ext cx="576072" cy="117856"/>
          </a:xfrm>
          <a:custGeom>
            <a:avLst/>
            <a:gdLst/>
            <a:ahLst/>
            <a:cxnLst/>
            <a:rect l="l" t="t" r="r" b="b"/>
            <a:pathLst>
              <a:path w="576072" h="117855">
                <a:moveTo>
                  <a:pt x="463677" y="109727"/>
                </a:moveTo>
                <a:lnTo>
                  <a:pt x="467233" y="115823"/>
                </a:lnTo>
                <a:lnTo>
                  <a:pt x="474980" y="117855"/>
                </a:lnTo>
                <a:lnTo>
                  <a:pt x="481075" y="114299"/>
                </a:lnTo>
                <a:lnTo>
                  <a:pt x="576072" y="58927"/>
                </a:lnTo>
                <a:lnTo>
                  <a:pt x="481075" y="3428"/>
                </a:lnTo>
                <a:lnTo>
                  <a:pt x="474980" y="0"/>
                </a:lnTo>
                <a:lnTo>
                  <a:pt x="467233" y="2031"/>
                </a:lnTo>
                <a:lnTo>
                  <a:pt x="463677" y="8000"/>
                </a:lnTo>
                <a:lnTo>
                  <a:pt x="460121" y="14096"/>
                </a:lnTo>
                <a:lnTo>
                  <a:pt x="462280" y="21843"/>
                </a:lnTo>
                <a:lnTo>
                  <a:pt x="468249" y="25399"/>
                </a:lnTo>
                <a:lnTo>
                  <a:pt x="503954" y="46228"/>
                </a:lnTo>
                <a:lnTo>
                  <a:pt x="550926" y="46227"/>
                </a:lnTo>
                <a:lnTo>
                  <a:pt x="550926" y="71627"/>
                </a:lnTo>
                <a:lnTo>
                  <a:pt x="503736" y="71628"/>
                </a:lnTo>
                <a:lnTo>
                  <a:pt x="468249" y="92328"/>
                </a:lnTo>
                <a:lnTo>
                  <a:pt x="462280" y="95884"/>
                </a:lnTo>
                <a:lnTo>
                  <a:pt x="460121" y="103758"/>
                </a:lnTo>
                <a:lnTo>
                  <a:pt x="463677" y="109727"/>
                </a:lnTo>
                <a:close/>
              </a:path>
              <a:path w="576072" h="117855">
                <a:moveTo>
                  <a:pt x="550926" y="46227"/>
                </a:moveTo>
                <a:lnTo>
                  <a:pt x="544449" y="47878"/>
                </a:lnTo>
                <a:lnTo>
                  <a:pt x="544449" y="69849"/>
                </a:lnTo>
                <a:lnTo>
                  <a:pt x="525616" y="58864"/>
                </a:lnTo>
                <a:lnTo>
                  <a:pt x="544449" y="47878"/>
                </a:lnTo>
                <a:lnTo>
                  <a:pt x="550926" y="46227"/>
                </a:lnTo>
                <a:lnTo>
                  <a:pt x="0" y="46227"/>
                </a:lnTo>
                <a:lnTo>
                  <a:pt x="0" y="71627"/>
                </a:lnTo>
                <a:lnTo>
                  <a:pt x="550926" y="71627"/>
                </a:lnTo>
                <a:lnTo>
                  <a:pt x="550926" y="46227"/>
                </a:lnTo>
                <a:close/>
              </a:path>
              <a:path w="576072" h="117855">
                <a:moveTo>
                  <a:pt x="544449" y="47878"/>
                </a:moveTo>
                <a:lnTo>
                  <a:pt x="525616" y="58864"/>
                </a:lnTo>
                <a:lnTo>
                  <a:pt x="544449" y="69849"/>
                </a:lnTo>
                <a:lnTo>
                  <a:pt x="544449" y="4787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2483739" y="4738243"/>
            <a:ext cx="576072" cy="117856"/>
          </a:xfrm>
          <a:custGeom>
            <a:avLst/>
            <a:gdLst/>
            <a:ahLst/>
            <a:cxnLst/>
            <a:rect l="l" t="t" r="r" b="b"/>
            <a:pathLst>
              <a:path w="576072" h="117855">
                <a:moveTo>
                  <a:pt x="463677" y="109727"/>
                </a:moveTo>
                <a:lnTo>
                  <a:pt x="467233" y="115823"/>
                </a:lnTo>
                <a:lnTo>
                  <a:pt x="474980" y="117855"/>
                </a:lnTo>
                <a:lnTo>
                  <a:pt x="481075" y="114299"/>
                </a:lnTo>
                <a:lnTo>
                  <a:pt x="576072" y="58927"/>
                </a:lnTo>
                <a:lnTo>
                  <a:pt x="481075" y="3428"/>
                </a:lnTo>
                <a:lnTo>
                  <a:pt x="474980" y="0"/>
                </a:lnTo>
                <a:lnTo>
                  <a:pt x="467233" y="2031"/>
                </a:lnTo>
                <a:lnTo>
                  <a:pt x="463677" y="8000"/>
                </a:lnTo>
                <a:lnTo>
                  <a:pt x="460121" y="14096"/>
                </a:lnTo>
                <a:lnTo>
                  <a:pt x="462280" y="21843"/>
                </a:lnTo>
                <a:lnTo>
                  <a:pt x="468249" y="25399"/>
                </a:lnTo>
                <a:lnTo>
                  <a:pt x="503954" y="46228"/>
                </a:lnTo>
                <a:lnTo>
                  <a:pt x="550926" y="46227"/>
                </a:lnTo>
                <a:lnTo>
                  <a:pt x="550926" y="71627"/>
                </a:lnTo>
                <a:lnTo>
                  <a:pt x="503736" y="71628"/>
                </a:lnTo>
                <a:lnTo>
                  <a:pt x="468249" y="92328"/>
                </a:lnTo>
                <a:lnTo>
                  <a:pt x="462280" y="95884"/>
                </a:lnTo>
                <a:lnTo>
                  <a:pt x="460121" y="103758"/>
                </a:lnTo>
                <a:lnTo>
                  <a:pt x="463677" y="109727"/>
                </a:lnTo>
                <a:close/>
              </a:path>
              <a:path w="576072" h="117855">
                <a:moveTo>
                  <a:pt x="550926" y="46227"/>
                </a:moveTo>
                <a:lnTo>
                  <a:pt x="544449" y="47878"/>
                </a:lnTo>
                <a:lnTo>
                  <a:pt x="544449" y="69849"/>
                </a:lnTo>
                <a:lnTo>
                  <a:pt x="525616" y="58864"/>
                </a:lnTo>
                <a:lnTo>
                  <a:pt x="544449" y="47878"/>
                </a:lnTo>
                <a:lnTo>
                  <a:pt x="550926" y="46227"/>
                </a:lnTo>
                <a:lnTo>
                  <a:pt x="0" y="46227"/>
                </a:lnTo>
                <a:lnTo>
                  <a:pt x="0" y="71627"/>
                </a:lnTo>
                <a:lnTo>
                  <a:pt x="550926" y="71627"/>
                </a:lnTo>
                <a:lnTo>
                  <a:pt x="550926" y="46227"/>
                </a:lnTo>
                <a:close/>
              </a:path>
              <a:path w="576072" h="117855">
                <a:moveTo>
                  <a:pt x="544449" y="47878"/>
                </a:moveTo>
                <a:lnTo>
                  <a:pt x="525616" y="58864"/>
                </a:lnTo>
                <a:lnTo>
                  <a:pt x="544449" y="69849"/>
                </a:lnTo>
                <a:lnTo>
                  <a:pt x="544449" y="4787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2483739" y="5242306"/>
            <a:ext cx="576072" cy="117856"/>
          </a:xfrm>
          <a:custGeom>
            <a:avLst/>
            <a:gdLst/>
            <a:ahLst/>
            <a:cxnLst/>
            <a:rect l="l" t="t" r="r" b="b"/>
            <a:pathLst>
              <a:path w="576072" h="117855">
                <a:moveTo>
                  <a:pt x="463677" y="109728"/>
                </a:moveTo>
                <a:lnTo>
                  <a:pt x="467233" y="115824"/>
                </a:lnTo>
                <a:lnTo>
                  <a:pt x="474980" y="117856"/>
                </a:lnTo>
                <a:lnTo>
                  <a:pt x="481075" y="114300"/>
                </a:lnTo>
                <a:lnTo>
                  <a:pt x="576072" y="58928"/>
                </a:lnTo>
                <a:lnTo>
                  <a:pt x="481075" y="3429"/>
                </a:lnTo>
                <a:lnTo>
                  <a:pt x="474980" y="0"/>
                </a:lnTo>
                <a:lnTo>
                  <a:pt x="467233" y="2032"/>
                </a:lnTo>
                <a:lnTo>
                  <a:pt x="463677" y="8001"/>
                </a:lnTo>
                <a:lnTo>
                  <a:pt x="460121" y="14097"/>
                </a:lnTo>
                <a:lnTo>
                  <a:pt x="462280" y="21844"/>
                </a:lnTo>
                <a:lnTo>
                  <a:pt x="468249" y="25400"/>
                </a:lnTo>
                <a:lnTo>
                  <a:pt x="503954" y="46228"/>
                </a:lnTo>
                <a:lnTo>
                  <a:pt x="550926" y="46228"/>
                </a:lnTo>
                <a:lnTo>
                  <a:pt x="550926" y="71628"/>
                </a:lnTo>
                <a:lnTo>
                  <a:pt x="503736" y="71628"/>
                </a:lnTo>
                <a:lnTo>
                  <a:pt x="468249" y="92329"/>
                </a:lnTo>
                <a:lnTo>
                  <a:pt x="462280" y="95885"/>
                </a:lnTo>
                <a:lnTo>
                  <a:pt x="460121" y="103632"/>
                </a:lnTo>
                <a:lnTo>
                  <a:pt x="463677" y="109728"/>
                </a:lnTo>
                <a:close/>
              </a:path>
              <a:path w="576072" h="117855">
                <a:moveTo>
                  <a:pt x="550926" y="46228"/>
                </a:moveTo>
                <a:lnTo>
                  <a:pt x="544449" y="47879"/>
                </a:lnTo>
                <a:lnTo>
                  <a:pt x="544449" y="69850"/>
                </a:lnTo>
                <a:lnTo>
                  <a:pt x="525616" y="58864"/>
                </a:lnTo>
                <a:lnTo>
                  <a:pt x="544449" y="47879"/>
                </a:lnTo>
                <a:lnTo>
                  <a:pt x="550926" y="46228"/>
                </a:lnTo>
                <a:lnTo>
                  <a:pt x="0" y="46228"/>
                </a:lnTo>
                <a:lnTo>
                  <a:pt x="0" y="71628"/>
                </a:lnTo>
                <a:lnTo>
                  <a:pt x="550926" y="71628"/>
                </a:lnTo>
                <a:lnTo>
                  <a:pt x="550926" y="46228"/>
                </a:lnTo>
                <a:close/>
              </a:path>
              <a:path w="576072" h="117855">
                <a:moveTo>
                  <a:pt x="544449" y="47879"/>
                </a:moveTo>
                <a:lnTo>
                  <a:pt x="525616" y="58864"/>
                </a:lnTo>
                <a:lnTo>
                  <a:pt x="544449" y="69850"/>
                </a:lnTo>
                <a:lnTo>
                  <a:pt x="544449" y="4787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2483739" y="5242306"/>
            <a:ext cx="576072" cy="117856"/>
          </a:xfrm>
          <a:custGeom>
            <a:avLst/>
            <a:gdLst/>
            <a:ahLst/>
            <a:cxnLst/>
            <a:rect l="l" t="t" r="r" b="b"/>
            <a:pathLst>
              <a:path w="576072" h="117855">
                <a:moveTo>
                  <a:pt x="463677" y="109728"/>
                </a:moveTo>
                <a:lnTo>
                  <a:pt x="467233" y="115824"/>
                </a:lnTo>
                <a:lnTo>
                  <a:pt x="474980" y="117856"/>
                </a:lnTo>
                <a:lnTo>
                  <a:pt x="481075" y="114300"/>
                </a:lnTo>
                <a:lnTo>
                  <a:pt x="576072" y="58928"/>
                </a:lnTo>
                <a:lnTo>
                  <a:pt x="481075" y="3429"/>
                </a:lnTo>
                <a:lnTo>
                  <a:pt x="474980" y="0"/>
                </a:lnTo>
                <a:lnTo>
                  <a:pt x="467233" y="2032"/>
                </a:lnTo>
                <a:lnTo>
                  <a:pt x="463677" y="8001"/>
                </a:lnTo>
                <a:lnTo>
                  <a:pt x="460121" y="14097"/>
                </a:lnTo>
                <a:lnTo>
                  <a:pt x="462280" y="21844"/>
                </a:lnTo>
                <a:lnTo>
                  <a:pt x="468249" y="25400"/>
                </a:lnTo>
                <a:lnTo>
                  <a:pt x="503954" y="46228"/>
                </a:lnTo>
                <a:lnTo>
                  <a:pt x="550926" y="46228"/>
                </a:lnTo>
                <a:lnTo>
                  <a:pt x="550926" y="71628"/>
                </a:lnTo>
                <a:lnTo>
                  <a:pt x="503736" y="71628"/>
                </a:lnTo>
                <a:lnTo>
                  <a:pt x="468249" y="92329"/>
                </a:lnTo>
                <a:lnTo>
                  <a:pt x="462280" y="95885"/>
                </a:lnTo>
                <a:lnTo>
                  <a:pt x="460121" y="103632"/>
                </a:lnTo>
                <a:lnTo>
                  <a:pt x="463677" y="109728"/>
                </a:lnTo>
                <a:close/>
              </a:path>
              <a:path w="576072" h="117855">
                <a:moveTo>
                  <a:pt x="550926" y="46228"/>
                </a:moveTo>
                <a:lnTo>
                  <a:pt x="544449" y="47879"/>
                </a:lnTo>
                <a:lnTo>
                  <a:pt x="544449" y="69850"/>
                </a:lnTo>
                <a:lnTo>
                  <a:pt x="525616" y="58864"/>
                </a:lnTo>
                <a:lnTo>
                  <a:pt x="544449" y="47879"/>
                </a:lnTo>
                <a:lnTo>
                  <a:pt x="550926" y="46228"/>
                </a:lnTo>
                <a:lnTo>
                  <a:pt x="0" y="46228"/>
                </a:lnTo>
                <a:lnTo>
                  <a:pt x="0" y="71628"/>
                </a:lnTo>
                <a:lnTo>
                  <a:pt x="550926" y="71628"/>
                </a:lnTo>
                <a:lnTo>
                  <a:pt x="550926" y="46228"/>
                </a:lnTo>
                <a:close/>
              </a:path>
              <a:path w="576072" h="117855">
                <a:moveTo>
                  <a:pt x="544449" y="47879"/>
                </a:moveTo>
                <a:lnTo>
                  <a:pt x="525616" y="58864"/>
                </a:lnTo>
                <a:lnTo>
                  <a:pt x="544449" y="69850"/>
                </a:lnTo>
                <a:lnTo>
                  <a:pt x="544449" y="4787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1190307" y="185005"/>
            <a:ext cx="6859408" cy="533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200"/>
              </a:lnSpc>
              <a:spcBef>
                <a:spcPts val="210"/>
              </a:spcBef>
            </a:pPr>
            <a:r>
              <a:rPr sz="4000" b="1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32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OM</a:t>
            </a:r>
            <a:r>
              <a:rPr sz="32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P</a:t>
            </a:r>
            <a:r>
              <a:rPr sz="32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</a:t>
            </a:r>
            <a:r>
              <a:rPr sz="32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32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U</a:t>
            </a:r>
            <a:r>
              <a:rPr sz="32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</a:t>
            </a:r>
            <a:r>
              <a:rPr sz="32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4000" b="1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/D</a:t>
            </a:r>
            <a:r>
              <a:rPr sz="32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É</a:t>
            </a:r>
            <a:r>
              <a:rPr sz="3200" b="1" spc="-1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32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OM</a:t>
            </a:r>
            <a:r>
              <a:rPr sz="32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P</a:t>
            </a:r>
            <a:r>
              <a:rPr sz="32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</a:t>
            </a:r>
            <a:r>
              <a:rPr sz="32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32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U</a:t>
            </a:r>
            <a:r>
              <a:rPr sz="32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RS</a:t>
            </a:r>
            <a:endParaRPr sz="3200">
              <a:latin typeface="Century Schoolbook"/>
              <a:cs typeface="Century Schoolbook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86372" y="1175873"/>
            <a:ext cx="883816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1650" spc="0" dirty="0" smtClean="0">
                <a:solidFill>
                  <a:srgbClr val="FD8537"/>
                </a:solidFill>
                <a:latin typeface="Wingdings"/>
                <a:cs typeface="Wingdings"/>
              </a:rPr>
              <a:t></a:t>
            </a:r>
            <a:r>
              <a:rPr sz="1650" spc="0" dirty="0" smtClean="0">
                <a:solidFill>
                  <a:srgbClr val="FD8537"/>
                </a:solidFill>
                <a:latin typeface="Times New Roman"/>
                <a:cs typeface="Times New Roman"/>
              </a:rPr>
              <a:t>    </a:t>
            </a:r>
            <a:r>
              <a:rPr sz="1650" spc="54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Le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189990" y="1175873"/>
            <a:ext cx="4370406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ci</a:t>
            </a:r>
            <a:r>
              <a:rPr sz="2400" spc="-4" dirty="0" smtClean="0">
                <a:latin typeface="Century Schoolbook"/>
                <a:cs typeface="Century Schoolbook"/>
              </a:rPr>
              <a:t>r</a:t>
            </a:r>
            <a:r>
              <a:rPr sz="2400" spc="0" dirty="0" smtClean="0">
                <a:latin typeface="Century Schoolbook"/>
                <a:cs typeface="Century Schoolbook"/>
              </a:rPr>
              <a:t>c</a:t>
            </a:r>
            <a:r>
              <a:rPr sz="2400" spc="-9" dirty="0" smtClean="0">
                <a:latin typeface="Century Schoolbook"/>
                <a:cs typeface="Century Schoolbook"/>
              </a:rPr>
              <a:t>u</a:t>
            </a:r>
            <a:r>
              <a:rPr sz="2400" spc="0" dirty="0" smtClean="0">
                <a:latin typeface="Century Schoolbook"/>
                <a:cs typeface="Century Schoolbook"/>
              </a:rPr>
              <a:t>it </a:t>
            </a:r>
            <a:r>
              <a:rPr sz="2400" spc="184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Comp</a:t>
            </a:r>
            <a:r>
              <a:rPr sz="2400" spc="-19" dirty="0" smtClean="0">
                <a:latin typeface="Century Schoolbook"/>
                <a:cs typeface="Century Schoolbook"/>
              </a:rPr>
              <a:t>t</a:t>
            </a:r>
            <a:r>
              <a:rPr sz="2400" spc="0" dirty="0" smtClean="0">
                <a:latin typeface="Century Schoolbook"/>
                <a:cs typeface="Century Schoolbook"/>
              </a:rPr>
              <a:t>eu</a:t>
            </a:r>
            <a:r>
              <a:rPr sz="2400" spc="-9" dirty="0" smtClean="0">
                <a:latin typeface="Century Schoolbook"/>
                <a:cs typeface="Century Schoolbook"/>
              </a:rPr>
              <a:t>r</a:t>
            </a:r>
            <a:r>
              <a:rPr sz="2400" spc="0" dirty="0" smtClean="0">
                <a:latin typeface="Century Schoolbook"/>
                <a:cs typeface="Century Schoolbook"/>
              </a:rPr>
              <a:t>/</a:t>
            </a:r>
            <a:r>
              <a:rPr sz="2400" spc="-14" dirty="0" smtClean="0">
                <a:latin typeface="Century Schoolbook"/>
                <a:cs typeface="Century Schoolbook"/>
              </a:rPr>
              <a:t>D</a:t>
            </a:r>
            <a:r>
              <a:rPr sz="2400" spc="0" dirty="0" smtClean="0">
                <a:latin typeface="Century Schoolbook"/>
                <a:cs typeface="Century Schoolbook"/>
              </a:rPr>
              <a:t>écomp</a:t>
            </a:r>
            <a:r>
              <a:rPr sz="2400" spc="4" dirty="0" smtClean="0">
                <a:latin typeface="Century Schoolbook"/>
                <a:cs typeface="Century Schoolbook"/>
              </a:rPr>
              <a:t>t</a:t>
            </a:r>
            <a:r>
              <a:rPr sz="2400" spc="0" dirty="0" smtClean="0">
                <a:latin typeface="Century Schoolbook"/>
                <a:cs typeface="Century Schoolbook"/>
              </a:rPr>
              <a:t>eur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679440" y="1175873"/>
            <a:ext cx="703341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peut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6494780" y="1175873"/>
            <a:ext cx="800705" cy="87896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032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offrir</a:t>
            </a:r>
            <a:endParaRPr sz="2400">
              <a:latin typeface="Century Schoolbook"/>
              <a:cs typeface="Century Schoolbook"/>
            </a:endParaRPr>
          </a:p>
          <a:p>
            <a:pPr marL="12700" marR="45720">
              <a:lnSpc>
                <a:spcPct val="100179"/>
              </a:lnSpc>
              <a:spcBef>
                <a:spcPts val="1306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Po</a:t>
            </a:r>
            <a:r>
              <a:rPr sz="2400" spc="-4" dirty="0" smtClean="0">
                <a:latin typeface="Century Schoolbook"/>
                <a:cs typeface="Century Schoolbook"/>
              </a:rPr>
              <a:t>u</a:t>
            </a:r>
            <a:r>
              <a:rPr sz="2400" spc="0" dirty="0" smtClean="0">
                <a:latin typeface="Century Schoolbook"/>
                <a:cs typeface="Century Schoolbook"/>
              </a:rPr>
              <a:t>r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7414641" y="1175873"/>
            <a:ext cx="696039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à </a:t>
            </a:r>
            <a:r>
              <a:rPr sz="2400" spc="159" dirty="0" smtClean="0">
                <a:latin typeface="Century Schoolbook"/>
                <a:cs typeface="Century Schoolbook"/>
              </a:rPr>
              <a:t> </a:t>
            </a:r>
            <a:r>
              <a:rPr sz="2400" spc="4" dirty="0" smtClean="0">
                <a:latin typeface="Century Schoolbook"/>
                <a:cs typeface="Century Schoolbook"/>
              </a:rPr>
              <a:t>la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8227695" y="1175873"/>
            <a:ext cx="562103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fois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43572" y="1724640"/>
            <a:ext cx="569967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l’opé</a:t>
            </a:r>
            <a:r>
              <a:rPr sz="2400" spc="-9" dirty="0" smtClean="0">
                <a:latin typeface="Century Schoolbook"/>
                <a:cs typeface="Century Schoolbook"/>
              </a:rPr>
              <a:t>r</a:t>
            </a:r>
            <a:r>
              <a:rPr sz="2400" spc="0" dirty="0" smtClean="0">
                <a:latin typeface="Century Schoolbook"/>
                <a:cs typeface="Century Schoolbook"/>
              </a:rPr>
              <a:t>a</a:t>
            </a:r>
            <a:r>
              <a:rPr sz="2400" spc="9" dirty="0" smtClean="0">
                <a:latin typeface="Century Schoolbook"/>
                <a:cs typeface="Century Schoolbook"/>
              </a:rPr>
              <a:t>t</a:t>
            </a:r>
            <a:r>
              <a:rPr sz="2400" spc="0" dirty="0" smtClean="0">
                <a:latin typeface="Century Schoolbook"/>
                <a:cs typeface="Century Schoolbook"/>
              </a:rPr>
              <a:t>ion</a:t>
            </a:r>
            <a:r>
              <a:rPr sz="2400" spc="21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de</a:t>
            </a:r>
            <a:r>
              <a:rPr sz="2400" spc="194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comp</a:t>
            </a:r>
            <a:r>
              <a:rPr sz="2400" spc="4" dirty="0" smtClean="0">
                <a:latin typeface="Century Schoolbook"/>
                <a:cs typeface="Century Schoolbook"/>
              </a:rPr>
              <a:t>t</a:t>
            </a:r>
            <a:r>
              <a:rPr sz="2400" spc="0" dirty="0" smtClean="0">
                <a:latin typeface="Century Schoolbook"/>
                <a:cs typeface="Century Schoolbook"/>
              </a:rPr>
              <a:t>age</a:t>
            </a:r>
            <a:r>
              <a:rPr sz="2400" spc="214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et</a:t>
            </a:r>
            <a:r>
              <a:rPr sz="2400" spc="225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déco</a:t>
            </a:r>
            <a:r>
              <a:rPr sz="2400" spc="-14" dirty="0" smtClean="0">
                <a:latin typeface="Century Schoolbook"/>
                <a:cs typeface="Century Schoolbook"/>
              </a:rPr>
              <a:t>m</a:t>
            </a:r>
            <a:r>
              <a:rPr sz="2400" spc="0" dirty="0" smtClean="0">
                <a:latin typeface="Century Schoolbook"/>
                <a:cs typeface="Century Schoolbook"/>
              </a:rPr>
              <a:t>p</a:t>
            </a:r>
            <a:r>
              <a:rPr sz="2400" spc="4" dirty="0" smtClean="0">
                <a:latin typeface="Century Schoolbook"/>
                <a:cs typeface="Century Schoolbook"/>
              </a:rPr>
              <a:t>t</a:t>
            </a:r>
            <a:r>
              <a:rPr sz="2400" spc="0" dirty="0" smtClean="0">
                <a:latin typeface="Century Schoolbook"/>
                <a:cs typeface="Century Schoolbook"/>
              </a:rPr>
              <a:t>age.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7282433" y="1724640"/>
            <a:ext cx="1518931" cy="14279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12366">
              <a:lnSpc>
                <a:spcPts val="2585"/>
              </a:lnSpc>
              <a:spcBef>
                <a:spcPts val="129"/>
              </a:spcBef>
            </a:pPr>
            <a:r>
              <a:rPr sz="2400" spc="-4" dirty="0" smtClean="0">
                <a:latin typeface="Century Schoolbook"/>
                <a:cs typeface="Century Schoolbook"/>
              </a:rPr>
              <a:t>c</a:t>
            </a:r>
            <a:r>
              <a:rPr sz="2400" spc="0" dirty="0" smtClean="0">
                <a:latin typeface="Century Schoolbook"/>
                <a:cs typeface="Century Schoolbook"/>
              </a:rPr>
              <a:t>e</a:t>
            </a:r>
            <a:r>
              <a:rPr sz="2400" spc="214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f</a:t>
            </a:r>
            <a:r>
              <a:rPr sz="2400" spc="-14" dirty="0" smtClean="0">
                <a:latin typeface="Century Schoolbook"/>
                <a:cs typeface="Century Schoolbook"/>
              </a:rPr>
              <a:t>a</a:t>
            </a:r>
            <a:r>
              <a:rPr sz="2400" spc="0" dirty="0" smtClean="0">
                <a:latin typeface="Century Schoolbook"/>
                <a:cs typeface="Century Schoolbook"/>
              </a:rPr>
              <a:t>ire,</a:t>
            </a:r>
            <a:r>
              <a:rPr sz="2400" spc="209" dirty="0" smtClean="0">
                <a:latin typeface="Century Schoolbook"/>
                <a:cs typeface="Century Schoolbook"/>
              </a:rPr>
              <a:t> </a:t>
            </a:r>
            <a:r>
              <a:rPr sz="2400" spc="-14" dirty="0" smtClean="0">
                <a:latin typeface="Century Schoolbook"/>
                <a:cs typeface="Century Schoolbook"/>
              </a:rPr>
              <a:t>il</a:t>
            </a:r>
            <a:endParaRPr sz="2400">
              <a:latin typeface="Century Schoolbook"/>
              <a:cs typeface="Century Schoolbook"/>
            </a:endParaRPr>
          </a:p>
          <a:p>
            <a:pPr marL="17907">
              <a:lnSpc>
                <a:spcPct val="100179"/>
              </a:lnSpc>
              <a:spcBef>
                <a:spcPts val="1307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indiq</a:t>
            </a:r>
            <a:r>
              <a:rPr sz="2400" spc="-25" dirty="0" smtClean="0">
                <a:latin typeface="Century Schoolbook"/>
                <a:cs typeface="Century Schoolbook"/>
              </a:rPr>
              <a:t>u</a:t>
            </a:r>
            <a:r>
              <a:rPr sz="2400" spc="0" dirty="0" smtClean="0">
                <a:latin typeface="Century Schoolbook"/>
                <a:cs typeface="Century Schoolbook"/>
              </a:rPr>
              <a:t>e</a:t>
            </a:r>
            <a:r>
              <a:rPr sz="2400" spc="314" dirty="0" smtClean="0">
                <a:latin typeface="Century Schoolbook"/>
                <a:cs typeface="Century Schoolbook"/>
              </a:rPr>
              <a:t> </a:t>
            </a:r>
            <a:r>
              <a:rPr sz="2400" spc="4" dirty="0" smtClean="0">
                <a:latin typeface="Century Schoolbook"/>
                <a:cs typeface="Century Schoolbook"/>
              </a:rPr>
              <a:t>le</a:t>
            </a:r>
            <a:endParaRPr sz="2400">
              <a:latin typeface="Century Schoolbook"/>
              <a:cs typeface="Century Schoolbook"/>
            </a:endParaRPr>
          </a:p>
          <a:p>
            <a:pPr marL="28067" marR="11133">
              <a:lnSpc>
                <a:spcPct val="100179"/>
              </a:lnSpc>
              <a:spcBef>
                <a:spcPts val="1436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comp</a:t>
            </a:r>
            <a:r>
              <a:rPr sz="2400" spc="-9" dirty="0" smtClean="0">
                <a:latin typeface="Century Schoolbook"/>
                <a:cs typeface="Century Schoolbook"/>
              </a:rPr>
              <a:t>t</a:t>
            </a:r>
            <a:r>
              <a:rPr sz="2400" spc="0" dirty="0" smtClean="0">
                <a:latin typeface="Century Schoolbook"/>
                <a:cs typeface="Century Schoolbook"/>
              </a:rPr>
              <a:t>age,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43572" y="2273273"/>
            <a:ext cx="6593359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0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faut</a:t>
            </a:r>
            <a:r>
              <a:rPr sz="2400" spc="31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rajouter</a:t>
            </a:r>
            <a:r>
              <a:rPr sz="2400" spc="309" dirty="0" smtClean="0">
                <a:latin typeface="Century Schoolbook"/>
                <a:cs typeface="Century Schoolbook"/>
              </a:rPr>
              <a:t> </a:t>
            </a:r>
            <a:r>
              <a:rPr sz="2400" spc="-9" dirty="0" smtClean="0">
                <a:latin typeface="Century Schoolbook"/>
                <a:cs typeface="Century Schoolbook"/>
              </a:rPr>
              <a:t>un</a:t>
            </a:r>
            <a:r>
              <a:rPr sz="2400" spc="0" dirty="0" smtClean="0">
                <a:latin typeface="Century Schoolbook"/>
                <a:cs typeface="Century Schoolbook"/>
              </a:rPr>
              <a:t>e</a:t>
            </a:r>
            <a:r>
              <a:rPr sz="2400" spc="314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e</a:t>
            </a:r>
            <a:r>
              <a:rPr sz="2400" spc="-9" dirty="0" smtClean="0">
                <a:latin typeface="Century Schoolbook"/>
                <a:cs typeface="Century Schoolbook"/>
              </a:rPr>
              <a:t>n</a:t>
            </a:r>
            <a:r>
              <a:rPr sz="2400" spc="0" dirty="0" smtClean="0">
                <a:latin typeface="Century Schoolbook"/>
                <a:cs typeface="Century Schoolbook"/>
              </a:rPr>
              <a:t>trée</a:t>
            </a:r>
            <a:r>
              <a:rPr sz="2400" spc="314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de</a:t>
            </a:r>
            <a:r>
              <a:rPr sz="2400" spc="314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c</a:t>
            </a:r>
            <a:r>
              <a:rPr sz="2400" spc="-4" dirty="0" smtClean="0">
                <a:latin typeface="Century Schoolbook"/>
                <a:cs typeface="Century Schoolbook"/>
              </a:rPr>
              <a:t>o</a:t>
            </a:r>
            <a:r>
              <a:rPr sz="2400" spc="0" dirty="0" smtClean="0">
                <a:latin typeface="Century Schoolbook"/>
                <a:cs typeface="Century Schoolbook"/>
              </a:rPr>
              <a:t>m</a:t>
            </a:r>
            <a:r>
              <a:rPr sz="2400" spc="4" dirty="0" smtClean="0">
                <a:latin typeface="Century Schoolbook"/>
                <a:cs typeface="Century Schoolbook"/>
              </a:rPr>
              <a:t>m</a:t>
            </a:r>
            <a:r>
              <a:rPr sz="2400" spc="-14" dirty="0" smtClean="0">
                <a:latin typeface="Century Schoolbook"/>
                <a:cs typeface="Century Schoolbook"/>
              </a:rPr>
              <a:t>a</a:t>
            </a:r>
            <a:r>
              <a:rPr sz="2400" spc="-4" dirty="0" smtClean="0">
                <a:latin typeface="Century Schoolbook"/>
                <a:cs typeface="Century Schoolbook"/>
              </a:rPr>
              <a:t>n</a:t>
            </a:r>
            <a:r>
              <a:rPr sz="2400" spc="0" dirty="0" smtClean="0">
                <a:latin typeface="Century Schoolbook"/>
                <a:cs typeface="Century Schoolbook"/>
              </a:rPr>
              <a:t>de</a:t>
            </a:r>
            <a:r>
              <a:rPr sz="2400" spc="319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C</a:t>
            </a:r>
            <a:r>
              <a:rPr sz="2400" spc="325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qui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43572" y="2822428"/>
            <a:ext cx="2723908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type</a:t>
            </a:r>
            <a:r>
              <a:rPr sz="2400" spc="214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de</a:t>
            </a:r>
            <a:r>
              <a:rPr sz="2400" spc="214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Century Schoolbook"/>
                <a:cs typeface="Century Schoolbook"/>
              </a:rPr>
              <a:t>l’opé</a:t>
            </a:r>
            <a:r>
              <a:rPr sz="2400" spc="-9" dirty="0" smtClean="0">
                <a:latin typeface="Century Schoolbook"/>
                <a:cs typeface="Century Schoolbook"/>
              </a:rPr>
              <a:t>r</a:t>
            </a:r>
            <a:r>
              <a:rPr sz="2400" spc="0" dirty="0" smtClean="0">
                <a:latin typeface="Century Schoolbook"/>
                <a:cs typeface="Century Schoolbook"/>
              </a:rPr>
              <a:t>a</a:t>
            </a:r>
            <a:r>
              <a:rPr sz="2400" spc="-4" dirty="0" smtClean="0">
                <a:latin typeface="Century Schoolbook"/>
                <a:cs typeface="Century Schoolbook"/>
              </a:rPr>
              <a:t>t</a:t>
            </a:r>
            <a:r>
              <a:rPr sz="2400" spc="0" dirty="0" smtClean="0">
                <a:latin typeface="Century Schoolbook"/>
                <a:cs typeface="Century Schoolbook"/>
              </a:rPr>
              <a:t>i</a:t>
            </a:r>
            <a:r>
              <a:rPr sz="2400" spc="-14" dirty="0" smtClean="0">
                <a:latin typeface="Century Schoolbook"/>
                <a:cs typeface="Century Schoolbook"/>
              </a:rPr>
              <a:t>o</a:t>
            </a:r>
            <a:r>
              <a:rPr sz="2400" spc="0" dirty="0" smtClean="0">
                <a:latin typeface="Century Schoolbook"/>
                <a:cs typeface="Century Schoolbook"/>
              </a:rPr>
              <a:t>n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408045" y="2822428"/>
            <a:ext cx="653241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(p</a:t>
            </a:r>
            <a:r>
              <a:rPr sz="2400" spc="4" dirty="0" smtClean="0">
                <a:latin typeface="Century Schoolbook"/>
                <a:cs typeface="Century Schoolbook"/>
              </a:rPr>
              <a:t>a</a:t>
            </a:r>
            <a:r>
              <a:rPr sz="2400" spc="0" dirty="0" smtClean="0">
                <a:latin typeface="Century Schoolbook"/>
                <a:cs typeface="Century Schoolbook"/>
              </a:rPr>
              <a:t>r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101465" y="2822428"/>
            <a:ext cx="1319504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e</a:t>
            </a:r>
            <a:r>
              <a:rPr sz="2400" spc="-9" dirty="0" smtClean="0">
                <a:latin typeface="Century Schoolbook"/>
                <a:cs typeface="Century Schoolbook"/>
              </a:rPr>
              <a:t>x</a:t>
            </a:r>
            <a:r>
              <a:rPr sz="2400" spc="0" dirty="0" smtClean="0">
                <a:latin typeface="Century Schoolbook"/>
                <a:cs typeface="Century Schoolbook"/>
              </a:rPr>
              <a:t>em</a:t>
            </a:r>
            <a:r>
              <a:rPr sz="2400" spc="4" dirty="0" smtClean="0">
                <a:latin typeface="Century Schoolbook"/>
                <a:cs typeface="Century Schoolbook"/>
              </a:rPr>
              <a:t>p</a:t>
            </a:r>
            <a:r>
              <a:rPr sz="2400" spc="0" dirty="0" smtClean="0">
                <a:latin typeface="Century Schoolbook"/>
                <a:cs typeface="Century Schoolbook"/>
              </a:rPr>
              <a:t>l</a:t>
            </a:r>
            <a:r>
              <a:rPr sz="2400" spc="9" dirty="0" smtClean="0">
                <a:latin typeface="Century Schoolbook"/>
                <a:cs typeface="Century Schoolbook"/>
              </a:rPr>
              <a:t>e</a:t>
            </a:r>
            <a:r>
              <a:rPr sz="2400" spc="0" dirty="0" smtClean="0">
                <a:latin typeface="Century Schoolbook"/>
                <a:cs typeface="Century Schoolbook"/>
              </a:rPr>
              <a:t>: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458079" y="2822428"/>
            <a:ext cx="310438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9" dirty="0" smtClean="0">
                <a:latin typeface="Century Schoolbook"/>
                <a:cs typeface="Century Schoolbook"/>
              </a:rPr>
              <a:t>si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806440" y="2822428"/>
            <a:ext cx="647035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4" dirty="0" smtClean="0">
                <a:latin typeface="Century Schoolbook"/>
                <a:cs typeface="Century Schoolbook"/>
              </a:rPr>
              <a:t>C=</a:t>
            </a: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494780" y="2822428"/>
            <a:ext cx="763527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-14" dirty="0" smtClean="0">
                <a:latin typeface="Century Schoolbook"/>
                <a:cs typeface="Century Schoolbook"/>
              </a:rPr>
              <a:t>a</a:t>
            </a:r>
            <a:r>
              <a:rPr sz="2400" spc="0" dirty="0" smtClean="0">
                <a:latin typeface="Century Schoolbook"/>
                <a:cs typeface="Century Schoolbook"/>
              </a:rPr>
              <a:t>lors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43572" y="3371068"/>
            <a:ext cx="833918" cy="3301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inon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487170" y="3371068"/>
            <a:ext cx="1839042" cy="3301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décomp</a:t>
            </a:r>
            <a:r>
              <a:rPr sz="2400" spc="9" dirty="0" smtClean="0">
                <a:latin typeface="Century Schoolbook"/>
                <a:cs typeface="Century Schoolbook"/>
              </a:rPr>
              <a:t>t</a:t>
            </a:r>
            <a:r>
              <a:rPr sz="2400" spc="0" dirty="0" smtClean="0">
                <a:latin typeface="Century Schoolbook"/>
                <a:cs typeface="Century Schoolbook"/>
              </a:rPr>
              <a:t>age)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083816" y="4656559"/>
            <a:ext cx="284833" cy="279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5"/>
              </a:lnSpc>
              <a:spcBef>
                <a:spcPts val="108"/>
              </a:spcBef>
            </a:pPr>
            <a:r>
              <a:rPr sz="2000" b="1" spc="0" dirty="0" smtClean="0">
                <a:latin typeface="Century Schoolbook"/>
                <a:cs typeface="Century Schoolbook"/>
              </a:rPr>
              <a:t>H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131060" y="5192632"/>
            <a:ext cx="261069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0"/>
              </a:lnSpc>
              <a:spcBef>
                <a:spcPts val="108"/>
              </a:spcBef>
            </a:pPr>
            <a:r>
              <a:rPr sz="2000" b="1" spc="0" dirty="0" smtClean="0">
                <a:latin typeface="Century Schoolbook"/>
                <a:cs typeface="Century Schoolbook"/>
              </a:rPr>
              <a:t>C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322691" y="5907012"/>
            <a:ext cx="255347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50"/>
              </a:lnSpc>
              <a:spcBef>
                <a:spcPts val="77"/>
              </a:spcBef>
            </a:pPr>
            <a:r>
              <a:rPr sz="1400" b="1" spc="-4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97</a:t>
            </a:r>
            <a:endParaRPr sz="1400">
              <a:latin typeface="Century Schoolbook"/>
              <a:cs typeface="Century Schoolboo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849116" y="6097253"/>
            <a:ext cx="420046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0"/>
              </a:lnSpc>
              <a:spcBef>
                <a:spcPts val="108"/>
              </a:spcBef>
            </a:pPr>
            <a:r>
              <a:rPr sz="2000" b="1" spc="-4" dirty="0" smtClean="0">
                <a:latin typeface="Century Schoolbook"/>
                <a:cs typeface="Century Schoolbook"/>
              </a:rPr>
              <a:t>Q2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641596" y="6097253"/>
            <a:ext cx="419411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0"/>
              </a:lnSpc>
              <a:spcBef>
                <a:spcPts val="108"/>
              </a:spcBef>
            </a:pPr>
            <a:r>
              <a:rPr sz="2000" b="1" spc="-4" dirty="0" smtClean="0">
                <a:latin typeface="Century Schoolbook"/>
                <a:cs typeface="Century Schoolbook"/>
              </a:rPr>
              <a:t>Q1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474970" y="6097253"/>
            <a:ext cx="420046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0"/>
              </a:lnSpc>
              <a:spcBef>
                <a:spcPts val="108"/>
              </a:spcBef>
            </a:pPr>
            <a:r>
              <a:rPr sz="2000" b="1" spc="-4" dirty="0" smtClean="0">
                <a:latin typeface="Century Schoolbook"/>
                <a:cs typeface="Century Schoolbook"/>
              </a:rPr>
              <a:t>Q0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3059811" y="4581156"/>
            <a:ext cx="3528441" cy="9361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250189">
              <a:lnSpc>
                <a:spcPct val="100179"/>
              </a:lnSpc>
              <a:spcBef>
                <a:spcPts val="1487"/>
              </a:spcBef>
            </a:pPr>
            <a:r>
              <a:rPr sz="2000" b="1" spc="0" dirty="0" smtClean="0">
                <a:latin typeface="Century Schoolbook"/>
                <a:cs typeface="Century Schoolbook"/>
              </a:rPr>
              <a:t>Comp</a:t>
            </a:r>
            <a:r>
              <a:rPr sz="2000" b="1" spc="9" dirty="0" smtClean="0">
                <a:latin typeface="Century Schoolbook"/>
                <a:cs typeface="Century Schoolbook"/>
              </a:rPr>
              <a:t>t</a:t>
            </a:r>
            <a:r>
              <a:rPr sz="2000" b="1" spc="-9" dirty="0" smtClean="0">
                <a:latin typeface="Century Schoolbook"/>
                <a:cs typeface="Century Schoolbook"/>
              </a:rPr>
              <a:t>e</a:t>
            </a:r>
            <a:r>
              <a:rPr sz="2000" b="1" spc="9" dirty="0" smtClean="0">
                <a:latin typeface="Century Schoolbook"/>
                <a:cs typeface="Century Schoolbook"/>
              </a:rPr>
              <a:t>u</a:t>
            </a:r>
            <a:r>
              <a:rPr sz="2000" b="1" spc="0" dirty="0" smtClean="0">
                <a:latin typeface="Century Schoolbook"/>
                <a:cs typeface="Century Schoolbook"/>
              </a:rPr>
              <a:t>r/D</a:t>
            </a:r>
            <a:r>
              <a:rPr sz="2000" b="1" spc="-9" dirty="0" smtClean="0">
                <a:latin typeface="Century Schoolbook"/>
                <a:cs typeface="Century Schoolbook"/>
              </a:rPr>
              <a:t>é</a:t>
            </a:r>
            <a:r>
              <a:rPr sz="2000" b="1" spc="4" dirty="0" smtClean="0">
                <a:latin typeface="Century Schoolbook"/>
                <a:cs typeface="Century Schoolbook"/>
              </a:rPr>
              <a:t>c</a:t>
            </a:r>
            <a:r>
              <a:rPr sz="2000" b="1" spc="0" dirty="0" smtClean="0">
                <a:latin typeface="Century Schoolbook"/>
                <a:cs typeface="Century Schoolbook"/>
              </a:rPr>
              <a:t>o</a:t>
            </a:r>
            <a:r>
              <a:rPr sz="2000" b="1" spc="-4" dirty="0" smtClean="0">
                <a:latin typeface="Century Schoolbook"/>
                <a:cs typeface="Century Schoolbook"/>
              </a:rPr>
              <a:t>m</a:t>
            </a:r>
            <a:r>
              <a:rPr sz="2000" b="1" spc="0" dirty="0" smtClean="0">
                <a:latin typeface="Century Schoolbook"/>
                <a:cs typeface="Century Schoolbook"/>
              </a:rPr>
              <a:t>p</a:t>
            </a:r>
            <a:r>
              <a:rPr sz="2000" b="1" spc="9" dirty="0" smtClean="0">
                <a:latin typeface="Century Schoolbook"/>
                <a:cs typeface="Century Schoolbook"/>
              </a:rPr>
              <a:t>t</a:t>
            </a:r>
            <a:r>
              <a:rPr sz="2000" b="1" spc="-9" dirty="0" smtClean="0">
                <a:latin typeface="Century Schoolbook"/>
                <a:cs typeface="Century Schoolbook"/>
              </a:rPr>
              <a:t>e</a:t>
            </a:r>
            <a:r>
              <a:rPr sz="2000" b="1" spc="9" dirty="0" smtClean="0">
                <a:latin typeface="Century Schoolbook"/>
                <a:cs typeface="Century Schoolbook"/>
              </a:rPr>
              <a:t>u</a:t>
            </a:r>
            <a:r>
              <a:rPr sz="2000" b="1" spc="0" dirty="0" smtClean="0">
                <a:latin typeface="Century Schoolbook"/>
                <a:cs typeface="Century Schoolbook"/>
              </a:rPr>
              <a:t>r</a:t>
            </a:r>
            <a:endParaRPr sz="200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object 185"/>
          <p:cNvSpPr/>
          <p:nvPr/>
        </p:nvSpPr>
        <p:spPr>
          <a:xfrm>
            <a:off x="87630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6" name="object 186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09" y="296817"/>
                </a:lnTo>
                <a:lnTo>
                  <a:pt x="3590" y="318815"/>
                </a:lnTo>
                <a:lnTo>
                  <a:pt x="7971" y="340240"/>
                </a:lnTo>
                <a:lnTo>
                  <a:pt x="13984" y="361024"/>
                </a:lnTo>
                <a:lnTo>
                  <a:pt x="21556" y="381095"/>
                </a:lnTo>
                <a:lnTo>
                  <a:pt x="30617" y="400383"/>
                </a:lnTo>
                <a:lnTo>
                  <a:pt x="41097" y="418818"/>
                </a:lnTo>
                <a:lnTo>
                  <a:pt x="52925" y="436327"/>
                </a:lnTo>
                <a:lnTo>
                  <a:pt x="66030" y="452842"/>
                </a:lnTo>
                <a:lnTo>
                  <a:pt x="80343" y="468291"/>
                </a:lnTo>
                <a:lnTo>
                  <a:pt x="95792" y="482604"/>
                </a:lnTo>
                <a:lnTo>
                  <a:pt x="112306" y="495710"/>
                </a:lnTo>
                <a:lnTo>
                  <a:pt x="129816" y="507539"/>
                </a:lnTo>
                <a:lnTo>
                  <a:pt x="148250" y="518020"/>
                </a:lnTo>
                <a:lnTo>
                  <a:pt x="167538" y="527081"/>
                </a:lnTo>
                <a:lnTo>
                  <a:pt x="187610" y="534654"/>
                </a:lnTo>
                <a:lnTo>
                  <a:pt x="208395" y="540667"/>
                </a:lnTo>
                <a:lnTo>
                  <a:pt x="229821" y="545049"/>
                </a:lnTo>
                <a:lnTo>
                  <a:pt x="251820" y="547730"/>
                </a:lnTo>
                <a:lnTo>
                  <a:pt x="274320" y="548640"/>
                </a:lnTo>
                <a:lnTo>
                  <a:pt x="296819" y="547730"/>
                </a:lnTo>
                <a:lnTo>
                  <a:pt x="318818" y="545049"/>
                </a:lnTo>
                <a:lnTo>
                  <a:pt x="340244" y="540667"/>
                </a:lnTo>
                <a:lnTo>
                  <a:pt x="361029" y="534654"/>
                </a:lnTo>
                <a:lnTo>
                  <a:pt x="381101" y="527081"/>
                </a:lnTo>
                <a:lnTo>
                  <a:pt x="400389" y="518020"/>
                </a:lnTo>
                <a:lnTo>
                  <a:pt x="418823" y="507539"/>
                </a:lnTo>
                <a:lnTo>
                  <a:pt x="436333" y="495710"/>
                </a:lnTo>
                <a:lnTo>
                  <a:pt x="452847" y="482604"/>
                </a:lnTo>
                <a:lnTo>
                  <a:pt x="468296" y="468291"/>
                </a:lnTo>
                <a:lnTo>
                  <a:pt x="482609" y="452842"/>
                </a:lnTo>
                <a:lnTo>
                  <a:pt x="495714" y="436327"/>
                </a:lnTo>
                <a:lnTo>
                  <a:pt x="507542" y="418818"/>
                </a:lnTo>
                <a:lnTo>
                  <a:pt x="518022" y="400383"/>
                </a:lnTo>
                <a:lnTo>
                  <a:pt x="527083" y="381095"/>
                </a:lnTo>
                <a:lnTo>
                  <a:pt x="534655" y="361024"/>
                </a:lnTo>
                <a:lnTo>
                  <a:pt x="540668" y="340240"/>
                </a:lnTo>
                <a:lnTo>
                  <a:pt x="545049" y="318815"/>
                </a:lnTo>
                <a:lnTo>
                  <a:pt x="547730" y="296817"/>
                </a:lnTo>
                <a:lnTo>
                  <a:pt x="548640" y="274319"/>
                </a:lnTo>
                <a:lnTo>
                  <a:pt x="547730" y="251822"/>
                </a:lnTo>
                <a:lnTo>
                  <a:pt x="545049" y="229824"/>
                </a:lnTo>
                <a:lnTo>
                  <a:pt x="540668" y="208399"/>
                </a:lnTo>
                <a:lnTo>
                  <a:pt x="534655" y="187615"/>
                </a:lnTo>
                <a:lnTo>
                  <a:pt x="527083" y="167544"/>
                </a:lnTo>
                <a:lnTo>
                  <a:pt x="518022" y="148256"/>
                </a:lnTo>
                <a:lnTo>
                  <a:pt x="507542" y="129821"/>
                </a:lnTo>
                <a:lnTo>
                  <a:pt x="495714" y="112312"/>
                </a:lnTo>
                <a:lnTo>
                  <a:pt x="482609" y="95797"/>
                </a:lnTo>
                <a:lnTo>
                  <a:pt x="468296" y="80348"/>
                </a:lnTo>
                <a:lnTo>
                  <a:pt x="452847" y="66035"/>
                </a:lnTo>
                <a:lnTo>
                  <a:pt x="436333" y="52929"/>
                </a:lnTo>
                <a:lnTo>
                  <a:pt x="418823" y="41100"/>
                </a:lnTo>
                <a:lnTo>
                  <a:pt x="400389" y="30619"/>
                </a:lnTo>
                <a:lnTo>
                  <a:pt x="381101" y="21558"/>
                </a:lnTo>
                <a:lnTo>
                  <a:pt x="361029" y="13985"/>
                </a:lnTo>
                <a:lnTo>
                  <a:pt x="340244" y="7972"/>
                </a:lnTo>
                <a:lnTo>
                  <a:pt x="318818" y="3590"/>
                </a:lnTo>
                <a:lnTo>
                  <a:pt x="296819" y="909"/>
                </a:lnTo>
                <a:lnTo>
                  <a:pt x="274320" y="0"/>
                </a:lnTo>
                <a:lnTo>
                  <a:pt x="251820" y="909"/>
                </a:lnTo>
                <a:lnTo>
                  <a:pt x="229821" y="3590"/>
                </a:lnTo>
                <a:lnTo>
                  <a:pt x="208395" y="7972"/>
                </a:lnTo>
                <a:lnTo>
                  <a:pt x="187610" y="13985"/>
                </a:lnTo>
                <a:lnTo>
                  <a:pt x="167538" y="21558"/>
                </a:lnTo>
                <a:lnTo>
                  <a:pt x="148250" y="30619"/>
                </a:lnTo>
                <a:lnTo>
                  <a:pt x="129816" y="41100"/>
                </a:lnTo>
                <a:lnTo>
                  <a:pt x="112306" y="52929"/>
                </a:lnTo>
                <a:lnTo>
                  <a:pt x="95792" y="66035"/>
                </a:lnTo>
                <a:lnTo>
                  <a:pt x="80343" y="80348"/>
                </a:lnTo>
                <a:lnTo>
                  <a:pt x="66030" y="95797"/>
                </a:lnTo>
                <a:lnTo>
                  <a:pt x="52925" y="112312"/>
                </a:lnTo>
                <a:lnTo>
                  <a:pt x="41097" y="129821"/>
                </a:lnTo>
                <a:lnTo>
                  <a:pt x="30617" y="148256"/>
                </a:lnTo>
                <a:lnTo>
                  <a:pt x="21556" y="167544"/>
                </a:lnTo>
                <a:lnTo>
                  <a:pt x="13984" y="187615"/>
                </a:lnTo>
                <a:lnTo>
                  <a:pt x="7971" y="208399"/>
                </a:lnTo>
                <a:lnTo>
                  <a:pt x="3590" y="229824"/>
                </a:lnTo>
                <a:lnTo>
                  <a:pt x="909" y="251822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7" name="object 187"/>
          <p:cNvSpPr/>
          <p:nvPr/>
        </p:nvSpPr>
        <p:spPr>
          <a:xfrm>
            <a:off x="8332978" y="4243336"/>
            <a:ext cx="461670" cy="215798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8" name="object 188"/>
          <p:cNvSpPr/>
          <p:nvPr/>
        </p:nvSpPr>
        <p:spPr>
          <a:xfrm>
            <a:off x="8332978" y="4243336"/>
            <a:ext cx="461670" cy="2157984"/>
          </a:xfrm>
          <a:custGeom>
            <a:avLst/>
            <a:gdLst/>
            <a:ahLst/>
            <a:cxnLst/>
            <a:rect l="l" t="t" r="r" b="b"/>
            <a:pathLst>
              <a:path w="461670" h="2157983">
                <a:moveTo>
                  <a:pt x="461670" y="0"/>
                </a:moveTo>
                <a:lnTo>
                  <a:pt x="461645" y="2157984"/>
                </a:lnTo>
                <a:lnTo>
                  <a:pt x="461670" y="0"/>
                </a:lnTo>
              </a:path>
            </a:pathLst>
          </a:custGeom>
          <a:ln w="12700">
            <a:solidFill>
              <a:srgbClr val="4D7AC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9" name="object 189"/>
          <p:cNvSpPr/>
          <p:nvPr/>
        </p:nvSpPr>
        <p:spPr>
          <a:xfrm>
            <a:off x="8332978" y="4243336"/>
            <a:ext cx="461670" cy="215798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0" name="object 190"/>
          <p:cNvSpPr/>
          <p:nvPr/>
        </p:nvSpPr>
        <p:spPr>
          <a:xfrm>
            <a:off x="8332978" y="4243336"/>
            <a:ext cx="461670" cy="2157984"/>
          </a:xfrm>
          <a:custGeom>
            <a:avLst/>
            <a:gdLst/>
            <a:ahLst/>
            <a:cxnLst/>
            <a:rect l="l" t="t" r="r" b="b"/>
            <a:pathLst>
              <a:path w="461670" h="2157983">
                <a:moveTo>
                  <a:pt x="0" y="2157984"/>
                </a:moveTo>
                <a:lnTo>
                  <a:pt x="461670" y="2157984"/>
                </a:lnTo>
                <a:lnTo>
                  <a:pt x="461670" y="0"/>
                </a:lnTo>
                <a:lnTo>
                  <a:pt x="0" y="0"/>
                </a:lnTo>
                <a:lnTo>
                  <a:pt x="0" y="2157984"/>
                </a:lnTo>
                <a:close/>
              </a:path>
            </a:pathLst>
          </a:custGeom>
          <a:ln w="12700">
            <a:solidFill>
              <a:srgbClr val="4D7AC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1" name="object 191"/>
          <p:cNvSpPr/>
          <p:nvPr/>
        </p:nvSpPr>
        <p:spPr>
          <a:xfrm>
            <a:off x="179514" y="130492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2" name="object 192"/>
          <p:cNvSpPr/>
          <p:nvPr/>
        </p:nvSpPr>
        <p:spPr>
          <a:xfrm>
            <a:off x="928395" y="130492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3" name="object 193"/>
          <p:cNvSpPr/>
          <p:nvPr/>
        </p:nvSpPr>
        <p:spPr>
          <a:xfrm>
            <a:off x="1677289" y="130492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4" name="object 194"/>
          <p:cNvSpPr/>
          <p:nvPr/>
        </p:nvSpPr>
        <p:spPr>
          <a:xfrm>
            <a:off x="2426208" y="130492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5" name="object 195"/>
          <p:cNvSpPr/>
          <p:nvPr/>
        </p:nvSpPr>
        <p:spPr>
          <a:xfrm>
            <a:off x="3175000" y="130492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6" name="object 196"/>
          <p:cNvSpPr/>
          <p:nvPr/>
        </p:nvSpPr>
        <p:spPr>
          <a:xfrm>
            <a:off x="3923919" y="130492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7" name="object 197"/>
          <p:cNvSpPr/>
          <p:nvPr/>
        </p:nvSpPr>
        <p:spPr>
          <a:xfrm>
            <a:off x="4672838" y="130492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8" name="object 198"/>
          <p:cNvSpPr/>
          <p:nvPr/>
        </p:nvSpPr>
        <p:spPr>
          <a:xfrm>
            <a:off x="5421757" y="130492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9" name="object 199"/>
          <p:cNvSpPr/>
          <p:nvPr/>
        </p:nvSpPr>
        <p:spPr>
          <a:xfrm>
            <a:off x="6170549" y="130492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0" name="object 200"/>
          <p:cNvSpPr/>
          <p:nvPr/>
        </p:nvSpPr>
        <p:spPr>
          <a:xfrm>
            <a:off x="6919468" y="130492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1" name="object 201"/>
          <p:cNvSpPr/>
          <p:nvPr/>
        </p:nvSpPr>
        <p:spPr>
          <a:xfrm>
            <a:off x="179514" y="164020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2" name="object 202"/>
          <p:cNvSpPr/>
          <p:nvPr/>
        </p:nvSpPr>
        <p:spPr>
          <a:xfrm>
            <a:off x="928395" y="164020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3" name="object 203"/>
          <p:cNvSpPr/>
          <p:nvPr/>
        </p:nvSpPr>
        <p:spPr>
          <a:xfrm>
            <a:off x="1677289" y="164020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4" name="object 204"/>
          <p:cNvSpPr/>
          <p:nvPr/>
        </p:nvSpPr>
        <p:spPr>
          <a:xfrm>
            <a:off x="2426208" y="164020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5" name="object 205"/>
          <p:cNvSpPr/>
          <p:nvPr/>
        </p:nvSpPr>
        <p:spPr>
          <a:xfrm>
            <a:off x="3175000" y="164020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6" name="object 206"/>
          <p:cNvSpPr/>
          <p:nvPr/>
        </p:nvSpPr>
        <p:spPr>
          <a:xfrm>
            <a:off x="3923919" y="164020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7" name="object 207"/>
          <p:cNvSpPr/>
          <p:nvPr/>
        </p:nvSpPr>
        <p:spPr>
          <a:xfrm>
            <a:off x="4672838" y="164020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8" name="object 208"/>
          <p:cNvSpPr/>
          <p:nvPr/>
        </p:nvSpPr>
        <p:spPr>
          <a:xfrm>
            <a:off x="5421757" y="164020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9" name="object 209"/>
          <p:cNvSpPr/>
          <p:nvPr/>
        </p:nvSpPr>
        <p:spPr>
          <a:xfrm>
            <a:off x="6170549" y="164020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0" name="object 210"/>
          <p:cNvSpPr/>
          <p:nvPr/>
        </p:nvSpPr>
        <p:spPr>
          <a:xfrm>
            <a:off x="6919468" y="164020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1" name="object 211"/>
          <p:cNvSpPr/>
          <p:nvPr/>
        </p:nvSpPr>
        <p:spPr>
          <a:xfrm>
            <a:off x="179514" y="197548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2" name="object 212"/>
          <p:cNvSpPr/>
          <p:nvPr/>
        </p:nvSpPr>
        <p:spPr>
          <a:xfrm>
            <a:off x="928395" y="197548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3" name="object 213"/>
          <p:cNvSpPr/>
          <p:nvPr/>
        </p:nvSpPr>
        <p:spPr>
          <a:xfrm>
            <a:off x="1677289" y="197548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4" name="object 214"/>
          <p:cNvSpPr/>
          <p:nvPr/>
        </p:nvSpPr>
        <p:spPr>
          <a:xfrm>
            <a:off x="2426208" y="197548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5" name="object 215"/>
          <p:cNvSpPr/>
          <p:nvPr/>
        </p:nvSpPr>
        <p:spPr>
          <a:xfrm>
            <a:off x="3175000" y="197548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6" name="object 216"/>
          <p:cNvSpPr/>
          <p:nvPr/>
        </p:nvSpPr>
        <p:spPr>
          <a:xfrm>
            <a:off x="3923919" y="197548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7" name="object 217"/>
          <p:cNvSpPr/>
          <p:nvPr/>
        </p:nvSpPr>
        <p:spPr>
          <a:xfrm>
            <a:off x="4672838" y="197548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8" name="object 218"/>
          <p:cNvSpPr/>
          <p:nvPr/>
        </p:nvSpPr>
        <p:spPr>
          <a:xfrm>
            <a:off x="5421757" y="197548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9" name="object 219"/>
          <p:cNvSpPr/>
          <p:nvPr/>
        </p:nvSpPr>
        <p:spPr>
          <a:xfrm>
            <a:off x="6170549" y="197548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0" name="object 220"/>
          <p:cNvSpPr/>
          <p:nvPr/>
        </p:nvSpPr>
        <p:spPr>
          <a:xfrm>
            <a:off x="6919468" y="197548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1" name="object 221"/>
          <p:cNvSpPr/>
          <p:nvPr/>
        </p:nvSpPr>
        <p:spPr>
          <a:xfrm>
            <a:off x="179514" y="231076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2" name="object 222"/>
          <p:cNvSpPr/>
          <p:nvPr/>
        </p:nvSpPr>
        <p:spPr>
          <a:xfrm>
            <a:off x="928395" y="231076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3" name="object 223"/>
          <p:cNvSpPr/>
          <p:nvPr/>
        </p:nvSpPr>
        <p:spPr>
          <a:xfrm>
            <a:off x="1677289" y="231076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4" name="object 224"/>
          <p:cNvSpPr/>
          <p:nvPr/>
        </p:nvSpPr>
        <p:spPr>
          <a:xfrm>
            <a:off x="2426208" y="231076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5" name="object 225"/>
          <p:cNvSpPr/>
          <p:nvPr/>
        </p:nvSpPr>
        <p:spPr>
          <a:xfrm>
            <a:off x="3175000" y="231076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6" name="object 226"/>
          <p:cNvSpPr/>
          <p:nvPr/>
        </p:nvSpPr>
        <p:spPr>
          <a:xfrm>
            <a:off x="3923919" y="231076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7" name="object 227"/>
          <p:cNvSpPr/>
          <p:nvPr/>
        </p:nvSpPr>
        <p:spPr>
          <a:xfrm>
            <a:off x="4672838" y="231076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8" name="object 228"/>
          <p:cNvSpPr/>
          <p:nvPr/>
        </p:nvSpPr>
        <p:spPr>
          <a:xfrm>
            <a:off x="5421757" y="231076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9" name="object 229"/>
          <p:cNvSpPr/>
          <p:nvPr/>
        </p:nvSpPr>
        <p:spPr>
          <a:xfrm>
            <a:off x="6170549" y="231076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0" name="object 230"/>
          <p:cNvSpPr/>
          <p:nvPr/>
        </p:nvSpPr>
        <p:spPr>
          <a:xfrm>
            <a:off x="6919468" y="231076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1" name="object 231"/>
          <p:cNvSpPr/>
          <p:nvPr/>
        </p:nvSpPr>
        <p:spPr>
          <a:xfrm>
            <a:off x="179514" y="264604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2" name="object 232"/>
          <p:cNvSpPr/>
          <p:nvPr/>
        </p:nvSpPr>
        <p:spPr>
          <a:xfrm>
            <a:off x="928395" y="264604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3" name="object 233"/>
          <p:cNvSpPr/>
          <p:nvPr/>
        </p:nvSpPr>
        <p:spPr>
          <a:xfrm>
            <a:off x="1677289" y="264604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4" name="object 234"/>
          <p:cNvSpPr/>
          <p:nvPr/>
        </p:nvSpPr>
        <p:spPr>
          <a:xfrm>
            <a:off x="2426208" y="264604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5" name="object 235"/>
          <p:cNvSpPr/>
          <p:nvPr/>
        </p:nvSpPr>
        <p:spPr>
          <a:xfrm>
            <a:off x="3175000" y="264604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6" name="object 236"/>
          <p:cNvSpPr/>
          <p:nvPr/>
        </p:nvSpPr>
        <p:spPr>
          <a:xfrm>
            <a:off x="3923919" y="264604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7" name="object 237"/>
          <p:cNvSpPr/>
          <p:nvPr/>
        </p:nvSpPr>
        <p:spPr>
          <a:xfrm>
            <a:off x="4672838" y="264604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8" name="object 238"/>
          <p:cNvSpPr/>
          <p:nvPr/>
        </p:nvSpPr>
        <p:spPr>
          <a:xfrm>
            <a:off x="5421757" y="264604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9" name="object 239"/>
          <p:cNvSpPr/>
          <p:nvPr/>
        </p:nvSpPr>
        <p:spPr>
          <a:xfrm>
            <a:off x="6170549" y="264604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0" name="object 240"/>
          <p:cNvSpPr/>
          <p:nvPr/>
        </p:nvSpPr>
        <p:spPr>
          <a:xfrm>
            <a:off x="6919468" y="264604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1" name="object 241"/>
          <p:cNvSpPr/>
          <p:nvPr/>
        </p:nvSpPr>
        <p:spPr>
          <a:xfrm>
            <a:off x="179514" y="298132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2" name="object 242"/>
          <p:cNvSpPr/>
          <p:nvPr/>
        </p:nvSpPr>
        <p:spPr>
          <a:xfrm>
            <a:off x="928395" y="298132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3" name="object 243"/>
          <p:cNvSpPr/>
          <p:nvPr/>
        </p:nvSpPr>
        <p:spPr>
          <a:xfrm>
            <a:off x="1677289" y="298132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4" name="object 244"/>
          <p:cNvSpPr/>
          <p:nvPr/>
        </p:nvSpPr>
        <p:spPr>
          <a:xfrm>
            <a:off x="2426208" y="298132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5" name="object 245"/>
          <p:cNvSpPr/>
          <p:nvPr/>
        </p:nvSpPr>
        <p:spPr>
          <a:xfrm>
            <a:off x="3175000" y="298132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6" name="object 246"/>
          <p:cNvSpPr/>
          <p:nvPr/>
        </p:nvSpPr>
        <p:spPr>
          <a:xfrm>
            <a:off x="3923919" y="298132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7" name="object 247"/>
          <p:cNvSpPr/>
          <p:nvPr/>
        </p:nvSpPr>
        <p:spPr>
          <a:xfrm>
            <a:off x="4672838" y="298132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8" name="object 248"/>
          <p:cNvSpPr/>
          <p:nvPr/>
        </p:nvSpPr>
        <p:spPr>
          <a:xfrm>
            <a:off x="5421757" y="298132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9" name="object 249"/>
          <p:cNvSpPr/>
          <p:nvPr/>
        </p:nvSpPr>
        <p:spPr>
          <a:xfrm>
            <a:off x="6170549" y="298132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0" name="object 250"/>
          <p:cNvSpPr/>
          <p:nvPr/>
        </p:nvSpPr>
        <p:spPr>
          <a:xfrm>
            <a:off x="6919468" y="298132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1" name="object 251"/>
          <p:cNvSpPr/>
          <p:nvPr/>
        </p:nvSpPr>
        <p:spPr>
          <a:xfrm>
            <a:off x="179514" y="331660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2" name="object 252"/>
          <p:cNvSpPr/>
          <p:nvPr/>
        </p:nvSpPr>
        <p:spPr>
          <a:xfrm>
            <a:off x="928395" y="331660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3" name="object 253"/>
          <p:cNvSpPr/>
          <p:nvPr/>
        </p:nvSpPr>
        <p:spPr>
          <a:xfrm>
            <a:off x="1677289" y="331660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4" name="object 254"/>
          <p:cNvSpPr/>
          <p:nvPr/>
        </p:nvSpPr>
        <p:spPr>
          <a:xfrm>
            <a:off x="2426208" y="331660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5" name="object 255"/>
          <p:cNvSpPr/>
          <p:nvPr/>
        </p:nvSpPr>
        <p:spPr>
          <a:xfrm>
            <a:off x="3175000" y="331660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6" name="object 256"/>
          <p:cNvSpPr/>
          <p:nvPr/>
        </p:nvSpPr>
        <p:spPr>
          <a:xfrm>
            <a:off x="3923919" y="331660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7" name="object 257"/>
          <p:cNvSpPr/>
          <p:nvPr/>
        </p:nvSpPr>
        <p:spPr>
          <a:xfrm>
            <a:off x="4672838" y="331660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8" name="object 258"/>
          <p:cNvSpPr/>
          <p:nvPr/>
        </p:nvSpPr>
        <p:spPr>
          <a:xfrm>
            <a:off x="5421757" y="331660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9" name="object 259"/>
          <p:cNvSpPr/>
          <p:nvPr/>
        </p:nvSpPr>
        <p:spPr>
          <a:xfrm>
            <a:off x="6170549" y="331660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0" name="object 260"/>
          <p:cNvSpPr/>
          <p:nvPr/>
        </p:nvSpPr>
        <p:spPr>
          <a:xfrm>
            <a:off x="6919468" y="331660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1" name="object 261"/>
          <p:cNvSpPr/>
          <p:nvPr/>
        </p:nvSpPr>
        <p:spPr>
          <a:xfrm>
            <a:off x="179514" y="3651884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2" name="object 262"/>
          <p:cNvSpPr/>
          <p:nvPr/>
        </p:nvSpPr>
        <p:spPr>
          <a:xfrm>
            <a:off x="928395" y="3651884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3" name="object 263"/>
          <p:cNvSpPr/>
          <p:nvPr/>
        </p:nvSpPr>
        <p:spPr>
          <a:xfrm>
            <a:off x="1677289" y="3651884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4" name="object 264"/>
          <p:cNvSpPr/>
          <p:nvPr/>
        </p:nvSpPr>
        <p:spPr>
          <a:xfrm>
            <a:off x="2426208" y="3651884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5" name="object 265"/>
          <p:cNvSpPr/>
          <p:nvPr/>
        </p:nvSpPr>
        <p:spPr>
          <a:xfrm>
            <a:off x="3175000" y="3651884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6" name="object 266"/>
          <p:cNvSpPr/>
          <p:nvPr/>
        </p:nvSpPr>
        <p:spPr>
          <a:xfrm>
            <a:off x="3923919" y="3651884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7" name="object 267"/>
          <p:cNvSpPr/>
          <p:nvPr/>
        </p:nvSpPr>
        <p:spPr>
          <a:xfrm>
            <a:off x="4672838" y="3651884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8" name="object 268"/>
          <p:cNvSpPr/>
          <p:nvPr/>
        </p:nvSpPr>
        <p:spPr>
          <a:xfrm>
            <a:off x="5421757" y="3651884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9" name="object 269"/>
          <p:cNvSpPr/>
          <p:nvPr/>
        </p:nvSpPr>
        <p:spPr>
          <a:xfrm>
            <a:off x="6170549" y="3651884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0" name="object 270"/>
          <p:cNvSpPr/>
          <p:nvPr/>
        </p:nvSpPr>
        <p:spPr>
          <a:xfrm>
            <a:off x="6919468" y="3651884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1" name="object 271"/>
          <p:cNvSpPr/>
          <p:nvPr/>
        </p:nvSpPr>
        <p:spPr>
          <a:xfrm>
            <a:off x="179514" y="3987165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80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2" name="object 272"/>
          <p:cNvSpPr/>
          <p:nvPr/>
        </p:nvSpPr>
        <p:spPr>
          <a:xfrm>
            <a:off x="928395" y="3987165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80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3" name="object 273"/>
          <p:cNvSpPr/>
          <p:nvPr/>
        </p:nvSpPr>
        <p:spPr>
          <a:xfrm>
            <a:off x="1677289" y="3987165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80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4" name="object 274"/>
          <p:cNvSpPr/>
          <p:nvPr/>
        </p:nvSpPr>
        <p:spPr>
          <a:xfrm>
            <a:off x="2426208" y="3987165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80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5" name="object 275"/>
          <p:cNvSpPr/>
          <p:nvPr/>
        </p:nvSpPr>
        <p:spPr>
          <a:xfrm>
            <a:off x="3175000" y="3987165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80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6" name="object 276"/>
          <p:cNvSpPr/>
          <p:nvPr/>
        </p:nvSpPr>
        <p:spPr>
          <a:xfrm>
            <a:off x="3923919" y="3987165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80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7" name="object 277"/>
          <p:cNvSpPr/>
          <p:nvPr/>
        </p:nvSpPr>
        <p:spPr>
          <a:xfrm>
            <a:off x="4672838" y="3987165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80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8" name="object 278"/>
          <p:cNvSpPr/>
          <p:nvPr/>
        </p:nvSpPr>
        <p:spPr>
          <a:xfrm>
            <a:off x="5421757" y="3987165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80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9" name="object 279"/>
          <p:cNvSpPr/>
          <p:nvPr/>
        </p:nvSpPr>
        <p:spPr>
          <a:xfrm>
            <a:off x="6170549" y="3987165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80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0" name="object 280"/>
          <p:cNvSpPr/>
          <p:nvPr/>
        </p:nvSpPr>
        <p:spPr>
          <a:xfrm>
            <a:off x="6919468" y="3987165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80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1" name="object 281"/>
          <p:cNvSpPr/>
          <p:nvPr/>
        </p:nvSpPr>
        <p:spPr>
          <a:xfrm>
            <a:off x="179514" y="4322445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2" name="object 282"/>
          <p:cNvSpPr/>
          <p:nvPr/>
        </p:nvSpPr>
        <p:spPr>
          <a:xfrm>
            <a:off x="928395" y="4322445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3" name="object 283"/>
          <p:cNvSpPr/>
          <p:nvPr/>
        </p:nvSpPr>
        <p:spPr>
          <a:xfrm>
            <a:off x="1677289" y="4322445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4" name="object 284"/>
          <p:cNvSpPr/>
          <p:nvPr/>
        </p:nvSpPr>
        <p:spPr>
          <a:xfrm>
            <a:off x="2426208" y="4322445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5" name="object 285"/>
          <p:cNvSpPr/>
          <p:nvPr/>
        </p:nvSpPr>
        <p:spPr>
          <a:xfrm>
            <a:off x="3175000" y="4322445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6" name="object 286"/>
          <p:cNvSpPr/>
          <p:nvPr/>
        </p:nvSpPr>
        <p:spPr>
          <a:xfrm>
            <a:off x="3923919" y="4322445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7" name="object 287"/>
          <p:cNvSpPr/>
          <p:nvPr/>
        </p:nvSpPr>
        <p:spPr>
          <a:xfrm>
            <a:off x="4672838" y="4322445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8" name="object 288"/>
          <p:cNvSpPr/>
          <p:nvPr/>
        </p:nvSpPr>
        <p:spPr>
          <a:xfrm>
            <a:off x="5421757" y="4322445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9" name="object 289"/>
          <p:cNvSpPr/>
          <p:nvPr/>
        </p:nvSpPr>
        <p:spPr>
          <a:xfrm>
            <a:off x="6170549" y="4322445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0" name="object 290"/>
          <p:cNvSpPr/>
          <p:nvPr/>
        </p:nvSpPr>
        <p:spPr>
          <a:xfrm>
            <a:off x="6919468" y="4322445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1" name="object 291"/>
          <p:cNvSpPr/>
          <p:nvPr/>
        </p:nvSpPr>
        <p:spPr>
          <a:xfrm>
            <a:off x="179514" y="4657725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2" name="object 292"/>
          <p:cNvSpPr/>
          <p:nvPr/>
        </p:nvSpPr>
        <p:spPr>
          <a:xfrm>
            <a:off x="928395" y="4657725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3" name="object 293"/>
          <p:cNvSpPr/>
          <p:nvPr/>
        </p:nvSpPr>
        <p:spPr>
          <a:xfrm>
            <a:off x="1677289" y="4657725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4" name="object 294"/>
          <p:cNvSpPr/>
          <p:nvPr/>
        </p:nvSpPr>
        <p:spPr>
          <a:xfrm>
            <a:off x="2426208" y="4657725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5" name="object 295"/>
          <p:cNvSpPr/>
          <p:nvPr/>
        </p:nvSpPr>
        <p:spPr>
          <a:xfrm>
            <a:off x="3175000" y="4657725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6" name="object 296"/>
          <p:cNvSpPr/>
          <p:nvPr/>
        </p:nvSpPr>
        <p:spPr>
          <a:xfrm>
            <a:off x="3923919" y="4657725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7" name="object 297"/>
          <p:cNvSpPr/>
          <p:nvPr/>
        </p:nvSpPr>
        <p:spPr>
          <a:xfrm>
            <a:off x="4672838" y="4657725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8" name="object 298"/>
          <p:cNvSpPr/>
          <p:nvPr/>
        </p:nvSpPr>
        <p:spPr>
          <a:xfrm>
            <a:off x="5421757" y="4657725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9" name="object 299"/>
          <p:cNvSpPr/>
          <p:nvPr/>
        </p:nvSpPr>
        <p:spPr>
          <a:xfrm>
            <a:off x="6170549" y="4657725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0" name="object 300"/>
          <p:cNvSpPr/>
          <p:nvPr/>
        </p:nvSpPr>
        <p:spPr>
          <a:xfrm>
            <a:off x="6919468" y="4657725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1" name="object 301"/>
          <p:cNvSpPr/>
          <p:nvPr/>
        </p:nvSpPr>
        <p:spPr>
          <a:xfrm>
            <a:off x="179514" y="499300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2" name="object 302"/>
          <p:cNvSpPr/>
          <p:nvPr/>
        </p:nvSpPr>
        <p:spPr>
          <a:xfrm>
            <a:off x="928395" y="499300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3" name="object 303"/>
          <p:cNvSpPr/>
          <p:nvPr/>
        </p:nvSpPr>
        <p:spPr>
          <a:xfrm>
            <a:off x="1677289" y="499300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4" name="object 304"/>
          <p:cNvSpPr/>
          <p:nvPr/>
        </p:nvSpPr>
        <p:spPr>
          <a:xfrm>
            <a:off x="2426208" y="499300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5" name="object 305"/>
          <p:cNvSpPr/>
          <p:nvPr/>
        </p:nvSpPr>
        <p:spPr>
          <a:xfrm>
            <a:off x="3175000" y="499300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6" name="object 306"/>
          <p:cNvSpPr/>
          <p:nvPr/>
        </p:nvSpPr>
        <p:spPr>
          <a:xfrm>
            <a:off x="3923919" y="499300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7" name="object 307"/>
          <p:cNvSpPr/>
          <p:nvPr/>
        </p:nvSpPr>
        <p:spPr>
          <a:xfrm>
            <a:off x="4672838" y="499300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8" name="object 308"/>
          <p:cNvSpPr/>
          <p:nvPr/>
        </p:nvSpPr>
        <p:spPr>
          <a:xfrm>
            <a:off x="5421757" y="499300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9" name="object 309"/>
          <p:cNvSpPr/>
          <p:nvPr/>
        </p:nvSpPr>
        <p:spPr>
          <a:xfrm>
            <a:off x="6170549" y="499300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0" name="object 310"/>
          <p:cNvSpPr/>
          <p:nvPr/>
        </p:nvSpPr>
        <p:spPr>
          <a:xfrm>
            <a:off x="6919468" y="499300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1" name="object 311"/>
          <p:cNvSpPr/>
          <p:nvPr/>
        </p:nvSpPr>
        <p:spPr>
          <a:xfrm>
            <a:off x="179514" y="5328234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80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2" name="object 312"/>
          <p:cNvSpPr/>
          <p:nvPr/>
        </p:nvSpPr>
        <p:spPr>
          <a:xfrm>
            <a:off x="928395" y="5328234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80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3" name="object 313"/>
          <p:cNvSpPr/>
          <p:nvPr/>
        </p:nvSpPr>
        <p:spPr>
          <a:xfrm>
            <a:off x="1677289" y="5328234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80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4" name="object 314"/>
          <p:cNvSpPr/>
          <p:nvPr/>
        </p:nvSpPr>
        <p:spPr>
          <a:xfrm>
            <a:off x="2426208" y="5328234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80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5" name="object 315"/>
          <p:cNvSpPr/>
          <p:nvPr/>
        </p:nvSpPr>
        <p:spPr>
          <a:xfrm>
            <a:off x="3175000" y="5328234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80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6" name="object 316"/>
          <p:cNvSpPr/>
          <p:nvPr/>
        </p:nvSpPr>
        <p:spPr>
          <a:xfrm>
            <a:off x="3923919" y="5328234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80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7" name="object 317"/>
          <p:cNvSpPr/>
          <p:nvPr/>
        </p:nvSpPr>
        <p:spPr>
          <a:xfrm>
            <a:off x="4672838" y="5328234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80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8" name="object 318"/>
          <p:cNvSpPr/>
          <p:nvPr/>
        </p:nvSpPr>
        <p:spPr>
          <a:xfrm>
            <a:off x="5421757" y="5328234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80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9" name="object 319"/>
          <p:cNvSpPr/>
          <p:nvPr/>
        </p:nvSpPr>
        <p:spPr>
          <a:xfrm>
            <a:off x="6170549" y="5328234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80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0" name="object 320"/>
          <p:cNvSpPr/>
          <p:nvPr/>
        </p:nvSpPr>
        <p:spPr>
          <a:xfrm>
            <a:off x="6919468" y="5328234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80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1" name="object 321"/>
          <p:cNvSpPr/>
          <p:nvPr/>
        </p:nvSpPr>
        <p:spPr>
          <a:xfrm>
            <a:off x="179514" y="5663514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2" name="object 322"/>
          <p:cNvSpPr/>
          <p:nvPr/>
        </p:nvSpPr>
        <p:spPr>
          <a:xfrm>
            <a:off x="928395" y="5663514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3" name="object 323"/>
          <p:cNvSpPr/>
          <p:nvPr/>
        </p:nvSpPr>
        <p:spPr>
          <a:xfrm>
            <a:off x="1677289" y="5663514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4" name="object 324"/>
          <p:cNvSpPr/>
          <p:nvPr/>
        </p:nvSpPr>
        <p:spPr>
          <a:xfrm>
            <a:off x="2426208" y="5663514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5" name="object 325"/>
          <p:cNvSpPr/>
          <p:nvPr/>
        </p:nvSpPr>
        <p:spPr>
          <a:xfrm>
            <a:off x="3175000" y="5663514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6" name="object 326"/>
          <p:cNvSpPr/>
          <p:nvPr/>
        </p:nvSpPr>
        <p:spPr>
          <a:xfrm>
            <a:off x="3923919" y="5663514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7" name="object 327"/>
          <p:cNvSpPr/>
          <p:nvPr/>
        </p:nvSpPr>
        <p:spPr>
          <a:xfrm>
            <a:off x="4672838" y="5663514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8" name="object 328"/>
          <p:cNvSpPr/>
          <p:nvPr/>
        </p:nvSpPr>
        <p:spPr>
          <a:xfrm>
            <a:off x="5421757" y="5663514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9" name="object 329"/>
          <p:cNvSpPr/>
          <p:nvPr/>
        </p:nvSpPr>
        <p:spPr>
          <a:xfrm>
            <a:off x="6170549" y="5663514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0" name="object 330"/>
          <p:cNvSpPr/>
          <p:nvPr/>
        </p:nvSpPr>
        <p:spPr>
          <a:xfrm>
            <a:off x="6919468" y="5663514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1" name="object 331"/>
          <p:cNvSpPr/>
          <p:nvPr/>
        </p:nvSpPr>
        <p:spPr>
          <a:xfrm>
            <a:off x="179514" y="5998794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2" name="object 332"/>
          <p:cNvSpPr/>
          <p:nvPr/>
        </p:nvSpPr>
        <p:spPr>
          <a:xfrm>
            <a:off x="928395" y="5998794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3" name="object 333"/>
          <p:cNvSpPr/>
          <p:nvPr/>
        </p:nvSpPr>
        <p:spPr>
          <a:xfrm>
            <a:off x="1677289" y="5998794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4" name="object 334"/>
          <p:cNvSpPr/>
          <p:nvPr/>
        </p:nvSpPr>
        <p:spPr>
          <a:xfrm>
            <a:off x="2426208" y="5998794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5" name="object 335"/>
          <p:cNvSpPr/>
          <p:nvPr/>
        </p:nvSpPr>
        <p:spPr>
          <a:xfrm>
            <a:off x="3175000" y="5998794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6" name="object 336"/>
          <p:cNvSpPr/>
          <p:nvPr/>
        </p:nvSpPr>
        <p:spPr>
          <a:xfrm>
            <a:off x="3923919" y="5998794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7" name="object 337"/>
          <p:cNvSpPr/>
          <p:nvPr/>
        </p:nvSpPr>
        <p:spPr>
          <a:xfrm>
            <a:off x="4672838" y="5998794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8" name="object 338"/>
          <p:cNvSpPr/>
          <p:nvPr/>
        </p:nvSpPr>
        <p:spPr>
          <a:xfrm>
            <a:off x="5421757" y="5998794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9" name="object 339"/>
          <p:cNvSpPr/>
          <p:nvPr/>
        </p:nvSpPr>
        <p:spPr>
          <a:xfrm>
            <a:off x="6170549" y="5998794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0" name="object 340"/>
          <p:cNvSpPr/>
          <p:nvPr/>
        </p:nvSpPr>
        <p:spPr>
          <a:xfrm>
            <a:off x="6919468" y="5998794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1" name="object 341"/>
          <p:cNvSpPr/>
          <p:nvPr/>
        </p:nvSpPr>
        <p:spPr>
          <a:xfrm>
            <a:off x="179514" y="6334074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2" name="object 342"/>
          <p:cNvSpPr/>
          <p:nvPr/>
        </p:nvSpPr>
        <p:spPr>
          <a:xfrm>
            <a:off x="928395" y="6334074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3" name="object 343"/>
          <p:cNvSpPr/>
          <p:nvPr/>
        </p:nvSpPr>
        <p:spPr>
          <a:xfrm>
            <a:off x="1677289" y="6334074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4" name="object 344"/>
          <p:cNvSpPr/>
          <p:nvPr/>
        </p:nvSpPr>
        <p:spPr>
          <a:xfrm>
            <a:off x="2426208" y="6334074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5" name="object 345"/>
          <p:cNvSpPr/>
          <p:nvPr/>
        </p:nvSpPr>
        <p:spPr>
          <a:xfrm>
            <a:off x="3175000" y="6334074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6" name="object 346"/>
          <p:cNvSpPr/>
          <p:nvPr/>
        </p:nvSpPr>
        <p:spPr>
          <a:xfrm>
            <a:off x="3923919" y="6334074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7" name="object 347"/>
          <p:cNvSpPr/>
          <p:nvPr/>
        </p:nvSpPr>
        <p:spPr>
          <a:xfrm>
            <a:off x="4672838" y="6334074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8" name="object 348"/>
          <p:cNvSpPr/>
          <p:nvPr/>
        </p:nvSpPr>
        <p:spPr>
          <a:xfrm>
            <a:off x="5421757" y="6334074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9" name="object 349"/>
          <p:cNvSpPr/>
          <p:nvPr/>
        </p:nvSpPr>
        <p:spPr>
          <a:xfrm>
            <a:off x="6170549" y="6334074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0" name="object 350"/>
          <p:cNvSpPr/>
          <p:nvPr/>
        </p:nvSpPr>
        <p:spPr>
          <a:xfrm>
            <a:off x="6919468" y="6334074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1" name="object 351"/>
          <p:cNvSpPr/>
          <p:nvPr/>
        </p:nvSpPr>
        <p:spPr>
          <a:xfrm>
            <a:off x="928395" y="963295"/>
            <a:ext cx="0" cy="5712409"/>
          </a:xfrm>
          <a:custGeom>
            <a:avLst/>
            <a:gdLst/>
            <a:ahLst/>
            <a:cxnLst/>
            <a:rect l="l" t="t" r="r" b="b"/>
            <a:pathLst>
              <a:path h="5712409">
                <a:moveTo>
                  <a:pt x="0" y="0"/>
                </a:moveTo>
                <a:lnTo>
                  <a:pt x="0" y="5712409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2" name="object 352"/>
          <p:cNvSpPr/>
          <p:nvPr/>
        </p:nvSpPr>
        <p:spPr>
          <a:xfrm>
            <a:off x="1677289" y="963295"/>
            <a:ext cx="0" cy="5712409"/>
          </a:xfrm>
          <a:custGeom>
            <a:avLst/>
            <a:gdLst/>
            <a:ahLst/>
            <a:cxnLst/>
            <a:rect l="l" t="t" r="r" b="b"/>
            <a:pathLst>
              <a:path h="5712409">
                <a:moveTo>
                  <a:pt x="0" y="0"/>
                </a:moveTo>
                <a:lnTo>
                  <a:pt x="0" y="5712409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3" name="object 353"/>
          <p:cNvSpPr/>
          <p:nvPr/>
        </p:nvSpPr>
        <p:spPr>
          <a:xfrm>
            <a:off x="2426208" y="963295"/>
            <a:ext cx="0" cy="5712409"/>
          </a:xfrm>
          <a:custGeom>
            <a:avLst/>
            <a:gdLst/>
            <a:ahLst/>
            <a:cxnLst/>
            <a:rect l="l" t="t" r="r" b="b"/>
            <a:pathLst>
              <a:path h="5712409">
                <a:moveTo>
                  <a:pt x="0" y="0"/>
                </a:moveTo>
                <a:lnTo>
                  <a:pt x="0" y="5712409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4" name="object 354"/>
          <p:cNvSpPr/>
          <p:nvPr/>
        </p:nvSpPr>
        <p:spPr>
          <a:xfrm>
            <a:off x="3175000" y="963295"/>
            <a:ext cx="0" cy="5712409"/>
          </a:xfrm>
          <a:custGeom>
            <a:avLst/>
            <a:gdLst/>
            <a:ahLst/>
            <a:cxnLst/>
            <a:rect l="l" t="t" r="r" b="b"/>
            <a:pathLst>
              <a:path h="5712409">
                <a:moveTo>
                  <a:pt x="0" y="0"/>
                </a:moveTo>
                <a:lnTo>
                  <a:pt x="0" y="5712409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5" name="object 355"/>
          <p:cNvSpPr/>
          <p:nvPr/>
        </p:nvSpPr>
        <p:spPr>
          <a:xfrm>
            <a:off x="3923919" y="963295"/>
            <a:ext cx="0" cy="5712409"/>
          </a:xfrm>
          <a:custGeom>
            <a:avLst/>
            <a:gdLst/>
            <a:ahLst/>
            <a:cxnLst/>
            <a:rect l="l" t="t" r="r" b="b"/>
            <a:pathLst>
              <a:path h="5712409">
                <a:moveTo>
                  <a:pt x="0" y="0"/>
                </a:moveTo>
                <a:lnTo>
                  <a:pt x="0" y="5712409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6" name="object 356"/>
          <p:cNvSpPr/>
          <p:nvPr/>
        </p:nvSpPr>
        <p:spPr>
          <a:xfrm>
            <a:off x="4672838" y="963295"/>
            <a:ext cx="0" cy="5712409"/>
          </a:xfrm>
          <a:custGeom>
            <a:avLst/>
            <a:gdLst/>
            <a:ahLst/>
            <a:cxnLst/>
            <a:rect l="l" t="t" r="r" b="b"/>
            <a:pathLst>
              <a:path h="5712409">
                <a:moveTo>
                  <a:pt x="0" y="0"/>
                </a:moveTo>
                <a:lnTo>
                  <a:pt x="0" y="5712409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7" name="object 357"/>
          <p:cNvSpPr/>
          <p:nvPr/>
        </p:nvSpPr>
        <p:spPr>
          <a:xfrm>
            <a:off x="5421757" y="963295"/>
            <a:ext cx="0" cy="5712409"/>
          </a:xfrm>
          <a:custGeom>
            <a:avLst/>
            <a:gdLst/>
            <a:ahLst/>
            <a:cxnLst/>
            <a:rect l="l" t="t" r="r" b="b"/>
            <a:pathLst>
              <a:path h="5712409">
                <a:moveTo>
                  <a:pt x="0" y="0"/>
                </a:moveTo>
                <a:lnTo>
                  <a:pt x="0" y="5712409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8" name="object 358"/>
          <p:cNvSpPr/>
          <p:nvPr/>
        </p:nvSpPr>
        <p:spPr>
          <a:xfrm>
            <a:off x="6170549" y="963295"/>
            <a:ext cx="0" cy="5712409"/>
          </a:xfrm>
          <a:custGeom>
            <a:avLst/>
            <a:gdLst/>
            <a:ahLst/>
            <a:cxnLst/>
            <a:rect l="l" t="t" r="r" b="b"/>
            <a:pathLst>
              <a:path h="5712409">
                <a:moveTo>
                  <a:pt x="0" y="0"/>
                </a:moveTo>
                <a:lnTo>
                  <a:pt x="0" y="5712409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9" name="object 359"/>
          <p:cNvSpPr/>
          <p:nvPr/>
        </p:nvSpPr>
        <p:spPr>
          <a:xfrm>
            <a:off x="6919468" y="963295"/>
            <a:ext cx="0" cy="5712409"/>
          </a:xfrm>
          <a:custGeom>
            <a:avLst/>
            <a:gdLst/>
            <a:ahLst/>
            <a:cxnLst/>
            <a:rect l="l" t="t" r="r" b="b"/>
            <a:pathLst>
              <a:path h="5712409">
                <a:moveTo>
                  <a:pt x="0" y="0"/>
                </a:moveTo>
                <a:lnTo>
                  <a:pt x="0" y="5712409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0" name="object 360"/>
          <p:cNvSpPr/>
          <p:nvPr/>
        </p:nvSpPr>
        <p:spPr>
          <a:xfrm>
            <a:off x="173164" y="1304925"/>
            <a:ext cx="7501572" cy="0"/>
          </a:xfrm>
          <a:custGeom>
            <a:avLst/>
            <a:gdLst/>
            <a:ahLst/>
            <a:cxnLst/>
            <a:rect l="l" t="t" r="r" b="b"/>
            <a:pathLst>
              <a:path w="7501572">
                <a:moveTo>
                  <a:pt x="0" y="0"/>
                </a:moveTo>
                <a:lnTo>
                  <a:pt x="7501572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1" name="object 361"/>
          <p:cNvSpPr/>
          <p:nvPr/>
        </p:nvSpPr>
        <p:spPr>
          <a:xfrm>
            <a:off x="173164" y="1640204"/>
            <a:ext cx="7501572" cy="0"/>
          </a:xfrm>
          <a:custGeom>
            <a:avLst/>
            <a:gdLst/>
            <a:ahLst/>
            <a:cxnLst/>
            <a:rect l="l" t="t" r="r" b="b"/>
            <a:pathLst>
              <a:path w="7501572">
                <a:moveTo>
                  <a:pt x="0" y="0"/>
                </a:moveTo>
                <a:lnTo>
                  <a:pt x="7501572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2" name="object 362"/>
          <p:cNvSpPr/>
          <p:nvPr/>
        </p:nvSpPr>
        <p:spPr>
          <a:xfrm>
            <a:off x="173164" y="1975485"/>
            <a:ext cx="7501572" cy="0"/>
          </a:xfrm>
          <a:custGeom>
            <a:avLst/>
            <a:gdLst/>
            <a:ahLst/>
            <a:cxnLst/>
            <a:rect l="l" t="t" r="r" b="b"/>
            <a:pathLst>
              <a:path w="7501572">
                <a:moveTo>
                  <a:pt x="0" y="0"/>
                </a:moveTo>
                <a:lnTo>
                  <a:pt x="7501572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3" name="object 363"/>
          <p:cNvSpPr/>
          <p:nvPr/>
        </p:nvSpPr>
        <p:spPr>
          <a:xfrm>
            <a:off x="173164" y="2310765"/>
            <a:ext cx="7501572" cy="0"/>
          </a:xfrm>
          <a:custGeom>
            <a:avLst/>
            <a:gdLst/>
            <a:ahLst/>
            <a:cxnLst/>
            <a:rect l="l" t="t" r="r" b="b"/>
            <a:pathLst>
              <a:path w="7501572">
                <a:moveTo>
                  <a:pt x="0" y="0"/>
                </a:moveTo>
                <a:lnTo>
                  <a:pt x="7501572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4" name="object 364"/>
          <p:cNvSpPr/>
          <p:nvPr/>
        </p:nvSpPr>
        <p:spPr>
          <a:xfrm>
            <a:off x="173164" y="2646045"/>
            <a:ext cx="7501572" cy="0"/>
          </a:xfrm>
          <a:custGeom>
            <a:avLst/>
            <a:gdLst/>
            <a:ahLst/>
            <a:cxnLst/>
            <a:rect l="l" t="t" r="r" b="b"/>
            <a:pathLst>
              <a:path w="7501572">
                <a:moveTo>
                  <a:pt x="0" y="0"/>
                </a:moveTo>
                <a:lnTo>
                  <a:pt x="7501572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5" name="object 365"/>
          <p:cNvSpPr/>
          <p:nvPr/>
        </p:nvSpPr>
        <p:spPr>
          <a:xfrm>
            <a:off x="173164" y="2981325"/>
            <a:ext cx="7501572" cy="0"/>
          </a:xfrm>
          <a:custGeom>
            <a:avLst/>
            <a:gdLst/>
            <a:ahLst/>
            <a:cxnLst/>
            <a:rect l="l" t="t" r="r" b="b"/>
            <a:pathLst>
              <a:path w="7501572">
                <a:moveTo>
                  <a:pt x="0" y="0"/>
                </a:moveTo>
                <a:lnTo>
                  <a:pt x="7501572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6" name="object 366"/>
          <p:cNvSpPr/>
          <p:nvPr/>
        </p:nvSpPr>
        <p:spPr>
          <a:xfrm>
            <a:off x="173164" y="3316604"/>
            <a:ext cx="7501572" cy="0"/>
          </a:xfrm>
          <a:custGeom>
            <a:avLst/>
            <a:gdLst/>
            <a:ahLst/>
            <a:cxnLst/>
            <a:rect l="l" t="t" r="r" b="b"/>
            <a:pathLst>
              <a:path w="7501572">
                <a:moveTo>
                  <a:pt x="0" y="0"/>
                </a:moveTo>
                <a:lnTo>
                  <a:pt x="7501572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7" name="object 367"/>
          <p:cNvSpPr/>
          <p:nvPr/>
        </p:nvSpPr>
        <p:spPr>
          <a:xfrm>
            <a:off x="173164" y="3651885"/>
            <a:ext cx="7501572" cy="0"/>
          </a:xfrm>
          <a:custGeom>
            <a:avLst/>
            <a:gdLst/>
            <a:ahLst/>
            <a:cxnLst/>
            <a:rect l="l" t="t" r="r" b="b"/>
            <a:pathLst>
              <a:path w="7501572">
                <a:moveTo>
                  <a:pt x="0" y="0"/>
                </a:moveTo>
                <a:lnTo>
                  <a:pt x="7501572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8" name="object 368"/>
          <p:cNvSpPr/>
          <p:nvPr/>
        </p:nvSpPr>
        <p:spPr>
          <a:xfrm>
            <a:off x="173164" y="3987165"/>
            <a:ext cx="7501572" cy="0"/>
          </a:xfrm>
          <a:custGeom>
            <a:avLst/>
            <a:gdLst/>
            <a:ahLst/>
            <a:cxnLst/>
            <a:rect l="l" t="t" r="r" b="b"/>
            <a:pathLst>
              <a:path w="7501572">
                <a:moveTo>
                  <a:pt x="0" y="0"/>
                </a:moveTo>
                <a:lnTo>
                  <a:pt x="7501572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9" name="object 369"/>
          <p:cNvSpPr/>
          <p:nvPr/>
        </p:nvSpPr>
        <p:spPr>
          <a:xfrm>
            <a:off x="173164" y="4322445"/>
            <a:ext cx="7501572" cy="0"/>
          </a:xfrm>
          <a:custGeom>
            <a:avLst/>
            <a:gdLst/>
            <a:ahLst/>
            <a:cxnLst/>
            <a:rect l="l" t="t" r="r" b="b"/>
            <a:pathLst>
              <a:path w="7501572">
                <a:moveTo>
                  <a:pt x="0" y="0"/>
                </a:moveTo>
                <a:lnTo>
                  <a:pt x="7501572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0" name="object 370"/>
          <p:cNvSpPr/>
          <p:nvPr/>
        </p:nvSpPr>
        <p:spPr>
          <a:xfrm>
            <a:off x="173164" y="4657725"/>
            <a:ext cx="7501572" cy="0"/>
          </a:xfrm>
          <a:custGeom>
            <a:avLst/>
            <a:gdLst/>
            <a:ahLst/>
            <a:cxnLst/>
            <a:rect l="l" t="t" r="r" b="b"/>
            <a:pathLst>
              <a:path w="7501572">
                <a:moveTo>
                  <a:pt x="0" y="0"/>
                </a:moveTo>
                <a:lnTo>
                  <a:pt x="7501572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1" name="object 371"/>
          <p:cNvSpPr/>
          <p:nvPr/>
        </p:nvSpPr>
        <p:spPr>
          <a:xfrm>
            <a:off x="173164" y="4993005"/>
            <a:ext cx="7501572" cy="0"/>
          </a:xfrm>
          <a:custGeom>
            <a:avLst/>
            <a:gdLst/>
            <a:ahLst/>
            <a:cxnLst/>
            <a:rect l="l" t="t" r="r" b="b"/>
            <a:pathLst>
              <a:path w="7501572">
                <a:moveTo>
                  <a:pt x="0" y="0"/>
                </a:moveTo>
                <a:lnTo>
                  <a:pt x="7501572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2" name="object 372"/>
          <p:cNvSpPr/>
          <p:nvPr/>
        </p:nvSpPr>
        <p:spPr>
          <a:xfrm>
            <a:off x="173164" y="5328285"/>
            <a:ext cx="7501572" cy="0"/>
          </a:xfrm>
          <a:custGeom>
            <a:avLst/>
            <a:gdLst/>
            <a:ahLst/>
            <a:cxnLst/>
            <a:rect l="l" t="t" r="r" b="b"/>
            <a:pathLst>
              <a:path w="7501572">
                <a:moveTo>
                  <a:pt x="0" y="0"/>
                </a:moveTo>
                <a:lnTo>
                  <a:pt x="7501572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3" name="object 373"/>
          <p:cNvSpPr/>
          <p:nvPr/>
        </p:nvSpPr>
        <p:spPr>
          <a:xfrm>
            <a:off x="173164" y="5663514"/>
            <a:ext cx="7501572" cy="0"/>
          </a:xfrm>
          <a:custGeom>
            <a:avLst/>
            <a:gdLst/>
            <a:ahLst/>
            <a:cxnLst/>
            <a:rect l="l" t="t" r="r" b="b"/>
            <a:pathLst>
              <a:path w="7501572">
                <a:moveTo>
                  <a:pt x="0" y="0"/>
                </a:moveTo>
                <a:lnTo>
                  <a:pt x="7501572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4" name="object 374"/>
          <p:cNvSpPr/>
          <p:nvPr/>
        </p:nvSpPr>
        <p:spPr>
          <a:xfrm>
            <a:off x="173164" y="5998794"/>
            <a:ext cx="7501572" cy="0"/>
          </a:xfrm>
          <a:custGeom>
            <a:avLst/>
            <a:gdLst/>
            <a:ahLst/>
            <a:cxnLst/>
            <a:rect l="l" t="t" r="r" b="b"/>
            <a:pathLst>
              <a:path w="7501572">
                <a:moveTo>
                  <a:pt x="0" y="0"/>
                </a:moveTo>
                <a:lnTo>
                  <a:pt x="7501572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5" name="object 375"/>
          <p:cNvSpPr/>
          <p:nvPr/>
        </p:nvSpPr>
        <p:spPr>
          <a:xfrm>
            <a:off x="173164" y="6334074"/>
            <a:ext cx="7501572" cy="0"/>
          </a:xfrm>
          <a:custGeom>
            <a:avLst/>
            <a:gdLst/>
            <a:ahLst/>
            <a:cxnLst/>
            <a:rect l="l" t="t" r="r" b="b"/>
            <a:pathLst>
              <a:path w="7501572">
                <a:moveTo>
                  <a:pt x="0" y="0"/>
                </a:moveTo>
                <a:lnTo>
                  <a:pt x="7501572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6" name="object 376"/>
          <p:cNvSpPr/>
          <p:nvPr/>
        </p:nvSpPr>
        <p:spPr>
          <a:xfrm>
            <a:off x="179514" y="963295"/>
            <a:ext cx="0" cy="5712409"/>
          </a:xfrm>
          <a:custGeom>
            <a:avLst/>
            <a:gdLst/>
            <a:ahLst/>
            <a:cxnLst/>
            <a:rect l="l" t="t" r="r" b="b"/>
            <a:pathLst>
              <a:path h="5712409">
                <a:moveTo>
                  <a:pt x="0" y="0"/>
                </a:moveTo>
                <a:lnTo>
                  <a:pt x="0" y="5712409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7" name="object 377"/>
          <p:cNvSpPr/>
          <p:nvPr/>
        </p:nvSpPr>
        <p:spPr>
          <a:xfrm>
            <a:off x="7668386" y="963295"/>
            <a:ext cx="0" cy="5712409"/>
          </a:xfrm>
          <a:custGeom>
            <a:avLst/>
            <a:gdLst/>
            <a:ahLst/>
            <a:cxnLst/>
            <a:rect l="l" t="t" r="r" b="b"/>
            <a:pathLst>
              <a:path h="5712409">
                <a:moveTo>
                  <a:pt x="0" y="0"/>
                </a:moveTo>
                <a:lnTo>
                  <a:pt x="0" y="5712409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8" name="object 378"/>
          <p:cNvSpPr/>
          <p:nvPr/>
        </p:nvSpPr>
        <p:spPr>
          <a:xfrm>
            <a:off x="173164" y="969645"/>
            <a:ext cx="7501572" cy="0"/>
          </a:xfrm>
          <a:custGeom>
            <a:avLst/>
            <a:gdLst/>
            <a:ahLst/>
            <a:cxnLst/>
            <a:rect l="l" t="t" r="r" b="b"/>
            <a:pathLst>
              <a:path w="7501572">
                <a:moveTo>
                  <a:pt x="0" y="0"/>
                </a:moveTo>
                <a:lnTo>
                  <a:pt x="7501572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9" name="object 379"/>
          <p:cNvSpPr/>
          <p:nvPr/>
        </p:nvSpPr>
        <p:spPr>
          <a:xfrm>
            <a:off x="173164" y="6669354"/>
            <a:ext cx="7501572" cy="0"/>
          </a:xfrm>
          <a:custGeom>
            <a:avLst/>
            <a:gdLst/>
            <a:ahLst/>
            <a:cxnLst/>
            <a:rect l="l" t="t" r="r" b="b"/>
            <a:pathLst>
              <a:path w="7501572">
                <a:moveTo>
                  <a:pt x="0" y="0"/>
                </a:moveTo>
                <a:lnTo>
                  <a:pt x="7501572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0" name="object 380"/>
          <p:cNvSpPr/>
          <p:nvPr/>
        </p:nvSpPr>
        <p:spPr>
          <a:xfrm>
            <a:off x="8198231" y="1689862"/>
            <a:ext cx="461670" cy="179247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1" name="object 381"/>
          <p:cNvSpPr/>
          <p:nvPr/>
        </p:nvSpPr>
        <p:spPr>
          <a:xfrm>
            <a:off x="8198231" y="1689862"/>
            <a:ext cx="461670" cy="1792477"/>
          </a:xfrm>
          <a:custGeom>
            <a:avLst/>
            <a:gdLst/>
            <a:ahLst/>
            <a:cxnLst/>
            <a:rect l="l" t="t" r="r" b="b"/>
            <a:pathLst>
              <a:path w="461670" h="1792477">
                <a:moveTo>
                  <a:pt x="461670" y="0"/>
                </a:moveTo>
                <a:lnTo>
                  <a:pt x="461645" y="1792477"/>
                </a:lnTo>
                <a:lnTo>
                  <a:pt x="461670" y="0"/>
                </a:lnTo>
              </a:path>
            </a:pathLst>
          </a:custGeom>
          <a:ln w="12700">
            <a:solidFill>
              <a:srgbClr val="FF690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2" name="object 382"/>
          <p:cNvSpPr/>
          <p:nvPr/>
        </p:nvSpPr>
        <p:spPr>
          <a:xfrm>
            <a:off x="8198231" y="1689862"/>
            <a:ext cx="461670" cy="1792477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3" name="object 383"/>
          <p:cNvSpPr/>
          <p:nvPr/>
        </p:nvSpPr>
        <p:spPr>
          <a:xfrm>
            <a:off x="8198231" y="1689862"/>
            <a:ext cx="461670" cy="1792477"/>
          </a:xfrm>
          <a:custGeom>
            <a:avLst/>
            <a:gdLst/>
            <a:ahLst/>
            <a:cxnLst/>
            <a:rect l="l" t="t" r="r" b="b"/>
            <a:pathLst>
              <a:path w="461670" h="1792477">
                <a:moveTo>
                  <a:pt x="0" y="1792477"/>
                </a:moveTo>
                <a:lnTo>
                  <a:pt x="461670" y="1792477"/>
                </a:lnTo>
                <a:lnTo>
                  <a:pt x="461670" y="0"/>
                </a:lnTo>
                <a:lnTo>
                  <a:pt x="0" y="0"/>
                </a:lnTo>
                <a:lnTo>
                  <a:pt x="0" y="1792477"/>
                </a:lnTo>
                <a:close/>
              </a:path>
            </a:pathLst>
          </a:custGeom>
          <a:ln w="12700">
            <a:solidFill>
              <a:srgbClr val="FF690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4" name="object 384"/>
          <p:cNvSpPr/>
          <p:nvPr/>
        </p:nvSpPr>
        <p:spPr>
          <a:xfrm>
            <a:off x="7668386" y="1268729"/>
            <a:ext cx="504063" cy="2664333"/>
          </a:xfrm>
          <a:custGeom>
            <a:avLst/>
            <a:gdLst/>
            <a:ahLst/>
            <a:cxnLst/>
            <a:rect l="l" t="t" r="r" b="b"/>
            <a:pathLst>
              <a:path w="504063" h="2664333">
                <a:moveTo>
                  <a:pt x="0" y="0"/>
                </a:moveTo>
                <a:lnTo>
                  <a:pt x="20669" y="139"/>
                </a:lnTo>
                <a:lnTo>
                  <a:pt x="40878" y="549"/>
                </a:lnTo>
                <a:lnTo>
                  <a:pt x="60561" y="1220"/>
                </a:lnTo>
                <a:lnTo>
                  <a:pt x="79654" y="2140"/>
                </a:lnTo>
                <a:lnTo>
                  <a:pt x="98091" y="3300"/>
                </a:lnTo>
                <a:lnTo>
                  <a:pt x="115808" y="4687"/>
                </a:lnTo>
                <a:lnTo>
                  <a:pt x="132741" y="6292"/>
                </a:lnTo>
                <a:lnTo>
                  <a:pt x="148823" y="8103"/>
                </a:lnTo>
                <a:lnTo>
                  <a:pt x="163991" y="10110"/>
                </a:lnTo>
                <a:lnTo>
                  <a:pt x="178180" y="12303"/>
                </a:lnTo>
                <a:lnTo>
                  <a:pt x="191326" y="14669"/>
                </a:lnTo>
                <a:lnTo>
                  <a:pt x="203362" y="17199"/>
                </a:lnTo>
                <a:lnTo>
                  <a:pt x="214225" y="19882"/>
                </a:lnTo>
                <a:lnTo>
                  <a:pt x="223850" y="22707"/>
                </a:lnTo>
                <a:lnTo>
                  <a:pt x="232171" y="25663"/>
                </a:lnTo>
                <a:lnTo>
                  <a:pt x="244647" y="31927"/>
                </a:lnTo>
                <a:lnTo>
                  <a:pt x="251132" y="38585"/>
                </a:lnTo>
                <a:lnTo>
                  <a:pt x="251968" y="42037"/>
                </a:lnTo>
                <a:lnTo>
                  <a:pt x="251968" y="1290193"/>
                </a:lnTo>
                <a:lnTo>
                  <a:pt x="252803" y="1293644"/>
                </a:lnTo>
                <a:lnTo>
                  <a:pt x="255268" y="1297017"/>
                </a:lnTo>
                <a:lnTo>
                  <a:pt x="264823" y="1303489"/>
                </a:lnTo>
                <a:lnTo>
                  <a:pt x="280113" y="1309522"/>
                </a:lnTo>
                <a:lnTo>
                  <a:pt x="289746" y="1312347"/>
                </a:lnTo>
                <a:lnTo>
                  <a:pt x="300618" y="1315030"/>
                </a:lnTo>
                <a:lnTo>
                  <a:pt x="312663" y="1317560"/>
                </a:lnTo>
                <a:lnTo>
                  <a:pt x="325818" y="1319926"/>
                </a:lnTo>
                <a:lnTo>
                  <a:pt x="340017" y="1322119"/>
                </a:lnTo>
                <a:lnTo>
                  <a:pt x="355194" y="1324126"/>
                </a:lnTo>
                <a:lnTo>
                  <a:pt x="371286" y="1325937"/>
                </a:lnTo>
                <a:lnTo>
                  <a:pt x="388226" y="1327542"/>
                </a:lnTo>
                <a:lnTo>
                  <a:pt x="405951" y="1328929"/>
                </a:lnTo>
                <a:lnTo>
                  <a:pt x="424395" y="1330089"/>
                </a:lnTo>
                <a:lnTo>
                  <a:pt x="443493" y="1331009"/>
                </a:lnTo>
                <a:lnTo>
                  <a:pt x="463180" y="1331680"/>
                </a:lnTo>
                <a:lnTo>
                  <a:pt x="483392" y="1332090"/>
                </a:lnTo>
                <a:lnTo>
                  <a:pt x="504063" y="1332230"/>
                </a:lnTo>
                <a:lnTo>
                  <a:pt x="483392" y="1332369"/>
                </a:lnTo>
                <a:lnTo>
                  <a:pt x="463180" y="1332779"/>
                </a:lnTo>
                <a:lnTo>
                  <a:pt x="443493" y="1333449"/>
                </a:lnTo>
                <a:lnTo>
                  <a:pt x="424395" y="1334369"/>
                </a:lnTo>
                <a:lnTo>
                  <a:pt x="405951" y="1335528"/>
                </a:lnTo>
                <a:lnTo>
                  <a:pt x="388226" y="1336914"/>
                </a:lnTo>
                <a:lnTo>
                  <a:pt x="371286" y="1338516"/>
                </a:lnTo>
                <a:lnTo>
                  <a:pt x="355194" y="1340325"/>
                </a:lnTo>
                <a:lnTo>
                  <a:pt x="340017" y="1342329"/>
                </a:lnTo>
                <a:lnTo>
                  <a:pt x="325818" y="1344517"/>
                </a:lnTo>
                <a:lnTo>
                  <a:pt x="312663" y="1346878"/>
                </a:lnTo>
                <a:lnTo>
                  <a:pt x="300618" y="1349402"/>
                </a:lnTo>
                <a:lnTo>
                  <a:pt x="289746" y="1352077"/>
                </a:lnTo>
                <a:lnTo>
                  <a:pt x="280113" y="1354894"/>
                </a:lnTo>
                <a:lnTo>
                  <a:pt x="271783" y="1357840"/>
                </a:lnTo>
                <a:lnTo>
                  <a:pt x="264823" y="1360905"/>
                </a:lnTo>
                <a:lnTo>
                  <a:pt x="255268" y="1367349"/>
                </a:lnTo>
                <a:lnTo>
                  <a:pt x="251968" y="1374140"/>
                </a:lnTo>
                <a:lnTo>
                  <a:pt x="251968" y="2622296"/>
                </a:lnTo>
                <a:lnTo>
                  <a:pt x="251132" y="2625747"/>
                </a:lnTo>
                <a:lnTo>
                  <a:pt x="248671" y="2629120"/>
                </a:lnTo>
                <a:lnTo>
                  <a:pt x="239125" y="2635592"/>
                </a:lnTo>
                <a:lnTo>
                  <a:pt x="223850" y="2641625"/>
                </a:lnTo>
                <a:lnTo>
                  <a:pt x="214225" y="2644450"/>
                </a:lnTo>
                <a:lnTo>
                  <a:pt x="203362" y="2647133"/>
                </a:lnTo>
                <a:lnTo>
                  <a:pt x="191326" y="2649663"/>
                </a:lnTo>
                <a:lnTo>
                  <a:pt x="178180" y="2652029"/>
                </a:lnTo>
                <a:lnTo>
                  <a:pt x="163991" y="2654222"/>
                </a:lnTo>
                <a:lnTo>
                  <a:pt x="148823" y="2656229"/>
                </a:lnTo>
                <a:lnTo>
                  <a:pt x="132741" y="2658040"/>
                </a:lnTo>
                <a:lnTo>
                  <a:pt x="115808" y="2659645"/>
                </a:lnTo>
                <a:lnTo>
                  <a:pt x="98091" y="2661032"/>
                </a:lnTo>
                <a:lnTo>
                  <a:pt x="79654" y="2662192"/>
                </a:lnTo>
                <a:lnTo>
                  <a:pt x="60561" y="2663112"/>
                </a:lnTo>
                <a:lnTo>
                  <a:pt x="40878" y="2663783"/>
                </a:lnTo>
                <a:lnTo>
                  <a:pt x="20669" y="2664193"/>
                </a:lnTo>
                <a:lnTo>
                  <a:pt x="0" y="2664333"/>
                </a:lnTo>
              </a:path>
            </a:pathLst>
          </a:custGeom>
          <a:ln w="12699">
            <a:solidFill>
              <a:srgbClr val="FF690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5" name="object 385"/>
          <p:cNvSpPr/>
          <p:nvPr/>
        </p:nvSpPr>
        <p:spPr>
          <a:xfrm>
            <a:off x="7668386" y="4005072"/>
            <a:ext cx="504063" cy="2664282"/>
          </a:xfrm>
          <a:custGeom>
            <a:avLst/>
            <a:gdLst/>
            <a:ahLst/>
            <a:cxnLst/>
            <a:rect l="l" t="t" r="r" b="b"/>
            <a:pathLst>
              <a:path w="504063" h="2664282">
                <a:moveTo>
                  <a:pt x="0" y="0"/>
                </a:moveTo>
                <a:lnTo>
                  <a:pt x="20669" y="139"/>
                </a:lnTo>
                <a:lnTo>
                  <a:pt x="40878" y="549"/>
                </a:lnTo>
                <a:lnTo>
                  <a:pt x="60561" y="1220"/>
                </a:lnTo>
                <a:lnTo>
                  <a:pt x="79654" y="2140"/>
                </a:lnTo>
                <a:lnTo>
                  <a:pt x="98091" y="3300"/>
                </a:lnTo>
                <a:lnTo>
                  <a:pt x="115808" y="4687"/>
                </a:lnTo>
                <a:lnTo>
                  <a:pt x="132741" y="6292"/>
                </a:lnTo>
                <a:lnTo>
                  <a:pt x="148823" y="8103"/>
                </a:lnTo>
                <a:lnTo>
                  <a:pt x="163991" y="10110"/>
                </a:lnTo>
                <a:lnTo>
                  <a:pt x="178180" y="12303"/>
                </a:lnTo>
                <a:lnTo>
                  <a:pt x="191326" y="14669"/>
                </a:lnTo>
                <a:lnTo>
                  <a:pt x="203362" y="17199"/>
                </a:lnTo>
                <a:lnTo>
                  <a:pt x="214225" y="19882"/>
                </a:lnTo>
                <a:lnTo>
                  <a:pt x="223850" y="22707"/>
                </a:lnTo>
                <a:lnTo>
                  <a:pt x="232171" y="25663"/>
                </a:lnTo>
                <a:lnTo>
                  <a:pt x="244647" y="31927"/>
                </a:lnTo>
                <a:lnTo>
                  <a:pt x="251132" y="38585"/>
                </a:lnTo>
                <a:lnTo>
                  <a:pt x="251968" y="42036"/>
                </a:lnTo>
                <a:lnTo>
                  <a:pt x="251968" y="1290192"/>
                </a:lnTo>
                <a:lnTo>
                  <a:pt x="252803" y="1293625"/>
                </a:lnTo>
                <a:lnTo>
                  <a:pt x="255268" y="1296983"/>
                </a:lnTo>
                <a:lnTo>
                  <a:pt x="264823" y="1303427"/>
                </a:lnTo>
                <a:lnTo>
                  <a:pt x="280113" y="1309438"/>
                </a:lnTo>
                <a:lnTo>
                  <a:pt x="289746" y="1312255"/>
                </a:lnTo>
                <a:lnTo>
                  <a:pt x="300618" y="1314930"/>
                </a:lnTo>
                <a:lnTo>
                  <a:pt x="312663" y="1317454"/>
                </a:lnTo>
                <a:lnTo>
                  <a:pt x="325818" y="1319815"/>
                </a:lnTo>
                <a:lnTo>
                  <a:pt x="340017" y="1322003"/>
                </a:lnTo>
                <a:lnTo>
                  <a:pt x="355194" y="1324007"/>
                </a:lnTo>
                <a:lnTo>
                  <a:pt x="371286" y="1325816"/>
                </a:lnTo>
                <a:lnTo>
                  <a:pt x="388226" y="1327418"/>
                </a:lnTo>
                <a:lnTo>
                  <a:pt x="405951" y="1328804"/>
                </a:lnTo>
                <a:lnTo>
                  <a:pt x="424395" y="1329963"/>
                </a:lnTo>
                <a:lnTo>
                  <a:pt x="443493" y="1330883"/>
                </a:lnTo>
                <a:lnTo>
                  <a:pt x="463180" y="1331553"/>
                </a:lnTo>
                <a:lnTo>
                  <a:pt x="483392" y="1331963"/>
                </a:lnTo>
                <a:lnTo>
                  <a:pt x="504063" y="1332102"/>
                </a:lnTo>
                <a:lnTo>
                  <a:pt x="483392" y="1332242"/>
                </a:lnTo>
                <a:lnTo>
                  <a:pt x="463180" y="1332652"/>
                </a:lnTo>
                <a:lnTo>
                  <a:pt x="443493" y="1333323"/>
                </a:lnTo>
                <a:lnTo>
                  <a:pt x="424395" y="1334243"/>
                </a:lnTo>
                <a:lnTo>
                  <a:pt x="405951" y="1335403"/>
                </a:lnTo>
                <a:lnTo>
                  <a:pt x="388226" y="1336790"/>
                </a:lnTo>
                <a:lnTo>
                  <a:pt x="371286" y="1338395"/>
                </a:lnTo>
                <a:lnTo>
                  <a:pt x="355194" y="1340206"/>
                </a:lnTo>
                <a:lnTo>
                  <a:pt x="340017" y="1342213"/>
                </a:lnTo>
                <a:lnTo>
                  <a:pt x="325818" y="1344406"/>
                </a:lnTo>
                <a:lnTo>
                  <a:pt x="312663" y="1346772"/>
                </a:lnTo>
                <a:lnTo>
                  <a:pt x="300618" y="1349302"/>
                </a:lnTo>
                <a:lnTo>
                  <a:pt x="289746" y="1351985"/>
                </a:lnTo>
                <a:lnTo>
                  <a:pt x="280113" y="1354810"/>
                </a:lnTo>
                <a:lnTo>
                  <a:pt x="271783" y="1357766"/>
                </a:lnTo>
                <a:lnTo>
                  <a:pt x="264823" y="1360843"/>
                </a:lnTo>
                <a:lnTo>
                  <a:pt x="255268" y="1367315"/>
                </a:lnTo>
                <a:lnTo>
                  <a:pt x="251968" y="1374139"/>
                </a:lnTo>
                <a:lnTo>
                  <a:pt x="251968" y="2622283"/>
                </a:lnTo>
                <a:lnTo>
                  <a:pt x="251132" y="2625728"/>
                </a:lnTo>
                <a:lnTo>
                  <a:pt x="248671" y="2629097"/>
                </a:lnTo>
                <a:lnTo>
                  <a:pt x="239125" y="2635561"/>
                </a:lnTo>
                <a:lnTo>
                  <a:pt x="223850" y="2641587"/>
                </a:lnTo>
                <a:lnTo>
                  <a:pt x="214225" y="2644409"/>
                </a:lnTo>
                <a:lnTo>
                  <a:pt x="203362" y="2647090"/>
                </a:lnTo>
                <a:lnTo>
                  <a:pt x="191326" y="2649618"/>
                </a:lnTo>
                <a:lnTo>
                  <a:pt x="178180" y="2651983"/>
                </a:lnTo>
                <a:lnTo>
                  <a:pt x="163991" y="2654174"/>
                </a:lnTo>
                <a:lnTo>
                  <a:pt x="148823" y="2656181"/>
                </a:lnTo>
                <a:lnTo>
                  <a:pt x="132741" y="2657991"/>
                </a:lnTo>
                <a:lnTo>
                  <a:pt x="115808" y="2659595"/>
                </a:lnTo>
                <a:lnTo>
                  <a:pt x="98091" y="2660982"/>
                </a:lnTo>
                <a:lnTo>
                  <a:pt x="79654" y="2662141"/>
                </a:lnTo>
                <a:lnTo>
                  <a:pt x="60561" y="2663062"/>
                </a:lnTo>
                <a:lnTo>
                  <a:pt x="40878" y="2663732"/>
                </a:lnTo>
                <a:lnTo>
                  <a:pt x="20669" y="2664143"/>
                </a:lnTo>
                <a:lnTo>
                  <a:pt x="0" y="2664282"/>
                </a:lnTo>
              </a:path>
            </a:pathLst>
          </a:custGeom>
          <a:ln w="12699">
            <a:solidFill>
              <a:srgbClr val="4D7AC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3" name="object 183"/>
          <p:cNvSpPr/>
          <p:nvPr/>
        </p:nvSpPr>
        <p:spPr>
          <a:xfrm>
            <a:off x="87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4" name="object 184"/>
          <p:cNvSpPr/>
          <p:nvPr/>
        </p:nvSpPr>
        <p:spPr>
          <a:xfrm>
            <a:off x="53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1" name="object 181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2" name="object 182"/>
          <p:cNvSpPr/>
          <p:nvPr/>
        </p:nvSpPr>
        <p:spPr>
          <a:xfrm>
            <a:off x="89154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0" name="object 180"/>
          <p:cNvSpPr txBox="1"/>
          <p:nvPr/>
        </p:nvSpPr>
        <p:spPr>
          <a:xfrm>
            <a:off x="8669655" y="89902"/>
            <a:ext cx="364279" cy="3383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630"/>
              </a:lnSpc>
              <a:spcBef>
                <a:spcPts val="131"/>
              </a:spcBef>
            </a:pPr>
            <a:r>
              <a:rPr sz="3600" b="1" spc="0" baseline="-1155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2</a:t>
            </a:r>
            <a:r>
              <a:rPr sz="2400" b="1" spc="0" baseline="24262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3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79" name="object 179"/>
          <p:cNvSpPr txBox="1"/>
          <p:nvPr/>
        </p:nvSpPr>
        <p:spPr>
          <a:xfrm>
            <a:off x="158115" y="98024"/>
            <a:ext cx="8493446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190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X</a:t>
            </a: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EMPLE</a:t>
            </a:r>
            <a:r>
              <a:rPr sz="24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:</a:t>
            </a:r>
            <a:r>
              <a:rPr sz="2400" b="1" spc="8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4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OMP</a:t>
            </a:r>
            <a:r>
              <a:rPr sz="190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</a:t>
            </a: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EUR</a:t>
            </a:r>
            <a:r>
              <a:rPr sz="240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/</a:t>
            </a:r>
            <a:r>
              <a:rPr sz="24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D</a:t>
            </a: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É</a:t>
            </a:r>
            <a:r>
              <a:rPr sz="1900" b="1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OMP</a:t>
            </a:r>
            <a:r>
              <a:rPr sz="190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</a:t>
            </a: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EUR</a:t>
            </a:r>
            <a:r>
              <a:rPr sz="1900" b="1" spc="445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19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Y</a:t>
            </a: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</a:t>
            </a:r>
            <a:r>
              <a:rPr sz="19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CH</a:t>
            </a: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RONE</a:t>
            </a:r>
            <a:r>
              <a:rPr sz="1900" b="1" spc="27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MODU</a:t>
            </a:r>
            <a:r>
              <a:rPr sz="1900" b="1" spc="-1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L</a:t>
            </a: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</a:t>
            </a:r>
            <a:endParaRPr sz="1900">
              <a:latin typeface="Century Schoolbook"/>
              <a:cs typeface="Century Schoolbook"/>
            </a:endParaRPr>
          </a:p>
        </p:txBody>
      </p:sp>
      <p:sp>
        <p:nvSpPr>
          <p:cNvPr id="178" name="object 178"/>
          <p:cNvSpPr txBox="1"/>
          <p:nvPr/>
        </p:nvSpPr>
        <p:spPr>
          <a:xfrm>
            <a:off x="3618484" y="499337"/>
            <a:ext cx="1954164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(</a:t>
            </a:r>
            <a:r>
              <a:rPr sz="240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B</a:t>
            </a: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ASCU</a:t>
            </a:r>
            <a:r>
              <a:rPr sz="190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L</a:t>
            </a: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1900" b="1" spc="205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4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T)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77" name="object 177"/>
          <p:cNvSpPr txBox="1"/>
          <p:nvPr/>
        </p:nvSpPr>
        <p:spPr>
          <a:xfrm rot="16200000">
            <a:off x="7641578" y="2432480"/>
            <a:ext cx="1659619" cy="3282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spc="0" dirty="0" smtClean="0">
                <a:latin typeface="Century Schoolbook"/>
                <a:cs typeface="Century Schoolbook"/>
              </a:rPr>
              <a:t>C</a:t>
            </a:r>
            <a:r>
              <a:rPr sz="2400" b="1" spc="-14" dirty="0" smtClean="0">
                <a:latin typeface="Century Schoolbook"/>
                <a:cs typeface="Century Schoolbook"/>
              </a:rPr>
              <a:t>o</a:t>
            </a:r>
            <a:r>
              <a:rPr sz="2400" b="1" spc="4" dirty="0" smtClean="0">
                <a:latin typeface="Century Schoolbook"/>
                <a:cs typeface="Century Schoolbook"/>
              </a:rPr>
              <a:t>m</a:t>
            </a:r>
            <a:r>
              <a:rPr sz="2400" b="1" spc="0" dirty="0" smtClean="0">
                <a:latin typeface="Century Schoolbook"/>
                <a:cs typeface="Century Schoolbook"/>
              </a:rPr>
              <a:t>pteur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76" name="object 176"/>
          <p:cNvSpPr txBox="1"/>
          <p:nvPr/>
        </p:nvSpPr>
        <p:spPr>
          <a:xfrm rot="16200000">
            <a:off x="7598735" y="5171060"/>
            <a:ext cx="2014799" cy="3282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spc="0" dirty="0" smtClean="0">
                <a:latin typeface="Century Schoolbook"/>
                <a:cs typeface="Century Schoolbook"/>
              </a:rPr>
              <a:t>Dé</a:t>
            </a:r>
            <a:r>
              <a:rPr sz="2400" b="1" spc="4" dirty="0" smtClean="0">
                <a:latin typeface="Century Schoolbook"/>
                <a:cs typeface="Century Schoolbook"/>
              </a:rPr>
              <a:t>c</a:t>
            </a:r>
            <a:r>
              <a:rPr sz="2400" b="1" spc="0" dirty="0" smtClean="0">
                <a:latin typeface="Century Schoolbook"/>
                <a:cs typeface="Century Schoolbook"/>
              </a:rPr>
              <a:t>ompteur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75" name="object 175"/>
          <p:cNvSpPr txBox="1"/>
          <p:nvPr/>
        </p:nvSpPr>
        <p:spPr>
          <a:xfrm>
            <a:off x="8332978" y="0"/>
            <a:ext cx="430022" cy="424333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74" name="object 174"/>
          <p:cNvSpPr txBox="1"/>
          <p:nvPr/>
        </p:nvSpPr>
        <p:spPr>
          <a:xfrm>
            <a:off x="8332978" y="4243336"/>
            <a:ext cx="430022" cy="21579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950"/>
              </a:lnSpc>
              <a:spcBef>
                <a:spcPts val="16"/>
              </a:spcBef>
            </a:pPr>
            <a:endParaRPr sz="950"/>
          </a:p>
          <a:p>
            <a:pPr marL="2413">
              <a:lnSpc>
                <a:spcPct val="100179"/>
              </a:lnSpc>
              <a:spcBef>
                <a:spcPts val="12000"/>
              </a:spcBef>
            </a:pPr>
            <a:r>
              <a:rPr sz="1400" b="1" spc="-4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98</a:t>
            </a:r>
            <a:endParaRPr sz="1400">
              <a:latin typeface="Century Schoolbook"/>
              <a:cs typeface="Century Schoolbook"/>
            </a:endParaRPr>
          </a:p>
        </p:txBody>
      </p:sp>
      <p:sp>
        <p:nvSpPr>
          <p:cNvPr id="173" name="object 173"/>
          <p:cNvSpPr txBox="1"/>
          <p:nvPr/>
        </p:nvSpPr>
        <p:spPr>
          <a:xfrm>
            <a:off x="8332978" y="6401320"/>
            <a:ext cx="430022" cy="45667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72" name="object 172"/>
          <p:cNvSpPr txBox="1"/>
          <p:nvPr/>
        </p:nvSpPr>
        <p:spPr>
          <a:xfrm>
            <a:off x="8198231" y="1689862"/>
            <a:ext cx="461657" cy="179247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71" name="object 171"/>
          <p:cNvSpPr txBox="1"/>
          <p:nvPr/>
        </p:nvSpPr>
        <p:spPr>
          <a:xfrm>
            <a:off x="179514" y="969645"/>
            <a:ext cx="748880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30">
              <a:lnSpc>
                <a:spcPct val="100179"/>
              </a:lnSpc>
              <a:spcBef>
                <a:spcPts val="36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C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70" name="object 170"/>
          <p:cNvSpPr txBox="1"/>
          <p:nvPr/>
        </p:nvSpPr>
        <p:spPr>
          <a:xfrm>
            <a:off x="928395" y="969645"/>
            <a:ext cx="748893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732">
              <a:lnSpc>
                <a:spcPct val="100179"/>
              </a:lnSpc>
              <a:spcBef>
                <a:spcPts val="360"/>
              </a:spcBef>
            </a:pPr>
            <a:r>
              <a:rPr sz="1600" spc="-4" dirty="0" smtClean="0">
                <a:latin typeface="Century Schoolbook"/>
                <a:cs typeface="Century Schoolbook"/>
              </a:rPr>
              <a:t>Q2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69" name="object 169"/>
          <p:cNvSpPr txBox="1"/>
          <p:nvPr/>
        </p:nvSpPr>
        <p:spPr>
          <a:xfrm>
            <a:off x="1677289" y="969645"/>
            <a:ext cx="748919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21">
              <a:lnSpc>
                <a:spcPct val="100179"/>
              </a:lnSpc>
              <a:spcBef>
                <a:spcPts val="36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Q1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68" name="object 168"/>
          <p:cNvSpPr txBox="1"/>
          <p:nvPr/>
        </p:nvSpPr>
        <p:spPr>
          <a:xfrm>
            <a:off x="2426208" y="969645"/>
            <a:ext cx="748792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2">
              <a:lnSpc>
                <a:spcPct val="100179"/>
              </a:lnSpc>
              <a:spcBef>
                <a:spcPts val="360"/>
              </a:spcBef>
            </a:pPr>
            <a:r>
              <a:rPr sz="1600" spc="-4" dirty="0" smtClean="0">
                <a:latin typeface="Century Schoolbook"/>
                <a:cs typeface="Century Schoolbook"/>
              </a:rPr>
              <a:t>Q0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67" name="object 167"/>
          <p:cNvSpPr txBox="1"/>
          <p:nvPr/>
        </p:nvSpPr>
        <p:spPr>
          <a:xfrm>
            <a:off x="3175000" y="969645"/>
            <a:ext cx="748919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328">
              <a:lnSpc>
                <a:spcPct val="100179"/>
              </a:lnSpc>
              <a:spcBef>
                <a:spcPts val="360"/>
              </a:spcBef>
            </a:pPr>
            <a:r>
              <a:rPr sz="1600" spc="-4" dirty="0" smtClean="0">
                <a:latin typeface="Century Schoolbook"/>
                <a:cs typeface="Century Schoolbook"/>
              </a:rPr>
              <a:t>Q</a:t>
            </a:r>
            <a:r>
              <a:rPr sz="1600" spc="-9" dirty="0" smtClean="0">
                <a:latin typeface="Century Schoolbook"/>
                <a:cs typeface="Century Schoolbook"/>
              </a:rPr>
              <a:t>2</a:t>
            </a:r>
            <a:r>
              <a:rPr sz="1600" spc="0" dirty="0" smtClean="0">
                <a:latin typeface="Century Schoolbook"/>
                <a:cs typeface="Century Schoolbook"/>
              </a:rPr>
              <a:t>+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66" name="object 166"/>
          <p:cNvSpPr txBox="1"/>
          <p:nvPr/>
        </p:nvSpPr>
        <p:spPr>
          <a:xfrm>
            <a:off x="3923919" y="969645"/>
            <a:ext cx="748918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455">
              <a:lnSpc>
                <a:spcPct val="100179"/>
              </a:lnSpc>
              <a:spcBef>
                <a:spcPts val="36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Q</a:t>
            </a:r>
            <a:r>
              <a:rPr sz="1600" spc="-9" dirty="0" smtClean="0">
                <a:latin typeface="Century Schoolbook"/>
                <a:cs typeface="Century Schoolbook"/>
              </a:rPr>
              <a:t>1</a:t>
            </a:r>
            <a:r>
              <a:rPr sz="1600" spc="0" dirty="0" smtClean="0">
                <a:latin typeface="Century Schoolbook"/>
                <a:cs typeface="Century Schoolbook"/>
              </a:rPr>
              <a:t>+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65" name="object 165"/>
          <p:cNvSpPr txBox="1"/>
          <p:nvPr/>
        </p:nvSpPr>
        <p:spPr>
          <a:xfrm>
            <a:off x="4672838" y="969645"/>
            <a:ext cx="748919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837">
              <a:lnSpc>
                <a:spcPct val="100179"/>
              </a:lnSpc>
              <a:spcBef>
                <a:spcPts val="360"/>
              </a:spcBef>
            </a:pPr>
            <a:r>
              <a:rPr sz="1600" spc="-4" dirty="0" smtClean="0">
                <a:latin typeface="Century Schoolbook"/>
                <a:cs typeface="Century Schoolbook"/>
              </a:rPr>
              <a:t>Q</a:t>
            </a:r>
            <a:r>
              <a:rPr sz="1600" spc="-9" dirty="0" smtClean="0">
                <a:latin typeface="Century Schoolbook"/>
                <a:cs typeface="Century Schoolbook"/>
              </a:rPr>
              <a:t>0</a:t>
            </a:r>
            <a:r>
              <a:rPr sz="1600" spc="0" dirty="0" smtClean="0">
                <a:latin typeface="Century Schoolbook"/>
                <a:cs typeface="Century Schoolbook"/>
              </a:rPr>
              <a:t>+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64" name="object 164"/>
          <p:cNvSpPr txBox="1"/>
          <p:nvPr/>
        </p:nvSpPr>
        <p:spPr>
          <a:xfrm>
            <a:off x="5421757" y="969645"/>
            <a:ext cx="748791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3">
              <a:lnSpc>
                <a:spcPct val="100179"/>
              </a:lnSpc>
              <a:spcBef>
                <a:spcPts val="360"/>
              </a:spcBef>
            </a:pPr>
            <a:r>
              <a:rPr sz="1600" spc="-4" dirty="0" smtClean="0">
                <a:latin typeface="Century Schoolbook"/>
                <a:cs typeface="Century Schoolbook"/>
              </a:rPr>
              <a:t>T2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63" name="object 163"/>
          <p:cNvSpPr txBox="1"/>
          <p:nvPr/>
        </p:nvSpPr>
        <p:spPr>
          <a:xfrm>
            <a:off x="6170549" y="969645"/>
            <a:ext cx="748919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472">
              <a:lnSpc>
                <a:spcPct val="100179"/>
              </a:lnSpc>
              <a:spcBef>
                <a:spcPts val="360"/>
              </a:spcBef>
            </a:pPr>
            <a:r>
              <a:rPr sz="1600" spc="-4" dirty="0" smtClean="0">
                <a:latin typeface="Century Schoolbook"/>
                <a:cs typeface="Century Schoolbook"/>
              </a:rPr>
              <a:t>T1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62" name="object 162"/>
          <p:cNvSpPr txBox="1"/>
          <p:nvPr/>
        </p:nvSpPr>
        <p:spPr>
          <a:xfrm>
            <a:off x="6919468" y="969645"/>
            <a:ext cx="748918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472">
              <a:lnSpc>
                <a:spcPct val="100179"/>
              </a:lnSpc>
              <a:spcBef>
                <a:spcPts val="360"/>
              </a:spcBef>
            </a:pPr>
            <a:r>
              <a:rPr sz="1600" spc="-4" dirty="0" smtClean="0">
                <a:latin typeface="Century Schoolbook"/>
                <a:cs typeface="Century Schoolbook"/>
              </a:rPr>
              <a:t>T0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61" name="object 161"/>
          <p:cNvSpPr txBox="1"/>
          <p:nvPr/>
        </p:nvSpPr>
        <p:spPr>
          <a:xfrm>
            <a:off x="179514" y="1304925"/>
            <a:ext cx="748880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30">
              <a:lnSpc>
                <a:spcPct val="100179"/>
              </a:lnSpc>
              <a:spcBef>
                <a:spcPts val="36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60" name="object 160"/>
          <p:cNvSpPr txBox="1"/>
          <p:nvPr/>
        </p:nvSpPr>
        <p:spPr>
          <a:xfrm>
            <a:off x="928395" y="1304925"/>
            <a:ext cx="748893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732">
              <a:lnSpc>
                <a:spcPct val="100179"/>
              </a:lnSpc>
              <a:spcBef>
                <a:spcPts val="36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59" name="object 159"/>
          <p:cNvSpPr txBox="1"/>
          <p:nvPr/>
        </p:nvSpPr>
        <p:spPr>
          <a:xfrm>
            <a:off x="1677289" y="1304925"/>
            <a:ext cx="748919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21">
              <a:lnSpc>
                <a:spcPct val="100179"/>
              </a:lnSpc>
              <a:spcBef>
                <a:spcPts val="36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58" name="object 158"/>
          <p:cNvSpPr txBox="1"/>
          <p:nvPr/>
        </p:nvSpPr>
        <p:spPr>
          <a:xfrm>
            <a:off x="2426208" y="1304925"/>
            <a:ext cx="748792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2">
              <a:lnSpc>
                <a:spcPct val="100179"/>
              </a:lnSpc>
              <a:spcBef>
                <a:spcPts val="36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57" name="object 157"/>
          <p:cNvSpPr txBox="1"/>
          <p:nvPr/>
        </p:nvSpPr>
        <p:spPr>
          <a:xfrm>
            <a:off x="3175000" y="1304925"/>
            <a:ext cx="748919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328">
              <a:lnSpc>
                <a:spcPct val="100179"/>
              </a:lnSpc>
              <a:spcBef>
                <a:spcPts val="36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56" name="object 156"/>
          <p:cNvSpPr txBox="1"/>
          <p:nvPr/>
        </p:nvSpPr>
        <p:spPr>
          <a:xfrm>
            <a:off x="3923919" y="1304925"/>
            <a:ext cx="748918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455">
              <a:lnSpc>
                <a:spcPct val="100179"/>
              </a:lnSpc>
              <a:spcBef>
                <a:spcPts val="36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55" name="object 155"/>
          <p:cNvSpPr txBox="1"/>
          <p:nvPr/>
        </p:nvSpPr>
        <p:spPr>
          <a:xfrm>
            <a:off x="4672838" y="1304925"/>
            <a:ext cx="748919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837">
              <a:lnSpc>
                <a:spcPct val="100179"/>
              </a:lnSpc>
              <a:spcBef>
                <a:spcPts val="36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54" name="object 154"/>
          <p:cNvSpPr txBox="1"/>
          <p:nvPr/>
        </p:nvSpPr>
        <p:spPr>
          <a:xfrm>
            <a:off x="5421757" y="1304925"/>
            <a:ext cx="748791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3">
              <a:lnSpc>
                <a:spcPct val="100179"/>
              </a:lnSpc>
              <a:spcBef>
                <a:spcPts val="36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53" name="object 153"/>
          <p:cNvSpPr txBox="1"/>
          <p:nvPr/>
        </p:nvSpPr>
        <p:spPr>
          <a:xfrm>
            <a:off x="6170549" y="1304925"/>
            <a:ext cx="748919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472">
              <a:lnSpc>
                <a:spcPct val="100179"/>
              </a:lnSpc>
              <a:spcBef>
                <a:spcPts val="36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52" name="object 152"/>
          <p:cNvSpPr txBox="1"/>
          <p:nvPr/>
        </p:nvSpPr>
        <p:spPr>
          <a:xfrm>
            <a:off x="6919468" y="1304925"/>
            <a:ext cx="748918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472">
              <a:lnSpc>
                <a:spcPct val="100179"/>
              </a:lnSpc>
              <a:spcBef>
                <a:spcPts val="36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51" name="object 151"/>
          <p:cNvSpPr txBox="1"/>
          <p:nvPr/>
        </p:nvSpPr>
        <p:spPr>
          <a:xfrm>
            <a:off x="179514" y="1640204"/>
            <a:ext cx="748880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30">
              <a:lnSpc>
                <a:spcPct val="100179"/>
              </a:lnSpc>
              <a:spcBef>
                <a:spcPts val="36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50" name="object 150"/>
          <p:cNvSpPr txBox="1"/>
          <p:nvPr/>
        </p:nvSpPr>
        <p:spPr>
          <a:xfrm>
            <a:off x="928395" y="1640204"/>
            <a:ext cx="748893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732">
              <a:lnSpc>
                <a:spcPct val="100179"/>
              </a:lnSpc>
              <a:spcBef>
                <a:spcPts val="36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49" name="object 149"/>
          <p:cNvSpPr txBox="1"/>
          <p:nvPr/>
        </p:nvSpPr>
        <p:spPr>
          <a:xfrm>
            <a:off x="1677289" y="1640204"/>
            <a:ext cx="748919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21">
              <a:lnSpc>
                <a:spcPct val="100179"/>
              </a:lnSpc>
              <a:spcBef>
                <a:spcPts val="36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48" name="object 148"/>
          <p:cNvSpPr txBox="1"/>
          <p:nvPr/>
        </p:nvSpPr>
        <p:spPr>
          <a:xfrm>
            <a:off x="2426208" y="1640204"/>
            <a:ext cx="748792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2">
              <a:lnSpc>
                <a:spcPct val="100179"/>
              </a:lnSpc>
              <a:spcBef>
                <a:spcPts val="36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47" name="object 147"/>
          <p:cNvSpPr txBox="1"/>
          <p:nvPr/>
        </p:nvSpPr>
        <p:spPr>
          <a:xfrm>
            <a:off x="3175000" y="1640204"/>
            <a:ext cx="748919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328">
              <a:lnSpc>
                <a:spcPct val="100179"/>
              </a:lnSpc>
              <a:spcBef>
                <a:spcPts val="36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46" name="object 146"/>
          <p:cNvSpPr txBox="1"/>
          <p:nvPr/>
        </p:nvSpPr>
        <p:spPr>
          <a:xfrm>
            <a:off x="3923919" y="1640204"/>
            <a:ext cx="748918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455">
              <a:lnSpc>
                <a:spcPct val="100179"/>
              </a:lnSpc>
              <a:spcBef>
                <a:spcPts val="36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45" name="object 145"/>
          <p:cNvSpPr txBox="1"/>
          <p:nvPr/>
        </p:nvSpPr>
        <p:spPr>
          <a:xfrm>
            <a:off x="4672838" y="1640204"/>
            <a:ext cx="748919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837">
              <a:lnSpc>
                <a:spcPct val="100179"/>
              </a:lnSpc>
              <a:spcBef>
                <a:spcPts val="36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44" name="object 144"/>
          <p:cNvSpPr txBox="1"/>
          <p:nvPr/>
        </p:nvSpPr>
        <p:spPr>
          <a:xfrm>
            <a:off x="5421757" y="1640204"/>
            <a:ext cx="748791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3">
              <a:lnSpc>
                <a:spcPct val="100179"/>
              </a:lnSpc>
              <a:spcBef>
                <a:spcPts val="36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43" name="object 143"/>
          <p:cNvSpPr txBox="1"/>
          <p:nvPr/>
        </p:nvSpPr>
        <p:spPr>
          <a:xfrm>
            <a:off x="6170549" y="1640204"/>
            <a:ext cx="748919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472">
              <a:lnSpc>
                <a:spcPct val="100179"/>
              </a:lnSpc>
              <a:spcBef>
                <a:spcPts val="36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42" name="object 142"/>
          <p:cNvSpPr txBox="1"/>
          <p:nvPr/>
        </p:nvSpPr>
        <p:spPr>
          <a:xfrm>
            <a:off x="6919468" y="1640204"/>
            <a:ext cx="748918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472">
              <a:lnSpc>
                <a:spcPct val="100179"/>
              </a:lnSpc>
              <a:spcBef>
                <a:spcPts val="36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41" name="object 141"/>
          <p:cNvSpPr txBox="1"/>
          <p:nvPr/>
        </p:nvSpPr>
        <p:spPr>
          <a:xfrm>
            <a:off x="179514" y="1975485"/>
            <a:ext cx="748880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30">
              <a:lnSpc>
                <a:spcPct val="100179"/>
              </a:lnSpc>
              <a:spcBef>
                <a:spcPts val="36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40" name="object 140"/>
          <p:cNvSpPr txBox="1"/>
          <p:nvPr/>
        </p:nvSpPr>
        <p:spPr>
          <a:xfrm>
            <a:off x="928395" y="1975485"/>
            <a:ext cx="748893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732">
              <a:lnSpc>
                <a:spcPct val="100179"/>
              </a:lnSpc>
              <a:spcBef>
                <a:spcPts val="36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39" name="object 139"/>
          <p:cNvSpPr txBox="1"/>
          <p:nvPr/>
        </p:nvSpPr>
        <p:spPr>
          <a:xfrm>
            <a:off x="1677289" y="1975485"/>
            <a:ext cx="748919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21">
              <a:lnSpc>
                <a:spcPct val="100179"/>
              </a:lnSpc>
              <a:spcBef>
                <a:spcPts val="36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38" name="object 138"/>
          <p:cNvSpPr txBox="1"/>
          <p:nvPr/>
        </p:nvSpPr>
        <p:spPr>
          <a:xfrm>
            <a:off x="2426208" y="1975485"/>
            <a:ext cx="748792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2">
              <a:lnSpc>
                <a:spcPct val="100179"/>
              </a:lnSpc>
              <a:spcBef>
                <a:spcPts val="36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37" name="object 137"/>
          <p:cNvSpPr txBox="1"/>
          <p:nvPr/>
        </p:nvSpPr>
        <p:spPr>
          <a:xfrm>
            <a:off x="3175000" y="1975485"/>
            <a:ext cx="748919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328">
              <a:lnSpc>
                <a:spcPct val="100179"/>
              </a:lnSpc>
              <a:spcBef>
                <a:spcPts val="36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36" name="object 136"/>
          <p:cNvSpPr txBox="1"/>
          <p:nvPr/>
        </p:nvSpPr>
        <p:spPr>
          <a:xfrm>
            <a:off x="3923919" y="1975485"/>
            <a:ext cx="748918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455">
              <a:lnSpc>
                <a:spcPct val="100179"/>
              </a:lnSpc>
              <a:spcBef>
                <a:spcPts val="36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35" name="object 135"/>
          <p:cNvSpPr txBox="1"/>
          <p:nvPr/>
        </p:nvSpPr>
        <p:spPr>
          <a:xfrm>
            <a:off x="4672838" y="1975485"/>
            <a:ext cx="748919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837">
              <a:lnSpc>
                <a:spcPct val="100179"/>
              </a:lnSpc>
              <a:spcBef>
                <a:spcPts val="36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34" name="object 134"/>
          <p:cNvSpPr txBox="1"/>
          <p:nvPr/>
        </p:nvSpPr>
        <p:spPr>
          <a:xfrm>
            <a:off x="5421757" y="1975485"/>
            <a:ext cx="748791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3">
              <a:lnSpc>
                <a:spcPct val="100179"/>
              </a:lnSpc>
              <a:spcBef>
                <a:spcPts val="36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33" name="object 133"/>
          <p:cNvSpPr txBox="1"/>
          <p:nvPr/>
        </p:nvSpPr>
        <p:spPr>
          <a:xfrm>
            <a:off x="6170549" y="1975485"/>
            <a:ext cx="748919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472">
              <a:lnSpc>
                <a:spcPct val="100179"/>
              </a:lnSpc>
              <a:spcBef>
                <a:spcPts val="36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32" name="object 132"/>
          <p:cNvSpPr txBox="1"/>
          <p:nvPr/>
        </p:nvSpPr>
        <p:spPr>
          <a:xfrm>
            <a:off x="6919468" y="1975485"/>
            <a:ext cx="748918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472">
              <a:lnSpc>
                <a:spcPct val="100179"/>
              </a:lnSpc>
              <a:spcBef>
                <a:spcPts val="36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31" name="object 131"/>
          <p:cNvSpPr txBox="1"/>
          <p:nvPr/>
        </p:nvSpPr>
        <p:spPr>
          <a:xfrm>
            <a:off x="179514" y="2310765"/>
            <a:ext cx="748880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30">
              <a:lnSpc>
                <a:spcPct val="100179"/>
              </a:lnSpc>
              <a:spcBef>
                <a:spcPts val="36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30" name="object 130"/>
          <p:cNvSpPr txBox="1"/>
          <p:nvPr/>
        </p:nvSpPr>
        <p:spPr>
          <a:xfrm>
            <a:off x="928395" y="2310765"/>
            <a:ext cx="748893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732">
              <a:lnSpc>
                <a:spcPct val="100179"/>
              </a:lnSpc>
              <a:spcBef>
                <a:spcPts val="36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29" name="object 129"/>
          <p:cNvSpPr txBox="1"/>
          <p:nvPr/>
        </p:nvSpPr>
        <p:spPr>
          <a:xfrm>
            <a:off x="1677289" y="2310765"/>
            <a:ext cx="748919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21">
              <a:lnSpc>
                <a:spcPct val="100179"/>
              </a:lnSpc>
              <a:spcBef>
                <a:spcPts val="36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28" name="object 128"/>
          <p:cNvSpPr txBox="1"/>
          <p:nvPr/>
        </p:nvSpPr>
        <p:spPr>
          <a:xfrm>
            <a:off x="2426208" y="2310765"/>
            <a:ext cx="748792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2">
              <a:lnSpc>
                <a:spcPct val="100179"/>
              </a:lnSpc>
              <a:spcBef>
                <a:spcPts val="36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27" name="object 127"/>
          <p:cNvSpPr txBox="1"/>
          <p:nvPr/>
        </p:nvSpPr>
        <p:spPr>
          <a:xfrm>
            <a:off x="3175000" y="2310765"/>
            <a:ext cx="748919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328">
              <a:lnSpc>
                <a:spcPct val="100179"/>
              </a:lnSpc>
              <a:spcBef>
                <a:spcPts val="36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26" name="object 126"/>
          <p:cNvSpPr txBox="1"/>
          <p:nvPr/>
        </p:nvSpPr>
        <p:spPr>
          <a:xfrm>
            <a:off x="3923919" y="2310765"/>
            <a:ext cx="748918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455">
              <a:lnSpc>
                <a:spcPct val="100179"/>
              </a:lnSpc>
              <a:spcBef>
                <a:spcPts val="36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25" name="object 125"/>
          <p:cNvSpPr txBox="1"/>
          <p:nvPr/>
        </p:nvSpPr>
        <p:spPr>
          <a:xfrm>
            <a:off x="4672838" y="2310765"/>
            <a:ext cx="748919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837">
              <a:lnSpc>
                <a:spcPct val="100179"/>
              </a:lnSpc>
              <a:spcBef>
                <a:spcPts val="36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24" name="object 124"/>
          <p:cNvSpPr txBox="1"/>
          <p:nvPr/>
        </p:nvSpPr>
        <p:spPr>
          <a:xfrm>
            <a:off x="5421757" y="2310765"/>
            <a:ext cx="748791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3">
              <a:lnSpc>
                <a:spcPct val="100179"/>
              </a:lnSpc>
              <a:spcBef>
                <a:spcPts val="36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23" name="object 123"/>
          <p:cNvSpPr txBox="1"/>
          <p:nvPr/>
        </p:nvSpPr>
        <p:spPr>
          <a:xfrm>
            <a:off x="6170549" y="2310765"/>
            <a:ext cx="748919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472">
              <a:lnSpc>
                <a:spcPct val="100179"/>
              </a:lnSpc>
              <a:spcBef>
                <a:spcPts val="36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22" name="object 122"/>
          <p:cNvSpPr txBox="1"/>
          <p:nvPr/>
        </p:nvSpPr>
        <p:spPr>
          <a:xfrm>
            <a:off x="6919468" y="2310765"/>
            <a:ext cx="748918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472">
              <a:lnSpc>
                <a:spcPct val="100179"/>
              </a:lnSpc>
              <a:spcBef>
                <a:spcPts val="36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21" name="object 121"/>
          <p:cNvSpPr txBox="1"/>
          <p:nvPr/>
        </p:nvSpPr>
        <p:spPr>
          <a:xfrm>
            <a:off x="179514" y="2646045"/>
            <a:ext cx="748880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30">
              <a:lnSpc>
                <a:spcPct val="100179"/>
              </a:lnSpc>
              <a:spcBef>
                <a:spcPts val="37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20" name="object 120"/>
          <p:cNvSpPr txBox="1"/>
          <p:nvPr/>
        </p:nvSpPr>
        <p:spPr>
          <a:xfrm>
            <a:off x="928395" y="2646045"/>
            <a:ext cx="748893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732">
              <a:lnSpc>
                <a:spcPct val="100179"/>
              </a:lnSpc>
              <a:spcBef>
                <a:spcPts val="37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19" name="object 119"/>
          <p:cNvSpPr txBox="1"/>
          <p:nvPr/>
        </p:nvSpPr>
        <p:spPr>
          <a:xfrm>
            <a:off x="1677289" y="2646045"/>
            <a:ext cx="748919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21">
              <a:lnSpc>
                <a:spcPct val="100179"/>
              </a:lnSpc>
              <a:spcBef>
                <a:spcPts val="37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18" name="object 118"/>
          <p:cNvSpPr txBox="1"/>
          <p:nvPr/>
        </p:nvSpPr>
        <p:spPr>
          <a:xfrm>
            <a:off x="2426208" y="2646045"/>
            <a:ext cx="748792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2">
              <a:lnSpc>
                <a:spcPct val="100179"/>
              </a:lnSpc>
              <a:spcBef>
                <a:spcPts val="37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17" name="object 117"/>
          <p:cNvSpPr txBox="1"/>
          <p:nvPr/>
        </p:nvSpPr>
        <p:spPr>
          <a:xfrm>
            <a:off x="3175000" y="2646045"/>
            <a:ext cx="748919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328">
              <a:lnSpc>
                <a:spcPct val="100179"/>
              </a:lnSpc>
              <a:spcBef>
                <a:spcPts val="37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16" name="object 116"/>
          <p:cNvSpPr txBox="1"/>
          <p:nvPr/>
        </p:nvSpPr>
        <p:spPr>
          <a:xfrm>
            <a:off x="3923919" y="2646045"/>
            <a:ext cx="748918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455">
              <a:lnSpc>
                <a:spcPct val="100179"/>
              </a:lnSpc>
              <a:spcBef>
                <a:spcPts val="37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15" name="object 115"/>
          <p:cNvSpPr txBox="1"/>
          <p:nvPr/>
        </p:nvSpPr>
        <p:spPr>
          <a:xfrm>
            <a:off x="4672838" y="2646045"/>
            <a:ext cx="748919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837">
              <a:lnSpc>
                <a:spcPct val="100179"/>
              </a:lnSpc>
              <a:spcBef>
                <a:spcPts val="37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14" name="object 114"/>
          <p:cNvSpPr txBox="1"/>
          <p:nvPr/>
        </p:nvSpPr>
        <p:spPr>
          <a:xfrm>
            <a:off x="5421757" y="2646045"/>
            <a:ext cx="748791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3">
              <a:lnSpc>
                <a:spcPct val="100179"/>
              </a:lnSpc>
              <a:spcBef>
                <a:spcPts val="37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13" name="object 113"/>
          <p:cNvSpPr txBox="1"/>
          <p:nvPr/>
        </p:nvSpPr>
        <p:spPr>
          <a:xfrm>
            <a:off x="6170549" y="2646045"/>
            <a:ext cx="748919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472">
              <a:lnSpc>
                <a:spcPct val="100179"/>
              </a:lnSpc>
              <a:spcBef>
                <a:spcPts val="37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12" name="object 112"/>
          <p:cNvSpPr txBox="1"/>
          <p:nvPr/>
        </p:nvSpPr>
        <p:spPr>
          <a:xfrm>
            <a:off x="6919468" y="2646045"/>
            <a:ext cx="748918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472">
              <a:lnSpc>
                <a:spcPct val="100179"/>
              </a:lnSpc>
              <a:spcBef>
                <a:spcPts val="37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11" name="object 111"/>
          <p:cNvSpPr txBox="1"/>
          <p:nvPr/>
        </p:nvSpPr>
        <p:spPr>
          <a:xfrm>
            <a:off x="179514" y="2981325"/>
            <a:ext cx="748880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30">
              <a:lnSpc>
                <a:spcPct val="100179"/>
              </a:lnSpc>
              <a:spcBef>
                <a:spcPts val="37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10" name="object 110"/>
          <p:cNvSpPr txBox="1"/>
          <p:nvPr/>
        </p:nvSpPr>
        <p:spPr>
          <a:xfrm>
            <a:off x="928395" y="2981325"/>
            <a:ext cx="748893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732">
              <a:lnSpc>
                <a:spcPct val="100179"/>
              </a:lnSpc>
              <a:spcBef>
                <a:spcPts val="37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09" name="object 109"/>
          <p:cNvSpPr txBox="1"/>
          <p:nvPr/>
        </p:nvSpPr>
        <p:spPr>
          <a:xfrm>
            <a:off x="1677289" y="2981325"/>
            <a:ext cx="748919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21">
              <a:lnSpc>
                <a:spcPct val="100179"/>
              </a:lnSpc>
              <a:spcBef>
                <a:spcPts val="37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08" name="object 108"/>
          <p:cNvSpPr txBox="1"/>
          <p:nvPr/>
        </p:nvSpPr>
        <p:spPr>
          <a:xfrm>
            <a:off x="2426208" y="2981325"/>
            <a:ext cx="748792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2">
              <a:lnSpc>
                <a:spcPct val="100179"/>
              </a:lnSpc>
              <a:spcBef>
                <a:spcPts val="37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07" name="object 107"/>
          <p:cNvSpPr txBox="1"/>
          <p:nvPr/>
        </p:nvSpPr>
        <p:spPr>
          <a:xfrm>
            <a:off x="3175000" y="2981325"/>
            <a:ext cx="748919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328">
              <a:lnSpc>
                <a:spcPct val="100179"/>
              </a:lnSpc>
              <a:spcBef>
                <a:spcPts val="37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06" name="object 106"/>
          <p:cNvSpPr txBox="1"/>
          <p:nvPr/>
        </p:nvSpPr>
        <p:spPr>
          <a:xfrm>
            <a:off x="3923919" y="2981325"/>
            <a:ext cx="748918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455">
              <a:lnSpc>
                <a:spcPct val="100179"/>
              </a:lnSpc>
              <a:spcBef>
                <a:spcPts val="37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05" name="object 105"/>
          <p:cNvSpPr txBox="1"/>
          <p:nvPr/>
        </p:nvSpPr>
        <p:spPr>
          <a:xfrm>
            <a:off x="4672838" y="2981325"/>
            <a:ext cx="748919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837">
              <a:lnSpc>
                <a:spcPct val="100179"/>
              </a:lnSpc>
              <a:spcBef>
                <a:spcPts val="37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04" name="object 104"/>
          <p:cNvSpPr txBox="1"/>
          <p:nvPr/>
        </p:nvSpPr>
        <p:spPr>
          <a:xfrm>
            <a:off x="5421757" y="2981325"/>
            <a:ext cx="748791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3">
              <a:lnSpc>
                <a:spcPct val="100179"/>
              </a:lnSpc>
              <a:spcBef>
                <a:spcPts val="37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03" name="object 103"/>
          <p:cNvSpPr txBox="1"/>
          <p:nvPr/>
        </p:nvSpPr>
        <p:spPr>
          <a:xfrm>
            <a:off x="6170549" y="2981325"/>
            <a:ext cx="748919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472">
              <a:lnSpc>
                <a:spcPct val="100179"/>
              </a:lnSpc>
              <a:spcBef>
                <a:spcPts val="37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02" name="object 102"/>
          <p:cNvSpPr txBox="1"/>
          <p:nvPr/>
        </p:nvSpPr>
        <p:spPr>
          <a:xfrm>
            <a:off x="6919468" y="2981325"/>
            <a:ext cx="748918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472">
              <a:lnSpc>
                <a:spcPct val="100179"/>
              </a:lnSpc>
              <a:spcBef>
                <a:spcPts val="37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01" name="object 101"/>
          <p:cNvSpPr txBox="1"/>
          <p:nvPr/>
        </p:nvSpPr>
        <p:spPr>
          <a:xfrm>
            <a:off x="179514" y="3316604"/>
            <a:ext cx="748880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30">
              <a:lnSpc>
                <a:spcPct val="100179"/>
              </a:lnSpc>
              <a:spcBef>
                <a:spcPts val="37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00" name="object 100"/>
          <p:cNvSpPr txBox="1"/>
          <p:nvPr/>
        </p:nvSpPr>
        <p:spPr>
          <a:xfrm>
            <a:off x="928395" y="3316604"/>
            <a:ext cx="748893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732">
              <a:lnSpc>
                <a:spcPct val="100179"/>
              </a:lnSpc>
              <a:spcBef>
                <a:spcPts val="37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99" name="object 99"/>
          <p:cNvSpPr txBox="1"/>
          <p:nvPr/>
        </p:nvSpPr>
        <p:spPr>
          <a:xfrm>
            <a:off x="1677289" y="3316604"/>
            <a:ext cx="748919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21">
              <a:lnSpc>
                <a:spcPct val="100179"/>
              </a:lnSpc>
              <a:spcBef>
                <a:spcPts val="37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98" name="object 98"/>
          <p:cNvSpPr txBox="1"/>
          <p:nvPr/>
        </p:nvSpPr>
        <p:spPr>
          <a:xfrm>
            <a:off x="2426208" y="3316604"/>
            <a:ext cx="748792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2">
              <a:lnSpc>
                <a:spcPct val="100179"/>
              </a:lnSpc>
              <a:spcBef>
                <a:spcPts val="37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97" name="object 97"/>
          <p:cNvSpPr txBox="1"/>
          <p:nvPr/>
        </p:nvSpPr>
        <p:spPr>
          <a:xfrm>
            <a:off x="3175000" y="3316604"/>
            <a:ext cx="748919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328">
              <a:lnSpc>
                <a:spcPct val="100179"/>
              </a:lnSpc>
              <a:spcBef>
                <a:spcPts val="37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96" name="object 96"/>
          <p:cNvSpPr txBox="1"/>
          <p:nvPr/>
        </p:nvSpPr>
        <p:spPr>
          <a:xfrm>
            <a:off x="3923919" y="3316604"/>
            <a:ext cx="748918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455">
              <a:lnSpc>
                <a:spcPct val="100179"/>
              </a:lnSpc>
              <a:spcBef>
                <a:spcPts val="37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95" name="object 95"/>
          <p:cNvSpPr txBox="1"/>
          <p:nvPr/>
        </p:nvSpPr>
        <p:spPr>
          <a:xfrm>
            <a:off x="4672838" y="3316604"/>
            <a:ext cx="748919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837">
              <a:lnSpc>
                <a:spcPct val="100179"/>
              </a:lnSpc>
              <a:spcBef>
                <a:spcPts val="37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94" name="object 94"/>
          <p:cNvSpPr txBox="1"/>
          <p:nvPr/>
        </p:nvSpPr>
        <p:spPr>
          <a:xfrm>
            <a:off x="5421757" y="3316604"/>
            <a:ext cx="748791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3">
              <a:lnSpc>
                <a:spcPct val="100179"/>
              </a:lnSpc>
              <a:spcBef>
                <a:spcPts val="37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93" name="object 93"/>
          <p:cNvSpPr txBox="1"/>
          <p:nvPr/>
        </p:nvSpPr>
        <p:spPr>
          <a:xfrm>
            <a:off x="6170549" y="3316604"/>
            <a:ext cx="748919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472">
              <a:lnSpc>
                <a:spcPct val="100179"/>
              </a:lnSpc>
              <a:spcBef>
                <a:spcPts val="37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92" name="object 92"/>
          <p:cNvSpPr txBox="1"/>
          <p:nvPr/>
        </p:nvSpPr>
        <p:spPr>
          <a:xfrm>
            <a:off x="6919468" y="3316604"/>
            <a:ext cx="748918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472">
              <a:lnSpc>
                <a:spcPct val="100179"/>
              </a:lnSpc>
              <a:spcBef>
                <a:spcPts val="37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91" name="object 91"/>
          <p:cNvSpPr txBox="1"/>
          <p:nvPr/>
        </p:nvSpPr>
        <p:spPr>
          <a:xfrm>
            <a:off x="179514" y="3651885"/>
            <a:ext cx="748880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30">
              <a:lnSpc>
                <a:spcPct val="100179"/>
              </a:lnSpc>
              <a:spcBef>
                <a:spcPts val="37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90" name="object 90"/>
          <p:cNvSpPr txBox="1"/>
          <p:nvPr/>
        </p:nvSpPr>
        <p:spPr>
          <a:xfrm>
            <a:off x="928395" y="3651885"/>
            <a:ext cx="748893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732">
              <a:lnSpc>
                <a:spcPct val="100179"/>
              </a:lnSpc>
              <a:spcBef>
                <a:spcPts val="37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89" name="object 89"/>
          <p:cNvSpPr txBox="1"/>
          <p:nvPr/>
        </p:nvSpPr>
        <p:spPr>
          <a:xfrm>
            <a:off x="1677289" y="3651885"/>
            <a:ext cx="748919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21">
              <a:lnSpc>
                <a:spcPct val="100179"/>
              </a:lnSpc>
              <a:spcBef>
                <a:spcPts val="37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88" name="object 88"/>
          <p:cNvSpPr txBox="1"/>
          <p:nvPr/>
        </p:nvSpPr>
        <p:spPr>
          <a:xfrm>
            <a:off x="2426208" y="3651885"/>
            <a:ext cx="748792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2">
              <a:lnSpc>
                <a:spcPct val="100179"/>
              </a:lnSpc>
              <a:spcBef>
                <a:spcPts val="37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87" name="object 87"/>
          <p:cNvSpPr txBox="1"/>
          <p:nvPr/>
        </p:nvSpPr>
        <p:spPr>
          <a:xfrm>
            <a:off x="3175000" y="3651885"/>
            <a:ext cx="748919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328">
              <a:lnSpc>
                <a:spcPct val="100179"/>
              </a:lnSpc>
              <a:spcBef>
                <a:spcPts val="37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86" name="object 86"/>
          <p:cNvSpPr txBox="1"/>
          <p:nvPr/>
        </p:nvSpPr>
        <p:spPr>
          <a:xfrm>
            <a:off x="3923919" y="3651885"/>
            <a:ext cx="748918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455">
              <a:lnSpc>
                <a:spcPct val="100179"/>
              </a:lnSpc>
              <a:spcBef>
                <a:spcPts val="37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85" name="object 85"/>
          <p:cNvSpPr txBox="1"/>
          <p:nvPr/>
        </p:nvSpPr>
        <p:spPr>
          <a:xfrm>
            <a:off x="4672838" y="3651885"/>
            <a:ext cx="748919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837">
              <a:lnSpc>
                <a:spcPct val="100179"/>
              </a:lnSpc>
              <a:spcBef>
                <a:spcPts val="37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84" name="object 84"/>
          <p:cNvSpPr txBox="1"/>
          <p:nvPr/>
        </p:nvSpPr>
        <p:spPr>
          <a:xfrm>
            <a:off x="5421757" y="3651885"/>
            <a:ext cx="748791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3">
              <a:lnSpc>
                <a:spcPct val="100179"/>
              </a:lnSpc>
              <a:spcBef>
                <a:spcPts val="37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83" name="object 83"/>
          <p:cNvSpPr txBox="1"/>
          <p:nvPr/>
        </p:nvSpPr>
        <p:spPr>
          <a:xfrm>
            <a:off x="6170549" y="3651885"/>
            <a:ext cx="748919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472">
              <a:lnSpc>
                <a:spcPct val="100179"/>
              </a:lnSpc>
              <a:spcBef>
                <a:spcPts val="37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82" name="object 82"/>
          <p:cNvSpPr txBox="1"/>
          <p:nvPr/>
        </p:nvSpPr>
        <p:spPr>
          <a:xfrm>
            <a:off x="6919468" y="3651885"/>
            <a:ext cx="748918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472">
              <a:lnSpc>
                <a:spcPct val="100179"/>
              </a:lnSpc>
              <a:spcBef>
                <a:spcPts val="37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81" name="object 81"/>
          <p:cNvSpPr txBox="1"/>
          <p:nvPr/>
        </p:nvSpPr>
        <p:spPr>
          <a:xfrm>
            <a:off x="179514" y="3987165"/>
            <a:ext cx="748880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30">
              <a:lnSpc>
                <a:spcPct val="100179"/>
              </a:lnSpc>
              <a:spcBef>
                <a:spcPts val="37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80" name="object 80"/>
          <p:cNvSpPr txBox="1"/>
          <p:nvPr/>
        </p:nvSpPr>
        <p:spPr>
          <a:xfrm>
            <a:off x="928395" y="3987165"/>
            <a:ext cx="748893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732">
              <a:lnSpc>
                <a:spcPct val="100179"/>
              </a:lnSpc>
              <a:spcBef>
                <a:spcPts val="37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79" name="object 79"/>
          <p:cNvSpPr txBox="1"/>
          <p:nvPr/>
        </p:nvSpPr>
        <p:spPr>
          <a:xfrm>
            <a:off x="1677289" y="3987165"/>
            <a:ext cx="748919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21">
              <a:lnSpc>
                <a:spcPct val="100179"/>
              </a:lnSpc>
              <a:spcBef>
                <a:spcPts val="37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78" name="object 78"/>
          <p:cNvSpPr txBox="1"/>
          <p:nvPr/>
        </p:nvSpPr>
        <p:spPr>
          <a:xfrm>
            <a:off x="2426208" y="3987165"/>
            <a:ext cx="748792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2">
              <a:lnSpc>
                <a:spcPct val="100179"/>
              </a:lnSpc>
              <a:spcBef>
                <a:spcPts val="37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3175000" y="3987165"/>
            <a:ext cx="748919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328">
              <a:lnSpc>
                <a:spcPct val="100179"/>
              </a:lnSpc>
              <a:spcBef>
                <a:spcPts val="37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76" name="object 76"/>
          <p:cNvSpPr txBox="1"/>
          <p:nvPr/>
        </p:nvSpPr>
        <p:spPr>
          <a:xfrm>
            <a:off x="3923919" y="3987165"/>
            <a:ext cx="748918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455">
              <a:lnSpc>
                <a:spcPct val="100179"/>
              </a:lnSpc>
              <a:spcBef>
                <a:spcPts val="37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75" name="object 75"/>
          <p:cNvSpPr txBox="1"/>
          <p:nvPr/>
        </p:nvSpPr>
        <p:spPr>
          <a:xfrm>
            <a:off x="4672838" y="3987165"/>
            <a:ext cx="748919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837">
              <a:lnSpc>
                <a:spcPct val="100179"/>
              </a:lnSpc>
              <a:spcBef>
                <a:spcPts val="37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5421757" y="3987165"/>
            <a:ext cx="748791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3">
              <a:lnSpc>
                <a:spcPct val="100179"/>
              </a:lnSpc>
              <a:spcBef>
                <a:spcPts val="37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6170549" y="3987165"/>
            <a:ext cx="748919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472">
              <a:lnSpc>
                <a:spcPct val="100179"/>
              </a:lnSpc>
              <a:spcBef>
                <a:spcPts val="37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6919468" y="3987165"/>
            <a:ext cx="748918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472">
              <a:lnSpc>
                <a:spcPct val="100179"/>
              </a:lnSpc>
              <a:spcBef>
                <a:spcPts val="37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179514" y="4322445"/>
            <a:ext cx="748880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30">
              <a:lnSpc>
                <a:spcPct val="100179"/>
              </a:lnSpc>
              <a:spcBef>
                <a:spcPts val="37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70" name="object 70"/>
          <p:cNvSpPr txBox="1"/>
          <p:nvPr/>
        </p:nvSpPr>
        <p:spPr>
          <a:xfrm>
            <a:off x="928395" y="4322445"/>
            <a:ext cx="748893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732">
              <a:lnSpc>
                <a:spcPct val="100179"/>
              </a:lnSpc>
              <a:spcBef>
                <a:spcPts val="37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69" name="object 69"/>
          <p:cNvSpPr txBox="1"/>
          <p:nvPr/>
        </p:nvSpPr>
        <p:spPr>
          <a:xfrm>
            <a:off x="1677289" y="4322445"/>
            <a:ext cx="748919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21">
              <a:lnSpc>
                <a:spcPct val="100179"/>
              </a:lnSpc>
              <a:spcBef>
                <a:spcPts val="37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2426208" y="4322445"/>
            <a:ext cx="748792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2">
              <a:lnSpc>
                <a:spcPct val="100179"/>
              </a:lnSpc>
              <a:spcBef>
                <a:spcPts val="37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3175000" y="4322445"/>
            <a:ext cx="748919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328">
              <a:lnSpc>
                <a:spcPct val="100179"/>
              </a:lnSpc>
              <a:spcBef>
                <a:spcPts val="37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3923919" y="4322445"/>
            <a:ext cx="748918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455">
              <a:lnSpc>
                <a:spcPct val="100179"/>
              </a:lnSpc>
              <a:spcBef>
                <a:spcPts val="37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4672838" y="4322445"/>
            <a:ext cx="748919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837">
              <a:lnSpc>
                <a:spcPct val="100179"/>
              </a:lnSpc>
              <a:spcBef>
                <a:spcPts val="37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5421757" y="4322445"/>
            <a:ext cx="748791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3">
              <a:lnSpc>
                <a:spcPct val="100179"/>
              </a:lnSpc>
              <a:spcBef>
                <a:spcPts val="37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6170549" y="4322445"/>
            <a:ext cx="748919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472">
              <a:lnSpc>
                <a:spcPct val="100179"/>
              </a:lnSpc>
              <a:spcBef>
                <a:spcPts val="37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6919468" y="4322445"/>
            <a:ext cx="748918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472">
              <a:lnSpc>
                <a:spcPct val="100179"/>
              </a:lnSpc>
              <a:spcBef>
                <a:spcPts val="37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179514" y="4657725"/>
            <a:ext cx="748880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30">
              <a:lnSpc>
                <a:spcPct val="100179"/>
              </a:lnSpc>
              <a:spcBef>
                <a:spcPts val="37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928395" y="4657725"/>
            <a:ext cx="748893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732">
              <a:lnSpc>
                <a:spcPct val="100179"/>
              </a:lnSpc>
              <a:spcBef>
                <a:spcPts val="37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1677289" y="4657725"/>
            <a:ext cx="748919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21">
              <a:lnSpc>
                <a:spcPct val="100179"/>
              </a:lnSpc>
              <a:spcBef>
                <a:spcPts val="37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2426208" y="4657725"/>
            <a:ext cx="748792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2">
              <a:lnSpc>
                <a:spcPct val="100179"/>
              </a:lnSpc>
              <a:spcBef>
                <a:spcPts val="37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3175000" y="4657725"/>
            <a:ext cx="748919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328">
              <a:lnSpc>
                <a:spcPct val="100179"/>
              </a:lnSpc>
              <a:spcBef>
                <a:spcPts val="37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3923919" y="4657725"/>
            <a:ext cx="748918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455">
              <a:lnSpc>
                <a:spcPct val="100179"/>
              </a:lnSpc>
              <a:spcBef>
                <a:spcPts val="37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4672838" y="4657725"/>
            <a:ext cx="748919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837">
              <a:lnSpc>
                <a:spcPct val="100179"/>
              </a:lnSpc>
              <a:spcBef>
                <a:spcPts val="37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5421757" y="4657725"/>
            <a:ext cx="748791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3">
              <a:lnSpc>
                <a:spcPct val="100179"/>
              </a:lnSpc>
              <a:spcBef>
                <a:spcPts val="37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6170549" y="4657725"/>
            <a:ext cx="748919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472">
              <a:lnSpc>
                <a:spcPct val="100179"/>
              </a:lnSpc>
              <a:spcBef>
                <a:spcPts val="37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6919468" y="4657725"/>
            <a:ext cx="748918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472">
              <a:lnSpc>
                <a:spcPct val="100179"/>
              </a:lnSpc>
              <a:spcBef>
                <a:spcPts val="37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179514" y="4993005"/>
            <a:ext cx="748880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30">
              <a:lnSpc>
                <a:spcPct val="100179"/>
              </a:lnSpc>
              <a:spcBef>
                <a:spcPts val="37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928395" y="4993005"/>
            <a:ext cx="748893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732">
              <a:lnSpc>
                <a:spcPct val="100179"/>
              </a:lnSpc>
              <a:spcBef>
                <a:spcPts val="37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1677289" y="4993005"/>
            <a:ext cx="748919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21">
              <a:lnSpc>
                <a:spcPct val="100179"/>
              </a:lnSpc>
              <a:spcBef>
                <a:spcPts val="37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2426208" y="4993005"/>
            <a:ext cx="748792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2">
              <a:lnSpc>
                <a:spcPct val="100179"/>
              </a:lnSpc>
              <a:spcBef>
                <a:spcPts val="37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3175000" y="4993005"/>
            <a:ext cx="748919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328">
              <a:lnSpc>
                <a:spcPct val="100179"/>
              </a:lnSpc>
              <a:spcBef>
                <a:spcPts val="37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3923919" y="4993005"/>
            <a:ext cx="748918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455">
              <a:lnSpc>
                <a:spcPct val="100179"/>
              </a:lnSpc>
              <a:spcBef>
                <a:spcPts val="37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4672838" y="4993005"/>
            <a:ext cx="748919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837">
              <a:lnSpc>
                <a:spcPct val="100179"/>
              </a:lnSpc>
              <a:spcBef>
                <a:spcPts val="37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5421757" y="4993005"/>
            <a:ext cx="748791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3">
              <a:lnSpc>
                <a:spcPct val="100179"/>
              </a:lnSpc>
              <a:spcBef>
                <a:spcPts val="37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6170549" y="4993005"/>
            <a:ext cx="748919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472">
              <a:lnSpc>
                <a:spcPct val="100179"/>
              </a:lnSpc>
              <a:spcBef>
                <a:spcPts val="37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6919468" y="4993005"/>
            <a:ext cx="748918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472">
              <a:lnSpc>
                <a:spcPct val="100179"/>
              </a:lnSpc>
              <a:spcBef>
                <a:spcPts val="37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179514" y="5328285"/>
            <a:ext cx="748880" cy="33522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30">
              <a:lnSpc>
                <a:spcPct val="100179"/>
              </a:lnSpc>
              <a:spcBef>
                <a:spcPts val="38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928395" y="5328285"/>
            <a:ext cx="748893" cy="33522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732">
              <a:lnSpc>
                <a:spcPct val="100179"/>
              </a:lnSpc>
              <a:spcBef>
                <a:spcPts val="38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677289" y="5328285"/>
            <a:ext cx="748919" cy="33522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21">
              <a:lnSpc>
                <a:spcPct val="100179"/>
              </a:lnSpc>
              <a:spcBef>
                <a:spcPts val="38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2426208" y="5328285"/>
            <a:ext cx="748792" cy="33522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2">
              <a:lnSpc>
                <a:spcPct val="100179"/>
              </a:lnSpc>
              <a:spcBef>
                <a:spcPts val="38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3175000" y="5328285"/>
            <a:ext cx="748919" cy="33522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328">
              <a:lnSpc>
                <a:spcPct val="100179"/>
              </a:lnSpc>
              <a:spcBef>
                <a:spcPts val="38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3923919" y="5328285"/>
            <a:ext cx="748918" cy="33522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455">
              <a:lnSpc>
                <a:spcPct val="100179"/>
              </a:lnSpc>
              <a:spcBef>
                <a:spcPts val="38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4672838" y="5328285"/>
            <a:ext cx="748919" cy="33522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837">
              <a:lnSpc>
                <a:spcPct val="100179"/>
              </a:lnSpc>
              <a:spcBef>
                <a:spcPts val="38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5421757" y="5328285"/>
            <a:ext cx="748791" cy="33522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3">
              <a:lnSpc>
                <a:spcPct val="100179"/>
              </a:lnSpc>
              <a:spcBef>
                <a:spcPts val="38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6170549" y="5328285"/>
            <a:ext cx="748919" cy="33522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472">
              <a:lnSpc>
                <a:spcPct val="100179"/>
              </a:lnSpc>
              <a:spcBef>
                <a:spcPts val="38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6919468" y="5328285"/>
            <a:ext cx="748918" cy="33522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472">
              <a:lnSpc>
                <a:spcPct val="100179"/>
              </a:lnSpc>
              <a:spcBef>
                <a:spcPts val="38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179514" y="5663514"/>
            <a:ext cx="748880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30">
              <a:lnSpc>
                <a:spcPct val="100179"/>
              </a:lnSpc>
              <a:spcBef>
                <a:spcPts val="38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928395" y="5663514"/>
            <a:ext cx="748893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732">
              <a:lnSpc>
                <a:spcPct val="100179"/>
              </a:lnSpc>
              <a:spcBef>
                <a:spcPts val="38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1677289" y="5663514"/>
            <a:ext cx="748919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21">
              <a:lnSpc>
                <a:spcPct val="100179"/>
              </a:lnSpc>
              <a:spcBef>
                <a:spcPts val="38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2426208" y="5663514"/>
            <a:ext cx="748792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2">
              <a:lnSpc>
                <a:spcPct val="100179"/>
              </a:lnSpc>
              <a:spcBef>
                <a:spcPts val="38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3175000" y="5663514"/>
            <a:ext cx="748919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328">
              <a:lnSpc>
                <a:spcPct val="100179"/>
              </a:lnSpc>
              <a:spcBef>
                <a:spcPts val="38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923919" y="5663514"/>
            <a:ext cx="748918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455">
              <a:lnSpc>
                <a:spcPct val="100179"/>
              </a:lnSpc>
              <a:spcBef>
                <a:spcPts val="38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4672838" y="5663514"/>
            <a:ext cx="748919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837">
              <a:lnSpc>
                <a:spcPct val="100179"/>
              </a:lnSpc>
              <a:spcBef>
                <a:spcPts val="38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5421757" y="5663514"/>
            <a:ext cx="748791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3">
              <a:lnSpc>
                <a:spcPct val="100179"/>
              </a:lnSpc>
              <a:spcBef>
                <a:spcPts val="38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6170549" y="5663514"/>
            <a:ext cx="748919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472">
              <a:lnSpc>
                <a:spcPct val="100179"/>
              </a:lnSpc>
              <a:spcBef>
                <a:spcPts val="38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6919468" y="5663514"/>
            <a:ext cx="748918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472">
              <a:lnSpc>
                <a:spcPct val="100179"/>
              </a:lnSpc>
              <a:spcBef>
                <a:spcPts val="38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79514" y="5998794"/>
            <a:ext cx="748880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30">
              <a:lnSpc>
                <a:spcPct val="100179"/>
              </a:lnSpc>
              <a:spcBef>
                <a:spcPts val="38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928395" y="5998794"/>
            <a:ext cx="748893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732">
              <a:lnSpc>
                <a:spcPct val="100179"/>
              </a:lnSpc>
              <a:spcBef>
                <a:spcPts val="38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677289" y="5998794"/>
            <a:ext cx="748919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21">
              <a:lnSpc>
                <a:spcPct val="100179"/>
              </a:lnSpc>
              <a:spcBef>
                <a:spcPts val="38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426208" y="5998794"/>
            <a:ext cx="748792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2">
              <a:lnSpc>
                <a:spcPct val="100179"/>
              </a:lnSpc>
              <a:spcBef>
                <a:spcPts val="38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175000" y="5998794"/>
            <a:ext cx="748919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328">
              <a:lnSpc>
                <a:spcPct val="100179"/>
              </a:lnSpc>
              <a:spcBef>
                <a:spcPts val="38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923919" y="5998794"/>
            <a:ext cx="748918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455">
              <a:lnSpc>
                <a:spcPct val="100179"/>
              </a:lnSpc>
              <a:spcBef>
                <a:spcPts val="38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672838" y="5998794"/>
            <a:ext cx="748919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837">
              <a:lnSpc>
                <a:spcPct val="100179"/>
              </a:lnSpc>
              <a:spcBef>
                <a:spcPts val="38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421757" y="5998794"/>
            <a:ext cx="748791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3">
              <a:lnSpc>
                <a:spcPct val="100179"/>
              </a:lnSpc>
              <a:spcBef>
                <a:spcPts val="38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170549" y="5998794"/>
            <a:ext cx="748919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472">
              <a:lnSpc>
                <a:spcPct val="100179"/>
              </a:lnSpc>
              <a:spcBef>
                <a:spcPts val="38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919468" y="5998794"/>
            <a:ext cx="748918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472">
              <a:lnSpc>
                <a:spcPct val="100179"/>
              </a:lnSpc>
              <a:spcBef>
                <a:spcPts val="38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79514" y="6334074"/>
            <a:ext cx="748880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30">
              <a:lnSpc>
                <a:spcPct val="100179"/>
              </a:lnSpc>
              <a:spcBef>
                <a:spcPts val="38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928395" y="6334074"/>
            <a:ext cx="748893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732">
              <a:lnSpc>
                <a:spcPct val="100179"/>
              </a:lnSpc>
              <a:spcBef>
                <a:spcPts val="38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677289" y="6334074"/>
            <a:ext cx="748919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21">
              <a:lnSpc>
                <a:spcPct val="100179"/>
              </a:lnSpc>
              <a:spcBef>
                <a:spcPts val="38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426208" y="6334074"/>
            <a:ext cx="748792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2">
              <a:lnSpc>
                <a:spcPct val="100179"/>
              </a:lnSpc>
              <a:spcBef>
                <a:spcPts val="38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175000" y="6334074"/>
            <a:ext cx="748919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328">
              <a:lnSpc>
                <a:spcPct val="100179"/>
              </a:lnSpc>
              <a:spcBef>
                <a:spcPts val="38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923919" y="6334074"/>
            <a:ext cx="748918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455">
              <a:lnSpc>
                <a:spcPct val="100179"/>
              </a:lnSpc>
              <a:spcBef>
                <a:spcPts val="38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672838" y="6334074"/>
            <a:ext cx="748919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837">
              <a:lnSpc>
                <a:spcPct val="100179"/>
              </a:lnSpc>
              <a:spcBef>
                <a:spcPts val="38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421757" y="6334074"/>
            <a:ext cx="748791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963">
              <a:lnSpc>
                <a:spcPct val="100179"/>
              </a:lnSpc>
              <a:spcBef>
                <a:spcPts val="38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170549" y="6334074"/>
            <a:ext cx="748919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472">
              <a:lnSpc>
                <a:spcPct val="100179"/>
              </a:lnSpc>
              <a:spcBef>
                <a:spcPts val="38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6919468" y="6334074"/>
            <a:ext cx="748918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472">
              <a:lnSpc>
                <a:spcPct val="100179"/>
              </a:lnSpc>
              <a:spcBef>
                <a:spcPts val="38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object 282"/>
          <p:cNvSpPr/>
          <p:nvPr/>
        </p:nvSpPr>
        <p:spPr>
          <a:xfrm>
            <a:off x="87630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3" name="object 283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4" name="object 284"/>
          <p:cNvSpPr/>
          <p:nvPr/>
        </p:nvSpPr>
        <p:spPr>
          <a:xfrm>
            <a:off x="89154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5" name="object 285"/>
          <p:cNvSpPr/>
          <p:nvPr/>
        </p:nvSpPr>
        <p:spPr>
          <a:xfrm>
            <a:off x="8639937" y="4077080"/>
            <a:ext cx="504063" cy="0"/>
          </a:xfrm>
          <a:custGeom>
            <a:avLst/>
            <a:gdLst/>
            <a:ahLst/>
            <a:cxnLst/>
            <a:rect l="l" t="t" r="r" b="b"/>
            <a:pathLst>
              <a:path w="504063">
                <a:moveTo>
                  <a:pt x="0" y="0"/>
                </a:moveTo>
                <a:lnTo>
                  <a:pt x="50406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0" name="object 280"/>
          <p:cNvSpPr/>
          <p:nvPr/>
        </p:nvSpPr>
        <p:spPr>
          <a:xfrm>
            <a:off x="87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1" name="object 281"/>
          <p:cNvSpPr/>
          <p:nvPr/>
        </p:nvSpPr>
        <p:spPr>
          <a:xfrm>
            <a:off x="53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9" name="object 279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09" y="296817"/>
                </a:lnTo>
                <a:lnTo>
                  <a:pt x="3590" y="318815"/>
                </a:lnTo>
                <a:lnTo>
                  <a:pt x="7971" y="340240"/>
                </a:lnTo>
                <a:lnTo>
                  <a:pt x="13984" y="361024"/>
                </a:lnTo>
                <a:lnTo>
                  <a:pt x="21556" y="381095"/>
                </a:lnTo>
                <a:lnTo>
                  <a:pt x="30617" y="400383"/>
                </a:lnTo>
                <a:lnTo>
                  <a:pt x="41097" y="418818"/>
                </a:lnTo>
                <a:lnTo>
                  <a:pt x="52925" y="436327"/>
                </a:lnTo>
                <a:lnTo>
                  <a:pt x="66030" y="452842"/>
                </a:lnTo>
                <a:lnTo>
                  <a:pt x="80343" y="468291"/>
                </a:lnTo>
                <a:lnTo>
                  <a:pt x="95792" y="482604"/>
                </a:lnTo>
                <a:lnTo>
                  <a:pt x="112306" y="495710"/>
                </a:lnTo>
                <a:lnTo>
                  <a:pt x="129816" y="507539"/>
                </a:lnTo>
                <a:lnTo>
                  <a:pt x="148250" y="518020"/>
                </a:lnTo>
                <a:lnTo>
                  <a:pt x="167538" y="527081"/>
                </a:lnTo>
                <a:lnTo>
                  <a:pt x="187610" y="534654"/>
                </a:lnTo>
                <a:lnTo>
                  <a:pt x="208395" y="540667"/>
                </a:lnTo>
                <a:lnTo>
                  <a:pt x="229821" y="545049"/>
                </a:lnTo>
                <a:lnTo>
                  <a:pt x="251820" y="547730"/>
                </a:lnTo>
                <a:lnTo>
                  <a:pt x="274320" y="548640"/>
                </a:lnTo>
                <a:lnTo>
                  <a:pt x="296819" y="547730"/>
                </a:lnTo>
                <a:lnTo>
                  <a:pt x="318818" y="545049"/>
                </a:lnTo>
                <a:lnTo>
                  <a:pt x="340244" y="540667"/>
                </a:lnTo>
                <a:lnTo>
                  <a:pt x="361029" y="534654"/>
                </a:lnTo>
                <a:lnTo>
                  <a:pt x="381101" y="527081"/>
                </a:lnTo>
                <a:lnTo>
                  <a:pt x="400389" y="518020"/>
                </a:lnTo>
                <a:lnTo>
                  <a:pt x="418823" y="507539"/>
                </a:lnTo>
                <a:lnTo>
                  <a:pt x="436333" y="495710"/>
                </a:lnTo>
                <a:lnTo>
                  <a:pt x="452847" y="482604"/>
                </a:lnTo>
                <a:lnTo>
                  <a:pt x="468296" y="468291"/>
                </a:lnTo>
                <a:lnTo>
                  <a:pt x="482609" y="452842"/>
                </a:lnTo>
                <a:lnTo>
                  <a:pt x="495714" y="436327"/>
                </a:lnTo>
                <a:lnTo>
                  <a:pt x="507542" y="418818"/>
                </a:lnTo>
                <a:lnTo>
                  <a:pt x="518022" y="400383"/>
                </a:lnTo>
                <a:lnTo>
                  <a:pt x="527083" y="381095"/>
                </a:lnTo>
                <a:lnTo>
                  <a:pt x="534655" y="361024"/>
                </a:lnTo>
                <a:lnTo>
                  <a:pt x="540668" y="340240"/>
                </a:lnTo>
                <a:lnTo>
                  <a:pt x="545049" y="318815"/>
                </a:lnTo>
                <a:lnTo>
                  <a:pt x="547730" y="296817"/>
                </a:lnTo>
                <a:lnTo>
                  <a:pt x="548640" y="274319"/>
                </a:lnTo>
                <a:lnTo>
                  <a:pt x="547730" y="251822"/>
                </a:lnTo>
                <a:lnTo>
                  <a:pt x="545049" y="229824"/>
                </a:lnTo>
                <a:lnTo>
                  <a:pt x="540668" y="208399"/>
                </a:lnTo>
                <a:lnTo>
                  <a:pt x="534655" y="187615"/>
                </a:lnTo>
                <a:lnTo>
                  <a:pt x="527083" y="167544"/>
                </a:lnTo>
                <a:lnTo>
                  <a:pt x="518022" y="148256"/>
                </a:lnTo>
                <a:lnTo>
                  <a:pt x="507542" y="129821"/>
                </a:lnTo>
                <a:lnTo>
                  <a:pt x="495714" y="112312"/>
                </a:lnTo>
                <a:lnTo>
                  <a:pt x="482609" y="95797"/>
                </a:lnTo>
                <a:lnTo>
                  <a:pt x="468296" y="80348"/>
                </a:lnTo>
                <a:lnTo>
                  <a:pt x="452847" y="66035"/>
                </a:lnTo>
                <a:lnTo>
                  <a:pt x="436333" y="52929"/>
                </a:lnTo>
                <a:lnTo>
                  <a:pt x="418823" y="41100"/>
                </a:lnTo>
                <a:lnTo>
                  <a:pt x="400389" y="30619"/>
                </a:lnTo>
                <a:lnTo>
                  <a:pt x="381101" y="21558"/>
                </a:lnTo>
                <a:lnTo>
                  <a:pt x="361029" y="13985"/>
                </a:lnTo>
                <a:lnTo>
                  <a:pt x="340244" y="7972"/>
                </a:lnTo>
                <a:lnTo>
                  <a:pt x="318818" y="3590"/>
                </a:lnTo>
                <a:lnTo>
                  <a:pt x="296819" y="909"/>
                </a:lnTo>
                <a:lnTo>
                  <a:pt x="274320" y="0"/>
                </a:lnTo>
                <a:lnTo>
                  <a:pt x="251820" y="909"/>
                </a:lnTo>
                <a:lnTo>
                  <a:pt x="229821" y="3590"/>
                </a:lnTo>
                <a:lnTo>
                  <a:pt x="208395" y="7972"/>
                </a:lnTo>
                <a:lnTo>
                  <a:pt x="187610" y="13985"/>
                </a:lnTo>
                <a:lnTo>
                  <a:pt x="167538" y="21558"/>
                </a:lnTo>
                <a:lnTo>
                  <a:pt x="148250" y="30619"/>
                </a:lnTo>
                <a:lnTo>
                  <a:pt x="129816" y="41100"/>
                </a:lnTo>
                <a:lnTo>
                  <a:pt x="112306" y="52929"/>
                </a:lnTo>
                <a:lnTo>
                  <a:pt x="95792" y="66035"/>
                </a:lnTo>
                <a:lnTo>
                  <a:pt x="80343" y="80348"/>
                </a:lnTo>
                <a:lnTo>
                  <a:pt x="66030" y="95797"/>
                </a:lnTo>
                <a:lnTo>
                  <a:pt x="52925" y="112312"/>
                </a:lnTo>
                <a:lnTo>
                  <a:pt x="41097" y="129821"/>
                </a:lnTo>
                <a:lnTo>
                  <a:pt x="30617" y="148256"/>
                </a:lnTo>
                <a:lnTo>
                  <a:pt x="21556" y="167544"/>
                </a:lnTo>
                <a:lnTo>
                  <a:pt x="13984" y="187615"/>
                </a:lnTo>
                <a:lnTo>
                  <a:pt x="7971" y="208399"/>
                </a:lnTo>
                <a:lnTo>
                  <a:pt x="3590" y="229824"/>
                </a:lnTo>
                <a:lnTo>
                  <a:pt x="909" y="251822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179514" y="130492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928395" y="130492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1677289" y="130492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2426208" y="130492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3175000" y="130492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3923919" y="130492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4672838" y="130492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179514" y="164020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928395" y="164020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0" name="object 150"/>
          <p:cNvSpPr/>
          <p:nvPr/>
        </p:nvSpPr>
        <p:spPr>
          <a:xfrm>
            <a:off x="1677289" y="164020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2426208" y="164020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3175000" y="164020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3923919" y="164020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4672838" y="164020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179514" y="197548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928395" y="197548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7" name="object 157"/>
          <p:cNvSpPr/>
          <p:nvPr/>
        </p:nvSpPr>
        <p:spPr>
          <a:xfrm>
            <a:off x="1677289" y="197548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8" name="object 158"/>
          <p:cNvSpPr/>
          <p:nvPr/>
        </p:nvSpPr>
        <p:spPr>
          <a:xfrm>
            <a:off x="2426208" y="197548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9" name="object 159"/>
          <p:cNvSpPr/>
          <p:nvPr/>
        </p:nvSpPr>
        <p:spPr>
          <a:xfrm>
            <a:off x="3175000" y="197548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3923919" y="197548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1" name="object 161"/>
          <p:cNvSpPr/>
          <p:nvPr/>
        </p:nvSpPr>
        <p:spPr>
          <a:xfrm>
            <a:off x="4672838" y="197548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2" name="object 162"/>
          <p:cNvSpPr/>
          <p:nvPr/>
        </p:nvSpPr>
        <p:spPr>
          <a:xfrm>
            <a:off x="179514" y="231076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3" name="object 163"/>
          <p:cNvSpPr/>
          <p:nvPr/>
        </p:nvSpPr>
        <p:spPr>
          <a:xfrm>
            <a:off x="928395" y="231076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4" name="object 164"/>
          <p:cNvSpPr/>
          <p:nvPr/>
        </p:nvSpPr>
        <p:spPr>
          <a:xfrm>
            <a:off x="1677289" y="231076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5" name="object 165"/>
          <p:cNvSpPr/>
          <p:nvPr/>
        </p:nvSpPr>
        <p:spPr>
          <a:xfrm>
            <a:off x="2426208" y="231076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6" name="object 166"/>
          <p:cNvSpPr/>
          <p:nvPr/>
        </p:nvSpPr>
        <p:spPr>
          <a:xfrm>
            <a:off x="3175000" y="231076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7" name="object 167"/>
          <p:cNvSpPr/>
          <p:nvPr/>
        </p:nvSpPr>
        <p:spPr>
          <a:xfrm>
            <a:off x="3923919" y="231076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8" name="object 168"/>
          <p:cNvSpPr/>
          <p:nvPr/>
        </p:nvSpPr>
        <p:spPr>
          <a:xfrm>
            <a:off x="4672838" y="231076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9" name="object 169"/>
          <p:cNvSpPr/>
          <p:nvPr/>
        </p:nvSpPr>
        <p:spPr>
          <a:xfrm>
            <a:off x="179514" y="264604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0" name="object 170"/>
          <p:cNvSpPr/>
          <p:nvPr/>
        </p:nvSpPr>
        <p:spPr>
          <a:xfrm>
            <a:off x="928395" y="264604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1" name="object 171"/>
          <p:cNvSpPr/>
          <p:nvPr/>
        </p:nvSpPr>
        <p:spPr>
          <a:xfrm>
            <a:off x="1677289" y="264604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2" name="object 172"/>
          <p:cNvSpPr/>
          <p:nvPr/>
        </p:nvSpPr>
        <p:spPr>
          <a:xfrm>
            <a:off x="2426208" y="264604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3" name="object 173"/>
          <p:cNvSpPr/>
          <p:nvPr/>
        </p:nvSpPr>
        <p:spPr>
          <a:xfrm>
            <a:off x="3175000" y="264604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4" name="object 174"/>
          <p:cNvSpPr/>
          <p:nvPr/>
        </p:nvSpPr>
        <p:spPr>
          <a:xfrm>
            <a:off x="3923919" y="264604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5" name="object 175"/>
          <p:cNvSpPr/>
          <p:nvPr/>
        </p:nvSpPr>
        <p:spPr>
          <a:xfrm>
            <a:off x="4672838" y="264604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6" name="object 176"/>
          <p:cNvSpPr/>
          <p:nvPr/>
        </p:nvSpPr>
        <p:spPr>
          <a:xfrm>
            <a:off x="179514" y="298132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7" name="object 177"/>
          <p:cNvSpPr/>
          <p:nvPr/>
        </p:nvSpPr>
        <p:spPr>
          <a:xfrm>
            <a:off x="928395" y="298132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8" name="object 178"/>
          <p:cNvSpPr/>
          <p:nvPr/>
        </p:nvSpPr>
        <p:spPr>
          <a:xfrm>
            <a:off x="1677289" y="298132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9" name="object 179"/>
          <p:cNvSpPr/>
          <p:nvPr/>
        </p:nvSpPr>
        <p:spPr>
          <a:xfrm>
            <a:off x="2426208" y="298132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0" name="object 180"/>
          <p:cNvSpPr/>
          <p:nvPr/>
        </p:nvSpPr>
        <p:spPr>
          <a:xfrm>
            <a:off x="3175000" y="298132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1" name="object 181"/>
          <p:cNvSpPr/>
          <p:nvPr/>
        </p:nvSpPr>
        <p:spPr>
          <a:xfrm>
            <a:off x="3923919" y="298132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2" name="object 182"/>
          <p:cNvSpPr/>
          <p:nvPr/>
        </p:nvSpPr>
        <p:spPr>
          <a:xfrm>
            <a:off x="4672838" y="298132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3" name="object 183"/>
          <p:cNvSpPr/>
          <p:nvPr/>
        </p:nvSpPr>
        <p:spPr>
          <a:xfrm>
            <a:off x="179514" y="331660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4" name="object 184"/>
          <p:cNvSpPr/>
          <p:nvPr/>
        </p:nvSpPr>
        <p:spPr>
          <a:xfrm>
            <a:off x="928395" y="331660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5" name="object 185"/>
          <p:cNvSpPr/>
          <p:nvPr/>
        </p:nvSpPr>
        <p:spPr>
          <a:xfrm>
            <a:off x="1677289" y="331660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6" name="object 186"/>
          <p:cNvSpPr/>
          <p:nvPr/>
        </p:nvSpPr>
        <p:spPr>
          <a:xfrm>
            <a:off x="2426208" y="331660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7" name="object 187"/>
          <p:cNvSpPr/>
          <p:nvPr/>
        </p:nvSpPr>
        <p:spPr>
          <a:xfrm>
            <a:off x="3175000" y="331660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8" name="object 188"/>
          <p:cNvSpPr/>
          <p:nvPr/>
        </p:nvSpPr>
        <p:spPr>
          <a:xfrm>
            <a:off x="3923919" y="331660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9" name="object 189"/>
          <p:cNvSpPr/>
          <p:nvPr/>
        </p:nvSpPr>
        <p:spPr>
          <a:xfrm>
            <a:off x="4672838" y="331660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0" name="object 190"/>
          <p:cNvSpPr/>
          <p:nvPr/>
        </p:nvSpPr>
        <p:spPr>
          <a:xfrm>
            <a:off x="179514" y="3651884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1" name="object 191"/>
          <p:cNvSpPr/>
          <p:nvPr/>
        </p:nvSpPr>
        <p:spPr>
          <a:xfrm>
            <a:off x="928395" y="3651884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2" name="object 192"/>
          <p:cNvSpPr/>
          <p:nvPr/>
        </p:nvSpPr>
        <p:spPr>
          <a:xfrm>
            <a:off x="1677289" y="3651884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3" name="object 193"/>
          <p:cNvSpPr/>
          <p:nvPr/>
        </p:nvSpPr>
        <p:spPr>
          <a:xfrm>
            <a:off x="2426208" y="3651884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4" name="object 194"/>
          <p:cNvSpPr/>
          <p:nvPr/>
        </p:nvSpPr>
        <p:spPr>
          <a:xfrm>
            <a:off x="3175000" y="3651884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5" name="object 195"/>
          <p:cNvSpPr/>
          <p:nvPr/>
        </p:nvSpPr>
        <p:spPr>
          <a:xfrm>
            <a:off x="3923919" y="3651884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6" name="object 196"/>
          <p:cNvSpPr/>
          <p:nvPr/>
        </p:nvSpPr>
        <p:spPr>
          <a:xfrm>
            <a:off x="4672838" y="3651884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FFE7D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7" name="object 197"/>
          <p:cNvSpPr/>
          <p:nvPr/>
        </p:nvSpPr>
        <p:spPr>
          <a:xfrm>
            <a:off x="179514" y="3987165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80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8" name="object 198"/>
          <p:cNvSpPr/>
          <p:nvPr/>
        </p:nvSpPr>
        <p:spPr>
          <a:xfrm>
            <a:off x="928395" y="3987165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80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9" name="object 199"/>
          <p:cNvSpPr/>
          <p:nvPr/>
        </p:nvSpPr>
        <p:spPr>
          <a:xfrm>
            <a:off x="1677289" y="3987165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80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0" name="object 200"/>
          <p:cNvSpPr/>
          <p:nvPr/>
        </p:nvSpPr>
        <p:spPr>
          <a:xfrm>
            <a:off x="2426208" y="3987165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80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1" name="object 201"/>
          <p:cNvSpPr/>
          <p:nvPr/>
        </p:nvSpPr>
        <p:spPr>
          <a:xfrm>
            <a:off x="3175000" y="3987165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80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2" name="object 202"/>
          <p:cNvSpPr/>
          <p:nvPr/>
        </p:nvSpPr>
        <p:spPr>
          <a:xfrm>
            <a:off x="3923919" y="3987165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80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3" name="object 203"/>
          <p:cNvSpPr/>
          <p:nvPr/>
        </p:nvSpPr>
        <p:spPr>
          <a:xfrm>
            <a:off x="4672838" y="3987165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80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4" name="object 204"/>
          <p:cNvSpPr/>
          <p:nvPr/>
        </p:nvSpPr>
        <p:spPr>
          <a:xfrm>
            <a:off x="179514" y="4322445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5" name="object 205"/>
          <p:cNvSpPr/>
          <p:nvPr/>
        </p:nvSpPr>
        <p:spPr>
          <a:xfrm>
            <a:off x="928395" y="4322445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6" name="object 206"/>
          <p:cNvSpPr/>
          <p:nvPr/>
        </p:nvSpPr>
        <p:spPr>
          <a:xfrm>
            <a:off x="1677289" y="4322445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7" name="object 207"/>
          <p:cNvSpPr/>
          <p:nvPr/>
        </p:nvSpPr>
        <p:spPr>
          <a:xfrm>
            <a:off x="2426208" y="4322445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8" name="object 208"/>
          <p:cNvSpPr/>
          <p:nvPr/>
        </p:nvSpPr>
        <p:spPr>
          <a:xfrm>
            <a:off x="3175000" y="4322445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9" name="object 209"/>
          <p:cNvSpPr/>
          <p:nvPr/>
        </p:nvSpPr>
        <p:spPr>
          <a:xfrm>
            <a:off x="3923919" y="4322445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0" name="object 210"/>
          <p:cNvSpPr/>
          <p:nvPr/>
        </p:nvSpPr>
        <p:spPr>
          <a:xfrm>
            <a:off x="4672838" y="4322445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1" name="object 211"/>
          <p:cNvSpPr/>
          <p:nvPr/>
        </p:nvSpPr>
        <p:spPr>
          <a:xfrm>
            <a:off x="179514" y="4657725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2" name="object 212"/>
          <p:cNvSpPr/>
          <p:nvPr/>
        </p:nvSpPr>
        <p:spPr>
          <a:xfrm>
            <a:off x="928395" y="4657725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3" name="object 213"/>
          <p:cNvSpPr/>
          <p:nvPr/>
        </p:nvSpPr>
        <p:spPr>
          <a:xfrm>
            <a:off x="1677289" y="4657725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4" name="object 214"/>
          <p:cNvSpPr/>
          <p:nvPr/>
        </p:nvSpPr>
        <p:spPr>
          <a:xfrm>
            <a:off x="2426208" y="4657725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5" name="object 215"/>
          <p:cNvSpPr/>
          <p:nvPr/>
        </p:nvSpPr>
        <p:spPr>
          <a:xfrm>
            <a:off x="3175000" y="4657725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6" name="object 216"/>
          <p:cNvSpPr/>
          <p:nvPr/>
        </p:nvSpPr>
        <p:spPr>
          <a:xfrm>
            <a:off x="3923919" y="4657725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7" name="object 217"/>
          <p:cNvSpPr/>
          <p:nvPr/>
        </p:nvSpPr>
        <p:spPr>
          <a:xfrm>
            <a:off x="4672838" y="4657725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8" name="object 218"/>
          <p:cNvSpPr/>
          <p:nvPr/>
        </p:nvSpPr>
        <p:spPr>
          <a:xfrm>
            <a:off x="179514" y="499300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9" name="object 219"/>
          <p:cNvSpPr/>
          <p:nvPr/>
        </p:nvSpPr>
        <p:spPr>
          <a:xfrm>
            <a:off x="928395" y="499300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0" name="object 220"/>
          <p:cNvSpPr/>
          <p:nvPr/>
        </p:nvSpPr>
        <p:spPr>
          <a:xfrm>
            <a:off x="1677289" y="499300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1" name="object 221"/>
          <p:cNvSpPr/>
          <p:nvPr/>
        </p:nvSpPr>
        <p:spPr>
          <a:xfrm>
            <a:off x="2426208" y="499300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2" name="object 222"/>
          <p:cNvSpPr/>
          <p:nvPr/>
        </p:nvSpPr>
        <p:spPr>
          <a:xfrm>
            <a:off x="3175000" y="499300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3" name="object 223"/>
          <p:cNvSpPr/>
          <p:nvPr/>
        </p:nvSpPr>
        <p:spPr>
          <a:xfrm>
            <a:off x="3923919" y="499300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4" name="object 224"/>
          <p:cNvSpPr/>
          <p:nvPr/>
        </p:nvSpPr>
        <p:spPr>
          <a:xfrm>
            <a:off x="4672838" y="4993005"/>
            <a:ext cx="748880" cy="335279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5" name="object 225"/>
          <p:cNvSpPr/>
          <p:nvPr/>
        </p:nvSpPr>
        <p:spPr>
          <a:xfrm>
            <a:off x="179514" y="5328234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80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6" name="object 226"/>
          <p:cNvSpPr/>
          <p:nvPr/>
        </p:nvSpPr>
        <p:spPr>
          <a:xfrm>
            <a:off x="928395" y="5328234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80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7" name="object 227"/>
          <p:cNvSpPr/>
          <p:nvPr/>
        </p:nvSpPr>
        <p:spPr>
          <a:xfrm>
            <a:off x="1677289" y="5328234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80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8" name="object 228"/>
          <p:cNvSpPr/>
          <p:nvPr/>
        </p:nvSpPr>
        <p:spPr>
          <a:xfrm>
            <a:off x="2426208" y="5328234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80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9" name="object 229"/>
          <p:cNvSpPr/>
          <p:nvPr/>
        </p:nvSpPr>
        <p:spPr>
          <a:xfrm>
            <a:off x="3175000" y="5328234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80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0" name="object 230"/>
          <p:cNvSpPr/>
          <p:nvPr/>
        </p:nvSpPr>
        <p:spPr>
          <a:xfrm>
            <a:off x="3923919" y="5328234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80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1" name="object 231"/>
          <p:cNvSpPr/>
          <p:nvPr/>
        </p:nvSpPr>
        <p:spPr>
          <a:xfrm>
            <a:off x="4672838" y="5328234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80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2" name="object 232"/>
          <p:cNvSpPr/>
          <p:nvPr/>
        </p:nvSpPr>
        <p:spPr>
          <a:xfrm>
            <a:off x="179514" y="5663514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3" name="object 233"/>
          <p:cNvSpPr/>
          <p:nvPr/>
        </p:nvSpPr>
        <p:spPr>
          <a:xfrm>
            <a:off x="928395" y="5663514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4" name="object 234"/>
          <p:cNvSpPr/>
          <p:nvPr/>
        </p:nvSpPr>
        <p:spPr>
          <a:xfrm>
            <a:off x="1677289" y="5663514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5" name="object 235"/>
          <p:cNvSpPr/>
          <p:nvPr/>
        </p:nvSpPr>
        <p:spPr>
          <a:xfrm>
            <a:off x="2426208" y="5663514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6" name="object 236"/>
          <p:cNvSpPr/>
          <p:nvPr/>
        </p:nvSpPr>
        <p:spPr>
          <a:xfrm>
            <a:off x="3175000" y="5663514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7" name="object 237"/>
          <p:cNvSpPr/>
          <p:nvPr/>
        </p:nvSpPr>
        <p:spPr>
          <a:xfrm>
            <a:off x="3923919" y="5663514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8" name="object 238"/>
          <p:cNvSpPr/>
          <p:nvPr/>
        </p:nvSpPr>
        <p:spPr>
          <a:xfrm>
            <a:off x="4672838" y="5663514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79"/>
                </a:moveTo>
                <a:lnTo>
                  <a:pt x="748880" y="335279"/>
                </a:lnTo>
                <a:lnTo>
                  <a:pt x="748880" y="0"/>
                </a:lnTo>
                <a:lnTo>
                  <a:pt x="0" y="0"/>
                </a:lnTo>
                <a:lnTo>
                  <a:pt x="0" y="335279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9" name="object 239"/>
          <p:cNvSpPr/>
          <p:nvPr/>
        </p:nvSpPr>
        <p:spPr>
          <a:xfrm>
            <a:off x="179514" y="5998794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0" name="object 240"/>
          <p:cNvSpPr/>
          <p:nvPr/>
        </p:nvSpPr>
        <p:spPr>
          <a:xfrm>
            <a:off x="928395" y="5998794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1" name="object 241"/>
          <p:cNvSpPr/>
          <p:nvPr/>
        </p:nvSpPr>
        <p:spPr>
          <a:xfrm>
            <a:off x="1677289" y="5998794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2" name="object 242"/>
          <p:cNvSpPr/>
          <p:nvPr/>
        </p:nvSpPr>
        <p:spPr>
          <a:xfrm>
            <a:off x="2426208" y="5998794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3" name="object 243"/>
          <p:cNvSpPr/>
          <p:nvPr/>
        </p:nvSpPr>
        <p:spPr>
          <a:xfrm>
            <a:off x="3175000" y="5998794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4" name="object 244"/>
          <p:cNvSpPr/>
          <p:nvPr/>
        </p:nvSpPr>
        <p:spPr>
          <a:xfrm>
            <a:off x="3923919" y="5998794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5" name="object 245"/>
          <p:cNvSpPr/>
          <p:nvPr/>
        </p:nvSpPr>
        <p:spPr>
          <a:xfrm>
            <a:off x="4672838" y="5998794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6" name="object 246"/>
          <p:cNvSpPr/>
          <p:nvPr/>
        </p:nvSpPr>
        <p:spPr>
          <a:xfrm>
            <a:off x="179514" y="6334074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7" name="object 247"/>
          <p:cNvSpPr/>
          <p:nvPr/>
        </p:nvSpPr>
        <p:spPr>
          <a:xfrm>
            <a:off x="928395" y="6334074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8" name="object 248"/>
          <p:cNvSpPr/>
          <p:nvPr/>
        </p:nvSpPr>
        <p:spPr>
          <a:xfrm>
            <a:off x="1677289" y="6334074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9" name="object 249"/>
          <p:cNvSpPr/>
          <p:nvPr/>
        </p:nvSpPr>
        <p:spPr>
          <a:xfrm>
            <a:off x="2426208" y="6334074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0" name="object 250"/>
          <p:cNvSpPr/>
          <p:nvPr/>
        </p:nvSpPr>
        <p:spPr>
          <a:xfrm>
            <a:off x="3175000" y="6334074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1" name="object 251"/>
          <p:cNvSpPr/>
          <p:nvPr/>
        </p:nvSpPr>
        <p:spPr>
          <a:xfrm>
            <a:off x="3923919" y="6334074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2" name="object 252"/>
          <p:cNvSpPr/>
          <p:nvPr/>
        </p:nvSpPr>
        <p:spPr>
          <a:xfrm>
            <a:off x="4672838" y="6334074"/>
            <a:ext cx="748880" cy="335280"/>
          </a:xfrm>
          <a:custGeom>
            <a:avLst/>
            <a:gdLst/>
            <a:ahLst/>
            <a:cxnLst/>
            <a:rect l="l" t="t" r="r" b="b"/>
            <a:pathLst>
              <a:path w="748880" h="335279">
                <a:moveTo>
                  <a:pt x="0" y="335280"/>
                </a:moveTo>
                <a:lnTo>
                  <a:pt x="748880" y="335280"/>
                </a:lnTo>
                <a:lnTo>
                  <a:pt x="748880" y="0"/>
                </a:lnTo>
                <a:lnTo>
                  <a:pt x="0" y="0"/>
                </a:lnTo>
                <a:lnTo>
                  <a:pt x="0" y="335280"/>
                </a:lnTo>
                <a:close/>
              </a:path>
            </a:pathLst>
          </a:custGeom>
          <a:solidFill>
            <a:srgbClr val="E2EA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3" name="object 253"/>
          <p:cNvSpPr/>
          <p:nvPr/>
        </p:nvSpPr>
        <p:spPr>
          <a:xfrm>
            <a:off x="928395" y="963295"/>
            <a:ext cx="0" cy="5712409"/>
          </a:xfrm>
          <a:custGeom>
            <a:avLst/>
            <a:gdLst/>
            <a:ahLst/>
            <a:cxnLst/>
            <a:rect l="l" t="t" r="r" b="b"/>
            <a:pathLst>
              <a:path h="5712409">
                <a:moveTo>
                  <a:pt x="0" y="0"/>
                </a:moveTo>
                <a:lnTo>
                  <a:pt x="0" y="5712409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4" name="object 254"/>
          <p:cNvSpPr/>
          <p:nvPr/>
        </p:nvSpPr>
        <p:spPr>
          <a:xfrm>
            <a:off x="1677289" y="963295"/>
            <a:ext cx="0" cy="5712409"/>
          </a:xfrm>
          <a:custGeom>
            <a:avLst/>
            <a:gdLst/>
            <a:ahLst/>
            <a:cxnLst/>
            <a:rect l="l" t="t" r="r" b="b"/>
            <a:pathLst>
              <a:path h="5712409">
                <a:moveTo>
                  <a:pt x="0" y="0"/>
                </a:moveTo>
                <a:lnTo>
                  <a:pt x="0" y="5712409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5" name="object 255"/>
          <p:cNvSpPr/>
          <p:nvPr/>
        </p:nvSpPr>
        <p:spPr>
          <a:xfrm>
            <a:off x="2426208" y="963295"/>
            <a:ext cx="0" cy="5712409"/>
          </a:xfrm>
          <a:custGeom>
            <a:avLst/>
            <a:gdLst/>
            <a:ahLst/>
            <a:cxnLst/>
            <a:rect l="l" t="t" r="r" b="b"/>
            <a:pathLst>
              <a:path h="5712409">
                <a:moveTo>
                  <a:pt x="0" y="0"/>
                </a:moveTo>
                <a:lnTo>
                  <a:pt x="0" y="5712409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6" name="object 256"/>
          <p:cNvSpPr/>
          <p:nvPr/>
        </p:nvSpPr>
        <p:spPr>
          <a:xfrm>
            <a:off x="3175000" y="963295"/>
            <a:ext cx="0" cy="5712409"/>
          </a:xfrm>
          <a:custGeom>
            <a:avLst/>
            <a:gdLst/>
            <a:ahLst/>
            <a:cxnLst/>
            <a:rect l="l" t="t" r="r" b="b"/>
            <a:pathLst>
              <a:path h="5712409">
                <a:moveTo>
                  <a:pt x="0" y="0"/>
                </a:moveTo>
                <a:lnTo>
                  <a:pt x="0" y="5712409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7" name="object 257"/>
          <p:cNvSpPr/>
          <p:nvPr/>
        </p:nvSpPr>
        <p:spPr>
          <a:xfrm>
            <a:off x="3923919" y="963295"/>
            <a:ext cx="0" cy="5712409"/>
          </a:xfrm>
          <a:custGeom>
            <a:avLst/>
            <a:gdLst/>
            <a:ahLst/>
            <a:cxnLst/>
            <a:rect l="l" t="t" r="r" b="b"/>
            <a:pathLst>
              <a:path h="5712409">
                <a:moveTo>
                  <a:pt x="0" y="0"/>
                </a:moveTo>
                <a:lnTo>
                  <a:pt x="0" y="5712409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8" name="object 258"/>
          <p:cNvSpPr/>
          <p:nvPr/>
        </p:nvSpPr>
        <p:spPr>
          <a:xfrm>
            <a:off x="4672838" y="963295"/>
            <a:ext cx="0" cy="5712409"/>
          </a:xfrm>
          <a:custGeom>
            <a:avLst/>
            <a:gdLst/>
            <a:ahLst/>
            <a:cxnLst/>
            <a:rect l="l" t="t" r="r" b="b"/>
            <a:pathLst>
              <a:path h="5712409">
                <a:moveTo>
                  <a:pt x="0" y="0"/>
                </a:moveTo>
                <a:lnTo>
                  <a:pt x="0" y="5712409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9" name="object 259"/>
          <p:cNvSpPr/>
          <p:nvPr/>
        </p:nvSpPr>
        <p:spPr>
          <a:xfrm>
            <a:off x="173164" y="1304925"/>
            <a:ext cx="5254942" cy="0"/>
          </a:xfrm>
          <a:custGeom>
            <a:avLst/>
            <a:gdLst/>
            <a:ahLst/>
            <a:cxnLst/>
            <a:rect l="l" t="t" r="r" b="b"/>
            <a:pathLst>
              <a:path w="5254942">
                <a:moveTo>
                  <a:pt x="0" y="0"/>
                </a:moveTo>
                <a:lnTo>
                  <a:pt x="5254942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0" name="object 260"/>
          <p:cNvSpPr/>
          <p:nvPr/>
        </p:nvSpPr>
        <p:spPr>
          <a:xfrm>
            <a:off x="173164" y="1640204"/>
            <a:ext cx="5254942" cy="0"/>
          </a:xfrm>
          <a:custGeom>
            <a:avLst/>
            <a:gdLst/>
            <a:ahLst/>
            <a:cxnLst/>
            <a:rect l="l" t="t" r="r" b="b"/>
            <a:pathLst>
              <a:path w="5254942">
                <a:moveTo>
                  <a:pt x="0" y="0"/>
                </a:moveTo>
                <a:lnTo>
                  <a:pt x="5254942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1" name="object 261"/>
          <p:cNvSpPr/>
          <p:nvPr/>
        </p:nvSpPr>
        <p:spPr>
          <a:xfrm>
            <a:off x="173164" y="1975485"/>
            <a:ext cx="5254942" cy="0"/>
          </a:xfrm>
          <a:custGeom>
            <a:avLst/>
            <a:gdLst/>
            <a:ahLst/>
            <a:cxnLst/>
            <a:rect l="l" t="t" r="r" b="b"/>
            <a:pathLst>
              <a:path w="5254942">
                <a:moveTo>
                  <a:pt x="0" y="0"/>
                </a:moveTo>
                <a:lnTo>
                  <a:pt x="5254942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2" name="object 262"/>
          <p:cNvSpPr/>
          <p:nvPr/>
        </p:nvSpPr>
        <p:spPr>
          <a:xfrm>
            <a:off x="173164" y="2310765"/>
            <a:ext cx="5254942" cy="0"/>
          </a:xfrm>
          <a:custGeom>
            <a:avLst/>
            <a:gdLst/>
            <a:ahLst/>
            <a:cxnLst/>
            <a:rect l="l" t="t" r="r" b="b"/>
            <a:pathLst>
              <a:path w="5254942">
                <a:moveTo>
                  <a:pt x="0" y="0"/>
                </a:moveTo>
                <a:lnTo>
                  <a:pt x="5254942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3" name="object 263"/>
          <p:cNvSpPr/>
          <p:nvPr/>
        </p:nvSpPr>
        <p:spPr>
          <a:xfrm>
            <a:off x="173164" y="2646045"/>
            <a:ext cx="5254942" cy="0"/>
          </a:xfrm>
          <a:custGeom>
            <a:avLst/>
            <a:gdLst/>
            <a:ahLst/>
            <a:cxnLst/>
            <a:rect l="l" t="t" r="r" b="b"/>
            <a:pathLst>
              <a:path w="5254942">
                <a:moveTo>
                  <a:pt x="0" y="0"/>
                </a:moveTo>
                <a:lnTo>
                  <a:pt x="5254942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4" name="object 264"/>
          <p:cNvSpPr/>
          <p:nvPr/>
        </p:nvSpPr>
        <p:spPr>
          <a:xfrm>
            <a:off x="173164" y="2981325"/>
            <a:ext cx="5254942" cy="0"/>
          </a:xfrm>
          <a:custGeom>
            <a:avLst/>
            <a:gdLst/>
            <a:ahLst/>
            <a:cxnLst/>
            <a:rect l="l" t="t" r="r" b="b"/>
            <a:pathLst>
              <a:path w="5254942">
                <a:moveTo>
                  <a:pt x="0" y="0"/>
                </a:moveTo>
                <a:lnTo>
                  <a:pt x="5254942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5" name="object 265"/>
          <p:cNvSpPr/>
          <p:nvPr/>
        </p:nvSpPr>
        <p:spPr>
          <a:xfrm>
            <a:off x="173164" y="3316604"/>
            <a:ext cx="5254942" cy="0"/>
          </a:xfrm>
          <a:custGeom>
            <a:avLst/>
            <a:gdLst/>
            <a:ahLst/>
            <a:cxnLst/>
            <a:rect l="l" t="t" r="r" b="b"/>
            <a:pathLst>
              <a:path w="5254942">
                <a:moveTo>
                  <a:pt x="0" y="0"/>
                </a:moveTo>
                <a:lnTo>
                  <a:pt x="5254942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6" name="object 266"/>
          <p:cNvSpPr/>
          <p:nvPr/>
        </p:nvSpPr>
        <p:spPr>
          <a:xfrm>
            <a:off x="173164" y="3651885"/>
            <a:ext cx="5254942" cy="0"/>
          </a:xfrm>
          <a:custGeom>
            <a:avLst/>
            <a:gdLst/>
            <a:ahLst/>
            <a:cxnLst/>
            <a:rect l="l" t="t" r="r" b="b"/>
            <a:pathLst>
              <a:path w="5254942">
                <a:moveTo>
                  <a:pt x="0" y="0"/>
                </a:moveTo>
                <a:lnTo>
                  <a:pt x="5254942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7" name="object 267"/>
          <p:cNvSpPr/>
          <p:nvPr/>
        </p:nvSpPr>
        <p:spPr>
          <a:xfrm>
            <a:off x="173164" y="3987165"/>
            <a:ext cx="5254942" cy="0"/>
          </a:xfrm>
          <a:custGeom>
            <a:avLst/>
            <a:gdLst/>
            <a:ahLst/>
            <a:cxnLst/>
            <a:rect l="l" t="t" r="r" b="b"/>
            <a:pathLst>
              <a:path w="5254942">
                <a:moveTo>
                  <a:pt x="0" y="0"/>
                </a:moveTo>
                <a:lnTo>
                  <a:pt x="5254942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8" name="object 268"/>
          <p:cNvSpPr/>
          <p:nvPr/>
        </p:nvSpPr>
        <p:spPr>
          <a:xfrm>
            <a:off x="173164" y="4322445"/>
            <a:ext cx="5254942" cy="0"/>
          </a:xfrm>
          <a:custGeom>
            <a:avLst/>
            <a:gdLst/>
            <a:ahLst/>
            <a:cxnLst/>
            <a:rect l="l" t="t" r="r" b="b"/>
            <a:pathLst>
              <a:path w="5254942">
                <a:moveTo>
                  <a:pt x="0" y="0"/>
                </a:moveTo>
                <a:lnTo>
                  <a:pt x="5254942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9" name="object 269"/>
          <p:cNvSpPr/>
          <p:nvPr/>
        </p:nvSpPr>
        <p:spPr>
          <a:xfrm>
            <a:off x="173164" y="4657725"/>
            <a:ext cx="5254942" cy="0"/>
          </a:xfrm>
          <a:custGeom>
            <a:avLst/>
            <a:gdLst/>
            <a:ahLst/>
            <a:cxnLst/>
            <a:rect l="l" t="t" r="r" b="b"/>
            <a:pathLst>
              <a:path w="5254942">
                <a:moveTo>
                  <a:pt x="0" y="0"/>
                </a:moveTo>
                <a:lnTo>
                  <a:pt x="5254942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0" name="object 270"/>
          <p:cNvSpPr/>
          <p:nvPr/>
        </p:nvSpPr>
        <p:spPr>
          <a:xfrm>
            <a:off x="173164" y="4993005"/>
            <a:ext cx="5254942" cy="0"/>
          </a:xfrm>
          <a:custGeom>
            <a:avLst/>
            <a:gdLst/>
            <a:ahLst/>
            <a:cxnLst/>
            <a:rect l="l" t="t" r="r" b="b"/>
            <a:pathLst>
              <a:path w="5254942">
                <a:moveTo>
                  <a:pt x="0" y="0"/>
                </a:moveTo>
                <a:lnTo>
                  <a:pt x="5254942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1" name="object 271"/>
          <p:cNvSpPr/>
          <p:nvPr/>
        </p:nvSpPr>
        <p:spPr>
          <a:xfrm>
            <a:off x="173164" y="5328285"/>
            <a:ext cx="5254942" cy="0"/>
          </a:xfrm>
          <a:custGeom>
            <a:avLst/>
            <a:gdLst/>
            <a:ahLst/>
            <a:cxnLst/>
            <a:rect l="l" t="t" r="r" b="b"/>
            <a:pathLst>
              <a:path w="5254942">
                <a:moveTo>
                  <a:pt x="0" y="0"/>
                </a:moveTo>
                <a:lnTo>
                  <a:pt x="5254942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2" name="object 272"/>
          <p:cNvSpPr/>
          <p:nvPr/>
        </p:nvSpPr>
        <p:spPr>
          <a:xfrm>
            <a:off x="173164" y="5663514"/>
            <a:ext cx="5254942" cy="0"/>
          </a:xfrm>
          <a:custGeom>
            <a:avLst/>
            <a:gdLst/>
            <a:ahLst/>
            <a:cxnLst/>
            <a:rect l="l" t="t" r="r" b="b"/>
            <a:pathLst>
              <a:path w="5254942">
                <a:moveTo>
                  <a:pt x="0" y="0"/>
                </a:moveTo>
                <a:lnTo>
                  <a:pt x="5254942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3" name="object 273"/>
          <p:cNvSpPr/>
          <p:nvPr/>
        </p:nvSpPr>
        <p:spPr>
          <a:xfrm>
            <a:off x="173164" y="5998794"/>
            <a:ext cx="5254942" cy="0"/>
          </a:xfrm>
          <a:custGeom>
            <a:avLst/>
            <a:gdLst/>
            <a:ahLst/>
            <a:cxnLst/>
            <a:rect l="l" t="t" r="r" b="b"/>
            <a:pathLst>
              <a:path w="5254942">
                <a:moveTo>
                  <a:pt x="0" y="0"/>
                </a:moveTo>
                <a:lnTo>
                  <a:pt x="5254942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4" name="object 274"/>
          <p:cNvSpPr/>
          <p:nvPr/>
        </p:nvSpPr>
        <p:spPr>
          <a:xfrm>
            <a:off x="173164" y="6334074"/>
            <a:ext cx="5254942" cy="0"/>
          </a:xfrm>
          <a:custGeom>
            <a:avLst/>
            <a:gdLst/>
            <a:ahLst/>
            <a:cxnLst/>
            <a:rect l="l" t="t" r="r" b="b"/>
            <a:pathLst>
              <a:path w="5254942">
                <a:moveTo>
                  <a:pt x="0" y="0"/>
                </a:moveTo>
                <a:lnTo>
                  <a:pt x="5254942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5" name="object 275"/>
          <p:cNvSpPr/>
          <p:nvPr/>
        </p:nvSpPr>
        <p:spPr>
          <a:xfrm>
            <a:off x="179514" y="963295"/>
            <a:ext cx="0" cy="5712409"/>
          </a:xfrm>
          <a:custGeom>
            <a:avLst/>
            <a:gdLst/>
            <a:ahLst/>
            <a:cxnLst/>
            <a:rect l="l" t="t" r="r" b="b"/>
            <a:pathLst>
              <a:path h="5712409">
                <a:moveTo>
                  <a:pt x="0" y="0"/>
                </a:moveTo>
                <a:lnTo>
                  <a:pt x="0" y="5712409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6" name="object 276"/>
          <p:cNvSpPr/>
          <p:nvPr/>
        </p:nvSpPr>
        <p:spPr>
          <a:xfrm>
            <a:off x="5421757" y="963295"/>
            <a:ext cx="0" cy="5712409"/>
          </a:xfrm>
          <a:custGeom>
            <a:avLst/>
            <a:gdLst/>
            <a:ahLst/>
            <a:cxnLst/>
            <a:rect l="l" t="t" r="r" b="b"/>
            <a:pathLst>
              <a:path h="5712409">
                <a:moveTo>
                  <a:pt x="0" y="0"/>
                </a:moveTo>
                <a:lnTo>
                  <a:pt x="0" y="5712409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7" name="object 277"/>
          <p:cNvSpPr/>
          <p:nvPr/>
        </p:nvSpPr>
        <p:spPr>
          <a:xfrm>
            <a:off x="173164" y="969645"/>
            <a:ext cx="5254942" cy="0"/>
          </a:xfrm>
          <a:custGeom>
            <a:avLst/>
            <a:gdLst/>
            <a:ahLst/>
            <a:cxnLst/>
            <a:rect l="l" t="t" r="r" b="b"/>
            <a:pathLst>
              <a:path w="5254942">
                <a:moveTo>
                  <a:pt x="0" y="0"/>
                </a:moveTo>
                <a:lnTo>
                  <a:pt x="5254942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8" name="object 278"/>
          <p:cNvSpPr/>
          <p:nvPr/>
        </p:nvSpPr>
        <p:spPr>
          <a:xfrm>
            <a:off x="173164" y="6669354"/>
            <a:ext cx="5254942" cy="0"/>
          </a:xfrm>
          <a:custGeom>
            <a:avLst/>
            <a:gdLst/>
            <a:ahLst/>
            <a:cxnLst/>
            <a:rect l="l" t="t" r="r" b="b"/>
            <a:pathLst>
              <a:path w="5254942">
                <a:moveTo>
                  <a:pt x="0" y="0"/>
                </a:moveTo>
                <a:lnTo>
                  <a:pt x="5254942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6084189" y="4077080"/>
            <a:ext cx="359918" cy="0"/>
          </a:xfrm>
          <a:custGeom>
            <a:avLst/>
            <a:gdLst/>
            <a:ahLst/>
            <a:cxnLst/>
            <a:rect l="l" t="t" r="r" b="b"/>
            <a:pathLst>
              <a:path w="359918">
                <a:moveTo>
                  <a:pt x="0" y="0"/>
                </a:moveTo>
                <a:lnTo>
                  <a:pt x="359918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7956423" y="4077080"/>
            <a:ext cx="504062" cy="0"/>
          </a:xfrm>
          <a:custGeom>
            <a:avLst/>
            <a:gdLst/>
            <a:ahLst/>
            <a:cxnLst/>
            <a:rect l="l" t="t" r="r" b="b"/>
            <a:pathLst>
              <a:path w="504062">
                <a:moveTo>
                  <a:pt x="0" y="0"/>
                </a:moveTo>
                <a:lnTo>
                  <a:pt x="504062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8" name="object 138"/>
          <p:cNvSpPr txBox="1"/>
          <p:nvPr/>
        </p:nvSpPr>
        <p:spPr>
          <a:xfrm>
            <a:off x="8669655" y="89902"/>
            <a:ext cx="364279" cy="3383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630"/>
              </a:lnSpc>
              <a:spcBef>
                <a:spcPts val="131"/>
              </a:spcBef>
            </a:pPr>
            <a:r>
              <a:rPr sz="3600" b="1" spc="0" baseline="-1155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2</a:t>
            </a:r>
            <a:r>
              <a:rPr sz="2400" b="1" spc="0" baseline="24262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3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37" name="object 137"/>
          <p:cNvSpPr txBox="1"/>
          <p:nvPr/>
        </p:nvSpPr>
        <p:spPr>
          <a:xfrm>
            <a:off x="158115" y="98024"/>
            <a:ext cx="1532737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190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X</a:t>
            </a: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EMPLE</a:t>
            </a:r>
            <a:r>
              <a:rPr sz="24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: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36" name="object 136"/>
          <p:cNvSpPr txBox="1"/>
          <p:nvPr/>
        </p:nvSpPr>
        <p:spPr>
          <a:xfrm>
            <a:off x="1707261" y="98024"/>
            <a:ext cx="5630097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OMP</a:t>
            </a:r>
            <a:r>
              <a:rPr sz="190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</a:t>
            </a: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EUR</a:t>
            </a:r>
            <a:r>
              <a:rPr sz="240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/</a:t>
            </a:r>
            <a:r>
              <a:rPr sz="24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D</a:t>
            </a: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É</a:t>
            </a:r>
            <a:r>
              <a:rPr sz="1900" b="1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OMP</a:t>
            </a:r>
            <a:r>
              <a:rPr sz="190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</a:t>
            </a: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EUR</a:t>
            </a:r>
            <a:r>
              <a:rPr sz="1900" b="1" spc="445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1900" b="1" spc="-1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Y</a:t>
            </a: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</a:t>
            </a:r>
            <a:r>
              <a:rPr sz="19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CH</a:t>
            </a: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RONE</a:t>
            </a:r>
            <a:endParaRPr sz="1900">
              <a:latin typeface="Century Schoolbook"/>
              <a:cs typeface="Century Schoolbook"/>
            </a:endParaRPr>
          </a:p>
        </p:txBody>
      </p:sp>
      <p:sp>
        <p:nvSpPr>
          <p:cNvPr id="135" name="object 135"/>
          <p:cNvSpPr txBox="1"/>
          <p:nvPr/>
        </p:nvSpPr>
        <p:spPr>
          <a:xfrm>
            <a:off x="7353681" y="148015"/>
            <a:ext cx="1288736" cy="2692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085"/>
              </a:lnSpc>
              <a:spcBef>
                <a:spcPts val="104"/>
              </a:spcBef>
            </a:pP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MODU</a:t>
            </a:r>
            <a:r>
              <a:rPr sz="1900" b="1" spc="-1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L</a:t>
            </a: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</a:t>
            </a:r>
            <a:endParaRPr sz="1900">
              <a:latin typeface="Century Schoolbook"/>
              <a:cs typeface="Century Schoolbook"/>
            </a:endParaRPr>
          </a:p>
        </p:txBody>
      </p:sp>
      <p:sp>
        <p:nvSpPr>
          <p:cNvPr id="134" name="object 134"/>
          <p:cNvSpPr txBox="1"/>
          <p:nvPr/>
        </p:nvSpPr>
        <p:spPr>
          <a:xfrm>
            <a:off x="3618484" y="499337"/>
            <a:ext cx="1529468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(</a:t>
            </a:r>
            <a:r>
              <a:rPr sz="240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B</a:t>
            </a: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ASCU</a:t>
            </a:r>
            <a:r>
              <a:rPr sz="190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L</a:t>
            </a:r>
            <a:r>
              <a:rPr sz="19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endParaRPr sz="1900">
              <a:latin typeface="Century Schoolbook"/>
              <a:cs typeface="Century Schoolbook"/>
            </a:endParaRPr>
          </a:p>
        </p:txBody>
      </p:sp>
      <p:sp>
        <p:nvSpPr>
          <p:cNvPr id="133" name="object 133"/>
          <p:cNvSpPr txBox="1"/>
          <p:nvPr/>
        </p:nvSpPr>
        <p:spPr>
          <a:xfrm>
            <a:off x="5161026" y="499337"/>
            <a:ext cx="411622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T)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32" name="object 132"/>
          <p:cNvSpPr txBox="1"/>
          <p:nvPr/>
        </p:nvSpPr>
        <p:spPr>
          <a:xfrm>
            <a:off x="5516626" y="3022453"/>
            <a:ext cx="1896229" cy="87927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45794">
              <a:lnSpc>
                <a:spcPts val="2585"/>
              </a:lnSpc>
              <a:spcBef>
                <a:spcPts val="129"/>
              </a:spcBef>
            </a:pPr>
            <a:r>
              <a:rPr sz="2400" b="1" spc="0" dirty="0" smtClean="0">
                <a:latin typeface="Century Schoolbook"/>
                <a:cs typeface="Century Schoolbook"/>
              </a:rPr>
              <a:t>T</a:t>
            </a:r>
            <a:r>
              <a:rPr sz="2400" b="1" spc="4" dirty="0" smtClean="0">
                <a:latin typeface="Century Schoolbook"/>
                <a:cs typeface="Century Schoolbook"/>
              </a:rPr>
              <a:t>0</a:t>
            </a:r>
            <a:r>
              <a:rPr sz="2400" b="1" spc="0" dirty="0" smtClean="0">
                <a:latin typeface="Century Schoolbook"/>
                <a:cs typeface="Century Schoolbook"/>
              </a:rPr>
              <a:t>=</a:t>
            </a:r>
            <a:r>
              <a:rPr sz="2400" b="1" spc="4" dirty="0" smtClean="0">
                <a:latin typeface="Century Schoolbook"/>
                <a:cs typeface="Century Schoolbook"/>
              </a:rPr>
              <a:t>1</a:t>
            </a:r>
            <a:r>
              <a:rPr sz="2400" b="1" spc="0" dirty="0" smtClean="0">
                <a:latin typeface="Century Schoolbook"/>
                <a:cs typeface="Century Schoolbook"/>
              </a:rPr>
              <a:t>,</a:t>
            </a:r>
            <a:endParaRPr sz="2400">
              <a:latin typeface="Century Schoolbook"/>
              <a:cs typeface="Century Schoolbook"/>
            </a:endParaRPr>
          </a:p>
          <a:p>
            <a:pPr marL="12700">
              <a:lnSpc>
                <a:spcPct val="102091"/>
              </a:lnSpc>
              <a:spcBef>
                <a:spcPts val="1264"/>
              </a:spcBef>
            </a:pPr>
            <a:r>
              <a:rPr sz="2400" b="1" spc="0" dirty="0" smtClean="0">
                <a:latin typeface="Century Schoolbook"/>
                <a:cs typeface="Century Schoolbook"/>
              </a:rPr>
              <a:t>T1=</a:t>
            </a:r>
            <a:r>
              <a:rPr sz="2400" b="1" spc="-19" dirty="0" smtClean="0">
                <a:latin typeface="Century Schoolbook"/>
                <a:cs typeface="Century Schoolbook"/>
              </a:rPr>
              <a:t> </a:t>
            </a:r>
            <a:r>
              <a:rPr sz="2400" b="1" spc="0" dirty="0" smtClean="0">
                <a:latin typeface="Century Schoolbook"/>
                <a:cs typeface="Century Schoolbook"/>
              </a:rPr>
              <a:t>C</a:t>
            </a:r>
            <a:r>
              <a:rPr sz="2400" b="1" spc="-14" dirty="0" smtClean="0">
                <a:latin typeface="Century Schoolbook"/>
                <a:cs typeface="Century Schoolbook"/>
              </a:rPr>
              <a:t> </a:t>
            </a:r>
            <a:r>
              <a:rPr sz="2400" spc="0" dirty="0" smtClean="0">
                <a:latin typeface="Symbol"/>
                <a:cs typeface="Symbol"/>
              </a:rPr>
              <a:t></a:t>
            </a:r>
            <a:r>
              <a:rPr sz="2400" spc="100" dirty="0" smtClean="0">
                <a:latin typeface="Times New Roman"/>
                <a:cs typeface="Times New Roman"/>
              </a:rPr>
              <a:t> </a:t>
            </a:r>
            <a:r>
              <a:rPr sz="2400" b="1" spc="0" dirty="0" smtClean="0">
                <a:latin typeface="Century Schoolbook"/>
                <a:cs typeface="Century Schoolbook"/>
              </a:rPr>
              <a:t>Q0,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31" name="object 131"/>
          <p:cNvSpPr txBox="1"/>
          <p:nvPr/>
        </p:nvSpPr>
        <p:spPr>
          <a:xfrm>
            <a:off x="5516626" y="4120368"/>
            <a:ext cx="1914942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spc="0" dirty="0" smtClean="0">
                <a:latin typeface="Century Schoolbook"/>
                <a:cs typeface="Century Schoolbook"/>
              </a:rPr>
              <a:t>T</a:t>
            </a:r>
            <a:r>
              <a:rPr sz="2400" b="1" spc="4" dirty="0" smtClean="0">
                <a:latin typeface="Century Schoolbook"/>
                <a:cs typeface="Century Schoolbook"/>
              </a:rPr>
              <a:t>2</a:t>
            </a:r>
            <a:r>
              <a:rPr sz="2400" b="1" spc="0" dirty="0" smtClean="0">
                <a:latin typeface="Century Schoolbook"/>
                <a:cs typeface="Century Schoolbook"/>
              </a:rPr>
              <a:t>=C</a:t>
            </a:r>
            <a:r>
              <a:rPr sz="2400" b="1" spc="-29" dirty="0" smtClean="0">
                <a:latin typeface="Century Schoolbook"/>
                <a:cs typeface="Century Schoolbook"/>
              </a:rPr>
              <a:t> </a:t>
            </a:r>
            <a:r>
              <a:rPr sz="2400" b="1" spc="0" dirty="0" smtClean="0">
                <a:latin typeface="Century Schoolbook"/>
                <a:cs typeface="Century Schoolbook"/>
              </a:rPr>
              <a:t>Q0.Q1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30" name="object 130"/>
          <p:cNvSpPr txBox="1"/>
          <p:nvPr/>
        </p:nvSpPr>
        <p:spPr>
          <a:xfrm>
            <a:off x="7446619" y="4120368"/>
            <a:ext cx="1607921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spc="0" dirty="0" smtClean="0">
                <a:latin typeface="Century Schoolbook"/>
                <a:cs typeface="Century Schoolbook"/>
              </a:rPr>
              <a:t>+ C</a:t>
            </a:r>
            <a:r>
              <a:rPr sz="2400" b="1" spc="-19" dirty="0" smtClean="0">
                <a:latin typeface="Century Schoolbook"/>
                <a:cs typeface="Century Schoolbook"/>
              </a:rPr>
              <a:t> </a:t>
            </a:r>
            <a:r>
              <a:rPr sz="2400" b="1" spc="0" dirty="0" smtClean="0">
                <a:latin typeface="Century Schoolbook"/>
                <a:cs typeface="Century Schoolbook"/>
              </a:rPr>
              <a:t>Q0.Q1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29" name="object 129"/>
          <p:cNvSpPr txBox="1"/>
          <p:nvPr/>
        </p:nvSpPr>
        <p:spPr>
          <a:xfrm>
            <a:off x="8322691" y="5907012"/>
            <a:ext cx="255347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50"/>
              </a:lnSpc>
              <a:spcBef>
                <a:spcPts val="77"/>
              </a:spcBef>
            </a:pPr>
            <a:r>
              <a:rPr sz="1400" b="1" spc="-4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99</a:t>
            </a:r>
            <a:endParaRPr sz="1400">
              <a:latin typeface="Century Schoolbook"/>
              <a:cs typeface="Century Schoolbook"/>
            </a:endParaRPr>
          </a:p>
        </p:txBody>
      </p:sp>
      <p:sp>
        <p:nvSpPr>
          <p:cNvPr id="128" name="object 128"/>
          <p:cNvSpPr txBox="1"/>
          <p:nvPr/>
        </p:nvSpPr>
        <p:spPr>
          <a:xfrm>
            <a:off x="8639937" y="0"/>
            <a:ext cx="123063" cy="4077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27" name="object 127"/>
          <p:cNvSpPr txBox="1"/>
          <p:nvPr/>
        </p:nvSpPr>
        <p:spPr>
          <a:xfrm>
            <a:off x="8763000" y="0"/>
            <a:ext cx="152400" cy="4077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26" name="object 126"/>
          <p:cNvSpPr txBox="1"/>
          <p:nvPr/>
        </p:nvSpPr>
        <p:spPr>
          <a:xfrm>
            <a:off x="8915400" y="0"/>
            <a:ext cx="228600" cy="4077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25" name="object 125"/>
          <p:cNvSpPr txBox="1"/>
          <p:nvPr/>
        </p:nvSpPr>
        <p:spPr>
          <a:xfrm>
            <a:off x="8639937" y="4077080"/>
            <a:ext cx="123063" cy="27809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24" name="object 124"/>
          <p:cNvSpPr txBox="1"/>
          <p:nvPr/>
        </p:nvSpPr>
        <p:spPr>
          <a:xfrm>
            <a:off x="8763000" y="4077080"/>
            <a:ext cx="152400" cy="27809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23" name="object 123"/>
          <p:cNvSpPr txBox="1"/>
          <p:nvPr/>
        </p:nvSpPr>
        <p:spPr>
          <a:xfrm>
            <a:off x="8915400" y="4077080"/>
            <a:ext cx="228600" cy="27809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22" name="object 122"/>
          <p:cNvSpPr txBox="1"/>
          <p:nvPr/>
        </p:nvSpPr>
        <p:spPr>
          <a:xfrm>
            <a:off x="179514" y="969645"/>
            <a:ext cx="748880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30">
              <a:lnSpc>
                <a:spcPct val="100179"/>
              </a:lnSpc>
              <a:spcBef>
                <a:spcPts val="36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C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21" name="object 121"/>
          <p:cNvSpPr txBox="1"/>
          <p:nvPr/>
        </p:nvSpPr>
        <p:spPr>
          <a:xfrm>
            <a:off x="928395" y="969645"/>
            <a:ext cx="748893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732">
              <a:lnSpc>
                <a:spcPct val="100179"/>
              </a:lnSpc>
              <a:spcBef>
                <a:spcPts val="360"/>
              </a:spcBef>
            </a:pPr>
            <a:r>
              <a:rPr sz="1600" spc="-4" dirty="0" smtClean="0">
                <a:latin typeface="Century Schoolbook"/>
                <a:cs typeface="Century Schoolbook"/>
              </a:rPr>
              <a:t>Q2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20" name="object 120"/>
          <p:cNvSpPr txBox="1"/>
          <p:nvPr/>
        </p:nvSpPr>
        <p:spPr>
          <a:xfrm>
            <a:off x="1677289" y="969645"/>
            <a:ext cx="748919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21">
              <a:lnSpc>
                <a:spcPct val="100179"/>
              </a:lnSpc>
              <a:spcBef>
                <a:spcPts val="36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Q1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19" name="object 119"/>
          <p:cNvSpPr txBox="1"/>
          <p:nvPr/>
        </p:nvSpPr>
        <p:spPr>
          <a:xfrm>
            <a:off x="2426208" y="969645"/>
            <a:ext cx="748792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2">
              <a:lnSpc>
                <a:spcPct val="100179"/>
              </a:lnSpc>
              <a:spcBef>
                <a:spcPts val="360"/>
              </a:spcBef>
            </a:pPr>
            <a:r>
              <a:rPr sz="1600" spc="-4" dirty="0" smtClean="0">
                <a:latin typeface="Century Schoolbook"/>
                <a:cs typeface="Century Schoolbook"/>
              </a:rPr>
              <a:t>Q0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18" name="object 118"/>
          <p:cNvSpPr txBox="1"/>
          <p:nvPr/>
        </p:nvSpPr>
        <p:spPr>
          <a:xfrm>
            <a:off x="3175000" y="969645"/>
            <a:ext cx="748919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328">
              <a:lnSpc>
                <a:spcPct val="100179"/>
              </a:lnSpc>
              <a:spcBef>
                <a:spcPts val="360"/>
              </a:spcBef>
            </a:pPr>
            <a:r>
              <a:rPr sz="1600" spc="-4" dirty="0" smtClean="0">
                <a:latin typeface="Century Schoolbook"/>
                <a:cs typeface="Century Schoolbook"/>
              </a:rPr>
              <a:t>T2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17" name="object 117"/>
          <p:cNvSpPr txBox="1"/>
          <p:nvPr/>
        </p:nvSpPr>
        <p:spPr>
          <a:xfrm>
            <a:off x="3923919" y="969645"/>
            <a:ext cx="748918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455">
              <a:lnSpc>
                <a:spcPct val="100179"/>
              </a:lnSpc>
              <a:spcBef>
                <a:spcPts val="360"/>
              </a:spcBef>
            </a:pPr>
            <a:r>
              <a:rPr sz="1600" spc="-4" dirty="0" smtClean="0">
                <a:latin typeface="Century Schoolbook"/>
                <a:cs typeface="Century Schoolbook"/>
              </a:rPr>
              <a:t>T1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16" name="object 116"/>
          <p:cNvSpPr txBox="1"/>
          <p:nvPr/>
        </p:nvSpPr>
        <p:spPr>
          <a:xfrm>
            <a:off x="4672838" y="969645"/>
            <a:ext cx="748919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837">
              <a:lnSpc>
                <a:spcPct val="100179"/>
              </a:lnSpc>
              <a:spcBef>
                <a:spcPts val="360"/>
              </a:spcBef>
            </a:pPr>
            <a:r>
              <a:rPr sz="1600" spc="-4" dirty="0" smtClean="0">
                <a:latin typeface="Century Schoolbook"/>
                <a:cs typeface="Century Schoolbook"/>
              </a:rPr>
              <a:t>T0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15" name="object 115"/>
          <p:cNvSpPr txBox="1"/>
          <p:nvPr/>
        </p:nvSpPr>
        <p:spPr>
          <a:xfrm>
            <a:off x="179514" y="1304925"/>
            <a:ext cx="748880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30">
              <a:lnSpc>
                <a:spcPct val="100179"/>
              </a:lnSpc>
              <a:spcBef>
                <a:spcPts val="36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14" name="object 114"/>
          <p:cNvSpPr txBox="1"/>
          <p:nvPr/>
        </p:nvSpPr>
        <p:spPr>
          <a:xfrm>
            <a:off x="928395" y="1304925"/>
            <a:ext cx="748893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732">
              <a:lnSpc>
                <a:spcPct val="100179"/>
              </a:lnSpc>
              <a:spcBef>
                <a:spcPts val="36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13" name="object 113"/>
          <p:cNvSpPr txBox="1"/>
          <p:nvPr/>
        </p:nvSpPr>
        <p:spPr>
          <a:xfrm>
            <a:off x="1677289" y="1304925"/>
            <a:ext cx="748919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21">
              <a:lnSpc>
                <a:spcPct val="100179"/>
              </a:lnSpc>
              <a:spcBef>
                <a:spcPts val="36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12" name="object 112"/>
          <p:cNvSpPr txBox="1"/>
          <p:nvPr/>
        </p:nvSpPr>
        <p:spPr>
          <a:xfrm>
            <a:off x="2426208" y="1304925"/>
            <a:ext cx="748792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2">
              <a:lnSpc>
                <a:spcPct val="100179"/>
              </a:lnSpc>
              <a:spcBef>
                <a:spcPts val="36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11" name="object 111"/>
          <p:cNvSpPr txBox="1"/>
          <p:nvPr/>
        </p:nvSpPr>
        <p:spPr>
          <a:xfrm>
            <a:off x="3175000" y="1304925"/>
            <a:ext cx="748919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328">
              <a:lnSpc>
                <a:spcPct val="100179"/>
              </a:lnSpc>
              <a:spcBef>
                <a:spcPts val="36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10" name="object 110"/>
          <p:cNvSpPr txBox="1"/>
          <p:nvPr/>
        </p:nvSpPr>
        <p:spPr>
          <a:xfrm>
            <a:off x="3923919" y="1304925"/>
            <a:ext cx="748918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455">
              <a:lnSpc>
                <a:spcPct val="100179"/>
              </a:lnSpc>
              <a:spcBef>
                <a:spcPts val="36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09" name="object 109"/>
          <p:cNvSpPr txBox="1"/>
          <p:nvPr/>
        </p:nvSpPr>
        <p:spPr>
          <a:xfrm>
            <a:off x="4672838" y="1304925"/>
            <a:ext cx="748919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837">
              <a:lnSpc>
                <a:spcPct val="100179"/>
              </a:lnSpc>
              <a:spcBef>
                <a:spcPts val="36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08" name="object 108"/>
          <p:cNvSpPr txBox="1"/>
          <p:nvPr/>
        </p:nvSpPr>
        <p:spPr>
          <a:xfrm>
            <a:off x="179514" y="1640204"/>
            <a:ext cx="748880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30">
              <a:lnSpc>
                <a:spcPct val="100179"/>
              </a:lnSpc>
              <a:spcBef>
                <a:spcPts val="36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07" name="object 107"/>
          <p:cNvSpPr txBox="1"/>
          <p:nvPr/>
        </p:nvSpPr>
        <p:spPr>
          <a:xfrm>
            <a:off x="928395" y="1640204"/>
            <a:ext cx="748893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732">
              <a:lnSpc>
                <a:spcPct val="100179"/>
              </a:lnSpc>
              <a:spcBef>
                <a:spcPts val="36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06" name="object 106"/>
          <p:cNvSpPr txBox="1"/>
          <p:nvPr/>
        </p:nvSpPr>
        <p:spPr>
          <a:xfrm>
            <a:off x="1677289" y="1640204"/>
            <a:ext cx="748919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21">
              <a:lnSpc>
                <a:spcPct val="100179"/>
              </a:lnSpc>
              <a:spcBef>
                <a:spcPts val="36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05" name="object 105"/>
          <p:cNvSpPr txBox="1"/>
          <p:nvPr/>
        </p:nvSpPr>
        <p:spPr>
          <a:xfrm>
            <a:off x="2426208" y="1640204"/>
            <a:ext cx="748792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2">
              <a:lnSpc>
                <a:spcPct val="100179"/>
              </a:lnSpc>
              <a:spcBef>
                <a:spcPts val="36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04" name="object 104"/>
          <p:cNvSpPr txBox="1"/>
          <p:nvPr/>
        </p:nvSpPr>
        <p:spPr>
          <a:xfrm>
            <a:off x="3175000" y="1640204"/>
            <a:ext cx="748919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328">
              <a:lnSpc>
                <a:spcPct val="100179"/>
              </a:lnSpc>
              <a:spcBef>
                <a:spcPts val="36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03" name="object 103"/>
          <p:cNvSpPr txBox="1"/>
          <p:nvPr/>
        </p:nvSpPr>
        <p:spPr>
          <a:xfrm>
            <a:off x="3923919" y="1640204"/>
            <a:ext cx="748918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455">
              <a:lnSpc>
                <a:spcPct val="100179"/>
              </a:lnSpc>
              <a:spcBef>
                <a:spcPts val="36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02" name="object 102"/>
          <p:cNvSpPr txBox="1"/>
          <p:nvPr/>
        </p:nvSpPr>
        <p:spPr>
          <a:xfrm>
            <a:off x="4672838" y="1640204"/>
            <a:ext cx="748919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837">
              <a:lnSpc>
                <a:spcPct val="100179"/>
              </a:lnSpc>
              <a:spcBef>
                <a:spcPts val="36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01" name="object 101"/>
          <p:cNvSpPr txBox="1"/>
          <p:nvPr/>
        </p:nvSpPr>
        <p:spPr>
          <a:xfrm>
            <a:off x="179514" y="1975485"/>
            <a:ext cx="748880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30">
              <a:lnSpc>
                <a:spcPct val="100179"/>
              </a:lnSpc>
              <a:spcBef>
                <a:spcPts val="36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00" name="object 100"/>
          <p:cNvSpPr txBox="1"/>
          <p:nvPr/>
        </p:nvSpPr>
        <p:spPr>
          <a:xfrm>
            <a:off x="928395" y="1975485"/>
            <a:ext cx="748893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732">
              <a:lnSpc>
                <a:spcPct val="100179"/>
              </a:lnSpc>
              <a:spcBef>
                <a:spcPts val="36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99" name="object 99"/>
          <p:cNvSpPr txBox="1"/>
          <p:nvPr/>
        </p:nvSpPr>
        <p:spPr>
          <a:xfrm>
            <a:off x="1677289" y="1975485"/>
            <a:ext cx="748919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21">
              <a:lnSpc>
                <a:spcPct val="100179"/>
              </a:lnSpc>
              <a:spcBef>
                <a:spcPts val="36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98" name="object 98"/>
          <p:cNvSpPr txBox="1"/>
          <p:nvPr/>
        </p:nvSpPr>
        <p:spPr>
          <a:xfrm>
            <a:off x="2426208" y="1975485"/>
            <a:ext cx="748792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2">
              <a:lnSpc>
                <a:spcPct val="100179"/>
              </a:lnSpc>
              <a:spcBef>
                <a:spcPts val="36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97" name="object 97"/>
          <p:cNvSpPr txBox="1"/>
          <p:nvPr/>
        </p:nvSpPr>
        <p:spPr>
          <a:xfrm>
            <a:off x="3175000" y="1975485"/>
            <a:ext cx="748919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328">
              <a:lnSpc>
                <a:spcPct val="100179"/>
              </a:lnSpc>
              <a:spcBef>
                <a:spcPts val="36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96" name="object 96"/>
          <p:cNvSpPr txBox="1"/>
          <p:nvPr/>
        </p:nvSpPr>
        <p:spPr>
          <a:xfrm>
            <a:off x="3923919" y="1975485"/>
            <a:ext cx="748918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455">
              <a:lnSpc>
                <a:spcPct val="100179"/>
              </a:lnSpc>
              <a:spcBef>
                <a:spcPts val="36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95" name="object 95"/>
          <p:cNvSpPr txBox="1"/>
          <p:nvPr/>
        </p:nvSpPr>
        <p:spPr>
          <a:xfrm>
            <a:off x="4672838" y="1975485"/>
            <a:ext cx="748919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837">
              <a:lnSpc>
                <a:spcPct val="100179"/>
              </a:lnSpc>
              <a:spcBef>
                <a:spcPts val="36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94" name="object 94"/>
          <p:cNvSpPr txBox="1"/>
          <p:nvPr/>
        </p:nvSpPr>
        <p:spPr>
          <a:xfrm>
            <a:off x="179514" y="2310765"/>
            <a:ext cx="748880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30">
              <a:lnSpc>
                <a:spcPct val="100179"/>
              </a:lnSpc>
              <a:spcBef>
                <a:spcPts val="36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93" name="object 93"/>
          <p:cNvSpPr txBox="1"/>
          <p:nvPr/>
        </p:nvSpPr>
        <p:spPr>
          <a:xfrm>
            <a:off x="928395" y="2310765"/>
            <a:ext cx="748893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732">
              <a:lnSpc>
                <a:spcPct val="100179"/>
              </a:lnSpc>
              <a:spcBef>
                <a:spcPts val="36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92" name="object 92"/>
          <p:cNvSpPr txBox="1"/>
          <p:nvPr/>
        </p:nvSpPr>
        <p:spPr>
          <a:xfrm>
            <a:off x="1677289" y="2310765"/>
            <a:ext cx="748919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21">
              <a:lnSpc>
                <a:spcPct val="100179"/>
              </a:lnSpc>
              <a:spcBef>
                <a:spcPts val="36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91" name="object 91"/>
          <p:cNvSpPr txBox="1"/>
          <p:nvPr/>
        </p:nvSpPr>
        <p:spPr>
          <a:xfrm>
            <a:off x="2426208" y="2310765"/>
            <a:ext cx="748792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2">
              <a:lnSpc>
                <a:spcPct val="100179"/>
              </a:lnSpc>
              <a:spcBef>
                <a:spcPts val="36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90" name="object 90"/>
          <p:cNvSpPr txBox="1"/>
          <p:nvPr/>
        </p:nvSpPr>
        <p:spPr>
          <a:xfrm>
            <a:off x="3175000" y="2310765"/>
            <a:ext cx="748919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328">
              <a:lnSpc>
                <a:spcPct val="100179"/>
              </a:lnSpc>
              <a:spcBef>
                <a:spcPts val="36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89" name="object 89"/>
          <p:cNvSpPr txBox="1"/>
          <p:nvPr/>
        </p:nvSpPr>
        <p:spPr>
          <a:xfrm>
            <a:off x="3923919" y="2310765"/>
            <a:ext cx="748918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455">
              <a:lnSpc>
                <a:spcPct val="100179"/>
              </a:lnSpc>
              <a:spcBef>
                <a:spcPts val="36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88" name="object 88"/>
          <p:cNvSpPr txBox="1"/>
          <p:nvPr/>
        </p:nvSpPr>
        <p:spPr>
          <a:xfrm>
            <a:off x="4672838" y="2310765"/>
            <a:ext cx="748919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837">
              <a:lnSpc>
                <a:spcPct val="100179"/>
              </a:lnSpc>
              <a:spcBef>
                <a:spcPts val="36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87" name="object 87"/>
          <p:cNvSpPr txBox="1"/>
          <p:nvPr/>
        </p:nvSpPr>
        <p:spPr>
          <a:xfrm>
            <a:off x="179514" y="2646045"/>
            <a:ext cx="748880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30">
              <a:lnSpc>
                <a:spcPct val="100179"/>
              </a:lnSpc>
              <a:spcBef>
                <a:spcPts val="37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86" name="object 86"/>
          <p:cNvSpPr txBox="1"/>
          <p:nvPr/>
        </p:nvSpPr>
        <p:spPr>
          <a:xfrm>
            <a:off x="928395" y="2646045"/>
            <a:ext cx="748893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732">
              <a:lnSpc>
                <a:spcPct val="100179"/>
              </a:lnSpc>
              <a:spcBef>
                <a:spcPts val="37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85" name="object 85"/>
          <p:cNvSpPr txBox="1"/>
          <p:nvPr/>
        </p:nvSpPr>
        <p:spPr>
          <a:xfrm>
            <a:off x="1677289" y="2646045"/>
            <a:ext cx="748919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21">
              <a:lnSpc>
                <a:spcPct val="100179"/>
              </a:lnSpc>
              <a:spcBef>
                <a:spcPts val="37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84" name="object 84"/>
          <p:cNvSpPr txBox="1"/>
          <p:nvPr/>
        </p:nvSpPr>
        <p:spPr>
          <a:xfrm>
            <a:off x="2426208" y="2646045"/>
            <a:ext cx="748792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2">
              <a:lnSpc>
                <a:spcPct val="100179"/>
              </a:lnSpc>
              <a:spcBef>
                <a:spcPts val="37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83" name="object 83"/>
          <p:cNvSpPr txBox="1"/>
          <p:nvPr/>
        </p:nvSpPr>
        <p:spPr>
          <a:xfrm>
            <a:off x="3175000" y="2646045"/>
            <a:ext cx="748919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328">
              <a:lnSpc>
                <a:spcPct val="100179"/>
              </a:lnSpc>
              <a:spcBef>
                <a:spcPts val="37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82" name="object 82"/>
          <p:cNvSpPr txBox="1"/>
          <p:nvPr/>
        </p:nvSpPr>
        <p:spPr>
          <a:xfrm>
            <a:off x="3923919" y="2646045"/>
            <a:ext cx="748918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455">
              <a:lnSpc>
                <a:spcPct val="100179"/>
              </a:lnSpc>
              <a:spcBef>
                <a:spcPts val="37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81" name="object 81"/>
          <p:cNvSpPr txBox="1"/>
          <p:nvPr/>
        </p:nvSpPr>
        <p:spPr>
          <a:xfrm>
            <a:off x="4672838" y="2646045"/>
            <a:ext cx="748919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837">
              <a:lnSpc>
                <a:spcPct val="100179"/>
              </a:lnSpc>
              <a:spcBef>
                <a:spcPts val="37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80" name="object 80"/>
          <p:cNvSpPr txBox="1"/>
          <p:nvPr/>
        </p:nvSpPr>
        <p:spPr>
          <a:xfrm>
            <a:off x="179514" y="2981325"/>
            <a:ext cx="748880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30">
              <a:lnSpc>
                <a:spcPct val="100179"/>
              </a:lnSpc>
              <a:spcBef>
                <a:spcPts val="37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79" name="object 79"/>
          <p:cNvSpPr txBox="1"/>
          <p:nvPr/>
        </p:nvSpPr>
        <p:spPr>
          <a:xfrm>
            <a:off x="928395" y="2981325"/>
            <a:ext cx="748893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732">
              <a:lnSpc>
                <a:spcPct val="100179"/>
              </a:lnSpc>
              <a:spcBef>
                <a:spcPts val="37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78" name="object 78"/>
          <p:cNvSpPr txBox="1"/>
          <p:nvPr/>
        </p:nvSpPr>
        <p:spPr>
          <a:xfrm>
            <a:off x="1677289" y="2981325"/>
            <a:ext cx="748919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21">
              <a:lnSpc>
                <a:spcPct val="100179"/>
              </a:lnSpc>
              <a:spcBef>
                <a:spcPts val="37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2426208" y="2981325"/>
            <a:ext cx="748792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2">
              <a:lnSpc>
                <a:spcPct val="100179"/>
              </a:lnSpc>
              <a:spcBef>
                <a:spcPts val="37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76" name="object 76"/>
          <p:cNvSpPr txBox="1"/>
          <p:nvPr/>
        </p:nvSpPr>
        <p:spPr>
          <a:xfrm>
            <a:off x="3175000" y="2981325"/>
            <a:ext cx="748919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328">
              <a:lnSpc>
                <a:spcPct val="100179"/>
              </a:lnSpc>
              <a:spcBef>
                <a:spcPts val="37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75" name="object 75"/>
          <p:cNvSpPr txBox="1"/>
          <p:nvPr/>
        </p:nvSpPr>
        <p:spPr>
          <a:xfrm>
            <a:off x="3923919" y="2981325"/>
            <a:ext cx="748918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455">
              <a:lnSpc>
                <a:spcPct val="100179"/>
              </a:lnSpc>
              <a:spcBef>
                <a:spcPts val="37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4672838" y="2981325"/>
            <a:ext cx="748919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837">
              <a:lnSpc>
                <a:spcPct val="100179"/>
              </a:lnSpc>
              <a:spcBef>
                <a:spcPts val="37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179514" y="3316604"/>
            <a:ext cx="748880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30">
              <a:lnSpc>
                <a:spcPct val="100179"/>
              </a:lnSpc>
              <a:spcBef>
                <a:spcPts val="37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928395" y="3316604"/>
            <a:ext cx="748893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732">
              <a:lnSpc>
                <a:spcPct val="100179"/>
              </a:lnSpc>
              <a:spcBef>
                <a:spcPts val="37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1677289" y="3316604"/>
            <a:ext cx="748919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21">
              <a:lnSpc>
                <a:spcPct val="100179"/>
              </a:lnSpc>
              <a:spcBef>
                <a:spcPts val="37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70" name="object 70"/>
          <p:cNvSpPr txBox="1"/>
          <p:nvPr/>
        </p:nvSpPr>
        <p:spPr>
          <a:xfrm>
            <a:off x="2426208" y="3316604"/>
            <a:ext cx="748792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2">
              <a:lnSpc>
                <a:spcPct val="100179"/>
              </a:lnSpc>
              <a:spcBef>
                <a:spcPts val="37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69" name="object 69"/>
          <p:cNvSpPr txBox="1"/>
          <p:nvPr/>
        </p:nvSpPr>
        <p:spPr>
          <a:xfrm>
            <a:off x="3175000" y="3316604"/>
            <a:ext cx="748919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328">
              <a:lnSpc>
                <a:spcPct val="100179"/>
              </a:lnSpc>
              <a:spcBef>
                <a:spcPts val="37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3923919" y="3316604"/>
            <a:ext cx="748918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455">
              <a:lnSpc>
                <a:spcPct val="100179"/>
              </a:lnSpc>
              <a:spcBef>
                <a:spcPts val="37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4672838" y="3316604"/>
            <a:ext cx="748919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837">
              <a:lnSpc>
                <a:spcPct val="100179"/>
              </a:lnSpc>
              <a:spcBef>
                <a:spcPts val="37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179514" y="3651885"/>
            <a:ext cx="748880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30">
              <a:lnSpc>
                <a:spcPct val="100179"/>
              </a:lnSpc>
              <a:spcBef>
                <a:spcPts val="37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928395" y="3651885"/>
            <a:ext cx="748893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732">
              <a:lnSpc>
                <a:spcPct val="100179"/>
              </a:lnSpc>
              <a:spcBef>
                <a:spcPts val="37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1677289" y="3651885"/>
            <a:ext cx="748919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21">
              <a:lnSpc>
                <a:spcPct val="100179"/>
              </a:lnSpc>
              <a:spcBef>
                <a:spcPts val="37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2426208" y="3651885"/>
            <a:ext cx="748792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2">
              <a:lnSpc>
                <a:spcPct val="100179"/>
              </a:lnSpc>
              <a:spcBef>
                <a:spcPts val="37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3175000" y="3651885"/>
            <a:ext cx="748919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328">
              <a:lnSpc>
                <a:spcPct val="100179"/>
              </a:lnSpc>
              <a:spcBef>
                <a:spcPts val="37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3923919" y="3651885"/>
            <a:ext cx="748918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455">
              <a:lnSpc>
                <a:spcPct val="100179"/>
              </a:lnSpc>
              <a:spcBef>
                <a:spcPts val="37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4672838" y="3651885"/>
            <a:ext cx="748919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837">
              <a:lnSpc>
                <a:spcPct val="100179"/>
              </a:lnSpc>
              <a:spcBef>
                <a:spcPts val="37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179514" y="3987165"/>
            <a:ext cx="748880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30">
              <a:lnSpc>
                <a:spcPct val="100179"/>
              </a:lnSpc>
              <a:spcBef>
                <a:spcPts val="37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928395" y="3987165"/>
            <a:ext cx="748893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732">
              <a:lnSpc>
                <a:spcPct val="100179"/>
              </a:lnSpc>
              <a:spcBef>
                <a:spcPts val="37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1677289" y="3987165"/>
            <a:ext cx="748919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21">
              <a:lnSpc>
                <a:spcPct val="100179"/>
              </a:lnSpc>
              <a:spcBef>
                <a:spcPts val="37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2426208" y="3987165"/>
            <a:ext cx="748792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2">
              <a:lnSpc>
                <a:spcPct val="100179"/>
              </a:lnSpc>
              <a:spcBef>
                <a:spcPts val="37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3175000" y="3987165"/>
            <a:ext cx="748919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328">
              <a:lnSpc>
                <a:spcPct val="100179"/>
              </a:lnSpc>
              <a:spcBef>
                <a:spcPts val="37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3923919" y="3987165"/>
            <a:ext cx="748918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455">
              <a:lnSpc>
                <a:spcPct val="100179"/>
              </a:lnSpc>
              <a:spcBef>
                <a:spcPts val="37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4672838" y="3987165"/>
            <a:ext cx="748919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837">
              <a:lnSpc>
                <a:spcPct val="100179"/>
              </a:lnSpc>
              <a:spcBef>
                <a:spcPts val="37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179514" y="4322445"/>
            <a:ext cx="748880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30">
              <a:lnSpc>
                <a:spcPct val="100179"/>
              </a:lnSpc>
              <a:spcBef>
                <a:spcPts val="37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928395" y="4322445"/>
            <a:ext cx="748893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732">
              <a:lnSpc>
                <a:spcPct val="100179"/>
              </a:lnSpc>
              <a:spcBef>
                <a:spcPts val="37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1677289" y="4322445"/>
            <a:ext cx="748919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21">
              <a:lnSpc>
                <a:spcPct val="100179"/>
              </a:lnSpc>
              <a:spcBef>
                <a:spcPts val="37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2426208" y="4322445"/>
            <a:ext cx="748792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2">
              <a:lnSpc>
                <a:spcPct val="100179"/>
              </a:lnSpc>
              <a:spcBef>
                <a:spcPts val="37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3175000" y="4322445"/>
            <a:ext cx="748919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328">
              <a:lnSpc>
                <a:spcPct val="100179"/>
              </a:lnSpc>
              <a:spcBef>
                <a:spcPts val="37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3923919" y="4322445"/>
            <a:ext cx="748918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455">
              <a:lnSpc>
                <a:spcPct val="100179"/>
              </a:lnSpc>
              <a:spcBef>
                <a:spcPts val="37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4672838" y="4322445"/>
            <a:ext cx="748919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837">
              <a:lnSpc>
                <a:spcPct val="100179"/>
              </a:lnSpc>
              <a:spcBef>
                <a:spcPts val="37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179514" y="4657725"/>
            <a:ext cx="748880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30">
              <a:lnSpc>
                <a:spcPct val="100179"/>
              </a:lnSpc>
              <a:spcBef>
                <a:spcPts val="37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928395" y="4657725"/>
            <a:ext cx="748893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732">
              <a:lnSpc>
                <a:spcPct val="100179"/>
              </a:lnSpc>
              <a:spcBef>
                <a:spcPts val="37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1677289" y="4657725"/>
            <a:ext cx="748919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21">
              <a:lnSpc>
                <a:spcPct val="100179"/>
              </a:lnSpc>
              <a:spcBef>
                <a:spcPts val="37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2426208" y="4657725"/>
            <a:ext cx="748792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2">
              <a:lnSpc>
                <a:spcPct val="100179"/>
              </a:lnSpc>
              <a:spcBef>
                <a:spcPts val="37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3175000" y="4657725"/>
            <a:ext cx="748919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328">
              <a:lnSpc>
                <a:spcPct val="100179"/>
              </a:lnSpc>
              <a:spcBef>
                <a:spcPts val="37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3923919" y="4657725"/>
            <a:ext cx="748918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455">
              <a:lnSpc>
                <a:spcPct val="100179"/>
              </a:lnSpc>
              <a:spcBef>
                <a:spcPts val="37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4672838" y="4657725"/>
            <a:ext cx="748919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837">
              <a:lnSpc>
                <a:spcPct val="100179"/>
              </a:lnSpc>
              <a:spcBef>
                <a:spcPts val="37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179514" y="4993005"/>
            <a:ext cx="748880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30">
              <a:lnSpc>
                <a:spcPct val="100179"/>
              </a:lnSpc>
              <a:spcBef>
                <a:spcPts val="37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928395" y="4993005"/>
            <a:ext cx="748893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732">
              <a:lnSpc>
                <a:spcPct val="100179"/>
              </a:lnSpc>
              <a:spcBef>
                <a:spcPts val="37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1677289" y="4993005"/>
            <a:ext cx="748919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21">
              <a:lnSpc>
                <a:spcPct val="100179"/>
              </a:lnSpc>
              <a:spcBef>
                <a:spcPts val="37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2426208" y="4993005"/>
            <a:ext cx="748792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2">
              <a:lnSpc>
                <a:spcPct val="100179"/>
              </a:lnSpc>
              <a:spcBef>
                <a:spcPts val="37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3175000" y="4993005"/>
            <a:ext cx="748919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328">
              <a:lnSpc>
                <a:spcPct val="100179"/>
              </a:lnSpc>
              <a:spcBef>
                <a:spcPts val="37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3923919" y="4993005"/>
            <a:ext cx="748918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455">
              <a:lnSpc>
                <a:spcPct val="100179"/>
              </a:lnSpc>
              <a:spcBef>
                <a:spcPts val="37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4672838" y="4993005"/>
            <a:ext cx="748919" cy="335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837">
              <a:lnSpc>
                <a:spcPct val="100179"/>
              </a:lnSpc>
              <a:spcBef>
                <a:spcPts val="375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179514" y="5328285"/>
            <a:ext cx="748880" cy="33522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30">
              <a:lnSpc>
                <a:spcPct val="100179"/>
              </a:lnSpc>
              <a:spcBef>
                <a:spcPts val="38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928395" y="5328285"/>
            <a:ext cx="748893" cy="33522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732">
              <a:lnSpc>
                <a:spcPct val="100179"/>
              </a:lnSpc>
              <a:spcBef>
                <a:spcPts val="38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1677289" y="5328285"/>
            <a:ext cx="748919" cy="33522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21">
              <a:lnSpc>
                <a:spcPct val="100179"/>
              </a:lnSpc>
              <a:spcBef>
                <a:spcPts val="38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2426208" y="5328285"/>
            <a:ext cx="748792" cy="33522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2">
              <a:lnSpc>
                <a:spcPct val="100179"/>
              </a:lnSpc>
              <a:spcBef>
                <a:spcPts val="38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3175000" y="5328285"/>
            <a:ext cx="748919" cy="33522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328">
              <a:lnSpc>
                <a:spcPct val="100179"/>
              </a:lnSpc>
              <a:spcBef>
                <a:spcPts val="38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923919" y="5328285"/>
            <a:ext cx="748918" cy="33522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455">
              <a:lnSpc>
                <a:spcPct val="100179"/>
              </a:lnSpc>
              <a:spcBef>
                <a:spcPts val="38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4672838" y="5328285"/>
            <a:ext cx="748919" cy="33522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837">
              <a:lnSpc>
                <a:spcPct val="100179"/>
              </a:lnSpc>
              <a:spcBef>
                <a:spcPts val="38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79514" y="5663514"/>
            <a:ext cx="748880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30">
              <a:lnSpc>
                <a:spcPct val="100179"/>
              </a:lnSpc>
              <a:spcBef>
                <a:spcPts val="38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928395" y="5663514"/>
            <a:ext cx="748893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732">
              <a:lnSpc>
                <a:spcPct val="100179"/>
              </a:lnSpc>
              <a:spcBef>
                <a:spcPts val="38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677289" y="5663514"/>
            <a:ext cx="748919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21">
              <a:lnSpc>
                <a:spcPct val="100179"/>
              </a:lnSpc>
              <a:spcBef>
                <a:spcPts val="38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2426208" y="5663514"/>
            <a:ext cx="748792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2">
              <a:lnSpc>
                <a:spcPct val="100179"/>
              </a:lnSpc>
              <a:spcBef>
                <a:spcPts val="38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175000" y="5663514"/>
            <a:ext cx="748919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328">
              <a:lnSpc>
                <a:spcPct val="100179"/>
              </a:lnSpc>
              <a:spcBef>
                <a:spcPts val="38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923919" y="5663514"/>
            <a:ext cx="748918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455">
              <a:lnSpc>
                <a:spcPct val="100179"/>
              </a:lnSpc>
              <a:spcBef>
                <a:spcPts val="38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672838" y="5663514"/>
            <a:ext cx="748919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837">
              <a:lnSpc>
                <a:spcPct val="100179"/>
              </a:lnSpc>
              <a:spcBef>
                <a:spcPts val="38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79514" y="5998794"/>
            <a:ext cx="748880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30">
              <a:lnSpc>
                <a:spcPct val="100179"/>
              </a:lnSpc>
              <a:spcBef>
                <a:spcPts val="38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928395" y="5998794"/>
            <a:ext cx="748893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732">
              <a:lnSpc>
                <a:spcPct val="100179"/>
              </a:lnSpc>
              <a:spcBef>
                <a:spcPts val="38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677289" y="5998794"/>
            <a:ext cx="748919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21">
              <a:lnSpc>
                <a:spcPct val="100179"/>
              </a:lnSpc>
              <a:spcBef>
                <a:spcPts val="38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426208" y="5998794"/>
            <a:ext cx="748792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2">
              <a:lnSpc>
                <a:spcPct val="100179"/>
              </a:lnSpc>
              <a:spcBef>
                <a:spcPts val="38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175000" y="5998794"/>
            <a:ext cx="748919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328">
              <a:lnSpc>
                <a:spcPct val="100179"/>
              </a:lnSpc>
              <a:spcBef>
                <a:spcPts val="38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923919" y="5998794"/>
            <a:ext cx="748918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455">
              <a:lnSpc>
                <a:spcPct val="100179"/>
              </a:lnSpc>
              <a:spcBef>
                <a:spcPts val="38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672838" y="5998794"/>
            <a:ext cx="748919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837">
              <a:lnSpc>
                <a:spcPct val="100179"/>
              </a:lnSpc>
              <a:spcBef>
                <a:spcPts val="38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79514" y="6334074"/>
            <a:ext cx="748880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630">
              <a:lnSpc>
                <a:spcPct val="100179"/>
              </a:lnSpc>
              <a:spcBef>
                <a:spcPts val="38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28395" y="6334074"/>
            <a:ext cx="748893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732">
              <a:lnSpc>
                <a:spcPct val="100179"/>
              </a:lnSpc>
              <a:spcBef>
                <a:spcPts val="38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677289" y="6334074"/>
            <a:ext cx="748919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821">
              <a:lnSpc>
                <a:spcPct val="100179"/>
              </a:lnSpc>
              <a:spcBef>
                <a:spcPts val="38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426208" y="6334074"/>
            <a:ext cx="748792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2">
              <a:lnSpc>
                <a:spcPct val="100179"/>
              </a:lnSpc>
              <a:spcBef>
                <a:spcPts val="38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0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175000" y="6334074"/>
            <a:ext cx="748919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328">
              <a:lnSpc>
                <a:spcPct val="100179"/>
              </a:lnSpc>
              <a:spcBef>
                <a:spcPts val="38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923919" y="6334074"/>
            <a:ext cx="748918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455">
              <a:lnSpc>
                <a:spcPct val="100179"/>
              </a:lnSpc>
              <a:spcBef>
                <a:spcPts val="38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672838" y="6334074"/>
            <a:ext cx="748919" cy="335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837">
              <a:lnSpc>
                <a:spcPct val="100179"/>
              </a:lnSpc>
              <a:spcBef>
                <a:spcPts val="380"/>
              </a:spcBef>
            </a:pPr>
            <a:r>
              <a:rPr sz="1600" spc="0" dirty="0" smtClean="0">
                <a:latin typeface="Century Schoolbook"/>
                <a:cs typeface="Century Schoolbook"/>
              </a:rPr>
              <a:t>1</a:t>
            </a:r>
            <a:endParaRPr sz="1600">
              <a:latin typeface="Century Schoolbook"/>
              <a:cs typeface="Century Schoolboo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084189" y="3937380"/>
            <a:ext cx="359918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7956423" y="3937380"/>
            <a:ext cx="504062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object 25"/>
          <p:cNvSpPr/>
          <p:nvPr/>
        </p:nvSpPr>
        <p:spPr>
          <a:xfrm>
            <a:off x="87630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87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53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89154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09" y="296817"/>
                </a:lnTo>
                <a:lnTo>
                  <a:pt x="3590" y="318815"/>
                </a:lnTo>
                <a:lnTo>
                  <a:pt x="7971" y="340240"/>
                </a:lnTo>
                <a:lnTo>
                  <a:pt x="13984" y="361024"/>
                </a:lnTo>
                <a:lnTo>
                  <a:pt x="21556" y="381095"/>
                </a:lnTo>
                <a:lnTo>
                  <a:pt x="30617" y="400383"/>
                </a:lnTo>
                <a:lnTo>
                  <a:pt x="41097" y="418818"/>
                </a:lnTo>
                <a:lnTo>
                  <a:pt x="52925" y="436327"/>
                </a:lnTo>
                <a:lnTo>
                  <a:pt x="66030" y="452842"/>
                </a:lnTo>
                <a:lnTo>
                  <a:pt x="80343" y="468291"/>
                </a:lnTo>
                <a:lnTo>
                  <a:pt x="95792" y="482604"/>
                </a:lnTo>
                <a:lnTo>
                  <a:pt x="112306" y="495710"/>
                </a:lnTo>
                <a:lnTo>
                  <a:pt x="129816" y="507539"/>
                </a:lnTo>
                <a:lnTo>
                  <a:pt x="148250" y="518020"/>
                </a:lnTo>
                <a:lnTo>
                  <a:pt x="167538" y="527081"/>
                </a:lnTo>
                <a:lnTo>
                  <a:pt x="187610" y="534654"/>
                </a:lnTo>
                <a:lnTo>
                  <a:pt x="208395" y="540667"/>
                </a:lnTo>
                <a:lnTo>
                  <a:pt x="229821" y="545049"/>
                </a:lnTo>
                <a:lnTo>
                  <a:pt x="251820" y="547730"/>
                </a:lnTo>
                <a:lnTo>
                  <a:pt x="274320" y="548640"/>
                </a:lnTo>
                <a:lnTo>
                  <a:pt x="296819" y="547730"/>
                </a:lnTo>
                <a:lnTo>
                  <a:pt x="318818" y="545049"/>
                </a:lnTo>
                <a:lnTo>
                  <a:pt x="340244" y="540667"/>
                </a:lnTo>
                <a:lnTo>
                  <a:pt x="361029" y="534654"/>
                </a:lnTo>
                <a:lnTo>
                  <a:pt x="381101" y="527081"/>
                </a:lnTo>
                <a:lnTo>
                  <a:pt x="400389" y="518020"/>
                </a:lnTo>
                <a:lnTo>
                  <a:pt x="418823" y="507539"/>
                </a:lnTo>
                <a:lnTo>
                  <a:pt x="436333" y="495710"/>
                </a:lnTo>
                <a:lnTo>
                  <a:pt x="452847" y="482604"/>
                </a:lnTo>
                <a:lnTo>
                  <a:pt x="468296" y="468291"/>
                </a:lnTo>
                <a:lnTo>
                  <a:pt x="482609" y="452842"/>
                </a:lnTo>
                <a:lnTo>
                  <a:pt x="495714" y="436327"/>
                </a:lnTo>
                <a:lnTo>
                  <a:pt x="507542" y="418818"/>
                </a:lnTo>
                <a:lnTo>
                  <a:pt x="518022" y="400383"/>
                </a:lnTo>
                <a:lnTo>
                  <a:pt x="527083" y="381095"/>
                </a:lnTo>
                <a:lnTo>
                  <a:pt x="534655" y="361024"/>
                </a:lnTo>
                <a:lnTo>
                  <a:pt x="540668" y="340240"/>
                </a:lnTo>
                <a:lnTo>
                  <a:pt x="545049" y="318815"/>
                </a:lnTo>
                <a:lnTo>
                  <a:pt x="547730" y="296817"/>
                </a:lnTo>
                <a:lnTo>
                  <a:pt x="548640" y="274319"/>
                </a:lnTo>
                <a:lnTo>
                  <a:pt x="547730" y="251822"/>
                </a:lnTo>
                <a:lnTo>
                  <a:pt x="545049" y="229824"/>
                </a:lnTo>
                <a:lnTo>
                  <a:pt x="540668" y="208399"/>
                </a:lnTo>
                <a:lnTo>
                  <a:pt x="534655" y="187615"/>
                </a:lnTo>
                <a:lnTo>
                  <a:pt x="527083" y="167544"/>
                </a:lnTo>
                <a:lnTo>
                  <a:pt x="518022" y="148256"/>
                </a:lnTo>
                <a:lnTo>
                  <a:pt x="507542" y="129821"/>
                </a:lnTo>
                <a:lnTo>
                  <a:pt x="495714" y="112312"/>
                </a:lnTo>
                <a:lnTo>
                  <a:pt x="482609" y="95797"/>
                </a:lnTo>
                <a:lnTo>
                  <a:pt x="468296" y="80348"/>
                </a:lnTo>
                <a:lnTo>
                  <a:pt x="452847" y="66035"/>
                </a:lnTo>
                <a:lnTo>
                  <a:pt x="436333" y="52929"/>
                </a:lnTo>
                <a:lnTo>
                  <a:pt x="418823" y="41100"/>
                </a:lnTo>
                <a:lnTo>
                  <a:pt x="400389" y="30619"/>
                </a:lnTo>
                <a:lnTo>
                  <a:pt x="381101" y="21558"/>
                </a:lnTo>
                <a:lnTo>
                  <a:pt x="361029" y="13985"/>
                </a:lnTo>
                <a:lnTo>
                  <a:pt x="340244" y="7972"/>
                </a:lnTo>
                <a:lnTo>
                  <a:pt x="318818" y="3590"/>
                </a:lnTo>
                <a:lnTo>
                  <a:pt x="296819" y="909"/>
                </a:lnTo>
                <a:lnTo>
                  <a:pt x="274320" y="0"/>
                </a:lnTo>
                <a:lnTo>
                  <a:pt x="251820" y="909"/>
                </a:lnTo>
                <a:lnTo>
                  <a:pt x="229821" y="3590"/>
                </a:lnTo>
                <a:lnTo>
                  <a:pt x="208395" y="7972"/>
                </a:lnTo>
                <a:lnTo>
                  <a:pt x="187610" y="13985"/>
                </a:lnTo>
                <a:lnTo>
                  <a:pt x="167538" y="21558"/>
                </a:lnTo>
                <a:lnTo>
                  <a:pt x="148250" y="30619"/>
                </a:lnTo>
                <a:lnTo>
                  <a:pt x="129816" y="41100"/>
                </a:lnTo>
                <a:lnTo>
                  <a:pt x="112306" y="52929"/>
                </a:lnTo>
                <a:lnTo>
                  <a:pt x="95792" y="66035"/>
                </a:lnTo>
                <a:lnTo>
                  <a:pt x="80343" y="80348"/>
                </a:lnTo>
                <a:lnTo>
                  <a:pt x="66030" y="95797"/>
                </a:lnTo>
                <a:lnTo>
                  <a:pt x="52925" y="112312"/>
                </a:lnTo>
                <a:lnTo>
                  <a:pt x="41097" y="129821"/>
                </a:lnTo>
                <a:lnTo>
                  <a:pt x="30617" y="148256"/>
                </a:lnTo>
                <a:lnTo>
                  <a:pt x="21556" y="167544"/>
                </a:lnTo>
                <a:lnTo>
                  <a:pt x="13984" y="187615"/>
                </a:lnTo>
                <a:lnTo>
                  <a:pt x="7971" y="208399"/>
                </a:lnTo>
                <a:lnTo>
                  <a:pt x="3590" y="229824"/>
                </a:lnTo>
                <a:lnTo>
                  <a:pt x="909" y="251822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95541" y="2924937"/>
            <a:ext cx="3494786" cy="201625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4983480" y="3017520"/>
            <a:ext cx="3332987" cy="206768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79514" y="5157228"/>
            <a:ext cx="4320540" cy="132537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1604010" y="287111"/>
            <a:ext cx="5974216" cy="89460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algn="ctr">
              <a:lnSpc>
                <a:spcPts val="3725"/>
              </a:lnSpc>
              <a:spcBef>
                <a:spcPts val="186"/>
              </a:spcBef>
            </a:pPr>
            <a:r>
              <a:rPr sz="350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OM</a:t>
            </a:r>
            <a:r>
              <a:rPr sz="28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P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</a:t>
            </a:r>
            <a:r>
              <a:rPr sz="28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URS</a:t>
            </a:r>
            <a:r>
              <a:rPr sz="35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/D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ÉCO</a:t>
            </a:r>
            <a:r>
              <a:rPr sz="28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M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P</a:t>
            </a:r>
            <a:r>
              <a:rPr sz="28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EURS</a:t>
            </a:r>
            <a:endParaRPr sz="2800">
              <a:latin typeface="Century Schoolbook"/>
              <a:cs typeface="Century Schoolbook"/>
            </a:endParaRPr>
          </a:p>
          <a:p>
            <a:pPr marL="2248534" marR="2284810" algn="ctr">
              <a:lnSpc>
                <a:spcPct val="100179"/>
              </a:lnSpc>
              <a:spcBef>
                <a:spcPts val="233"/>
              </a:spcBef>
            </a:pPr>
            <a:r>
              <a:rPr sz="2400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1900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X</a:t>
            </a:r>
            <a:r>
              <a:rPr sz="1900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ERC</a:t>
            </a:r>
            <a:r>
              <a:rPr sz="19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I</a:t>
            </a:r>
            <a:r>
              <a:rPr sz="1900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19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endParaRPr sz="1900">
              <a:latin typeface="Century Schoolbook"/>
              <a:cs typeface="Century Schoolbook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86372" y="1556619"/>
            <a:ext cx="1905071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1650" spc="0" dirty="0" smtClean="0">
                <a:solidFill>
                  <a:srgbClr val="FD8537"/>
                </a:solidFill>
                <a:latin typeface="Wingdings"/>
                <a:cs typeface="Wingdings"/>
              </a:rPr>
              <a:t></a:t>
            </a:r>
            <a:r>
              <a:rPr sz="1650" spc="0" dirty="0" smtClean="0">
                <a:solidFill>
                  <a:srgbClr val="FD8537"/>
                </a:solidFill>
                <a:latin typeface="Times New Roman"/>
                <a:cs typeface="Times New Roman"/>
              </a:rPr>
              <a:t>    </a:t>
            </a:r>
            <a:r>
              <a:rPr sz="1650" spc="54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400" b="1" spc="0" dirty="0" smtClean="0">
                <a:latin typeface="Century Schoolbook"/>
                <a:cs typeface="Century Schoolbook"/>
              </a:rPr>
              <a:t>E</a:t>
            </a:r>
            <a:r>
              <a:rPr sz="2400" b="1" spc="-4" dirty="0" smtClean="0">
                <a:latin typeface="Century Schoolbook"/>
                <a:cs typeface="Century Schoolbook"/>
              </a:rPr>
              <a:t>x</a:t>
            </a:r>
            <a:r>
              <a:rPr sz="2400" b="1" spc="0" dirty="0" smtClean="0">
                <a:latin typeface="Century Schoolbook"/>
                <a:cs typeface="Century Schoolbook"/>
              </a:rPr>
              <a:t>ercice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437511" y="1556619"/>
            <a:ext cx="506196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spc="0" dirty="0" smtClean="0">
                <a:latin typeface="Century Schoolbook"/>
                <a:cs typeface="Century Schoolbook"/>
              </a:rPr>
              <a:t>14: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288665" y="1556619"/>
            <a:ext cx="1234495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Ré</a:t>
            </a:r>
            <a:r>
              <a:rPr sz="2400" spc="9" dirty="0" smtClean="0">
                <a:latin typeface="Century Schoolbook"/>
                <a:cs typeface="Century Schoolbook"/>
              </a:rPr>
              <a:t>a</a:t>
            </a:r>
            <a:r>
              <a:rPr sz="2400" spc="0" dirty="0" smtClean="0">
                <a:latin typeface="Century Schoolbook"/>
                <a:cs typeface="Century Schoolbook"/>
              </a:rPr>
              <a:t>l</a:t>
            </a:r>
            <a:r>
              <a:rPr sz="2400" spc="-9" dirty="0" smtClean="0">
                <a:latin typeface="Century Schoolbook"/>
                <a:cs typeface="Century Schoolbook"/>
              </a:rPr>
              <a:t>i</a:t>
            </a: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er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868926" y="1556619"/>
            <a:ext cx="441862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-4" dirty="0" smtClean="0">
                <a:latin typeface="Century Schoolbook"/>
                <a:cs typeface="Century Schoolbook"/>
              </a:rPr>
              <a:t>un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656580" y="1556619"/>
            <a:ext cx="3134618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comp</a:t>
            </a:r>
            <a:r>
              <a:rPr sz="2400" spc="4" dirty="0" smtClean="0">
                <a:latin typeface="Century Schoolbook"/>
                <a:cs typeface="Century Schoolbook"/>
              </a:rPr>
              <a:t>t</a:t>
            </a:r>
            <a:r>
              <a:rPr sz="2400" spc="0" dirty="0" smtClean="0">
                <a:latin typeface="Century Schoolbook"/>
                <a:cs typeface="Century Schoolbook"/>
              </a:rPr>
              <a:t>eu</a:t>
            </a:r>
            <a:r>
              <a:rPr sz="2400" spc="-9" dirty="0" smtClean="0">
                <a:latin typeface="Century Schoolbook"/>
                <a:cs typeface="Century Schoolbook"/>
              </a:rPr>
              <a:t>r</a:t>
            </a:r>
            <a:r>
              <a:rPr sz="2400" spc="0" dirty="0" smtClean="0">
                <a:latin typeface="Century Schoolbook"/>
                <a:cs typeface="Century Schoolbook"/>
              </a:rPr>
              <a:t>/dé</a:t>
            </a:r>
            <a:r>
              <a:rPr sz="2400" spc="-9" dirty="0" smtClean="0">
                <a:latin typeface="Century Schoolbook"/>
                <a:cs typeface="Century Schoolbook"/>
              </a:rPr>
              <a:t>c</a:t>
            </a:r>
            <a:r>
              <a:rPr sz="2400" spc="0" dirty="0" smtClean="0">
                <a:latin typeface="Century Schoolbook"/>
                <a:cs typeface="Century Schoolbook"/>
              </a:rPr>
              <a:t>om</a:t>
            </a:r>
            <a:r>
              <a:rPr sz="2400" spc="4" dirty="0" smtClean="0">
                <a:latin typeface="Century Schoolbook"/>
                <a:cs typeface="Century Schoolbook"/>
              </a:rPr>
              <a:t>p</a:t>
            </a:r>
            <a:r>
              <a:rPr sz="2400" spc="0" dirty="0" smtClean="0">
                <a:latin typeface="Century Schoolbook"/>
                <a:cs typeface="Century Schoolbook"/>
              </a:rPr>
              <a:t>teur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43572" y="2288393"/>
            <a:ext cx="132019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déci</a:t>
            </a:r>
            <a:r>
              <a:rPr sz="2400" spc="4" dirty="0" smtClean="0">
                <a:latin typeface="Century Schoolbook"/>
                <a:cs typeface="Century Schoolbook"/>
              </a:rPr>
              <a:t>m</a:t>
            </a:r>
            <a:r>
              <a:rPr sz="2400" spc="0" dirty="0" smtClean="0">
                <a:latin typeface="Century Schoolbook"/>
                <a:cs typeface="Century Schoolbook"/>
              </a:rPr>
              <a:t>a</a:t>
            </a:r>
            <a:r>
              <a:rPr sz="2400" spc="4" dirty="0" smtClean="0">
                <a:latin typeface="Century Schoolbook"/>
                <a:cs typeface="Century Schoolbook"/>
              </a:rPr>
              <a:t>l</a:t>
            </a:r>
            <a:r>
              <a:rPr sz="2400" spc="0" dirty="0" smtClean="0">
                <a:latin typeface="Century Schoolbook"/>
                <a:cs typeface="Century Schoolbook"/>
              </a:rPr>
              <a:t>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972310" y="2288393"/>
            <a:ext cx="997389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déf</a:t>
            </a:r>
            <a:r>
              <a:rPr sz="2400" spc="4" dirty="0" smtClean="0">
                <a:latin typeface="Century Schoolbook"/>
                <a:cs typeface="Century Schoolbook"/>
              </a:rPr>
              <a:t>i</a:t>
            </a:r>
            <a:r>
              <a:rPr sz="2400" spc="0" dirty="0" smtClean="0">
                <a:latin typeface="Century Schoolbook"/>
                <a:cs typeface="Century Schoolbook"/>
              </a:rPr>
              <a:t>nit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981071" y="2288393"/>
            <a:ext cx="551438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p</a:t>
            </a:r>
            <a:r>
              <a:rPr sz="2400" spc="4" dirty="0" smtClean="0">
                <a:latin typeface="Century Schoolbook"/>
                <a:cs typeface="Century Schoolbook"/>
              </a:rPr>
              <a:t>a</a:t>
            </a:r>
            <a:r>
              <a:rPr sz="2400" spc="0" dirty="0" smtClean="0">
                <a:latin typeface="Century Schoolbook"/>
                <a:cs typeface="Century Schoolbook"/>
              </a:rPr>
              <a:t>r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545204" y="2288393"/>
            <a:ext cx="337645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4" dirty="0" smtClean="0">
                <a:latin typeface="Century Schoolbook"/>
                <a:cs typeface="Century Schoolbook"/>
              </a:rPr>
              <a:t>la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893185" y="2288393"/>
            <a:ext cx="77917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t</a:t>
            </a:r>
            <a:r>
              <a:rPr sz="2400" spc="9" dirty="0" smtClean="0">
                <a:latin typeface="Century Schoolbook"/>
                <a:cs typeface="Century Schoolbook"/>
              </a:rPr>
              <a:t>a</a:t>
            </a:r>
            <a:r>
              <a:rPr sz="2400" spc="0" dirty="0" smtClean="0">
                <a:latin typeface="Century Schoolbook"/>
                <a:cs typeface="Century Schoolbook"/>
              </a:rPr>
              <a:t>b</a:t>
            </a:r>
            <a:r>
              <a:rPr sz="2400" spc="4" dirty="0" smtClean="0">
                <a:latin typeface="Century Schoolbook"/>
                <a:cs typeface="Century Schoolbook"/>
              </a:rPr>
              <a:t>l</a:t>
            </a:r>
            <a:r>
              <a:rPr sz="2400" spc="0" dirty="0" smtClean="0">
                <a:latin typeface="Century Schoolbook"/>
                <a:cs typeface="Century Schoolbook"/>
              </a:rPr>
              <a:t>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683379" y="2288393"/>
            <a:ext cx="399151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de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094859" y="2288393"/>
            <a:ext cx="2264509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fon</a:t>
            </a:r>
            <a:r>
              <a:rPr sz="2400" spc="-9" dirty="0" smtClean="0">
                <a:latin typeface="Century Schoolbook"/>
                <a:cs typeface="Century Schoolbook"/>
              </a:rPr>
              <a:t>c</a:t>
            </a:r>
            <a:r>
              <a:rPr sz="2400" spc="0" dirty="0" smtClean="0">
                <a:latin typeface="Century Schoolbook"/>
                <a:cs typeface="Century Schoolbook"/>
              </a:rPr>
              <a:t>t</a:t>
            </a:r>
            <a:r>
              <a:rPr sz="2400" spc="4" dirty="0" smtClean="0">
                <a:latin typeface="Century Schoolbook"/>
                <a:cs typeface="Century Schoolbook"/>
              </a:rPr>
              <a:t>i</a:t>
            </a:r>
            <a:r>
              <a:rPr sz="2400" spc="0" dirty="0" smtClean="0">
                <a:latin typeface="Century Schoolbook"/>
                <a:cs typeface="Century Schoolbook"/>
              </a:rPr>
              <a:t>on</a:t>
            </a:r>
            <a:r>
              <a:rPr sz="2400" spc="-9" dirty="0" smtClean="0">
                <a:latin typeface="Century Schoolbook"/>
                <a:cs typeface="Century Schoolbook"/>
              </a:rPr>
              <a:t>n</a:t>
            </a:r>
            <a:r>
              <a:rPr sz="2400" spc="0" dirty="0" smtClean="0">
                <a:latin typeface="Century Schoolbook"/>
                <a:cs typeface="Century Schoolbook"/>
              </a:rPr>
              <a:t>ement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374001" y="2288393"/>
            <a:ext cx="1370177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spc="4" dirty="0" smtClean="0">
                <a:latin typeface="Century Schoolbook"/>
                <a:cs typeface="Century Schoolbook"/>
              </a:rPr>
              <a:t>s</a:t>
            </a:r>
            <a:r>
              <a:rPr sz="2400" spc="0" dirty="0" smtClean="0">
                <a:latin typeface="Century Schoolbook"/>
                <a:cs typeface="Century Schoolbook"/>
              </a:rPr>
              <a:t>ui</a:t>
            </a:r>
            <a:r>
              <a:rPr sz="2400" spc="-9" dirty="0" smtClean="0">
                <a:latin typeface="Century Schoolbook"/>
                <a:cs typeface="Century Schoolbook"/>
              </a:rPr>
              <a:t>v</a:t>
            </a:r>
            <a:r>
              <a:rPr sz="2400" spc="0" dirty="0" smtClean="0">
                <a:latin typeface="Century Schoolbook"/>
                <a:cs typeface="Century Schoolbook"/>
              </a:rPr>
              <a:t>ant</a:t>
            </a:r>
            <a:r>
              <a:rPr sz="2400" spc="9" dirty="0" smtClean="0">
                <a:latin typeface="Century Schoolbook"/>
                <a:cs typeface="Century Schoolbook"/>
              </a:rPr>
              <a:t>e</a:t>
            </a:r>
            <a:r>
              <a:rPr sz="2400" spc="0" dirty="0" smtClean="0">
                <a:latin typeface="Century Schoolbook"/>
                <a:cs typeface="Century Schoolbook"/>
              </a:rPr>
              <a:t>: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271891" y="5907012"/>
            <a:ext cx="356986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50"/>
              </a:lnSpc>
              <a:spcBef>
                <a:spcPts val="77"/>
              </a:spcBef>
            </a:pPr>
            <a:r>
              <a:rPr sz="1400" b="1" spc="-4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100</a:t>
            </a:r>
            <a:endParaRPr sz="140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object 27"/>
          <p:cNvSpPr/>
          <p:nvPr/>
        </p:nvSpPr>
        <p:spPr>
          <a:xfrm>
            <a:off x="87630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87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53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89154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09" y="296817"/>
                </a:lnTo>
                <a:lnTo>
                  <a:pt x="3590" y="318815"/>
                </a:lnTo>
                <a:lnTo>
                  <a:pt x="7971" y="340240"/>
                </a:lnTo>
                <a:lnTo>
                  <a:pt x="13984" y="361024"/>
                </a:lnTo>
                <a:lnTo>
                  <a:pt x="21556" y="381095"/>
                </a:lnTo>
                <a:lnTo>
                  <a:pt x="30617" y="400383"/>
                </a:lnTo>
                <a:lnTo>
                  <a:pt x="41097" y="418818"/>
                </a:lnTo>
                <a:lnTo>
                  <a:pt x="52925" y="436327"/>
                </a:lnTo>
                <a:lnTo>
                  <a:pt x="66030" y="452842"/>
                </a:lnTo>
                <a:lnTo>
                  <a:pt x="80343" y="468291"/>
                </a:lnTo>
                <a:lnTo>
                  <a:pt x="95792" y="482604"/>
                </a:lnTo>
                <a:lnTo>
                  <a:pt x="112306" y="495710"/>
                </a:lnTo>
                <a:lnTo>
                  <a:pt x="129816" y="507539"/>
                </a:lnTo>
                <a:lnTo>
                  <a:pt x="148250" y="518020"/>
                </a:lnTo>
                <a:lnTo>
                  <a:pt x="167538" y="527081"/>
                </a:lnTo>
                <a:lnTo>
                  <a:pt x="187610" y="534654"/>
                </a:lnTo>
                <a:lnTo>
                  <a:pt x="208395" y="540667"/>
                </a:lnTo>
                <a:lnTo>
                  <a:pt x="229821" y="545049"/>
                </a:lnTo>
                <a:lnTo>
                  <a:pt x="251820" y="547730"/>
                </a:lnTo>
                <a:lnTo>
                  <a:pt x="274320" y="548640"/>
                </a:lnTo>
                <a:lnTo>
                  <a:pt x="296819" y="547730"/>
                </a:lnTo>
                <a:lnTo>
                  <a:pt x="318818" y="545049"/>
                </a:lnTo>
                <a:lnTo>
                  <a:pt x="340244" y="540667"/>
                </a:lnTo>
                <a:lnTo>
                  <a:pt x="361029" y="534654"/>
                </a:lnTo>
                <a:lnTo>
                  <a:pt x="381101" y="527081"/>
                </a:lnTo>
                <a:lnTo>
                  <a:pt x="400389" y="518020"/>
                </a:lnTo>
                <a:lnTo>
                  <a:pt x="418823" y="507539"/>
                </a:lnTo>
                <a:lnTo>
                  <a:pt x="436333" y="495710"/>
                </a:lnTo>
                <a:lnTo>
                  <a:pt x="452847" y="482604"/>
                </a:lnTo>
                <a:lnTo>
                  <a:pt x="468296" y="468291"/>
                </a:lnTo>
                <a:lnTo>
                  <a:pt x="482609" y="452842"/>
                </a:lnTo>
                <a:lnTo>
                  <a:pt x="495714" y="436327"/>
                </a:lnTo>
                <a:lnTo>
                  <a:pt x="507542" y="418818"/>
                </a:lnTo>
                <a:lnTo>
                  <a:pt x="518022" y="400383"/>
                </a:lnTo>
                <a:lnTo>
                  <a:pt x="527083" y="381095"/>
                </a:lnTo>
                <a:lnTo>
                  <a:pt x="534655" y="361024"/>
                </a:lnTo>
                <a:lnTo>
                  <a:pt x="540668" y="340240"/>
                </a:lnTo>
                <a:lnTo>
                  <a:pt x="545049" y="318815"/>
                </a:lnTo>
                <a:lnTo>
                  <a:pt x="547730" y="296817"/>
                </a:lnTo>
                <a:lnTo>
                  <a:pt x="548640" y="274319"/>
                </a:lnTo>
                <a:lnTo>
                  <a:pt x="547730" y="251822"/>
                </a:lnTo>
                <a:lnTo>
                  <a:pt x="545049" y="229824"/>
                </a:lnTo>
                <a:lnTo>
                  <a:pt x="540668" y="208399"/>
                </a:lnTo>
                <a:lnTo>
                  <a:pt x="534655" y="187615"/>
                </a:lnTo>
                <a:lnTo>
                  <a:pt x="527083" y="167544"/>
                </a:lnTo>
                <a:lnTo>
                  <a:pt x="518022" y="148256"/>
                </a:lnTo>
                <a:lnTo>
                  <a:pt x="507542" y="129821"/>
                </a:lnTo>
                <a:lnTo>
                  <a:pt x="495714" y="112312"/>
                </a:lnTo>
                <a:lnTo>
                  <a:pt x="482609" y="95797"/>
                </a:lnTo>
                <a:lnTo>
                  <a:pt x="468296" y="80348"/>
                </a:lnTo>
                <a:lnTo>
                  <a:pt x="452847" y="66035"/>
                </a:lnTo>
                <a:lnTo>
                  <a:pt x="436333" y="52929"/>
                </a:lnTo>
                <a:lnTo>
                  <a:pt x="418823" y="41100"/>
                </a:lnTo>
                <a:lnTo>
                  <a:pt x="400389" y="30619"/>
                </a:lnTo>
                <a:lnTo>
                  <a:pt x="381101" y="21558"/>
                </a:lnTo>
                <a:lnTo>
                  <a:pt x="361029" y="13985"/>
                </a:lnTo>
                <a:lnTo>
                  <a:pt x="340244" y="7972"/>
                </a:lnTo>
                <a:lnTo>
                  <a:pt x="318818" y="3590"/>
                </a:lnTo>
                <a:lnTo>
                  <a:pt x="296819" y="909"/>
                </a:lnTo>
                <a:lnTo>
                  <a:pt x="274320" y="0"/>
                </a:lnTo>
                <a:lnTo>
                  <a:pt x="251820" y="909"/>
                </a:lnTo>
                <a:lnTo>
                  <a:pt x="229821" y="3590"/>
                </a:lnTo>
                <a:lnTo>
                  <a:pt x="208395" y="7972"/>
                </a:lnTo>
                <a:lnTo>
                  <a:pt x="187610" y="13985"/>
                </a:lnTo>
                <a:lnTo>
                  <a:pt x="167538" y="21558"/>
                </a:lnTo>
                <a:lnTo>
                  <a:pt x="148250" y="30619"/>
                </a:lnTo>
                <a:lnTo>
                  <a:pt x="129816" y="41100"/>
                </a:lnTo>
                <a:lnTo>
                  <a:pt x="112306" y="52929"/>
                </a:lnTo>
                <a:lnTo>
                  <a:pt x="95792" y="66035"/>
                </a:lnTo>
                <a:lnTo>
                  <a:pt x="80343" y="80348"/>
                </a:lnTo>
                <a:lnTo>
                  <a:pt x="66030" y="95797"/>
                </a:lnTo>
                <a:lnTo>
                  <a:pt x="52925" y="112312"/>
                </a:lnTo>
                <a:lnTo>
                  <a:pt x="41097" y="129821"/>
                </a:lnTo>
                <a:lnTo>
                  <a:pt x="30617" y="148256"/>
                </a:lnTo>
                <a:lnTo>
                  <a:pt x="21556" y="167544"/>
                </a:lnTo>
                <a:lnTo>
                  <a:pt x="13984" y="187615"/>
                </a:lnTo>
                <a:lnTo>
                  <a:pt x="7971" y="208399"/>
                </a:lnTo>
                <a:lnTo>
                  <a:pt x="3590" y="229824"/>
                </a:lnTo>
                <a:lnTo>
                  <a:pt x="909" y="251822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536257" y="228949"/>
            <a:ext cx="4241591" cy="406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200"/>
              </a:lnSpc>
              <a:spcBef>
                <a:spcPts val="160"/>
              </a:spcBef>
            </a:pPr>
            <a:r>
              <a:rPr sz="300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24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OUR</a:t>
            </a:r>
            <a:r>
              <a:rPr sz="24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24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ES</a:t>
            </a:r>
            <a:r>
              <a:rPr sz="2400" b="1" spc="15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4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DE</a:t>
            </a:r>
            <a:r>
              <a:rPr sz="2400" b="1" spc="16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4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24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400" b="1" spc="18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4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24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OURS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86372" y="974962"/>
            <a:ext cx="1605239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0"/>
              </a:lnSpc>
              <a:spcBef>
                <a:spcPts val="108"/>
              </a:spcBef>
            </a:pPr>
            <a:r>
              <a:rPr sz="1400" spc="0" dirty="0" smtClean="0">
                <a:solidFill>
                  <a:srgbClr val="FD8537"/>
                </a:solidFill>
                <a:latin typeface="Wingdings"/>
                <a:cs typeface="Wingdings"/>
              </a:rPr>
              <a:t></a:t>
            </a:r>
            <a:r>
              <a:rPr sz="1400" spc="0" dirty="0" smtClean="0">
                <a:solidFill>
                  <a:srgbClr val="FD8537"/>
                </a:solidFill>
                <a:latin typeface="Times New Roman"/>
                <a:cs typeface="Times New Roman"/>
              </a:rPr>
              <a:t>   </a:t>
            </a:r>
            <a:r>
              <a:rPr sz="1400" spc="54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Century Schoolbook"/>
                <a:cs typeface="Century Schoolbook"/>
              </a:rPr>
              <a:t>Am</a:t>
            </a:r>
            <a:r>
              <a:rPr sz="2000" spc="-9" dirty="0" smtClean="0">
                <a:latin typeface="Century Schoolbook"/>
                <a:cs typeface="Century Schoolbook"/>
              </a:rPr>
              <a:t>r</a:t>
            </a:r>
            <a:r>
              <a:rPr sz="2000" spc="0" dirty="0" smtClean="0">
                <a:latin typeface="Century Schoolbook"/>
                <a:cs typeface="Century Schoolbook"/>
              </a:rPr>
              <a:t>ou</a:t>
            </a:r>
            <a:r>
              <a:rPr sz="2000" spc="9" dirty="0" smtClean="0">
                <a:latin typeface="Century Schoolbook"/>
                <a:cs typeface="Century Schoolbook"/>
              </a:rPr>
              <a:t>c</a:t>
            </a:r>
            <a:r>
              <a:rPr sz="2000" spc="0" dirty="0" smtClean="0">
                <a:latin typeface="Century Schoolbook"/>
                <a:cs typeface="Century Schoolbook"/>
              </a:rPr>
              <a:t>he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908810" y="974962"/>
            <a:ext cx="941535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0"/>
              </a:lnSpc>
              <a:spcBef>
                <a:spcPts val="108"/>
              </a:spcBef>
            </a:pPr>
            <a:r>
              <a:rPr sz="2000" spc="0" dirty="0" smtClean="0">
                <a:latin typeface="Century Schoolbook"/>
                <a:cs typeface="Century Schoolbook"/>
              </a:rPr>
              <a:t>Hak</a:t>
            </a:r>
            <a:r>
              <a:rPr sz="2000" spc="4" dirty="0" smtClean="0">
                <a:latin typeface="Century Schoolbook"/>
                <a:cs typeface="Century Schoolbook"/>
              </a:rPr>
              <a:t>i</a:t>
            </a:r>
            <a:r>
              <a:rPr sz="2000" spc="-19" dirty="0" smtClean="0">
                <a:latin typeface="Century Schoolbook"/>
                <a:cs typeface="Century Schoolbook"/>
              </a:rPr>
              <a:t>m</a:t>
            </a:r>
            <a:r>
              <a:rPr sz="2000" spc="0" dirty="0" smtClean="0">
                <a:latin typeface="Century Schoolbook"/>
                <a:cs typeface="Century Schoolbook"/>
              </a:rPr>
              <a:t>,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963291" y="974962"/>
            <a:ext cx="757654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0"/>
              </a:lnSpc>
              <a:spcBef>
                <a:spcPts val="108"/>
              </a:spcBef>
            </a:pPr>
            <a:r>
              <a:rPr sz="2000" spc="0" dirty="0" smtClean="0">
                <a:latin typeface="Century Schoolbook"/>
                <a:cs typeface="Century Schoolbook"/>
              </a:rPr>
              <a:t>Cou</a:t>
            </a:r>
            <a:r>
              <a:rPr sz="2000" spc="-14" dirty="0" smtClean="0">
                <a:latin typeface="Century Schoolbook"/>
                <a:cs typeface="Century Schoolbook"/>
              </a:rPr>
              <a:t>r</a:t>
            </a:r>
            <a:r>
              <a:rPr sz="2000" spc="0" dirty="0" smtClean="0">
                <a:latin typeface="Century Schoolbook"/>
                <a:cs typeface="Century Schoolbook"/>
              </a:rPr>
              <a:t>s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837304" y="974962"/>
            <a:ext cx="1736598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0"/>
              </a:lnSpc>
              <a:spcBef>
                <a:spcPts val="108"/>
              </a:spcBef>
            </a:pPr>
            <a:r>
              <a:rPr sz="2000" spc="9" dirty="0" smtClean="0">
                <a:latin typeface="Century Schoolbook"/>
                <a:cs typeface="Century Schoolbook"/>
              </a:rPr>
              <a:t>d</a:t>
            </a:r>
            <a:r>
              <a:rPr sz="2000" spc="-9" dirty="0" smtClean="0">
                <a:latin typeface="Century Schoolbook"/>
                <a:cs typeface="Century Schoolbook"/>
              </a:rPr>
              <a:t>’</a:t>
            </a:r>
            <a:r>
              <a:rPr sz="2000" spc="0" dirty="0" smtClean="0">
                <a:latin typeface="Century Schoolbook"/>
                <a:cs typeface="Century Schoolbook"/>
              </a:rPr>
              <a:t>A</a:t>
            </a:r>
            <a:r>
              <a:rPr sz="2000" spc="4" dirty="0" smtClean="0">
                <a:latin typeface="Century Schoolbook"/>
                <a:cs typeface="Century Schoolbook"/>
              </a:rPr>
              <a:t>r</a:t>
            </a:r>
            <a:r>
              <a:rPr sz="2000" spc="-9" dirty="0" smtClean="0">
                <a:latin typeface="Century Schoolbook"/>
                <a:cs typeface="Century Schoolbook"/>
              </a:rPr>
              <a:t>c</a:t>
            </a:r>
            <a:r>
              <a:rPr sz="2000" spc="0" dirty="0" smtClean="0">
                <a:latin typeface="Century Schoolbook"/>
                <a:cs typeface="Century Schoolbook"/>
              </a:rPr>
              <a:t>h</a:t>
            </a:r>
            <a:r>
              <a:rPr sz="2000" spc="4" dirty="0" smtClean="0">
                <a:latin typeface="Century Schoolbook"/>
                <a:cs typeface="Century Schoolbook"/>
              </a:rPr>
              <a:t>i</a:t>
            </a:r>
            <a:r>
              <a:rPr sz="2000" spc="0" dirty="0" smtClean="0">
                <a:latin typeface="Century Schoolbook"/>
                <a:cs typeface="Century Schoolbook"/>
              </a:rPr>
              <a:t>tect</a:t>
            </a:r>
            <a:r>
              <a:rPr sz="2000" spc="-4" dirty="0" smtClean="0">
                <a:latin typeface="Century Schoolbook"/>
                <a:cs typeface="Century Schoolbook"/>
              </a:rPr>
              <a:t>u</a:t>
            </a:r>
            <a:r>
              <a:rPr sz="2000" spc="-9" dirty="0" smtClean="0">
                <a:latin typeface="Century Schoolbook"/>
                <a:cs typeface="Century Schoolbook"/>
              </a:rPr>
              <a:t>r</a:t>
            </a:r>
            <a:r>
              <a:rPr sz="2000" spc="0" dirty="0" smtClean="0">
                <a:latin typeface="Century Schoolbook"/>
                <a:cs typeface="Century Schoolbook"/>
              </a:rPr>
              <a:t>e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694680" y="974962"/>
            <a:ext cx="452854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0"/>
              </a:lnSpc>
              <a:spcBef>
                <a:spcPts val="108"/>
              </a:spcBef>
            </a:pPr>
            <a:r>
              <a:rPr sz="2000" spc="-9" dirty="0" smtClean="0">
                <a:latin typeface="Century Schoolbook"/>
                <a:cs typeface="Century Schoolbook"/>
              </a:rPr>
              <a:t>d</a:t>
            </a:r>
            <a:r>
              <a:rPr sz="2000" spc="0" dirty="0" smtClean="0">
                <a:latin typeface="Century Schoolbook"/>
                <a:cs typeface="Century Schoolbook"/>
              </a:rPr>
              <a:t>es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263640" y="974962"/>
            <a:ext cx="1505161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0"/>
              </a:lnSpc>
              <a:spcBef>
                <a:spcPts val="108"/>
              </a:spcBef>
            </a:pPr>
            <a:r>
              <a:rPr sz="2000" spc="0" dirty="0" smtClean="0">
                <a:latin typeface="Century Schoolbook"/>
                <a:cs typeface="Century Schoolbook"/>
              </a:rPr>
              <a:t>o</a:t>
            </a:r>
            <a:r>
              <a:rPr sz="2000" spc="-9" dirty="0" smtClean="0">
                <a:latin typeface="Century Schoolbook"/>
                <a:cs typeface="Century Schoolbook"/>
              </a:rPr>
              <a:t>rd</a:t>
            </a:r>
            <a:r>
              <a:rPr sz="2000" spc="9" dirty="0" smtClean="0">
                <a:latin typeface="Century Schoolbook"/>
                <a:cs typeface="Century Schoolbook"/>
              </a:rPr>
              <a:t>i</a:t>
            </a:r>
            <a:r>
              <a:rPr sz="2000" spc="0" dirty="0" smtClean="0">
                <a:latin typeface="Century Schoolbook"/>
                <a:cs typeface="Century Schoolbook"/>
              </a:rPr>
              <a:t>na</a:t>
            </a:r>
            <a:r>
              <a:rPr sz="2000" spc="4" dirty="0" smtClean="0">
                <a:latin typeface="Century Schoolbook"/>
                <a:cs typeface="Century Schoolbook"/>
              </a:rPr>
              <a:t>t</a:t>
            </a:r>
            <a:r>
              <a:rPr sz="2000" spc="0" dirty="0" smtClean="0">
                <a:latin typeface="Century Schoolbook"/>
                <a:cs typeface="Century Schoolbook"/>
              </a:rPr>
              <a:t>eu</a:t>
            </a:r>
            <a:r>
              <a:rPr sz="2000" spc="-9" dirty="0" smtClean="0">
                <a:latin typeface="Century Schoolbook"/>
                <a:cs typeface="Century Schoolbook"/>
              </a:rPr>
              <a:t>r</a:t>
            </a:r>
            <a:r>
              <a:rPr sz="2000" spc="-4" dirty="0" smtClean="0">
                <a:latin typeface="Century Schoolbook"/>
                <a:cs typeface="Century Schoolbook"/>
              </a:rPr>
              <a:t>s</a:t>
            </a:r>
            <a:r>
              <a:rPr sz="2000" spc="0" dirty="0" smtClean="0">
                <a:latin typeface="Century Schoolbook"/>
                <a:cs typeface="Century Schoolbook"/>
              </a:rPr>
              <a:t>,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884795" y="974962"/>
            <a:ext cx="690626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0"/>
              </a:lnSpc>
              <a:spcBef>
                <a:spcPts val="108"/>
              </a:spcBef>
            </a:pPr>
            <a:r>
              <a:rPr sz="2000" spc="-25" dirty="0" smtClean="0">
                <a:latin typeface="Century Schoolbook"/>
                <a:cs typeface="Century Schoolbook"/>
              </a:rPr>
              <a:t>É</a:t>
            </a:r>
            <a:r>
              <a:rPr sz="2000" spc="-9" dirty="0" smtClean="0">
                <a:latin typeface="Century Schoolbook"/>
                <a:cs typeface="Century Schoolbook"/>
              </a:rPr>
              <a:t>c</a:t>
            </a:r>
            <a:r>
              <a:rPr sz="2000" spc="0" dirty="0" smtClean="0">
                <a:latin typeface="Century Schoolbook"/>
                <a:cs typeface="Century Schoolbook"/>
              </a:rPr>
              <a:t>o</a:t>
            </a:r>
            <a:r>
              <a:rPr sz="2000" spc="9" dirty="0" smtClean="0">
                <a:latin typeface="Century Schoolbook"/>
                <a:cs typeface="Century Schoolbook"/>
              </a:rPr>
              <a:t>l</a:t>
            </a:r>
            <a:r>
              <a:rPr sz="2000" spc="0" dirty="0" smtClean="0">
                <a:latin typeface="Century Schoolbook"/>
                <a:cs typeface="Century Schoolbook"/>
              </a:rPr>
              <a:t>e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29272" y="1584683"/>
            <a:ext cx="1170846" cy="279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5"/>
              </a:lnSpc>
              <a:spcBef>
                <a:spcPts val="108"/>
              </a:spcBef>
            </a:pPr>
            <a:r>
              <a:rPr sz="2000" spc="0" dirty="0" smtClean="0">
                <a:latin typeface="Century Schoolbook"/>
                <a:cs typeface="Century Schoolbook"/>
              </a:rPr>
              <a:t>nat</a:t>
            </a:r>
            <a:r>
              <a:rPr sz="2000" spc="9" dirty="0" smtClean="0">
                <a:latin typeface="Century Schoolbook"/>
                <a:cs typeface="Century Schoolbook"/>
              </a:rPr>
              <a:t>i</a:t>
            </a:r>
            <a:r>
              <a:rPr sz="2000" spc="0" dirty="0" smtClean="0">
                <a:latin typeface="Century Schoolbook"/>
                <a:cs typeface="Century Schoolbook"/>
              </a:rPr>
              <a:t>on</a:t>
            </a:r>
            <a:r>
              <a:rPr sz="2000" spc="-19" dirty="0" smtClean="0">
                <a:latin typeface="Century Schoolbook"/>
                <a:cs typeface="Century Schoolbook"/>
              </a:rPr>
              <a:t>a</a:t>
            </a:r>
            <a:r>
              <a:rPr sz="2000" spc="9" dirty="0" smtClean="0">
                <a:latin typeface="Century Schoolbook"/>
                <a:cs typeface="Century Schoolbook"/>
              </a:rPr>
              <a:t>l</a:t>
            </a:r>
            <a:r>
              <a:rPr sz="2000" spc="0" dirty="0" smtClean="0">
                <a:latin typeface="Century Schoolbook"/>
                <a:cs typeface="Century Schoolbook"/>
              </a:rPr>
              <a:t>e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972310" y="1584683"/>
            <a:ext cx="1364127" cy="279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5"/>
              </a:lnSpc>
              <a:spcBef>
                <a:spcPts val="108"/>
              </a:spcBef>
            </a:pPr>
            <a:r>
              <a:rPr sz="2000" spc="0" dirty="0" smtClean="0">
                <a:latin typeface="Century Schoolbook"/>
                <a:cs typeface="Century Schoolbook"/>
              </a:rPr>
              <a:t>Su</a:t>
            </a:r>
            <a:r>
              <a:rPr sz="2000" spc="-14" dirty="0" smtClean="0">
                <a:latin typeface="Century Schoolbook"/>
                <a:cs typeface="Century Schoolbook"/>
              </a:rPr>
              <a:t>p</a:t>
            </a:r>
            <a:r>
              <a:rPr sz="2000" spc="0" dirty="0" smtClean="0">
                <a:latin typeface="Century Schoolbook"/>
                <a:cs typeface="Century Schoolbook"/>
              </a:rPr>
              <a:t>é</a:t>
            </a:r>
            <a:r>
              <a:rPr sz="2000" spc="-9" dirty="0" smtClean="0">
                <a:latin typeface="Century Schoolbook"/>
                <a:cs typeface="Century Schoolbook"/>
              </a:rPr>
              <a:t>r</a:t>
            </a:r>
            <a:r>
              <a:rPr sz="2000" spc="9" dirty="0" smtClean="0">
                <a:latin typeface="Century Schoolbook"/>
                <a:cs typeface="Century Schoolbook"/>
              </a:rPr>
              <a:t>i</a:t>
            </a:r>
            <a:r>
              <a:rPr sz="2000" spc="0" dirty="0" smtClean="0">
                <a:latin typeface="Century Schoolbook"/>
                <a:cs typeface="Century Schoolbook"/>
              </a:rPr>
              <a:t>eu</a:t>
            </a:r>
            <a:r>
              <a:rPr sz="2000" spc="-14" dirty="0" smtClean="0">
                <a:latin typeface="Century Schoolbook"/>
                <a:cs typeface="Century Schoolbook"/>
              </a:rPr>
              <a:t>r</a:t>
            </a:r>
            <a:r>
              <a:rPr sz="2000" spc="0" dirty="0" smtClean="0">
                <a:latin typeface="Century Schoolbook"/>
                <a:cs typeface="Century Schoolbook"/>
              </a:rPr>
              <a:t>e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611245" y="1584683"/>
            <a:ext cx="1813252" cy="279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5"/>
              </a:lnSpc>
              <a:spcBef>
                <a:spcPts val="108"/>
              </a:spcBef>
            </a:pPr>
            <a:r>
              <a:rPr sz="2000" spc="-9" dirty="0" smtClean="0">
                <a:latin typeface="Century Schoolbook"/>
                <a:cs typeface="Century Schoolbook"/>
              </a:rPr>
              <a:t>d’</a:t>
            </a:r>
            <a:r>
              <a:rPr sz="2000" spc="0" dirty="0" smtClean="0">
                <a:latin typeface="Century Schoolbook"/>
                <a:cs typeface="Century Schoolbook"/>
              </a:rPr>
              <a:t>Inf</a:t>
            </a:r>
            <a:r>
              <a:rPr sz="2000" spc="-4" dirty="0" smtClean="0">
                <a:latin typeface="Century Schoolbook"/>
                <a:cs typeface="Century Schoolbook"/>
              </a:rPr>
              <a:t>o</a:t>
            </a:r>
            <a:r>
              <a:rPr sz="2000" spc="-9" dirty="0" smtClean="0">
                <a:latin typeface="Century Schoolbook"/>
                <a:cs typeface="Century Schoolbook"/>
              </a:rPr>
              <a:t>r</a:t>
            </a:r>
            <a:r>
              <a:rPr sz="2000" spc="0" dirty="0" smtClean="0">
                <a:latin typeface="Century Schoolbook"/>
                <a:cs typeface="Century Schoolbook"/>
              </a:rPr>
              <a:t>m</a:t>
            </a:r>
            <a:r>
              <a:rPr sz="2000" spc="4" dirty="0" smtClean="0">
                <a:latin typeface="Century Schoolbook"/>
                <a:cs typeface="Century Schoolbook"/>
              </a:rPr>
              <a:t>a</a:t>
            </a:r>
            <a:r>
              <a:rPr sz="2000" spc="0" dirty="0" smtClean="0">
                <a:latin typeface="Century Schoolbook"/>
                <a:cs typeface="Century Schoolbook"/>
              </a:rPr>
              <a:t>t</a:t>
            </a:r>
            <a:r>
              <a:rPr sz="2000" spc="9" dirty="0" smtClean="0">
                <a:latin typeface="Century Schoolbook"/>
                <a:cs typeface="Century Schoolbook"/>
              </a:rPr>
              <a:t>i</a:t>
            </a:r>
            <a:r>
              <a:rPr sz="2000" spc="4" dirty="0" smtClean="0">
                <a:latin typeface="Century Schoolbook"/>
                <a:cs typeface="Century Schoolbook"/>
              </a:rPr>
              <a:t>q</a:t>
            </a:r>
            <a:r>
              <a:rPr sz="2000" spc="0" dirty="0" smtClean="0">
                <a:latin typeface="Century Schoolbook"/>
                <a:cs typeface="Century Schoolbook"/>
              </a:rPr>
              <a:t>ue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697220" y="1584683"/>
            <a:ext cx="749204" cy="279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5"/>
              </a:lnSpc>
              <a:spcBef>
                <a:spcPts val="108"/>
              </a:spcBef>
            </a:pPr>
            <a:r>
              <a:rPr sz="2000" spc="-4" dirty="0" smtClean="0">
                <a:latin typeface="Century Schoolbook"/>
                <a:cs typeface="Century Schoolbook"/>
              </a:rPr>
              <a:t>(</a:t>
            </a:r>
            <a:r>
              <a:rPr sz="2000" spc="0" dirty="0" smtClean="0">
                <a:latin typeface="Century Schoolbook"/>
                <a:cs typeface="Century Schoolbook"/>
              </a:rPr>
              <a:t>E</a:t>
            </a:r>
            <a:r>
              <a:rPr sz="2000" spc="-9" dirty="0" smtClean="0">
                <a:latin typeface="Century Schoolbook"/>
                <a:cs typeface="Century Schoolbook"/>
              </a:rPr>
              <a:t>S</a:t>
            </a:r>
            <a:r>
              <a:rPr sz="2000" spc="0" dirty="0" smtClean="0">
                <a:latin typeface="Century Schoolbook"/>
                <a:cs typeface="Century Schoolbook"/>
              </a:rPr>
              <a:t>I),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718681" y="1584683"/>
            <a:ext cx="774068" cy="279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5"/>
              </a:lnSpc>
              <a:spcBef>
                <a:spcPts val="108"/>
              </a:spcBef>
            </a:pPr>
            <a:r>
              <a:rPr sz="2000" spc="0" dirty="0" smtClean="0">
                <a:latin typeface="Century Schoolbook"/>
                <a:cs typeface="Century Schoolbook"/>
              </a:rPr>
              <a:t>Al</a:t>
            </a:r>
            <a:r>
              <a:rPr sz="2000" spc="4" dirty="0" smtClean="0">
                <a:latin typeface="Century Schoolbook"/>
                <a:cs typeface="Century Schoolbook"/>
              </a:rPr>
              <a:t>g</a:t>
            </a:r>
            <a:r>
              <a:rPr sz="2000" spc="0" dirty="0" smtClean="0">
                <a:latin typeface="Century Schoolbook"/>
                <a:cs typeface="Century Schoolbook"/>
              </a:rPr>
              <a:t>e</a:t>
            </a:r>
            <a:r>
              <a:rPr sz="2000" spc="-9" dirty="0" smtClean="0">
                <a:latin typeface="Century Schoolbook"/>
                <a:cs typeface="Century Schoolbook"/>
              </a:rPr>
              <a:t>r</a:t>
            </a:r>
            <a:r>
              <a:rPr sz="2000" spc="0" dirty="0" smtClean="0">
                <a:latin typeface="Century Schoolbook"/>
                <a:cs typeface="Century Schoolbook"/>
              </a:rPr>
              <a:t>,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765415" y="1584683"/>
            <a:ext cx="807934" cy="279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5"/>
              </a:lnSpc>
              <a:spcBef>
                <a:spcPts val="108"/>
              </a:spcBef>
            </a:pPr>
            <a:r>
              <a:rPr sz="2000" spc="-25" dirty="0" smtClean="0">
                <a:latin typeface="Century Schoolbook"/>
                <a:cs typeface="Century Schoolbook"/>
              </a:rPr>
              <a:t>A</a:t>
            </a:r>
            <a:r>
              <a:rPr sz="2000" spc="0" dirty="0" smtClean="0">
                <a:latin typeface="Century Schoolbook"/>
                <a:cs typeface="Century Schoolbook"/>
              </a:rPr>
              <a:t>n</a:t>
            </a:r>
            <a:r>
              <a:rPr sz="2000" spc="-4" dirty="0" smtClean="0">
                <a:latin typeface="Century Schoolbook"/>
                <a:cs typeface="Century Schoolbook"/>
              </a:rPr>
              <a:t>n</a:t>
            </a:r>
            <a:r>
              <a:rPr sz="2000" spc="0" dirty="0" smtClean="0">
                <a:latin typeface="Century Schoolbook"/>
                <a:cs typeface="Century Schoolbook"/>
              </a:rPr>
              <a:t>ée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29272" y="2194924"/>
            <a:ext cx="1588770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0"/>
              </a:lnSpc>
              <a:spcBef>
                <a:spcPts val="108"/>
              </a:spcBef>
            </a:pPr>
            <a:r>
              <a:rPr sz="2000" spc="0" dirty="0" smtClean="0">
                <a:latin typeface="Century Schoolbook"/>
                <a:cs typeface="Century Schoolbook"/>
              </a:rPr>
              <a:t>un</a:t>
            </a:r>
            <a:r>
              <a:rPr sz="2000" spc="4" dirty="0" smtClean="0">
                <a:latin typeface="Century Schoolbook"/>
                <a:cs typeface="Century Schoolbook"/>
              </a:rPr>
              <a:t>iv</a:t>
            </a:r>
            <a:r>
              <a:rPr sz="2000" spc="0" dirty="0" smtClean="0">
                <a:latin typeface="Century Schoolbook"/>
                <a:cs typeface="Century Schoolbook"/>
              </a:rPr>
              <a:t>e</a:t>
            </a:r>
            <a:r>
              <a:rPr sz="2000" spc="-9" dirty="0" smtClean="0">
                <a:latin typeface="Century Schoolbook"/>
                <a:cs typeface="Century Schoolbook"/>
              </a:rPr>
              <a:t>r</a:t>
            </a:r>
            <a:r>
              <a:rPr sz="2000" spc="-4" dirty="0" smtClean="0">
                <a:latin typeface="Century Schoolbook"/>
                <a:cs typeface="Century Schoolbook"/>
              </a:rPr>
              <a:t>s</a:t>
            </a:r>
            <a:r>
              <a:rPr sz="2000" spc="9" dirty="0" smtClean="0">
                <a:latin typeface="Century Schoolbook"/>
                <a:cs typeface="Century Schoolbook"/>
              </a:rPr>
              <a:t>i</a:t>
            </a:r>
            <a:r>
              <a:rPr sz="2000" spc="0" dirty="0" smtClean="0">
                <a:latin typeface="Century Schoolbook"/>
                <a:cs typeface="Century Schoolbook"/>
              </a:rPr>
              <a:t>t</a:t>
            </a:r>
            <a:r>
              <a:rPr sz="2000" spc="4" dirty="0" smtClean="0">
                <a:latin typeface="Century Schoolbook"/>
                <a:cs typeface="Century Schoolbook"/>
              </a:rPr>
              <a:t>a</a:t>
            </a:r>
            <a:r>
              <a:rPr sz="2000" spc="9" dirty="0" smtClean="0">
                <a:latin typeface="Century Schoolbook"/>
                <a:cs typeface="Century Schoolbook"/>
              </a:rPr>
              <a:t>i</a:t>
            </a:r>
            <a:r>
              <a:rPr sz="2000" spc="-9" dirty="0" smtClean="0">
                <a:latin typeface="Century Schoolbook"/>
                <a:cs typeface="Century Schoolbook"/>
              </a:rPr>
              <a:t>r</a:t>
            </a:r>
            <a:r>
              <a:rPr sz="2000" spc="0" dirty="0" smtClean="0">
                <a:latin typeface="Century Schoolbook"/>
                <a:cs typeface="Century Schoolbook"/>
              </a:rPr>
              <a:t>e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119630" y="2194924"/>
            <a:ext cx="1343744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0"/>
              </a:lnSpc>
              <a:spcBef>
                <a:spcPts val="108"/>
              </a:spcBef>
            </a:pPr>
            <a:r>
              <a:rPr sz="2000" spc="9" dirty="0" smtClean="0">
                <a:latin typeface="Century Schoolbook"/>
                <a:cs typeface="Century Schoolbook"/>
              </a:rPr>
              <a:t>2011</a:t>
            </a:r>
            <a:r>
              <a:rPr sz="2000" spc="4" dirty="0" smtClean="0">
                <a:latin typeface="Century Schoolbook"/>
                <a:cs typeface="Century Schoolbook"/>
              </a:rPr>
              <a:t>/</a:t>
            </a:r>
            <a:r>
              <a:rPr sz="2000" spc="9" dirty="0" smtClean="0">
                <a:latin typeface="Century Schoolbook"/>
                <a:cs typeface="Century Schoolbook"/>
              </a:rPr>
              <a:t>2012</a:t>
            </a:r>
            <a:r>
              <a:rPr sz="2000" spc="0" dirty="0" smtClean="0">
                <a:latin typeface="Century Schoolbook"/>
                <a:cs typeface="Century Schoolbook"/>
              </a:rPr>
              <a:t>.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29965" y="2194924"/>
            <a:ext cx="1317244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0"/>
              </a:lnSpc>
              <a:spcBef>
                <a:spcPts val="108"/>
              </a:spcBef>
            </a:pPr>
            <a:endParaRPr sz="2000" dirty="0">
              <a:latin typeface="Century Schoolbook"/>
              <a:cs typeface="Century Schoolboo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848479" y="2194924"/>
            <a:ext cx="448230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0"/>
              </a:lnSpc>
              <a:spcBef>
                <a:spcPts val="108"/>
              </a:spcBef>
            </a:pPr>
            <a:endParaRPr sz="2000" dirty="0">
              <a:latin typeface="Century Schoolbook"/>
              <a:cs typeface="Century Schoolbook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271891" y="5907012"/>
            <a:ext cx="356986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50"/>
              </a:lnSpc>
              <a:spcBef>
                <a:spcPts val="77"/>
              </a:spcBef>
            </a:pPr>
            <a:r>
              <a:rPr sz="1400" b="1" spc="-4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101</a:t>
            </a:r>
            <a:endParaRPr sz="140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ject 19"/>
          <p:cNvSpPr/>
          <p:nvPr/>
        </p:nvSpPr>
        <p:spPr>
          <a:xfrm>
            <a:off x="87630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87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53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89154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09" y="296817"/>
                </a:lnTo>
                <a:lnTo>
                  <a:pt x="3590" y="318815"/>
                </a:lnTo>
                <a:lnTo>
                  <a:pt x="7971" y="340240"/>
                </a:lnTo>
                <a:lnTo>
                  <a:pt x="13984" y="361024"/>
                </a:lnTo>
                <a:lnTo>
                  <a:pt x="21556" y="381095"/>
                </a:lnTo>
                <a:lnTo>
                  <a:pt x="30617" y="400383"/>
                </a:lnTo>
                <a:lnTo>
                  <a:pt x="41097" y="418818"/>
                </a:lnTo>
                <a:lnTo>
                  <a:pt x="52925" y="436327"/>
                </a:lnTo>
                <a:lnTo>
                  <a:pt x="66030" y="452842"/>
                </a:lnTo>
                <a:lnTo>
                  <a:pt x="80343" y="468291"/>
                </a:lnTo>
                <a:lnTo>
                  <a:pt x="95792" y="482604"/>
                </a:lnTo>
                <a:lnTo>
                  <a:pt x="112306" y="495710"/>
                </a:lnTo>
                <a:lnTo>
                  <a:pt x="129816" y="507539"/>
                </a:lnTo>
                <a:lnTo>
                  <a:pt x="148250" y="518020"/>
                </a:lnTo>
                <a:lnTo>
                  <a:pt x="167538" y="527081"/>
                </a:lnTo>
                <a:lnTo>
                  <a:pt x="187610" y="534654"/>
                </a:lnTo>
                <a:lnTo>
                  <a:pt x="208395" y="540667"/>
                </a:lnTo>
                <a:lnTo>
                  <a:pt x="229821" y="545049"/>
                </a:lnTo>
                <a:lnTo>
                  <a:pt x="251820" y="547730"/>
                </a:lnTo>
                <a:lnTo>
                  <a:pt x="274320" y="548640"/>
                </a:lnTo>
                <a:lnTo>
                  <a:pt x="296819" y="547730"/>
                </a:lnTo>
                <a:lnTo>
                  <a:pt x="318818" y="545049"/>
                </a:lnTo>
                <a:lnTo>
                  <a:pt x="340244" y="540667"/>
                </a:lnTo>
                <a:lnTo>
                  <a:pt x="361029" y="534654"/>
                </a:lnTo>
                <a:lnTo>
                  <a:pt x="381101" y="527081"/>
                </a:lnTo>
                <a:lnTo>
                  <a:pt x="400389" y="518020"/>
                </a:lnTo>
                <a:lnTo>
                  <a:pt x="418823" y="507539"/>
                </a:lnTo>
                <a:lnTo>
                  <a:pt x="436333" y="495710"/>
                </a:lnTo>
                <a:lnTo>
                  <a:pt x="452847" y="482604"/>
                </a:lnTo>
                <a:lnTo>
                  <a:pt x="468296" y="468291"/>
                </a:lnTo>
                <a:lnTo>
                  <a:pt x="482609" y="452842"/>
                </a:lnTo>
                <a:lnTo>
                  <a:pt x="495714" y="436327"/>
                </a:lnTo>
                <a:lnTo>
                  <a:pt x="507542" y="418818"/>
                </a:lnTo>
                <a:lnTo>
                  <a:pt x="518022" y="400383"/>
                </a:lnTo>
                <a:lnTo>
                  <a:pt x="527083" y="381095"/>
                </a:lnTo>
                <a:lnTo>
                  <a:pt x="534655" y="361024"/>
                </a:lnTo>
                <a:lnTo>
                  <a:pt x="540668" y="340240"/>
                </a:lnTo>
                <a:lnTo>
                  <a:pt x="545049" y="318815"/>
                </a:lnTo>
                <a:lnTo>
                  <a:pt x="547730" y="296817"/>
                </a:lnTo>
                <a:lnTo>
                  <a:pt x="548640" y="274319"/>
                </a:lnTo>
                <a:lnTo>
                  <a:pt x="547730" y="251822"/>
                </a:lnTo>
                <a:lnTo>
                  <a:pt x="545049" y="229824"/>
                </a:lnTo>
                <a:lnTo>
                  <a:pt x="540668" y="208399"/>
                </a:lnTo>
                <a:lnTo>
                  <a:pt x="534655" y="187615"/>
                </a:lnTo>
                <a:lnTo>
                  <a:pt x="527083" y="167544"/>
                </a:lnTo>
                <a:lnTo>
                  <a:pt x="518022" y="148256"/>
                </a:lnTo>
                <a:lnTo>
                  <a:pt x="507542" y="129821"/>
                </a:lnTo>
                <a:lnTo>
                  <a:pt x="495714" y="112312"/>
                </a:lnTo>
                <a:lnTo>
                  <a:pt x="482609" y="95797"/>
                </a:lnTo>
                <a:lnTo>
                  <a:pt x="468296" y="80348"/>
                </a:lnTo>
                <a:lnTo>
                  <a:pt x="452847" y="66035"/>
                </a:lnTo>
                <a:lnTo>
                  <a:pt x="436333" y="52929"/>
                </a:lnTo>
                <a:lnTo>
                  <a:pt x="418823" y="41100"/>
                </a:lnTo>
                <a:lnTo>
                  <a:pt x="400389" y="30619"/>
                </a:lnTo>
                <a:lnTo>
                  <a:pt x="381101" y="21558"/>
                </a:lnTo>
                <a:lnTo>
                  <a:pt x="361029" y="13985"/>
                </a:lnTo>
                <a:lnTo>
                  <a:pt x="340244" y="7972"/>
                </a:lnTo>
                <a:lnTo>
                  <a:pt x="318818" y="3590"/>
                </a:lnTo>
                <a:lnTo>
                  <a:pt x="296819" y="909"/>
                </a:lnTo>
                <a:lnTo>
                  <a:pt x="274320" y="0"/>
                </a:lnTo>
                <a:lnTo>
                  <a:pt x="251820" y="909"/>
                </a:lnTo>
                <a:lnTo>
                  <a:pt x="229821" y="3590"/>
                </a:lnTo>
                <a:lnTo>
                  <a:pt x="208395" y="7972"/>
                </a:lnTo>
                <a:lnTo>
                  <a:pt x="187610" y="13985"/>
                </a:lnTo>
                <a:lnTo>
                  <a:pt x="167538" y="21558"/>
                </a:lnTo>
                <a:lnTo>
                  <a:pt x="148250" y="30619"/>
                </a:lnTo>
                <a:lnTo>
                  <a:pt x="129816" y="41100"/>
                </a:lnTo>
                <a:lnTo>
                  <a:pt x="112306" y="52929"/>
                </a:lnTo>
                <a:lnTo>
                  <a:pt x="95792" y="66035"/>
                </a:lnTo>
                <a:lnTo>
                  <a:pt x="80343" y="80348"/>
                </a:lnTo>
                <a:lnTo>
                  <a:pt x="66030" y="95797"/>
                </a:lnTo>
                <a:lnTo>
                  <a:pt x="52925" y="112312"/>
                </a:lnTo>
                <a:lnTo>
                  <a:pt x="41097" y="129821"/>
                </a:lnTo>
                <a:lnTo>
                  <a:pt x="30617" y="148256"/>
                </a:lnTo>
                <a:lnTo>
                  <a:pt x="21556" y="167544"/>
                </a:lnTo>
                <a:lnTo>
                  <a:pt x="13984" y="187615"/>
                </a:lnTo>
                <a:lnTo>
                  <a:pt x="7971" y="208399"/>
                </a:lnTo>
                <a:lnTo>
                  <a:pt x="3590" y="229824"/>
                </a:lnTo>
                <a:lnTo>
                  <a:pt x="909" y="251822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971600" y="908684"/>
            <a:ext cx="2808351" cy="249758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763649" y="4509122"/>
            <a:ext cx="1543050" cy="136207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292090" y="1207770"/>
            <a:ext cx="3248025" cy="219075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6084189" y="4509122"/>
            <a:ext cx="1219199" cy="111442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3410204" y="42516"/>
            <a:ext cx="2667677" cy="9846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algn="ctr">
              <a:lnSpc>
                <a:spcPts val="3725"/>
              </a:lnSpc>
              <a:spcBef>
                <a:spcPts val="186"/>
              </a:spcBef>
            </a:pPr>
            <a:r>
              <a:rPr sz="35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OMPT</a:t>
            </a:r>
            <a:r>
              <a:rPr sz="28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URS</a:t>
            </a:r>
            <a:endParaRPr sz="2800">
              <a:latin typeface="Century Schoolbook"/>
              <a:cs typeface="Century Schoolbook"/>
            </a:endParaRPr>
          </a:p>
          <a:p>
            <a:pPr marL="367768" marR="402489" algn="ctr">
              <a:lnSpc>
                <a:spcPts val="3600"/>
              </a:lnSpc>
              <a:spcBef>
                <a:spcPts val="423"/>
              </a:spcBef>
            </a:pPr>
            <a:r>
              <a:rPr sz="4500" spc="-4" baseline="-1848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3600" spc="-9" baseline="-231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X</a:t>
            </a:r>
            <a:r>
              <a:rPr sz="3600" spc="0" baseline="-231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EMP</a:t>
            </a:r>
            <a:r>
              <a:rPr sz="3600" spc="-4" baseline="-231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L</a:t>
            </a:r>
            <a:r>
              <a:rPr sz="3600" spc="0" baseline="-231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ES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361440" y="3429867"/>
            <a:ext cx="1954716" cy="8029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Compteur</a:t>
            </a:r>
            <a:r>
              <a:rPr sz="1800" spc="-24" dirty="0" smtClean="0">
                <a:latin typeface="Century Schoolbook"/>
                <a:cs typeface="Century Schoolbook"/>
              </a:rPr>
              <a:t> </a:t>
            </a:r>
            <a:r>
              <a:rPr sz="1800" spc="0" dirty="0" smtClean="0">
                <a:latin typeface="Century Schoolbook"/>
                <a:cs typeface="Century Schoolbook"/>
              </a:rPr>
              <a:t>modu</a:t>
            </a:r>
            <a:r>
              <a:rPr sz="1800" spc="-4" dirty="0" smtClean="0">
                <a:latin typeface="Century Schoolbook"/>
                <a:cs typeface="Century Schoolbook"/>
              </a:rPr>
              <a:t>l</a:t>
            </a:r>
            <a:r>
              <a:rPr sz="1800" spc="0" dirty="0" smtClean="0">
                <a:latin typeface="Century Schoolbook"/>
                <a:cs typeface="Century Schoolbook"/>
              </a:rPr>
              <a:t>o</a:t>
            </a:r>
            <a:endParaRPr sz="1800">
              <a:latin typeface="Century Schoolbook"/>
              <a:cs typeface="Century Schoolbook"/>
            </a:endParaRPr>
          </a:p>
          <a:p>
            <a:pPr marL="248629" marR="90205" algn="ctr">
              <a:lnSpc>
                <a:spcPts val="2160"/>
              </a:lnSpc>
              <a:spcBef>
                <a:spcPts val="9"/>
              </a:spcBef>
            </a:pPr>
            <a:r>
              <a:rPr sz="2700" spc="0" baseline="-1540" dirty="0" smtClean="0">
                <a:latin typeface="Century Schoolbook"/>
                <a:cs typeface="Century Schoolbook"/>
              </a:rPr>
              <a:t>(cyc</a:t>
            </a:r>
            <a:r>
              <a:rPr sz="2700" spc="-9" baseline="-1540" dirty="0" smtClean="0">
                <a:latin typeface="Century Schoolbook"/>
                <a:cs typeface="Century Schoolbook"/>
              </a:rPr>
              <a:t>l</a:t>
            </a:r>
            <a:r>
              <a:rPr sz="2700" spc="0" baseline="-1540" dirty="0" smtClean="0">
                <a:latin typeface="Century Schoolbook"/>
                <a:cs typeface="Century Schoolbook"/>
              </a:rPr>
              <a:t>e</a:t>
            </a:r>
            <a:r>
              <a:rPr sz="2700" spc="-19" baseline="-1540" dirty="0" smtClean="0">
                <a:latin typeface="Century Schoolbook"/>
                <a:cs typeface="Century Schoolbook"/>
              </a:rPr>
              <a:t> </a:t>
            </a:r>
            <a:r>
              <a:rPr sz="2700" spc="0" baseline="-1540" dirty="0" smtClean="0">
                <a:latin typeface="Century Schoolbook"/>
                <a:cs typeface="Century Schoolbook"/>
              </a:rPr>
              <a:t>com</a:t>
            </a:r>
            <a:r>
              <a:rPr sz="2700" spc="4" baseline="-1540" dirty="0" smtClean="0">
                <a:latin typeface="Century Schoolbook"/>
                <a:cs typeface="Century Schoolbook"/>
              </a:rPr>
              <a:t>p</a:t>
            </a:r>
            <a:r>
              <a:rPr sz="2700" spc="-4" baseline="-1540" dirty="0" smtClean="0">
                <a:latin typeface="Century Schoolbook"/>
                <a:cs typeface="Century Schoolbook"/>
              </a:rPr>
              <a:t>l</a:t>
            </a:r>
            <a:r>
              <a:rPr sz="2700" spc="0" baseline="-1540" dirty="0" smtClean="0">
                <a:latin typeface="Century Schoolbook"/>
                <a:cs typeface="Century Schoolbook"/>
              </a:rPr>
              <a:t>et)</a:t>
            </a:r>
            <a:endParaRPr sz="1800">
              <a:latin typeface="Century Schoolbook"/>
              <a:cs typeface="Century Schoolbook"/>
            </a:endParaRPr>
          </a:p>
          <a:p>
            <a:pPr marL="762635" marR="604062" algn="ctr">
              <a:lnSpc>
                <a:spcPts val="2160"/>
              </a:lnSpc>
            </a:pPr>
            <a:r>
              <a:rPr sz="2700" spc="0" baseline="-1540" dirty="0" smtClean="0">
                <a:latin typeface="Century Schoolbook"/>
                <a:cs typeface="Century Schoolbook"/>
              </a:rPr>
              <a:t>n</a:t>
            </a:r>
            <a:r>
              <a:rPr sz="2700" spc="-19" baseline="-1540" dirty="0" smtClean="0">
                <a:latin typeface="Century Schoolbook"/>
                <a:cs typeface="Century Schoolbook"/>
              </a:rPr>
              <a:t> </a:t>
            </a:r>
            <a:r>
              <a:rPr sz="2700" spc="0" baseline="-1540" dirty="0" smtClean="0">
                <a:latin typeface="Century Schoolbook"/>
                <a:cs typeface="Century Schoolbook"/>
              </a:rPr>
              <a:t>=</a:t>
            </a:r>
            <a:r>
              <a:rPr sz="2700" spc="-9" baseline="-1540" dirty="0" smtClean="0">
                <a:latin typeface="Century Schoolbook"/>
                <a:cs typeface="Century Schoolbook"/>
              </a:rPr>
              <a:t> </a:t>
            </a:r>
            <a:r>
              <a:rPr sz="2700" spc="0" baseline="-1540" dirty="0" smtClean="0">
                <a:latin typeface="Century Schoolbook"/>
                <a:cs typeface="Century Schoolbook"/>
              </a:rPr>
              <a:t>3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320058" y="3429867"/>
            <a:ext cx="187050" cy="254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8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829300" y="3431779"/>
            <a:ext cx="2254776" cy="80295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algn="ctr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Com</a:t>
            </a:r>
            <a:r>
              <a:rPr sz="1800" spc="4" dirty="0" smtClean="0">
                <a:latin typeface="Century Schoolbook"/>
                <a:cs typeface="Century Schoolbook"/>
              </a:rPr>
              <a:t>p</a:t>
            </a:r>
            <a:r>
              <a:rPr sz="1800" spc="0" dirty="0" smtClean="0">
                <a:latin typeface="Century Schoolbook"/>
                <a:cs typeface="Century Schoolbook"/>
              </a:rPr>
              <a:t>teur</a:t>
            </a:r>
            <a:r>
              <a:rPr sz="1800" spc="-19" dirty="0" smtClean="0">
                <a:latin typeface="Century Schoolbook"/>
                <a:cs typeface="Century Schoolbook"/>
              </a:rPr>
              <a:t> </a:t>
            </a:r>
            <a:r>
              <a:rPr sz="1800" spc="0" dirty="0" smtClean="0">
                <a:latin typeface="Century Schoolbook"/>
                <a:cs typeface="Century Schoolbook"/>
              </a:rPr>
              <a:t>mo</a:t>
            </a:r>
            <a:r>
              <a:rPr sz="1800" spc="4" dirty="0" smtClean="0">
                <a:latin typeface="Century Schoolbook"/>
                <a:cs typeface="Century Schoolbook"/>
              </a:rPr>
              <a:t>d</a:t>
            </a:r>
            <a:r>
              <a:rPr sz="1800" spc="0" dirty="0" smtClean="0">
                <a:latin typeface="Century Schoolbook"/>
                <a:cs typeface="Century Schoolbook"/>
              </a:rPr>
              <a:t>u</a:t>
            </a:r>
            <a:r>
              <a:rPr sz="1800" spc="-4" dirty="0" smtClean="0">
                <a:latin typeface="Century Schoolbook"/>
                <a:cs typeface="Century Schoolbook"/>
              </a:rPr>
              <a:t>l</a:t>
            </a:r>
            <a:r>
              <a:rPr sz="1800" spc="0" dirty="0" smtClean="0">
                <a:latin typeface="Century Schoolbook"/>
                <a:cs typeface="Century Schoolbook"/>
              </a:rPr>
              <a:t>o 10</a:t>
            </a:r>
            <a:endParaRPr sz="1800">
              <a:latin typeface="Century Schoolbook"/>
              <a:cs typeface="Century Schoolbook"/>
            </a:endParaRPr>
          </a:p>
          <a:p>
            <a:pPr marL="205449" marR="222676" algn="ctr">
              <a:lnSpc>
                <a:spcPts val="2160"/>
              </a:lnSpc>
              <a:spcBef>
                <a:spcPts val="9"/>
              </a:spcBef>
            </a:pPr>
            <a:r>
              <a:rPr sz="2700" spc="0" baseline="-1540" dirty="0" smtClean="0">
                <a:latin typeface="Century Schoolbook"/>
                <a:cs typeface="Century Schoolbook"/>
              </a:rPr>
              <a:t>(cyc</a:t>
            </a:r>
            <a:r>
              <a:rPr sz="2700" spc="-9" baseline="-1540" dirty="0" smtClean="0">
                <a:latin typeface="Century Schoolbook"/>
                <a:cs typeface="Century Schoolbook"/>
              </a:rPr>
              <a:t>l</a:t>
            </a:r>
            <a:r>
              <a:rPr sz="2700" spc="0" baseline="-1540" dirty="0" smtClean="0">
                <a:latin typeface="Century Schoolbook"/>
                <a:cs typeface="Century Schoolbook"/>
              </a:rPr>
              <a:t>e</a:t>
            </a:r>
            <a:r>
              <a:rPr sz="2700" spc="-19" baseline="-1540" dirty="0" smtClean="0">
                <a:latin typeface="Century Schoolbook"/>
                <a:cs typeface="Century Schoolbook"/>
              </a:rPr>
              <a:t> </a:t>
            </a:r>
            <a:r>
              <a:rPr sz="2700" spc="-4" baseline="-1540" dirty="0" smtClean="0">
                <a:latin typeface="Century Schoolbook"/>
                <a:cs typeface="Century Schoolbook"/>
              </a:rPr>
              <a:t>i</a:t>
            </a:r>
            <a:r>
              <a:rPr sz="2700" spc="0" baseline="-1540" dirty="0" smtClean="0">
                <a:latin typeface="Century Schoolbook"/>
                <a:cs typeface="Century Schoolbook"/>
              </a:rPr>
              <a:t>ncom</a:t>
            </a:r>
            <a:r>
              <a:rPr sz="2700" spc="4" baseline="-1540" dirty="0" smtClean="0">
                <a:latin typeface="Century Schoolbook"/>
                <a:cs typeface="Century Schoolbook"/>
              </a:rPr>
              <a:t>p</a:t>
            </a:r>
            <a:r>
              <a:rPr sz="2700" spc="-4" baseline="-1540" dirty="0" smtClean="0">
                <a:latin typeface="Century Schoolbook"/>
                <a:cs typeface="Century Schoolbook"/>
              </a:rPr>
              <a:t>l</a:t>
            </a:r>
            <a:r>
              <a:rPr sz="2700" spc="0" baseline="-1540" dirty="0" smtClean="0">
                <a:latin typeface="Century Schoolbook"/>
                <a:cs typeface="Century Schoolbook"/>
              </a:rPr>
              <a:t>et)</a:t>
            </a:r>
            <a:endParaRPr sz="1800">
              <a:latin typeface="Century Schoolbook"/>
              <a:cs typeface="Century Schoolbook"/>
            </a:endParaRPr>
          </a:p>
          <a:p>
            <a:pPr marL="823825" marR="842837" algn="ctr">
              <a:lnSpc>
                <a:spcPts val="2160"/>
              </a:lnSpc>
            </a:pPr>
            <a:r>
              <a:rPr sz="2700" spc="0" baseline="-1540" dirty="0" smtClean="0">
                <a:latin typeface="Century Schoolbook"/>
                <a:cs typeface="Century Schoolbook"/>
              </a:rPr>
              <a:t>n</a:t>
            </a:r>
            <a:r>
              <a:rPr sz="2700" spc="-19" baseline="-1540" dirty="0" smtClean="0">
                <a:latin typeface="Century Schoolbook"/>
                <a:cs typeface="Century Schoolbook"/>
              </a:rPr>
              <a:t> </a:t>
            </a:r>
            <a:r>
              <a:rPr sz="2700" spc="0" baseline="-1540" dirty="0" smtClean="0">
                <a:latin typeface="Century Schoolbook"/>
                <a:cs typeface="Century Schoolbook"/>
              </a:rPr>
              <a:t>=</a:t>
            </a:r>
            <a:r>
              <a:rPr sz="2700" spc="-14" baseline="-1540" dirty="0" smtClean="0">
                <a:latin typeface="Century Schoolbook"/>
                <a:cs typeface="Century Schoolbook"/>
              </a:rPr>
              <a:t> </a:t>
            </a:r>
            <a:r>
              <a:rPr sz="2700" spc="0" baseline="-1540" dirty="0" smtClean="0">
                <a:latin typeface="Century Schoolbook"/>
                <a:cs typeface="Century Schoolbook"/>
              </a:rPr>
              <a:t>4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539105" y="5725710"/>
            <a:ext cx="2128499" cy="8029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algn="ctr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Compteur</a:t>
            </a:r>
            <a:r>
              <a:rPr sz="1800" spc="-24" dirty="0" smtClean="0">
                <a:latin typeface="Century Schoolbook"/>
                <a:cs typeface="Century Schoolbook"/>
              </a:rPr>
              <a:t> </a:t>
            </a:r>
            <a:r>
              <a:rPr sz="1800" spc="0" dirty="0" smtClean="0">
                <a:latin typeface="Century Schoolbook"/>
                <a:cs typeface="Century Schoolbook"/>
              </a:rPr>
              <a:t>modu</a:t>
            </a:r>
            <a:r>
              <a:rPr sz="1800" spc="-4" dirty="0" smtClean="0">
                <a:latin typeface="Century Schoolbook"/>
                <a:cs typeface="Century Schoolbook"/>
              </a:rPr>
              <a:t>l</a:t>
            </a:r>
            <a:r>
              <a:rPr sz="1800" spc="0" dirty="0" smtClean="0">
                <a:latin typeface="Century Schoolbook"/>
                <a:cs typeface="Century Schoolbook"/>
              </a:rPr>
              <a:t>o 4</a:t>
            </a:r>
            <a:endParaRPr sz="1800">
              <a:latin typeface="Century Schoolbook"/>
              <a:cs typeface="Century Schoolbook"/>
            </a:endParaRPr>
          </a:p>
          <a:p>
            <a:pPr marL="124169" marR="139182" indent="0" algn="ctr">
              <a:lnSpc>
                <a:spcPts val="2160"/>
              </a:lnSpc>
              <a:spcBef>
                <a:spcPts val="49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C</a:t>
            </a:r>
            <a:r>
              <a:rPr sz="1800" spc="-4" dirty="0" smtClean="0">
                <a:latin typeface="Century Schoolbook"/>
                <a:cs typeface="Century Schoolbook"/>
              </a:rPr>
              <a:t>y</a:t>
            </a:r>
            <a:r>
              <a:rPr sz="1800" spc="0" dirty="0" smtClean="0">
                <a:latin typeface="Century Schoolbook"/>
                <a:cs typeface="Century Schoolbook"/>
              </a:rPr>
              <a:t>c</a:t>
            </a:r>
            <a:r>
              <a:rPr sz="1800" spc="-4" dirty="0" smtClean="0">
                <a:latin typeface="Century Schoolbook"/>
                <a:cs typeface="Century Schoolbook"/>
              </a:rPr>
              <a:t>l</a:t>
            </a:r>
            <a:r>
              <a:rPr sz="1800" spc="0" dirty="0" smtClean="0">
                <a:latin typeface="Century Schoolbook"/>
                <a:cs typeface="Century Schoolbook"/>
              </a:rPr>
              <a:t>e</a:t>
            </a:r>
            <a:r>
              <a:rPr sz="1800" spc="-19" dirty="0" smtClean="0">
                <a:latin typeface="Century Schoolbook"/>
                <a:cs typeface="Century Schoolbook"/>
              </a:rPr>
              <a:t> </a:t>
            </a:r>
            <a:r>
              <a:rPr sz="1800" spc="0" dirty="0" smtClean="0">
                <a:latin typeface="Century Schoolbook"/>
                <a:cs typeface="Century Schoolbook"/>
              </a:rPr>
              <a:t>que</a:t>
            </a:r>
            <a:r>
              <a:rPr sz="1800" spc="-4" dirty="0" smtClean="0">
                <a:latin typeface="Century Schoolbook"/>
                <a:cs typeface="Century Schoolbook"/>
              </a:rPr>
              <a:t>l</a:t>
            </a:r>
            <a:r>
              <a:rPr sz="1800" spc="0" dirty="0" smtClean="0">
                <a:latin typeface="Century Schoolbook"/>
                <a:cs typeface="Century Schoolbook"/>
              </a:rPr>
              <a:t>conque n</a:t>
            </a:r>
            <a:r>
              <a:rPr sz="1800" spc="-19" dirty="0" smtClean="0">
                <a:latin typeface="Century Schoolbook"/>
                <a:cs typeface="Century Schoolbook"/>
              </a:rPr>
              <a:t> </a:t>
            </a:r>
            <a:r>
              <a:rPr sz="1800" spc="0" dirty="0" smtClean="0">
                <a:latin typeface="Century Schoolbook"/>
                <a:cs typeface="Century Schoolbook"/>
              </a:rPr>
              <a:t>=</a:t>
            </a:r>
            <a:r>
              <a:rPr sz="1800" spc="-9" dirty="0" smtClean="0">
                <a:latin typeface="Century Schoolbook"/>
                <a:cs typeface="Century Schoolbook"/>
              </a:rPr>
              <a:t> </a:t>
            </a:r>
            <a:r>
              <a:rPr sz="1800" spc="0" dirty="0" smtClean="0">
                <a:latin typeface="Century Schoolbook"/>
                <a:cs typeface="Century Schoolbook"/>
              </a:rPr>
              <a:t>3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33449" y="5879062"/>
            <a:ext cx="1968727" cy="8029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2061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Compteur</a:t>
            </a:r>
            <a:r>
              <a:rPr sz="1800" spc="-24" dirty="0" smtClean="0">
                <a:latin typeface="Century Schoolbook"/>
                <a:cs typeface="Century Schoolbook"/>
              </a:rPr>
              <a:t> </a:t>
            </a:r>
            <a:r>
              <a:rPr sz="1800" spc="0" dirty="0" smtClean="0">
                <a:latin typeface="Century Schoolbook"/>
                <a:cs typeface="Century Schoolbook"/>
              </a:rPr>
              <a:t>modu</a:t>
            </a:r>
            <a:r>
              <a:rPr sz="1800" spc="-4" dirty="0" smtClean="0">
                <a:latin typeface="Century Schoolbook"/>
                <a:cs typeface="Century Schoolbook"/>
              </a:rPr>
              <a:t>l</a:t>
            </a:r>
            <a:r>
              <a:rPr sz="1800" spc="0" dirty="0" smtClean="0">
                <a:latin typeface="Century Schoolbook"/>
                <a:cs typeface="Century Schoolbook"/>
              </a:rPr>
              <a:t>o</a:t>
            </a:r>
            <a:endParaRPr sz="1800">
              <a:latin typeface="Century Schoolbook"/>
              <a:cs typeface="Century Schoolbook"/>
            </a:endParaRPr>
          </a:p>
          <a:p>
            <a:pPr marL="142076" algn="ctr">
              <a:lnSpc>
                <a:spcPts val="2160"/>
              </a:lnSpc>
              <a:spcBef>
                <a:spcPts val="9"/>
              </a:spcBef>
            </a:pPr>
            <a:r>
              <a:rPr sz="2700" spc="0" baseline="-1540" dirty="0" smtClean="0">
                <a:latin typeface="Century Schoolbook"/>
                <a:cs typeface="Century Schoolbook"/>
              </a:rPr>
              <a:t>(cyc</a:t>
            </a:r>
            <a:r>
              <a:rPr sz="2700" spc="-9" baseline="-1540" dirty="0" smtClean="0">
                <a:latin typeface="Century Schoolbook"/>
                <a:cs typeface="Century Schoolbook"/>
              </a:rPr>
              <a:t>l</a:t>
            </a:r>
            <a:r>
              <a:rPr sz="2700" spc="0" baseline="-1540" dirty="0" smtClean="0">
                <a:latin typeface="Century Schoolbook"/>
                <a:cs typeface="Century Schoolbook"/>
              </a:rPr>
              <a:t>e</a:t>
            </a:r>
            <a:r>
              <a:rPr sz="2700" spc="-19" baseline="-1540" dirty="0" smtClean="0">
                <a:latin typeface="Century Schoolbook"/>
                <a:cs typeface="Century Schoolbook"/>
              </a:rPr>
              <a:t> </a:t>
            </a:r>
            <a:r>
              <a:rPr sz="2700" spc="-4" baseline="-1540" dirty="0" smtClean="0">
                <a:latin typeface="Century Schoolbook"/>
                <a:cs typeface="Century Schoolbook"/>
              </a:rPr>
              <a:t>i</a:t>
            </a:r>
            <a:r>
              <a:rPr sz="2700" spc="0" baseline="-1540" dirty="0" smtClean="0">
                <a:latin typeface="Century Schoolbook"/>
                <a:cs typeface="Century Schoolbook"/>
              </a:rPr>
              <a:t>ncom</a:t>
            </a:r>
            <a:r>
              <a:rPr sz="2700" spc="4" baseline="-1540" dirty="0" smtClean="0">
                <a:latin typeface="Century Schoolbook"/>
                <a:cs typeface="Century Schoolbook"/>
              </a:rPr>
              <a:t>p</a:t>
            </a:r>
            <a:r>
              <a:rPr sz="2700" spc="-4" baseline="-1540" dirty="0" smtClean="0">
                <a:latin typeface="Century Schoolbook"/>
                <a:cs typeface="Century Schoolbook"/>
              </a:rPr>
              <a:t>l</a:t>
            </a:r>
            <a:r>
              <a:rPr sz="2700" spc="0" baseline="-1540" dirty="0" smtClean="0">
                <a:latin typeface="Century Schoolbook"/>
                <a:cs typeface="Century Schoolbook"/>
              </a:rPr>
              <a:t>et)</a:t>
            </a:r>
            <a:endParaRPr sz="1800">
              <a:latin typeface="Century Schoolbook"/>
              <a:cs typeface="Century Schoolbook"/>
            </a:endParaRPr>
          </a:p>
          <a:p>
            <a:pPr marL="762635" marR="618073" algn="ctr">
              <a:lnSpc>
                <a:spcPts val="2160"/>
              </a:lnSpc>
            </a:pPr>
            <a:r>
              <a:rPr sz="2700" spc="0" baseline="-1540" dirty="0" smtClean="0">
                <a:latin typeface="Century Schoolbook"/>
                <a:cs typeface="Century Schoolbook"/>
              </a:rPr>
              <a:t>n</a:t>
            </a:r>
            <a:r>
              <a:rPr sz="2700" spc="-19" baseline="-1540" dirty="0" smtClean="0">
                <a:latin typeface="Century Schoolbook"/>
                <a:cs typeface="Century Schoolbook"/>
              </a:rPr>
              <a:t> </a:t>
            </a:r>
            <a:r>
              <a:rPr sz="2700" spc="0" baseline="-1540" dirty="0" smtClean="0">
                <a:latin typeface="Century Schoolbook"/>
                <a:cs typeface="Century Schoolbook"/>
              </a:rPr>
              <a:t>=</a:t>
            </a:r>
            <a:r>
              <a:rPr sz="2700" spc="-9" baseline="-1540" dirty="0" smtClean="0">
                <a:latin typeface="Century Schoolbook"/>
                <a:cs typeface="Century Schoolbook"/>
              </a:rPr>
              <a:t> </a:t>
            </a:r>
            <a:r>
              <a:rPr sz="2700" spc="0" baseline="-1540" dirty="0" smtClean="0">
                <a:latin typeface="Century Schoolbook"/>
                <a:cs typeface="Century Schoolbook"/>
              </a:rPr>
              <a:t>3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392067" y="5879062"/>
            <a:ext cx="187050" cy="254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6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322691" y="5907012"/>
            <a:ext cx="255347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50"/>
              </a:lnSpc>
              <a:spcBef>
                <a:spcPts val="77"/>
              </a:spcBef>
            </a:pPr>
            <a:r>
              <a:rPr sz="1400" b="1" spc="-4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61</a:t>
            </a:r>
            <a:endParaRPr sz="140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object 34"/>
          <p:cNvSpPr/>
          <p:nvPr/>
        </p:nvSpPr>
        <p:spPr>
          <a:xfrm>
            <a:off x="87630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87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53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89154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09" y="296817"/>
                </a:lnTo>
                <a:lnTo>
                  <a:pt x="3590" y="318815"/>
                </a:lnTo>
                <a:lnTo>
                  <a:pt x="7971" y="340240"/>
                </a:lnTo>
                <a:lnTo>
                  <a:pt x="13984" y="361024"/>
                </a:lnTo>
                <a:lnTo>
                  <a:pt x="21556" y="381095"/>
                </a:lnTo>
                <a:lnTo>
                  <a:pt x="30617" y="400383"/>
                </a:lnTo>
                <a:lnTo>
                  <a:pt x="41097" y="418818"/>
                </a:lnTo>
                <a:lnTo>
                  <a:pt x="52925" y="436327"/>
                </a:lnTo>
                <a:lnTo>
                  <a:pt x="66030" y="452842"/>
                </a:lnTo>
                <a:lnTo>
                  <a:pt x="80343" y="468291"/>
                </a:lnTo>
                <a:lnTo>
                  <a:pt x="95792" y="482604"/>
                </a:lnTo>
                <a:lnTo>
                  <a:pt x="112306" y="495710"/>
                </a:lnTo>
                <a:lnTo>
                  <a:pt x="129816" y="507539"/>
                </a:lnTo>
                <a:lnTo>
                  <a:pt x="148250" y="518020"/>
                </a:lnTo>
                <a:lnTo>
                  <a:pt x="167538" y="527081"/>
                </a:lnTo>
                <a:lnTo>
                  <a:pt x="187610" y="534654"/>
                </a:lnTo>
                <a:lnTo>
                  <a:pt x="208395" y="540667"/>
                </a:lnTo>
                <a:lnTo>
                  <a:pt x="229821" y="545049"/>
                </a:lnTo>
                <a:lnTo>
                  <a:pt x="251820" y="547730"/>
                </a:lnTo>
                <a:lnTo>
                  <a:pt x="274320" y="548640"/>
                </a:lnTo>
                <a:lnTo>
                  <a:pt x="296819" y="547730"/>
                </a:lnTo>
                <a:lnTo>
                  <a:pt x="318818" y="545049"/>
                </a:lnTo>
                <a:lnTo>
                  <a:pt x="340244" y="540667"/>
                </a:lnTo>
                <a:lnTo>
                  <a:pt x="361029" y="534654"/>
                </a:lnTo>
                <a:lnTo>
                  <a:pt x="381101" y="527081"/>
                </a:lnTo>
                <a:lnTo>
                  <a:pt x="400389" y="518020"/>
                </a:lnTo>
                <a:lnTo>
                  <a:pt x="418823" y="507539"/>
                </a:lnTo>
                <a:lnTo>
                  <a:pt x="436333" y="495710"/>
                </a:lnTo>
                <a:lnTo>
                  <a:pt x="452847" y="482604"/>
                </a:lnTo>
                <a:lnTo>
                  <a:pt x="468296" y="468291"/>
                </a:lnTo>
                <a:lnTo>
                  <a:pt x="482609" y="452842"/>
                </a:lnTo>
                <a:lnTo>
                  <a:pt x="495714" y="436327"/>
                </a:lnTo>
                <a:lnTo>
                  <a:pt x="507542" y="418818"/>
                </a:lnTo>
                <a:lnTo>
                  <a:pt x="518022" y="400383"/>
                </a:lnTo>
                <a:lnTo>
                  <a:pt x="527083" y="381095"/>
                </a:lnTo>
                <a:lnTo>
                  <a:pt x="534655" y="361024"/>
                </a:lnTo>
                <a:lnTo>
                  <a:pt x="540668" y="340240"/>
                </a:lnTo>
                <a:lnTo>
                  <a:pt x="545049" y="318815"/>
                </a:lnTo>
                <a:lnTo>
                  <a:pt x="547730" y="296817"/>
                </a:lnTo>
                <a:lnTo>
                  <a:pt x="548640" y="274319"/>
                </a:lnTo>
                <a:lnTo>
                  <a:pt x="547730" y="251822"/>
                </a:lnTo>
                <a:lnTo>
                  <a:pt x="545049" y="229824"/>
                </a:lnTo>
                <a:lnTo>
                  <a:pt x="540668" y="208399"/>
                </a:lnTo>
                <a:lnTo>
                  <a:pt x="534655" y="187615"/>
                </a:lnTo>
                <a:lnTo>
                  <a:pt x="527083" y="167544"/>
                </a:lnTo>
                <a:lnTo>
                  <a:pt x="518022" y="148256"/>
                </a:lnTo>
                <a:lnTo>
                  <a:pt x="507542" y="129821"/>
                </a:lnTo>
                <a:lnTo>
                  <a:pt x="495714" y="112312"/>
                </a:lnTo>
                <a:lnTo>
                  <a:pt x="482609" y="95797"/>
                </a:lnTo>
                <a:lnTo>
                  <a:pt x="468296" y="80348"/>
                </a:lnTo>
                <a:lnTo>
                  <a:pt x="452847" y="66035"/>
                </a:lnTo>
                <a:lnTo>
                  <a:pt x="436333" y="52929"/>
                </a:lnTo>
                <a:lnTo>
                  <a:pt x="418823" y="41100"/>
                </a:lnTo>
                <a:lnTo>
                  <a:pt x="400389" y="30619"/>
                </a:lnTo>
                <a:lnTo>
                  <a:pt x="381101" y="21558"/>
                </a:lnTo>
                <a:lnTo>
                  <a:pt x="361029" y="13985"/>
                </a:lnTo>
                <a:lnTo>
                  <a:pt x="340244" y="7972"/>
                </a:lnTo>
                <a:lnTo>
                  <a:pt x="318818" y="3590"/>
                </a:lnTo>
                <a:lnTo>
                  <a:pt x="296819" y="909"/>
                </a:lnTo>
                <a:lnTo>
                  <a:pt x="274320" y="0"/>
                </a:lnTo>
                <a:lnTo>
                  <a:pt x="251820" y="909"/>
                </a:lnTo>
                <a:lnTo>
                  <a:pt x="229821" y="3590"/>
                </a:lnTo>
                <a:lnTo>
                  <a:pt x="208395" y="7972"/>
                </a:lnTo>
                <a:lnTo>
                  <a:pt x="187610" y="13985"/>
                </a:lnTo>
                <a:lnTo>
                  <a:pt x="167538" y="21558"/>
                </a:lnTo>
                <a:lnTo>
                  <a:pt x="148250" y="30619"/>
                </a:lnTo>
                <a:lnTo>
                  <a:pt x="129816" y="41100"/>
                </a:lnTo>
                <a:lnTo>
                  <a:pt x="112306" y="52929"/>
                </a:lnTo>
                <a:lnTo>
                  <a:pt x="95792" y="66035"/>
                </a:lnTo>
                <a:lnTo>
                  <a:pt x="80343" y="80348"/>
                </a:lnTo>
                <a:lnTo>
                  <a:pt x="66030" y="95797"/>
                </a:lnTo>
                <a:lnTo>
                  <a:pt x="52925" y="112312"/>
                </a:lnTo>
                <a:lnTo>
                  <a:pt x="41097" y="129821"/>
                </a:lnTo>
                <a:lnTo>
                  <a:pt x="30617" y="148256"/>
                </a:lnTo>
                <a:lnTo>
                  <a:pt x="21556" y="167544"/>
                </a:lnTo>
                <a:lnTo>
                  <a:pt x="13984" y="187615"/>
                </a:lnTo>
                <a:lnTo>
                  <a:pt x="7971" y="208399"/>
                </a:lnTo>
                <a:lnTo>
                  <a:pt x="3590" y="229824"/>
                </a:lnTo>
                <a:lnTo>
                  <a:pt x="909" y="251822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186372" y="42516"/>
            <a:ext cx="6546616" cy="14575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3190493" marR="655107" algn="ctr">
              <a:lnSpc>
                <a:spcPts val="3725"/>
              </a:lnSpc>
              <a:spcBef>
                <a:spcPts val="186"/>
              </a:spcBef>
            </a:pPr>
            <a:r>
              <a:rPr sz="35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OMPT</a:t>
            </a:r>
            <a:r>
              <a:rPr sz="28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URS</a:t>
            </a:r>
            <a:endParaRPr sz="2800">
              <a:latin typeface="Century Schoolbook"/>
              <a:cs typeface="Century Schoolbook"/>
            </a:endParaRPr>
          </a:p>
          <a:p>
            <a:pPr marL="3972853" marR="1438632" algn="ctr">
              <a:lnSpc>
                <a:spcPct val="100179"/>
              </a:lnSpc>
              <a:spcBef>
                <a:spcPts val="243"/>
              </a:spcBef>
            </a:pPr>
            <a:r>
              <a:rPr sz="30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TYPE</a:t>
            </a:r>
            <a:endParaRPr sz="3000">
              <a:latin typeface="Century Schoolbook"/>
              <a:cs typeface="Century Schoolbook"/>
            </a:endParaRPr>
          </a:p>
          <a:p>
            <a:pPr marL="12700">
              <a:lnSpc>
                <a:spcPct val="100179"/>
              </a:lnSpc>
              <a:spcBef>
                <a:spcPts val="1283"/>
              </a:spcBef>
            </a:pPr>
            <a:r>
              <a:rPr sz="1400" spc="0" dirty="0" smtClean="0">
                <a:solidFill>
                  <a:srgbClr val="FD8537"/>
                </a:solidFill>
                <a:latin typeface="Wingdings"/>
                <a:cs typeface="Wingdings"/>
              </a:rPr>
              <a:t></a:t>
            </a:r>
            <a:r>
              <a:rPr sz="1400" spc="0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1400" spc="215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000" spc="0" dirty="0" smtClean="0">
                <a:latin typeface="Century Schoolbook"/>
                <a:cs typeface="Century Schoolbook"/>
              </a:rPr>
              <a:t>Se</a:t>
            </a:r>
            <a:r>
              <a:rPr sz="2000" spc="9" dirty="0" smtClean="0">
                <a:latin typeface="Century Schoolbook"/>
                <a:cs typeface="Century Schoolbook"/>
              </a:rPr>
              <a:t>l</a:t>
            </a:r>
            <a:r>
              <a:rPr sz="2000" spc="0" dirty="0" smtClean="0">
                <a:latin typeface="Century Schoolbook"/>
                <a:cs typeface="Century Schoolbook"/>
              </a:rPr>
              <a:t>on</a:t>
            </a:r>
            <a:r>
              <a:rPr sz="2000" spc="-29" dirty="0" smtClean="0">
                <a:latin typeface="Century Schoolbook"/>
                <a:cs typeface="Century Schoolbook"/>
              </a:rPr>
              <a:t> </a:t>
            </a:r>
            <a:r>
              <a:rPr sz="2000" spc="9" dirty="0" smtClean="0">
                <a:latin typeface="Century Schoolbook"/>
                <a:cs typeface="Century Schoolbook"/>
              </a:rPr>
              <a:t>l</a:t>
            </a:r>
            <a:r>
              <a:rPr sz="2000" spc="0" dirty="0" smtClean="0">
                <a:latin typeface="Century Schoolbook"/>
                <a:cs typeface="Century Schoolbook"/>
              </a:rPr>
              <a:t>e</a:t>
            </a:r>
            <a:r>
              <a:rPr sz="2000" spc="-14" dirty="0" smtClean="0">
                <a:latin typeface="Century Schoolbook"/>
                <a:cs typeface="Century Schoolbook"/>
              </a:rPr>
              <a:t> </a:t>
            </a:r>
            <a:r>
              <a:rPr sz="2000" spc="-9" dirty="0" smtClean="0">
                <a:latin typeface="Century Schoolbook"/>
                <a:cs typeface="Century Schoolbook"/>
              </a:rPr>
              <a:t>c</a:t>
            </a:r>
            <a:r>
              <a:rPr sz="2000" spc="4" dirty="0" smtClean="0">
                <a:latin typeface="Century Schoolbook"/>
                <a:cs typeface="Century Schoolbook"/>
              </a:rPr>
              <a:t>y</a:t>
            </a:r>
            <a:r>
              <a:rPr sz="2000" spc="-9" dirty="0" smtClean="0">
                <a:latin typeface="Century Schoolbook"/>
                <a:cs typeface="Century Schoolbook"/>
              </a:rPr>
              <a:t>c</a:t>
            </a:r>
            <a:r>
              <a:rPr sz="2000" spc="9" dirty="0" smtClean="0">
                <a:latin typeface="Century Schoolbook"/>
                <a:cs typeface="Century Schoolbook"/>
              </a:rPr>
              <a:t>l</a:t>
            </a:r>
            <a:r>
              <a:rPr sz="2000" spc="0" dirty="0" smtClean="0">
                <a:latin typeface="Century Schoolbook"/>
                <a:cs typeface="Century Schoolbook"/>
              </a:rPr>
              <a:t>e</a:t>
            </a:r>
            <a:r>
              <a:rPr sz="2000" spc="-9" dirty="0" smtClean="0">
                <a:latin typeface="Century Schoolbook"/>
                <a:cs typeface="Century Schoolbook"/>
              </a:rPr>
              <a:t> d</a:t>
            </a:r>
            <a:r>
              <a:rPr sz="2000" spc="0" dirty="0" smtClean="0">
                <a:latin typeface="Century Schoolbook"/>
                <a:cs typeface="Century Schoolbook"/>
              </a:rPr>
              <a:t>es </a:t>
            </a:r>
            <a:r>
              <a:rPr sz="2000" spc="-9" dirty="0" smtClean="0">
                <a:latin typeface="Century Schoolbook"/>
                <a:cs typeface="Century Schoolbook"/>
              </a:rPr>
              <a:t>c</a:t>
            </a:r>
            <a:r>
              <a:rPr sz="2000" spc="0" dirty="0" smtClean="0">
                <a:latin typeface="Century Schoolbook"/>
                <a:cs typeface="Century Schoolbook"/>
              </a:rPr>
              <a:t>om</a:t>
            </a:r>
            <a:r>
              <a:rPr sz="2000" spc="-4" dirty="0" smtClean="0">
                <a:latin typeface="Century Schoolbook"/>
                <a:cs typeface="Century Schoolbook"/>
              </a:rPr>
              <a:t>p</a:t>
            </a:r>
            <a:r>
              <a:rPr sz="2000" spc="0" dirty="0" smtClean="0">
                <a:latin typeface="Century Schoolbook"/>
                <a:cs typeface="Century Schoolbook"/>
              </a:rPr>
              <a:t>teu</a:t>
            </a:r>
            <a:r>
              <a:rPr sz="2000" spc="-9" dirty="0" smtClean="0">
                <a:latin typeface="Century Schoolbook"/>
                <a:cs typeface="Century Schoolbook"/>
              </a:rPr>
              <a:t>r</a:t>
            </a:r>
            <a:r>
              <a:rPr sz="2000" spc="-4" dirty="0" smtClean="0">
                <a:latin typeface="Century Schoolbook"/>
                <a:cs typeface="Century Schoolbook"/>
              </a:rPr>
              <a:t>s</a:t>
            </a:r>
            <a:r>
              <a:rPr sz="2000" spc="0" dirty="0" smtClean="0">
                <a:latin typeface="Century Schoolbook"/>
                <a:cs typeface="Century Schoolbook"/>
              </a:rPr>
              <a:t>,</a:t>
            </a:r>
            <a:r>
              <a:rPr sz="2000" spc="29" dirty="0" smtClean="0">
                <a:latin typeface="Century Schoolbook"/>
                <a:cs typeface="Century Schoolbook"/>
              </a:rPr>
              <a:t> </a:t>
            </a:r>
            <a:r>
              <a:rPr sz="2000" spc="0" dirty="0" smtClean="0">
                <a:latin typeface="Century Schoolbook"/>
                <a:cs typeface="Century Schoolbook"/>
              </a:rPr>
              <a:t>nous </a:t>
            </a:r>
            <a:r>
              <a:rPr sz="2000" spc="-9" dirty="0" smtClean="0">
                <a:latin typeface="Century Schoolbook"/>
                <a:cs typeface="Century Schoolbook"/>
              </a:rPr>
              <a:t>d</a:t>
            </a:r>
            <a:r>
              <a:rPr sz="2000" spc="9" dirty="0" smtClean="0">
                <a:latin typeface="Century Schoolbook"/>
                <a:cs typeface="Century Schoolbook"/>
              </a:rPr>
              <a:t>i</a:t>
            </a:r>
            <a:r>
              <a:rPr sz="2000" spc="-4" dirty="0" smtClean="0">
                <a:latin typeface="Century Schoolbook"/>
                <a:cs typeface="Century Schoolbook"/>
              </a:rPr>
              <a:t>s</a:t>
            </a:r>
            <a:r>
              <a:rPr sz="2000" spc="0" dirty="0" smtClean="0">
                <a:latin typeface="Century Schoolbook"/>
                <a:cs typeface="Century Schoolbook"/>
              </a:rPr>
              <a:t>t</a:t>
            </a:r>
            <a:r>
              <a:rPr sz="2000" spc="9" dirty="0" smtClean="0">
                <a:latin typeface="Century Schoolbook"/>
                <a:cs typeface="Century Schoolbook"/>
              </a:rPr>
              <a:t>i</a:t>
            </a:r>
            <a:r>
              <a:rPr sz="2000" spc="0" dirty="0" smtClean="0">
                <a:latin typeface="Century Schoolbook"/>
                <a:cs typeface="Century Schoolbook"/>
              </a:rPr>
              <a:t>nguons</a:t>
            </a:r>
            <a:r>
              <a:rPr sz="2000" spc="-14" dirty="0" smtClean="0">
                <a:latin typeface="Century Schoolbook"/>
                <a:cs typeface="Century Schoolbook"/>
              </a:rPr>
              <a:t> </a:t>
            </a:r>
            <a:r>
              <a:rPr sz="2000" spc="0" dirty="0" smtClean="0">
                <a:latin typeface="Century Schoolbook"/>
                <a:cs typeface="Century Schoolbook"/>
              </a:rPr>
              <a:t>ent</a:t>
            </a:r>
            <a:r>
              <a:rPr sz="2000" spc="-9" dirty="0" smtClean="0">
                <a:latin typeface="Century Schoolbook"/>
                <a:cs typeface="Century Schoolbook"/>
              </a:rPr>
              <a:t>r</a:t>
            </a:r>
            <a:r>
              <a:rPr sz="2000" spc="0" dirty="0" smtClean="0">
                <a:latin typeface="Century Schoolbook"/>
                <a:cs typeface="Century Schoolbook"/>
              </a:rPr>
              <a:t>e: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3979545" y="1747026"/>
            <a:ext cx="325982" cy="28686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230"/>
              </a:lnSpc>
              <a:spcBef>
                <a:spcPts val="111"/>
              </a:spcBef>
            </a:pPr>
            <a:r>
              <a:rPr sz="2000" b="1" spc="-9" dirty="0" smtClean="0">
                <a:latin typeface="Century Schoolbook"/>
                <a:cs typeface="Century Schoolbook"/>
              </a:rPr>
              <a:t>2</a:t>
            </a:r>
            <a:r>
              <a:rPr sz="1950" b="1" spc="0" baseline="25595" dirty="0" smtClean="0">
                <a:latin typeface="Century Schoolbook"/>
                <a:cs typeface="Century Schoolbook"/>
              </a:rPr>
              <a:t>n</a:t>
            </a:r>
            <a:endParaRPr sz="1300">
              <a:latin typeface="Century Schoolbook"/>
              <a:cs typeface="Century Schoolbook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643572" y="1754488"/>
            <a:ext cx="3326038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0"/>
              </a:lnSpc>
              <a:spcBef>
                <a:spcPts val="108"/>
              </a:spcBef>
            </a:pPr>
            <a:r>
              <a:rPr sz="1400" spc="0" dirty="0" smtClean="0">
                <a:solidFill>
                  <a:srgbClr val="FD8537"/>
                </a:solidFill>
                <a:latin typeface="Wingdings"/>
                <a:cs typeface="Wingdings"/>
              </a:rPr>
              <a:t></a:t>
            </a:r>
            <a:r>
              <a:rPr sz="1400" spc="0" dirty="0" smtClean="0">
                <a:solidFill>
                  <a:srgbClr val="FD8537"/>
                </a:solidFill>
                <a:latin typeface="Times New Roman"/>
                <a:cs typeface="Times New Roman"/>
              </a:rPr>
              <a:t>   </a:t>
            </a:r>
            <a:r>
              <a:rPr sz="2000" b="1" spc="0" dirty="0" smtClean="0">
                <a:latin typeface="Century Schoolbook"/>
                <a:cs typeface="Century Schoolbook"/>
              </a:rPr>
              <a:t>L</a:t>
            </a:r>
            <a:r>
              <a:rPr sz="2000" b="1" spc="-14" dirty="0" smtClean="0">
                <a:latin typeface="Century Schoolbook"/>
                <a:cs typeface="Century Schoolbook"/>
              </a:rPr>
              <a:t>e</a:t>
            </a:r>
            <a:r>
              <a:rPr sz="2000" b="1" spc="0" dirty="0" smtClean="0">
                <a:latin typeface="Century Schoolbook"/>
                <a:cs typeface="Century Schoolbook"/>
              </a:rPr>
              <a:t>s</a:t>
            </a:r>
            <a:r>
              <a:rPr sz="2000" b="1" spc="9" dirty="0" smtClean="0">
                <a:latin typeface="Century Schoolbook"/>
                <a:cs typeface="Century Schoolbook"/>
              </a:rPr>
              <a:t> </a:t>
            </a:r>
            <a:r>
              <a:rPr sz="2000" b="1" spc="4" dirty="0" smtClean="0">
                <a:latin typeface="Century Schoolbook"/>
                <a:cs typeface="Century Schoolbook"/>
              </a:rPr>
              <a:t>c</a:t>
            </a:r>
            <a:r>
              <a:rPr sz="2000" b="1" spc="0" dirty="0" smtClean="0">
                <a:latin typeface="Century Schoolbook"/>
                <a:cs typeface="Century Schoolbook"/>
              </a:rPr>
              <a:t>o</a:t>
            </a:r>
            <a:r>
              <a:rPr sz="2000" b="1" spc="-4" dirty="0" smtClean="0">
                <a:latin typeface="Century Schoolbook"/>
                <a:cs typeface="Century Schoolbook"/>
              </a:rPr>
              <a:t>m</a:t>
            </a:r>
            <a:r>
              <a:rPr sz="2000" b="1" spc="0" dirty="0" smtClean="0">
                <a:latin typeface="Century Schoolbook"/>
                <a:cs typeface="Century Schoolbook"/>
              </a:rPr>
              <a:t>p</a:t>
            </a:r>
            <a:r>
              <a:rPr sz="2000" b="1" spc="9" dirty="0" smtClean="0">
                <a:latin typeface="Century Schoolbook"/>
                <a:cs typeface="Century Schoolbook"/>
              </a:rPr>
              <a:t>t</a:t>
            </a:r>
            <a:r>
              <a:rPr sz="2000" b="1" spc="-9" dirty="0" smtClean="0">
                <a:latin typeface="Century Schoolbook"/>
                <a:cs typeface="Century Schoolbook"/>
              </a:rPr>
              <a:t>e</a:t>
            </a:r>
            <a:r>
              <a:rPr sz="2000" b="1" spc="9" dirty="0" smtClean="0">
                <a:latin typeface="Century Schoolbook"/>
                <a:cs typeface="Century Schoolbook"/>
              </a:rPr>
              <a:t>u</a:t>
            </a:r>
            <a:r>
              <a:rPr sz="2000" b="1" spc="0" dirty="0" smtClean="0">
                <a:latin typeface="Century Schoolbook"/>
                <a:cs typeface="Century Schoolbook"/>
              </a:rPr>
              <a:t>rs m</a:t>
            </a:r>
            <a:r>
              <a:rPr sz="2000" b="1" spc="-4" dirty="0" smtClean="0">
                <a:latin typeface="Century Schoolbook"/>
                <a:cs typeface="Century Schoolbook"/>
              </a:rPr>
              <a:t>o</a:t>
            </a:r>
            <a:r>
              <a:rPr sz="2000" b="1" spc="0" dirty="0" smtClean="0">
                <a:latin typeface="Century Schoolbook"/>
                <a:cs typeface="Century Schoolbook"/>
              </a:rPr>
              <a:t>d</a:t>
            </a:r>
            <a:r>
              <a:rPr sz="2000" b="1" spc="14" dirty="0" smtClean="0">
                <a:latin typeface="Century Schoolbook"/>
                <a:cs typeface="Century Schoolbook"/>
              </a:rPr>
              <a:t>u</a:t>
            </a:r>
            <a:r>
              <a:rPr sz="2000" b="1" spc="0" dirty="0" smtClean="0">
                <a:latin typeface="Century Schoolbook"/>
                <a:cs typeface="Century Schoolbook"/>
              </a:rPr>
              <a:t>lo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4314825" y="1754488"/>
            <a:ext cx="2204804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0"/>
              </a:lnSpc>
              <a:spcBef>
                <a:spcPts val="108"/>
              </a:spcBef>
            </a:pPr>
            <a:r>
              <a:rPr sz="2000" b="1" spc="0" dirty="0" smtClean="0">
                <a:latin typeface="Century Schoolbook"/>
                <a:cs typeface="Century Schoolbook"/>
              </a:rPr>
              <a:t>(</a:t>
            </a:r>
            <a:r>
              <a:rPr sz="2000" b="1" spc="9" dirty="0" smtClean="0">
                <a:latin typeface="Century Schoolbook"/>
                <a:cs typeface="Century Schoolbook"/>
              </a:rPr>
              <a:t> </a:t>
            </a:r>
            <a:r>
              <a:rPr sz="2000" b="1" spc="4" dirty="0" smtClean="0">
                <a:latin typeface="Century Schoolbook"/>
                <a:cs typeface="Century Schoolbook"/>
              </a:rPr>
              <a:t>c</a:t>
            </a:r>
            <a:r>
              <a:rPr sz="2000" b="1" spc="0" dirty="0" smtClean="0">
                <a:latin typeface="Century Schoolbook"/>
                <a:cs typeface="Century Schoolbook"/>
              </a:rPr>
              <a:t>ycle</a:t>
            </a:r>
            <a:r>
              <a:rPr sz="2000" b="1" spc="-19" dirty="0" smtClean="0">
                <a:latin typeface="Century Schoolbook"/>
                <a:cs typeface="Century Schoolbook"/>
              </a:rPr>
              <a:t> </a:t>
            </a:r>
            <a:r>
              <a:rPr sz="2000" b="1" spc="4" dirty="0" smtClean="0">
                <a:latin typeface="Century Schoolbook"/>
                <a:cs typeface="Century Schoolbook"/>
              </a:rPr>
              <a:t>c</a:t>
            </a:r>
            <a:r>
              <a:rPr sz="2000" b="1" spc="0" dirty="0" smtClean="0">
                <a:latin typeface="Century Schoolbook"/>
                <a:cs typeface="Century Schoolbook"/>
              </a:rPr>
              <a:t>o</a:t>
            </a:r>
            <a:r>
              <a:rPr sz="2000" b="1" spc="-4" dirty="0" smtClean="0">
                <a:latin typeface="Century Schoolbook"/>
                <a:cs typeface="Century Schoolbook"/>
              </a:rPr>
              <a:t>m</a:t>
            </a:r>
            <a:r>
              <a:rPr sz="2000" b="1" spc="0" dirty="0" smtClean="0">
                <a:latin typeface="Century Schoolbook"/>
                <a:cs typeface="Century Schoolbook"/>
              </a:rPr>
              <a:t>pl</a:t>
            </a:r>
            <a:r>
              <a:rPr sz="2000" b="1" spc="-4" dirty="0" smtClean="0">
                <a:latin typeface="Century Schoolbook"/>
                <a:cs typeface="Century Schoolbook"/>
              </a:rPr>
              <a:t>e</a:t>
            </a:r>
            <a:r>
              <a:rPr sz="2000" b="1" spc="4" dirty="0" smtClean="0">
                <a:latin typeface="Century Schoolbook"/>
                <a:cs typeface="Century Schoolbook"/>
              </a:rPr>
              <a:t>t</a:t>
            </a:r>
            <a:r>
              <a:rPr sz="2000" b="1" spc="9" dirty="0" smtClean="0">
                <a:latin typeface="Century Schoolbook"/>
                <a:cs typeface="Century Schoolbook"/>
              </a:rPr>
              <a:t>)</a:t>
            </a:r>
            <a:r>
              <a:rPr sz="2000" b="1" spc="0" dirty="0" smtClean="0">
                <a:latin typeface="Century Schoolbook"/>
                <a:cs typeface="Century Schoolbook"/>
              </a:rPr>
              <a:t>: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101090" y="2276079"/>
            <a:ext cx="740546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250" spc="0" dirty="0" smtClean="0">
                <a:solidFill>
                  <a:srgbClr val="FD8537"/>
                </a:solidFill>
                <a:latin typeface="Wingdings"/>
                <a:cs typeface="Wingdings"/>
              </a:rPr>
              <a:t></a:t>
            </a:r>
            <a:r>
              <a:rPr sz="1250" spc="0" dirty="0" smtClean="0">
                <a:solidFill>
                  <a:srgbClr val="FD8537"/>
                </a:solidFill>
                <a:latin typeface="Times New Roman"/>
                <a:cs typeface="Times New Roman"/>
              </a:rPr>
              <a:t>    </a:t>
            </a:r>
            <a:r>
              <a:rPr sz="1250" spc="25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Century Schoolbook"/>
                <a:cs typeface="Century Schoolbook"/>
              </a:rPr>
              <a:t>n</a:t>
            </a:r>
            <a:r>
              <a:rPr sz="1800" spc="9" dirty="0" smtClean="0">
                <a:latin typeface="Century Schoolbook"/>
                <a:cs typeface="Century Schoolbook"/>
              </a:rPr>
              <a:t>=</a:t>
            </a:r>
            <a:r>
              <a:rPr sz="1800" spc="0" dirty="0" smtClean="0">
                <a:latin typeface="Century Schoolbook"/>
                <a:cs typeface="Century Schoolbook"/>
              </a:rPr>
              <a:t>2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030730" y="2276079"/>
            <a:ext cx="1139707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: 0 ,1,2,3,0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3491865" y="2276079"/>
            <a:ext cx="1025026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mo</a:t>
            </a:r>
            <a:r>
              <a:rPr sz="1800" spc="4" dirty="0" smtClean="0">
                <a:latin typeface="Century Schoolbook"/>
                <a:cs typeface="Century Schoolbook"/>
              </a:rPr>
              <a:t>d</a:t>
            </a:r>
            <a:r>
              <a:rPr sz="1800" spc="0" dirty="0" smtClean="0">
                <a:latin typeface="Century Schoolbook"/>
                <a:cs typeface="Century Schoolbook"/>
              </a:rPr>
              <a:t>u</a:t>
            </a:r>
            <a:r>
              <a:rPr sz="1800" spc="-4" dirty="0" smtClean="0">
                <a:latin typeface="Century Schoolbook"/>
                <a:cs typeface="Century Schoolbook"/>
              </a:rPr>
              <a:t>l</a:t>
            </a:r>
            <a:r>
              <a:rPr sz="1800" spc="0" dirty="0" smtClean="0">
                <a:latin typeface="Century Schoolbook"/>
                <a:cs typeface="Century Schoolbook"/>
              </a:rPr>
              <a:t>o 4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101090" y="2763632"/>
            <a:ext cx="740546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250" spc="0" dirty="0" smtClean="0">
                <a:solidFill>
                  <a:srgbClr val="FD8537"/>
                </a:solidFill>
                <a:latin typeface="Wingdings"/>
                <a:cs typeface="Wingdings"/>
              </a:rPr>
              <a:t></a:t>
            </a:r>
            <a:r>
              <a:rPr sz="1250" spc="0" dirty="0" smtClean="0">
                <a:solidFill>
                  <a:srgbClr val="FD8537"/>
                </a:solidFill>
                <a:latin typeface="Times New Roman"/>
                <a:cs typeface="Times New Roman"/>
              </a:rPr>
              <a:t>    </a:t>
            </a:r>
            <a:r>
              <a:rPr sz="1250" spc="25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Century Schoolbook"/>
                <a:cs typeface="Century Schoolbook"/>
              </a:rPr>
              <a:t>n</a:t>
            </a:r>
            <a:r>
              <a:rPr sz="1800" spc="9" dirty="0" smtClean="0">
                <a:latin typeface="Century Schoolbook"/>
                <a:cs typeface="Century Schoolbook"/>
              </a:rPr>
              <a:t>=</a:t>
            </a:r>
            <a:r>
              <a:rPr sz="1800" spc="0" dirty="0" smtClean="0">
                <a:latin typeface="Century Schoolbook"/>
                <a:cs typeface="Century Schoolbook"/>
              </a:rPr>
              <a:t>3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967230" y="2763632"/>
            <a:ext cx="1838461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: 0,1,2,3,4,5,6,7,0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936365" y="2763632"/>
            <a:ext cx="1025407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mo</a:t>
            </a:r>
            <a:r>
              <a:rPr sz="1800" spc="4" dirty="0" smtClean="0">
                <a:latin typeface="Century Schoolbook"/>
                <a:cs typeface="Century Schoolbook"/>
              </a:rPr>
              <a:t>d</a:t>
            </a:r>
            <a:r>
              <a:rPr sz="1800" spc="0" dirty="0" smtClean="0">
                <a:latin typeface="Century Schoolbook"/>
                <a:cs typeface="Century Schoolbook"/>
              </a:rPr>
              <a:t>u</a:t>
            </a:r>
            <a:r>
              <a:rPr sz="1800" spc="-4" dirty="0" smtClean="0">
                <a:latin typeface="Century Schoolbook"/>
                <a:cs typeface="Century Schoolbook"/>
              </a:rPr>
              <a:t>l</a:t>
            </a:r>
            <a:r>
              <a:rPr sz="1800" spc="0" dirty="0" smtClean="0">
                <a:latin typeface="Century Schoolbook"/>
                <a:cs typeface="Century Schoolbook"/>
              </a:rPr>
              <a:t>o</a:t>
            </a:r>
            <a:r>
              <a:rPr sz="1800" spc="4" dirty="0" smtClean="0">
                <a:latin typeface="Century Schoolbook"/>
                <a:cs typeface="Century Schoolbook"/>
              </a:rPr>
              <a:t> </a:t>
            </a:r>
            <a:r>
              <a:rPr sz="1800" spc="0" dirty="0" smtClean="0">
                <a:latin typeface="Century Schoolbook"/>
                <a:cs typeface="Century Schoolbook"/>
              </a:rPr>
              <a:t>8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101090" y="3251432"/>
            <a:ext cx="740770" cy="254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250" spc="0" dirty="0" smtClean="0">
                <a:solidFill>
                  <a:srgbClr val="FD8537"/>
                </a:solidFill>
                <a:latin typeface="Wingdings"/>
                <a:cs typeface="Wingdings"/>
              </a:rPr>
              <a:t></a:t>
            </a:r>
            <a:r>
              <a:rPr sz="1250" spc="0" dirty="0" smtClean="0">
                <a:solidFill>
                  <a:srgbClr val="FD8537"/>
                </a:solidFill>
                <a:latin typeface="Times New Roman"/>
                <a:cs typeface="Times New Roman"/>
              </a:rPr>
              <a:t>    </a:t>
            </a:r>
            <a:r>
              <a:rPr sz="1250" spc="25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Century Schoolbook"/>
                <a:cs typeface="Century Schoolbook"/>
              </a:rPr>
              <a:t>n</a:t>
            </a:r>
            <a:r>
              <a:rPr sz="1800" spc="9" dirty="0" smtClean="0">
                <a:latin typeface="Century Schoolbook"/>
                <a:cs typeface="Century Schoolbook"/>
              </a:rPr>
              <a:t>=</a:t>
            </a:r>
            <a:r>
              <a:rPr sz="1800" spc="0" dirty="0" smtClean="0">
                <a:latin typeface="Century Schoolbook"/>
                <a:cs typeface="Century Schoolbook"/>
              </a:rPr>
              <a:t>4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030730" y="3251432"/>
            <a:ext cx="5026893" cy="254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: 0,1,2,3,4,5,6,7,8,9,1</a:t>
            </a:r>
            <a:r>
              <a:rPr sz="1800" spc="-4" dirty="0" smtClean="0">
                <a:latin typeface="Century Schoolbook"/>
                <a:cs typeface="Century Schoolbook"/>
              </a:rPr>
              <a:t>0</a:t>
            </a:r>
            <a:r>
              <a:rPr sz="1800" spc="0" dirty="0" smtClean="0">
                <a:latin typeface="Century Schoolbook"/>
                <a:cs typeface="Century Schoolbook"/>
              </a:rPr>
              <a:t>,11,1</a:t>
            </a:r>
            <a:r>
              <a:rPr sz="1800" spc="-4" dirty="0" smtClean="0">
                <a:latin typeface="Century Schoolbook"/>
                <a:cs typeface="Century Schoolbook"/>
              </a:rPr>
              <a:t>2</a:t>
            </a:r>
            <a:r>
              <a:rPr sz="1800" spc="0" dirty="0" smtClean="0">
                <a:latin typeface="Century Schoolbook"/>
                <a:cs typeface="Century Schoolbook"/>
              </a:rPr>
              <a:t>,1</a:t>
            </a:r>
            <a:r>
              <a:rPr sz="1800" spc="-4" dirty="0" smtClean="0">
                <a:latin typeface="Century Schoolbook"/>
                <a:cs typeface="Century Schoolbook"/>
              </a:rPr>
              <a:t>3</a:t>
            </a:r>
            <a:r>
              <a:rPr sz="1800" spc="0" dirty="0" smtClean="0">
                <a:latin typeface="Century Schoolbook"/>
                <a:cs typeface="Century Schoolbook"/>
              </a:rPr>
              <a:t>,14,1</a:t>
            </a:r>
            <a:r>
              <a:rPr sz="1800" spc="-4" dirty="0" smtClean="0">
                <a:latin typeface="Century Schoolbook"/>
                <a:cs typeface="Century Schoolbook"/>
              </a:rPr>
              <a:t>5</a:t>
            </a:r>
            <a:r>
              <a:rPr sz="1800" spc="0" dirty="0" smtClean="0">
                <a:latin typeface="Century Schoolbook"/>
                <a:cs typeface="Century Schoolbook"/>
              </a:rPr>
              <a:t>,0</a:t>
            </a:r>
            <a:r>
              <a:rPr sz="1800" spc="498" dirty="0" smtClean="0">
                <a:latin typeface="Century Schoolbook"/>
                <a:cs typeface="Century Schoolbook"/>
              </a:rPr>
              <a:t> </a:t>
            </a:r>
            <a:r>
              <a:rPr sz="1800" spc="0" dirty="0" smtClean="0">
                <a:latin typeface="Century Schoolbook"/>
                <a:cs typeface="Century Schoolbook"/>
              </a:rPr>
              <a:t>modu</a:t>
            </a:r>
            <a:r>
              <a:rPr sz="1800" spc="-4" dirty="0" smtClean="0">
                <a:latin typeface="Century Schoolbook"/>
                <a:cs typeface="Century Schoolbook"/>
              </a:rPr>
              <a:t>l</a:t>
            </a:r>
            <a:r>
              <a:rPr sz="1800" spc="0" dirty="0" smtClean="0">
                <a:latin typeface="Century Schoolbook"/>
                <a:cs typeface="Century Schoolbook"/>
              </a:rPr>
              <a:t>o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7061581" y="3251432"/>
            <a:ext cx="313807" cy="254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16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43572" y="3751944"/>
            <a:ext cx="5996566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0"/>
              </a:lnSpc>
              <a:spcBef>
                <a:spcPts val="108"/>
              </a:spcBef>
            </a:pPr>
            <a:r>
              <a:rPr sz="1400" spc="0" dirty="0" smtClean="0">
                <a:solidFill>
                  <a:srgbClr val="FD8537"/>
                </a:solidFill>
                <a:latin typeface="Wingdings"/>
                <a:cs typeface="Wingdings"/>
              </a:rPr>
              <a:t></a:t>
            </a:r>
            <a:r>
              <a:rPr sz="1400" spc="0" dirty="0" smtClean="0">
                <a:solidFill>
                  <a:srgbClr val="FD8537"/>
                </a:solidFill>
                <a:latin typeface="Times New Roman"/>
                <a:cs typeface="Times New Roman"/>
              </a:rPr>
              <a:t>   </a:t>
            </a:r>
            <a:r>
              <a:rPr sz="1400" spc="210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000" b="1" spc="0" dirty="0" smtClean="0">
                <a:latin typeface="Century Schoolbook"/>
                <a:cs typeface="Century Schoolbook"/>
              </a:rPr>
              <a:t>L</a:t>
            </a:r>
            <a:r>
              <a:rPr sz="2000" b="1" spc="-14" dirty="0" smtClean="0">
                <a:latin typeface="Century Schoolbook"/>
                <a:cs typeface="Century Schoolbook"/>
              </a:rPr>
              <a:t>e</a:t>
            </a:r>
            <a:r>
              <a:rPr sz="2000" b="1" spc="0" dirty="0" smtClean="0">
                <a:latin typeface="Century Schoolbook"/>
                <a:cs typeface="Century Schoolbook"/>
              </a:rPr>
              <a:t>s</a:t>
            </a:r>
            <a:r>
              <a:rPr sz="2000" b="1" spc="29" dirty="0" smtClean="0">
                <a:latin typeface="Century Schoolbook"/>
                <a:cs typeface="Century Schoolbook"/>
              </a:rPr>
              <a:t> </a:t>
            </a:r>
            <a:r>
              <a:rPr sz="2000" b="1" spc="4" dirty="0" smtClean="0">
                <a:latin typeface="Century Schoolbook"/>
                <a:cs typeface="Century Schoolbook"/>
              </a:rPr>
              <a:t>c</a:t>
            </a:r>
            <a:r>
              <a:rPr sz="2000" b="1" spc="0" dirty="0" smtClean="0">
                <a:latin typeface="Century Schoolbook"/>
                <a:cs typeface="Century Schoolbook"/>
              </a:rPr>
              <a:t>o</a:t>
            </a:r>
            <a:r>
              <a:rPr sz="2000" b="1" spc="-4" dirty="0" smtClean="0">
                <a:latin typeface="Century Schoolbook"/>
                <a:cs typeface="Century Schoolbook"/>
              </a:rPr>
              <a:t>m</a:t>
            </a:r>
            <a:r>
              <a:rPr sz="2000" b="1" spc="0" dirty="0" smtClean="0">
                <a:latin typeface="Century Schoolbook"/>
                <a:cs typeface="Century Schoolbook"/>
              </a:rPr>
              <a:t>p</a:t>
            </a:r>
            <a:r>
              <a:rPr sz="2000" b="1" spc="9" dirty="0" smtClean="0">
                <a:latin typeface="Century Schoolbook"/>
                <a:cs typeface="Century Schoolbook"/>
              </a:rPr>
              <a:t>t</a:t>
            </a:r>
            <a:r>
              <a:rPr sz="2000" b="1" spc="-9" dirty="0" smtClean="0">
                <a:latin typeface="Century Schoolbook"/>
                <a:cs typeface="Century Schoolbook"/>
              </a:rPr>
              <a:t>e</a:t>
            </a:r>
            <a:r>
              <a:rPr sz="2000" b="1" spc="9" dirty="0" smtClean="0">
                <a:latin typeface="Century Schoolbook"/>
                <a:cs typeface="Century Schoolbook"/>
              </a:rPr>
              <a:t>u</a:t>
            </a:r>
            <a:r>
              <a:rPr sz="2000" b="1" spc="0" dirty="0" smtClean="0">
                <a:latin typeface="Century Schoolbook"/>
                <a:cs typeface="Century Schoolbook"/>
              </a:rPr>
              <a:t>rs m</a:t>
            </a:r>
            <a:r>
              <a:rPr sz="2000" b="1" spc="-4" dirty="0" smtClean="0">
                <a:latin typeface="Century Schoolbook"/>
                <a:cs typeface="Century Schoolbook"/>
              </a:rPr>
              <a:t>o</a:t>
            </a:r>
            <a:r>
              <a:rPr sz="2000" b="1" spc="0" dirty="0" smtClean="0">
                <a:latin typeface="Century Schoolbook"/>
                <a:cs typeface="Century Schoolbook"/>
              </a:rPr>
              <a:t>d</a:t>
            </a:r>
            <a:r>
              <a:rPr sz="2000" b="1" spc="14" dirty="0" smtClean="0">
                <a:latin typeface="Century Schoolbook"/>
                <a:cs typeface="Century Schoolbook"/>
              </a:rPr>
              <a:t>u</a:t>
            </a:r>
            <a:r>
              <a:rPr sz="2000" b="1" spc="0" dirty="0" smtClean="0">
                <a:latin typeface="Century Schoolbook"/>
                <a:cs typeface="Century Schoolbook"/>
              </a:rPr>
              <a:t>lo N (</a:t>
            </a:r>
            <a:r>
              <a:rPr sz="2000" b="1" spc="-9" dirty="0" smtClean="0">
                <a:latin typeface="Century Schoolbook"/>
                <a:cs typeface="Century Schoolbook"/>
              </a:rPr>
              <a:t> </a:t>
            </a:r>
            <a:r>
              <a:rPr sz="2000" b="1" spc="4" dirty="0" smtClean="0">
                <a:latin typeface="Century Schoolbook"/>
                <a:cs typeface="Century Schoolbook"/>
              </a:rPr>
              <a:t>c</a:t>
            </a:r>
            <a:r>
              <a:rPr sz="2000" b="1" spc="0" dirty="0" smtClean="0">
                <a:latin typeface="Century Schoolbook"/>
                <a:cs typeface="Century Schoolbook"/>
              </a:rPr>
              <a:t>ycle i</a:t>
            </a:r>
            <a:r>
              <a:rPr sz="2000" b="1" spc="9" dirty="0" smtClean="0">
                <a:latin typeface="Century Schoolbook"/>
                <a:cs typeface="Century Schoolbook"/>
              </a:rPr>
              <a:t>n</a:t>
            </a:r>
            <a:r>
              <a:rPr sz="2000" b="1" spc="4" dirty="0" smtClean="0">
                <a:latin typeface="Century Schoolbook"/>
                <a:cs typeface="Century Schoolbook"/>
              </a:rPr>
              <a:t>c</a:t>
            </a:r>
            <a:r>
              <a:rPr sz="2000" b="1" spc="0" dirty="0" smtClean="0">
                <a:latin typeface="Century Schoolbook"/>
                <a:cs typeface="Century Schoolbook"/>
              </a:rPr>
              <a:t>o</a:t>
            </a:r>
            <a:r>
              <a:rPr sz="2000" b="1" spc="-4" dirty="0" smtClean="0">
                <a:latin typeface="Century Schoolbook"/>
                <a:cs typeface="Century Schoolbook"/>
              </a:rPr>
              <a:t>m</a:t>
            </a:r>
            <a:r>
              <a:rPr sz="2000" b="1" spc="0" dirty="0" smtClean="0">
                <a:latin typeface="Century Schoolbook"/>
                <a:cs typeface="Century Schoolbook"/>
              </a:rPr>
              <a:t>pl</a:t>
            </a:r>
            <a:r>
              <a:rPr sz="2000" b="1" spc="-4" dirty="0" smtClean="0">
                <a:latin typeface="Century Schoolbook"/>
                <a:cs typeface="Century Schoolbook"/>
              </a:rPr>
              <a:t>e</a:t>
            </a:r>
            <a:r>
              <a:rPr sz="2000" b="1" spc="0" dirty="0" smtClean="0">
                <a:latin typeface="Century Schoolbook"/>
                <a:cs typeface="Century Schoolbook"/>
              </a:rPr>
              <a:t>t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652641" y="3751944"/>
            <a:ext cx="162346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0"/>
              </a:lnSpc>
              <a:spcBef>
                <a:spcPts val="108"/>
              </a:spcBef>
            </a:pPr>
            <a:r>
              <a:rPr sz="2000" b="1" spc="0" dirty="0" smtClean="0">
                <a:latin typeface="Century Schoolbook"/>
                <a:cs typeface="Century Schoolbook"/>
              </a:rPr>
              <a:t>)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101090" y="4273154"/>
            <a:ext cx="1482483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250" spc="0" dirty="0" smtClean="0">
                <a:solidFill>
                  <a:srgbClr val="FD8537"/>
                </a:solidFill>
                <a:latin typeface="Wingdings"/>
                <a:cs typeface="Wingdings"/>
              </a:rPr>
              <a:t></a:t>
            </a:r>
            <a:r>
              <a:rPr sz="1250" spc="0" dirty="0" smtClean="0">
                <a:solidFill>
                  <a:srgbClr val="FD8537"/>
                </a:solidFill>
                <a:latin typeface="Times New Roman"/>
                <a:cs typeface="Times New Roman"/>
              </a:rPr>
              <a:t>    </a:t>
            </a:r>
            <a:r>
              <a:rPr sz="1250" spc="25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Century Schoolbook"/>
                <a:cs typeface="Century Schoolbook"/>
              </a:rPr>
              <a:t>Pour</a:t>
            </a:r>
            <a:r>
              <a:rPr sz="1800" spc="-14" dirty="0" smtClean="0">
                <a:latin typeface="Century Schoolbook"/>
                <a:cs typeface="Century Schoolbook"/>
              </a:rPr>
              <a:t> </a:t>
            </a:r>
            <a:r>
              <a:rPr sz="1800" spc="-4" dirty="0" smtClean="0">
                <a:latin typeface="Century Schoolbook"/>
                <a:cs typeface="Century Schoolbook"/>
              </a:rPr>
              <a:t>N</a:t>
            </a:r>
            <a:r>
              <a:rPr sz="1800" spc="9" dirty="0" smtClean="0">
                <a:latin typeface="Century Schoolbook"/>
                <a:cs typeface="Century Schoolbook"/>
              </a:rPr>
              <a:t>=</a:t>
            </a:r>
            <a:r>
              <a:rPr sz="1800" spc="0" dirty="0" smtClean="0">
                <a:latin typeface="Century Schoolbook"/>
                <a:cs typeface="Century Schoolbook"/>
              </a:rPr>
              <a:t>5 :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904871" y="4273154"/>
            <a:ext cx="1139580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0,1,2,3,4,0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191379" y="4273154"/>
            <a:ext cx="466226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n</a:t>
            </a:r>
            <a:r>
              <a:rPr sz="1800" spc="9" dirty="0" smtClean="0">
                <a:latin typeface="Century Schoolbook"/>
                <a:cs typeface="Century Schoolbook"/>
              </a:rPr>
              <a:t>=</a:t>
            </a:r>
            <a:r>
              <a:rPr sz="1800" spc="0" dirty="0" smtClean="0">
                <a:latin typeface="Century Schoolbook"/>
                <a:cs typeface="Century Schoolbook"/>
              </a:rPr>
              <a:t>3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101090" y="4761088"/>
            <a:ext cx="1672983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250" spc="0" dirty="0" smtClean="0">
                <a:solidFill>
                  <a:srgbClr val="FD8537"/>
                </a:solidFill>
                <a:latin typeface="Wingdings"/>
                <a:cs typeface="Wingdings"/>
              </a:rPr>
              <a:t></a:t>
            </a:r>
            <a:r>
              <a:rPr sz="1250" spc="0" dirty="0" smtClean="0">
                <a:solidFill>
                  <a:srgbClr val="FD8537"/>
                </a:solidFill>
                <a:latin typeface="Times New Roman"/>
                <a:cs typeface="Times New Roman"/>
              </a:rPr>
              <a:t>    </a:t>
            </a:r>
            <a:r>
              <a:rPr sz="1250" spc="25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1800" spc="0" dirty="0" smtClean="0">
                <a:latin typeface="Century Schoolbook"/>
                <a:cs typeface="Century Schoolbook"/>
              </a:rPr>
              <a:t>Pour</a:t>
            </a:r>
            <a:r>
              <a:rPr sz="1800" spc="-14" dirty="0" smtClean="0">
                <a:latin typeface="Century Schoolbook"/>
                <a:cs typeface="Century Schoolbook"/>
              </a:rPr>
              <a:t> </a:t>
            </a:r>
            <a:r>
              <a:rPr sz="1800" spc="-4" dirty="0" smtClean="0">
                <a:latin typeface="Century Schoolbook"/>
                <a:cs typeface="Century Schoolbook"/>
              </a:rPr>
              <a:t>N</a:t>
            </a:r>
            <a:r>
              <a:rPr sz="1800" spc="0" dirty="0" smtClean="0">
                <a:latin typeface="Century Schoolbook"/>
                <a:cs typeface="Century Schoolbook"/>
              </a:rPr>
              <a:t>=</a:t>
            </a:r>
            <a:r>
              <a:rPr sz="1800" spc="14" dirty="0" smtClean="0">
                <a:latin typeface="Century Schoolbook"/>
                <a:cs typeface="Century Schoolbook"/>
              </a:rPr>
              <a:t> </a:t>
            </a:r>
            <a:r>
              <a:rPr sz="1800" spc="0" dirty="0" smtClean="0">
                <a:latin typeface="Century Schoolbook"/>
                <a:cs typeface="Century Schoolbook"/>
              </a:rPr>
              <a:t>10 :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904871" y="4761088"/>
            <a:ext cx="2092334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0,1,2,3,4,5,6,7,8,9,0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191379" y="4761088"/>
            <a:ext cx="591067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 smtClean="0">
                <a:latin typeface="Century Schoolbook"/>
                <a:cs typeface="Century Schoolbook"/>
              </a:rPr>
              <a:t>n =</a:t>
            </a:r>
            <a:r>
              <a:rPr sz="1800" spc="-4" dirty="0" smtClean="0">
                <a:latin typeface="Century Schoolbook"/>
                <a:cs typeface="Century Schoolbook"/>
              </a:rPr>
              <a:t> </a:t>
            </a:r>
            <a:r>
              <a:rPr sz="1800" spc="0" dirty="0" smtClean="0">
                <a:latin typeface="Century Schoolbook"/>
                <a:cs typeface="Century Schoolbook"/>
              </a:rPr>
              <a:t>4</a:t>
            </a:r>
            <a:endParaRPr sz="1800">
              <a:latin typeface="Century Schoolbook"/>
              <a:cs typeface="Century Schoolbook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43572" y="5260958"/>
            <a:ext cx="4989342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0"/>
              </a:lnSpc>
              <a:spcBef>
                <a:spcPts val="108"/>
              </a:spcBef>
            </a:pPr>
            <a:r>
              <a:rPr sz="1400" spc="0" dirty="0" smtClean="0">
                <a:solidFill>
                  <a:srgbClr val="FD8537"/>
                </a:solidFill>
                <a:latin typeface="Wingdings"/>
                <a:cs typeface="Wingdings"/>
              </a:rPr>
              <a:t></a:t>
            </a:r>
            <a:r>
              <a:rPr sz="1400" spc="0" dirty="0" smtClean="0">
                <a:solidFill>
                  <a:srgbClr val="FD8537"/>
                </a:solidFill>
                <a:latin typeface="Times New Roman"/>
                <a:cs typeface="Times New Roman"/>
              </a:rPr>
              <a:t>   </a:t>
            </a:r>
            <a:r>
              <a:rPr sz="2000" b="1" spc="0" dirty="0" smtClean="0">
                <a:latin typeface="Century Schoolbook"/>
                <a:cs typeface="Century Schoolbook"/>
              </a:rPr>
              <a:t>L</a:t>
            </a:r>
            <a:r>
              <a:rPr sz="2000" b="1" spc="-14" dirty="0" smtClean="0">
                <a:latin typeface="Century Schoolbook"/>
                <a:cs typeface="Century Schoolbook"/>
              </a:rPr>
              <a:t>e</a:t>
            </a:r>
            <a:r>
              <a:rPr sz="2000" b="1" spc="0" dirty="0" smtClean="0">
                <a:latin typeface="Century Schoolbook"/>
                <a:cs typeface="Century Schoolbook"/>
              </a:rPr>
              <a:t>s</a:t>
            </a:r>
            <a:r>
              <a:rPr sz="2000" b="1" spc="9" dirty="0" smtClean="0">
                <a:latin typeface="Century Schoolbook"/>
                <a:cs typeface="Century Schoolbook"/>
              </a:rPr>
              <a:t> </a:t>
            </a:r>
            <a:r>
              <a:rPr sz="2000" b="1" spc="4" dirty="0" smtClean="0">
                <a:latin typeface="Century Schoolbook"/>
                <a:cs typeface="Century Schoolbook"/>
              </a:rPr>
              <a:t>c</a:t>
            </a:r>
            <a:r>
              <a:rPr sz="2000" b="1" spc="0" dirty="0" smtClean="0">
                <a:latin typeface="Century Schoolbook"/>
                <a:cs typeface="Century Schoolbook"/>
              </a:rPr>
              <a:t>o</a:t>
            </a:r>
            <a:r>
              <a:rPr sz="2000" b="1" spc="-4" dirty="0" smtClean="0">
                <a:latin typeface="Century Schoolbook"/>
                <a:cs typeface="Century Schoolbook"/>
              </a:rPr>
              <a:t>m</a:t>
            </a:r>
            <a:r>
              <a:rPr sz="2000" b="1" spc="0" dirty="0" smtClean="0">
                <a:latin typeface="Century Schoolbook"/>
                <a:cs typeface="Century Schoolbook"/>
              </a:rPr>
              <a:t>p</a:t>
            </a:r>
            <a:r>
              <a:rPr sz="2000" b="1" spc="9" dirty="0" smtClean="0">
                <a:latin typeface="Century Schoolbook"/>
                <a:cs typeface="Century Schoolbook"/>
              </a:rPr>
              <a:t>t</a:t>
            </a:r>
            <a:r>
              <a:rPr sz="2000" b="1" spc="-9" dirty="0" smtClean="0">
                <a:latin typeface="Century Schoolbook"/>
                <a:cs typeface="Century Schoolbook"/>
              </a:rPr>
              <a:t>e</a:t>
            </a:r>
            <a:r>
              <a:rPr sz="2000" b="1" spc="9" dirty="0" smtClean="0">
                <a:latin typeface="Century Schoolbook"/>
                <a:cs typeface="Century Schoolbook"/>
              </a:rPr>
              <a:t>u</a:t>
            </a:r>
            <a:r>
              <a:rPr sz="2000" b="1" spc="0" dirty="0" smtClean="0">
                <a:latin typeface="Century Schoolbook"/>
                <a:cs typeface="Century Schoolbook"/>
              </a:rPr>
              <a:t>rs à </a:t>
            </a:r>
            <a:r>
              <a:rPr sz="2000" b="1" spc="4" dirty="0" smtClean="0">
                <a:latin typeface="Century Schoolbook"/>
                <a:cs typeface="Century Schoolbook"/>
              </a:rPr>
              <a:t>c</a:t>
            </a:r>
            <a:r>
              <a:rPr sz="2000" b="1" spc="0" dirty="0" smtClean="0">
                <a:latin typeface="Century Schoolbook"/>
                <a:cs typeface="Century Schoolbook"/>
              </a:rPr>
              <a:t>ycle q</a:t>
            </a:r>
            <a:r>
              <a:rPr sz="2000" b="1" spc="9" dirty="0" smtClean="0">
                <a:latin typeface="Century Schoolbook"/>
                <a:cs typeface="Century Schoolbook"/>
              </a:rPr>
              <a:t>u</a:t>
            </a:r>
            <a:r>
              <a:rPr sz="2000" b="1" spc="-9" dirty="0" smtClean="0">
                <a:latin typeface="Century Schoolbook"/>
                <a:cs typeface="Century Schoolbook"/>
              </a:rPr>
              <a:t>e</a:t>
            </a:r>
            <a:r>
              <a:rPr sz="2000" b="1" spc="0" dirty="0" smtClean="0">
                <a:latin typeface="Century Schoolbook"/>
                <a:cs typeface="Century Schoolbook"/>
              </a:rPr>
              <a:t>lco</a:t>
            </a:r>
            <a:r>
              <a:rPr sz="2000" b="1" spc="9" dirty="0" smtClean="0">
                <a:latin typeface="Century Schoolbook"/>
                <a:cs typeface="Century Schoolbook"/>
              </a:rPr>
              <a:t>n</a:t>
            </a:r>
            <a:r>
              <a:rPr sz="2000" b="1" spc="0" dirty="0" smtClean="0">
                <a:latin typeface="Century Schoolbook"/>
                <a:cs typeface="Century Schoolbook"/>
              </a:rPr>
              <a:t>q</a:t>
            </a:r>
            <a:r>
              <a:rPr sz="2000" b="1" spc="9" dirty="0" smtClean="0">
                <a:latin typeface="Century Schoolbook"/>
                <a:cs typeface="Century Schoolbook"/>
              </a:rPr>
              <a:t>u</a:t>
            </a:r>
            <a:r>
              <a:rPr sz="2000" b="1" spc="0" dirty="0" smtClean="0">
                <a:latin typeface="Century Schoolbook"/>
                <a:cs typeface="Century Schoolbook"/>
              </a:rPr>
              <a:t>e</a:t>
            </a:r>
            <a:r>
              <a:rPr sz="2000" b="1" spc="4" dirty="0" smtClean="0">
                <a:latin typeface="Century Schoolbook"/>
                <a:cs typeface="Century Schoolbook"/>
              </a:rPr>
              <a:t> </a:t>
            </a:r>
            <a:r>
              <a:rPr sz="2000" b="1" spc="0" dirty="0" smtClean="0">
                <a:latin typeface="Century Schoolbook"/>
                <a:cs typeface="Century Schoolbook"/>
              </a:rPr>
              <a:t>: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01090" y="5794415"/>
            <a:ext cx="1333000" cy="279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5"/>
              </a:lnSpc>
              <a:spcBef>
                <a:spcPts val="108"/>
              </a:spcBef>
            </a:pPr>
            <a:r>
              <a:rPr sz="1400" spc="0" dirty="0" smtClean="0">
                <a:solidFill>
                  <a:srgbClr val="FD8537"/>
                </a:solidFill>
                <a:latin typeface="Wingdings"/>
                <a:cs typeface="Wingdings"/>
              </a:rPr>
              <a:t></a:t>
            </a:r>
            <a:r>
              <a:rPr sz="1400" spc="0" dirty="0" smtClean="0">
                <a:solidFill>
                  <a:srgbClr val="FD8537"/>
                </a:solidFill>
                <a:latin typeface="Times New Roman"/>
                <a:cs typeface="Times New Roman"/>
              </a:rPr>
              <a:t>   </a:t>
            </a:r>
            <a:r>
              <a:rPr sz="1400" spc="119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000" spc="4" dirty="0" smtClean="0">
                <a:latin typeface="Century Schoolbook"/>
                <a:cs typeface="Century Schoolbook"/>
              </a:rPr>
              <a:t>0,2,3,</a:t>
            </a:r>
            <a:r>
              <a:rPr sz="2000" spc="9" dirty="0" smtClean="0">
                <a:latin typeface="Century Schoolbook"/>
                <a:cs typeface="Century Schoolbook"/>
              </a:rPr>
              <a:t>6</a:t>
            </a:r>
            <a:r>
              <a:rPr sz="2000" spc="4" dirty="0" smtClean="0">
                <a:latin typeface="Century Schoolbook"/>
                <a:cs typeface="Century Schoolbook"/>
              </a:rPr>
              <a:t>,</a:t>
            </a:r>
            <a:r>
              <a:rPr sz="2000" spc="0" dirty="0" smtClean="0">
                <a:latin typeface="Century Schoolbook"/>
                <a:cs typeface="Century Schoolbook"/>
              </a:rPr>
              <a:t>0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844925" y="5794415"/>
            <a:ext cx="652026" cy="279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5"/>
              </a:lnSpc>
              <a:spcBef>
                <a:spcPts val="108"/>
              </a:spcBef>
            </a:pPr>
            <a:r>
              <a:rPr sz="2000" spc="0" dirty="0" smtClean="0">
                <a:latin typeface="Century Schoolbook"/>
                <a:cs typeface="Century Schoolbook"/>
              </a:rPr>
              <a:t>n</a:t>
            </a:r>
            <a:r>
              <a:rPr sz="2000" spc="-14" dirty="0" smtClean="0">
                <a:latin typeface="Century Schoolbook"/>
                <a:cs typeface="Century Schoolbook"/>
              </a:rPr>
              <a:t> </a:t>
            </a:r>
            <a:r>
              <a:rPr sz="2000" spc="0" dirty="0" smtClean="0">
                <a:latin typeface="Century Schoolbook"/>
                <a:cs typeface="Century Schoolbook"/>
              </a:rPr>
              <a:t>=</a:t>
            </a:r>
            <a:r>
              <a:rPr sz="2000" spc="-4" dirty="0" smtClean="0">
                <a:latin typeface="Century Schoolbook"/>
                <a:cs typeface="Century Schoolbook"/>
              </a:rPr>
              <a:t> </a:t>
            </a:r>
            <a:r>
              <a:rPr sz="2000" spc="0" dirty="0" smtClean="0">
                <a:latin typeface="Century Schoolbook"/>
                <a:cs typeface="Century Schoolbook"/>
              </a:rPr>
              <a:t>3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322691" y="5907012"/>
            <a:ext cx="255347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50"/>
              </a:lnSpc>
              <a:spcBef>
                <a:spcPts val="77"/>
              </a:spcBef>
            </a:pPr>
            <a:r>
              <a:rPr sz="1400" b="1" spc="-4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62</a:t>
            </a:r>
            <a:endParaRPr sz="1400">
              <a:latin typeface="Century Schoolbook"/>
              <a:cs typeface="Century Schoolboo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01090" y="6328393"/>
            <a:ext cx="2107476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0"/>
              </a:lnSpc>
              <a:spcBef>
                <a:spcPts val="108"/>
              </a:spcBef>
            </a:pPr>
            <a:r>
              <a:rPr sz="1400" spc="0" dirty="0" smtClean="0">
                <a:solidFill>
                  <a:srgbClr val="FD8537"/>
                </a:solidFill>
                <a:latin typeface="Wingdings"/>
                <a:cs typeface="Wingdings"/>
              </a:rPr>
              <a:t></a:t>
            </a:r>
            <a:r>
              <a:rPr sz="1400" spc="0" dirty="0" smtClean="0">
                <a:solidFill>
                  <a:srgbClr val="FD8537"/>
                </a:solidFill>
                <a:latin typeface="Times New Roman"/>
                <a:cs typeface="Times New Roman"/>
              </a:rPr>
              <a:t>   </a:t>
            </a:r>
            <a:r>
              <a:rPr sz="1400" spc="119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000" spc="9" dirty="0" smtClean="0">
                <a:latin typeface="Century Schoolbook"/>
                <a:cs typeface="Century Schoolbook"/>
              </a:rPr>
              <a:t>0</a:t>
            </a:r>
            <a:r>
              <a:rPr sz="2000" spc="4" dirty="0" smtClean="0">
                <a:latin typeface="Century Schoolbook"/>
                <a:cs typeface="Century Schoolbook"/>
              </a:rPr>
              <a:t>,</a:t>
            </a:r>
            <a:r>
              <a:rPr sz="2000" spc="9" dirty="0" smtClean="0">
                <a:latin typeface="Century Schoolbook"/>
                <a:cs typeface="Century Schoolbook"/>
              </a:rPr>
              <a:t>2</a:t>
            </a:r>
            <a:r>
              <a:rPr sz="2000" spc="4" dirty="0" smtClean="0">
                <a:latin typeface="Century Schoolbook"/>
                <a:cs typeface="Century Schoolbook"/>
              </a:rPr>
              <a:t>,</a:t>
            </a:r>
            <a:r>
              <a:rPr sz="2000" spc="9" dirty="0" smtClean="0">
                <a:latin typeface="Century Schoolbook"/>
                <a:cs typeface="Century Schoolbook"/>
              </a:rPr>
              <a:t>5</a:t>
            </a:r>
            <a:r>
              <a:rPr sz="2000" spc="4" dirty="0" smtClean="0">
                <a:latin typeface="Century Schoolbook"/>
                <a:cs typeface="Century Schoolbook"/>
              </a:rPr>
              <a:t>,</a:t>
            </a:r>
            <a:r>
              <a:rPr sz="2000" spc="9" dirty="0" smtClean="0">
                <a:latin typeface="Century Schoolbook"/>
                <a:cs typeface="Century Schoolbook"/>
              </a:rPr>
              <a:t>6</a:t>
            </a:r>
            <a:r>
              <a:rPr sz="2000" spc="4" dirty="0" smtClean="0">
                <a:latin typeface="Century Schoolbook"/>
                <a:cs typeface="Century Schoolbook"/>
              </a:rPr>
              <a:t>,</a:t>
            </a:r>
            <a:r>
              <a:rPr sz="2000" spc="-9" dirty="0" smtClean="0">
                <a:latin typeface="Century Schoolbook"/>
                <a:cs typeface="Century Schoolbook"/>
              </a:rPr>
              <a:t>7</a:t>
            </a:r>
            <a:r>
              <a:rPr sz="2000" spc="4" dirty="0" smtClean="0">
                <a:latin typeface="Century Schoolbook"/>
                <a:cs typeface="Century Schoolbook"/>
              </a:rPr>
              <a:t>,</a:t>
            </a:r>
            <a:r>
              <a:rPr sz="2000" spc="-9" dirty="0" smtClean="0">
                <a:latin typeface="Century Schoolbook"/>
                <a:cs typeface="Century Schoolbook"/>
              </a:rPr>
              <a:t>8</a:t>
            </a:r>
            <a:r>
              <a:rPr sz="2000" spc="4" dirty="0" smtClean="0">
                <a:latin typeface="Century Schoolbook"/>
                <a:cs typeface="Century Schoolbook"/>
              </a:rPr>
              <a:t>,</a:t>
            </a:r>
            <a:r>
              <a:rPr sz="2000" spc="-9" dirty="0" smtClean="0">
                <a:latin typeface="Century Schoolbook"/>
                <a:cs typeface="Century Schoolbook"/>
              </a:rPr>
              <a:t>1</a:t>
            </a:r>
            <a:r>
              <a:rPr sz="2000" spc="4" dirty="0" smtClean="0">
                <a:latin typeface="Century Schoolbook"/>
                <a:cs typeface="Century Schoolbook"/>
              </a:rPr>
              <a:t>0,</a:t>
            </a:r>
            <a:r>
              <a:rPr sz="2000" spc="0" dirty="0" smtClean="0">
                <a:latin typeface="Century Schoolbook"/>
                <a:cs typeface="Century Schoolbook"/>
              </a:rPr>
              <a:t>0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4759579" y="6328393"/>
            <a:ext cx="651929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0"/>
              </a:lnSpc>
              <a:spcBef>
                <a:spcPts val="108"/>
              </a:spcBef>
            </a:pPr>
            <a:r>
              <a:rPr sz="2000" spc="0" dirty="0" smtClean="0">
                <a:latin typeface="Century Schoolbook"/>
                <a:cs typeface="Century Schoolbook"/>
              </a:rPr>
              <a:t>n</a:t>
            </a:r>
            <a:r>
              <a:rPr sz="2000" spc="-14" dirty="0" smtClean="0">
                <a:latin typeface="Century Schoolbook"/>
                <a:cs typeface="Century Schoolbook"/>
              </a:rPr>
              <a:t> </a:t>
            </a:r>
            <a:r>
              <a:rPr sz="2000" spc="0" dirty="0" smtClean="0">
                <a:latin typeface="Century Schoolbook"/>
                <a:cs typeface="Century Schoolbook"/>
              </a:rPr>
              <a:t>=</a:t>
            </a:r>
            <a:r>
              <a:rPr sz="2000" spc="-4" dirty="0" smtClean="0">
                <a:latin typeface="Century Schoolbook"/>
                <a:cs typeface="Century Schoolbook"/>
              </a:rPr>
              <a:t> </a:t>
            </a:r>
            <a:r>
              <a:rPr sz="2000" spc="0" dirty="0" smtClean="0">
                <a:latin typeface="Century Schoolbook"/>
                <a:cs typeface="Century Schoolbook"/>
              </a:rPr>
              <a:t>4</a:t>
            </a:r>
            <a:endParaRPr sz="200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object 34"/>
          <p:cNvSpPr/>
          <p:nvPr/>
        </p:nvSpPr>
        <p:spPr>
          <a:xfrm>
            <a:off x="87630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87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53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89154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09" y="296817"/>
                </a:lnTo>
                <a:lnTo>
                  <a:pt x="3590" y="318815"/>
                </a:lnTo>
                <a:lnTo>
                  <a:pt x="7971" y="340240"/>
                </a:lnTo>
                <a:lnTo>
                  <a:pt x="13984" y="361024"/>
                </a:lnTo>
                <a:lnTo>
                  <a:pt x="21556" y="381095"/>
                </a:lnTo>
                <a:lnTo>
                  <a:pt x="30617" y="400383"/>
                </a:lnTo>
                <a:lnTo>
                  <a:pt x="41097" y="418818"/>
                </a:lnTo>
                <a:lnTo>
                  <a:pt x="52925" y="436327"/>
                </a:lnTo>
                <a:lnTo>
                  <a:pt x="66030" y="452842"/>
                </a:lnTo>
                <a:lnTo>
                  <a:pt x="80343" y="468291"/>
                </a:lnTo>
                <a:lnTo>
                  <a:pt x="95792" y="482604"/>
                </a:lnTo>
                <a:lnTo>
                  <a:pt x="112306" y="495710"/>
                </a:lnTo>
                <a:lnTo>
                  <a:pt x="129816" y="507539"/>
                </a:lnTo>
                <a:lnTo>
                  <a:pt x="148250" y="518020"/>
                </a:lnTo>
                <a:lnTo>
                  <a:pt x="167538" y="527081"/>
                </a:lnTo>
                <a:lnTo>
                  <a:pt x="187610" y="534654"/>
                </a:lnTo>
                <a:lnTo>
                  <a:pt x="208395" y="540667"/>
                </a:lnTo>
                <a:lnTo>
                  <a:pt x="229821" y="545049"/>
                </a:lnTo>
                <a:lnTo>
                  <a:pt x="251820" y="547730"/>
                </a:lnTo>
                <a:lnTo>
                  <a:pt x="274320" y="548640"/>
                </a:lnTo>
                <a:lnTo>
                  <a:pt x="296819" y="547730"/>
                </a:lnTo>
                <a:lnTo>
                  <a:pt x="318818" y="545049"/>
                </a:lnTo>
                <a:lnTo>
                  <a:pt x="340244" y="540667"/>
                </a:lnTo>
                <a:lnTo>
                  <a:pt x="361029" y="534654"/>
                </a:lnTo>
                <a:lnTo>
                  <a:pt x="381101" y="527081"/>
                </a:lnTo>
                <a:lnTo>
                  <a:pt x="400389" y="518020"/>
                </a:lnTo>
                <a:lnTo>
                  <a:pt x="418823" y="507539"/>
                </a:lnTo>
                <a:lnTo>
                  <a:pt x="436333" y="495710"/>
                </a:lnTo>
                <a:lnTo>
                  <a:pt x="452847" y="482604"/>
                </a:lnTo>
                <a:lnTo>
                  <a:pt x="468296" y="468291"/>
                </a:lnTo>
                <a:lnTo>
                  <a:pt x="482609" y="452842"/>
                </a:lnTo>
                <a:lnTo>
                  <a:pt x="495714" y="436327"/>
                </a:lnTo>
                <a:lnTo>
                  <a:pt x="507542" y="418818"/>
                </a:lnTo>
                <a:lnTo>
                  <a:pt x="518022" y="400383"/>
                </a:lnTo>
                <a:lnTo>
                  <a:pt x="527083" y="381095"/>
                </a:lnTo>
                <a:lnTo>
                  <a:pt x="534655" y="361024"/>
                </a:lnTo>
                <a:lnTo>
                  <a:pt x="540668" y="340240"/>
                </a:lnTo>
                <a:lnTo>
                  <a:pt x="545049" y="318815"/>
                </a:lnTo>
                <a:lnTo>
                  <a:pt x="547730" y="296817"/>
                </a:lnTo>
                <a:lnTo>
                  <a:pt x="548640" y="274319"/>
                </a:lnTo>
                <a:lnTo>
                  <a:pt x="547730" y="251822"/>
                </a:lnTo>
                <a:lnTo>
                  <a:pt x="545049" y="229824"/>
                </a:lnTo>
                <a:lnTo>
                  <a:pt x="540668" y="208399"/>
                </a:lnTo>
                <a:lnTo>
                  <a:pt x="534655" y="187615"/>
                </a:lnTo>
                <a:lnTo>
                  <a:pt x="527083" y="167544"/>
                </a:lnTo>
                <a:lnTo>
                  <a:pt x="518022" y="148256"/>
                </a:lnTo>
                <a:lnTo>
                  <a:pt x="507542" y="129821"/>
                </a:lnTo>
                <a:lnTo>
                  <a:pt x="495714" y="112312"/>
                </a:lnTo>
                <a:lnTo>
                  <a:pt x="482609" y="95797"/>
                </a:lnTo>
                <a:lnTo>
                  <a:pt x="468296" y="80348"/>
                </a:lnTo>
                <a:lnTo>
                  <a:pt x="452847" y="66035"/>
                </a:lnTo>
                <a:lnTo>
                  <a:pt x="436333" y="52929"/>
                </a:lnTo>
                <a:lnTo>
                  <a:pt x="418823" y="41100"/>
                </a:lnTo>
                <a:lnTo>
                  <a:pt x="400389" y="30619"/>
                </a:lnTo>
                <a:lnTo>
                  <a:pt x="381101" y="21558"/>
                </a:lnTo>
                <a:lnTo>
                  <a:pt x="361029" y="13985"/>
                </a:lnTo>
                <a:lnTo>
                  <a:pt x="340244" y="7972"/>
                </a:lnTo>
                <a:lnTo>
                  <a:pt x="318818" y="3590"/>
                </a:lnTo>
                <a:lnTo>
                  <a:pt x="296819" y="909"/>
                </a:lnTo>
                <a:lnTo>
                  <a:pt x="274320" y="0"/>
                </a:lnTo>
                <a:lnTo>
                  <a:pt x="251820" y="909"/>
                </a:lnTo>
                <a:lnTo>
                  <a:pt x="229821" y="3590"/>
                </a:lnTo>
                <a:lnTo>
                  <a:pt x="208395" y="7972"/>
                </a:lnTo>
                <a:lnTo>
                  <a:pt x="187610" y="13985"/>
                </a:lnTo>
                <a:lnTo>
                  <a:pt x="167538" y="21558"/>
                </a:lnTo>
                <a:lnTo>
                  <a:pt x="148250" y="30619"/>
                </a:lnTo>
                <a:lnTo>
                  <a:pt x="129816" y="41100"/>
                </a:lnTo>
                <a:lnTo>
                  <a:pt x="112306" y="52929"/>
                </a:lnTo>
                <a:lnTo>
                  <a:pt x="95792" y="66035"/>
                </a:lnTo>
                <a:lnTo>
                  <a:pt x="80343" y="80348"/>
                </a:lnTo>
                <a:lnTo>
                  <a:pt x="66030" y="95797"/>
                </a:lnTo>
                <a:lnTo>
                  <a:pt x="52925" y="112312"/>
                </a:lnTo>
                <a:lnTo>
                  <a:pt x="41097" y="129821"/>
                </a:lnTo>
                <a:lnTo>
                  <a:pt x="30617" y="148256"/>
                </a:lnTo>
                <a:lnTo>
                  <a:pt x="21556" y="167544"/>
                </a:lnTo>
                <a:lnTo>
                  <a:pt x="13984" y="187615"/>
                </a:lnTo>
                <a:lnTo>
                  <a:pt x="7971" y="208399"/>
                </a:lnTo>
                <a:lnTo>
                  <a:pt x="3590" y="229824"/>
                </a:lnTo>
                <a:lnTo>
                  <a:pt x="909" y="251822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3364865" y="1268742"/>
            <a:ext cx="2592324" cy="936104"/>
          </a:xfrm>
          <a:custGeom>
            <a:avLst/>
            <a:gdLst/>
            <a:ahLst/>
            <a:cxnLst/>
            <a:rect l="l" t="t" r="r" b="b"/>
            <a:pathLst>
              <a:path w="2592324" h="936104">
                <a:moveTo>
                  <a:pt x="0" y="936104"/>
                </a:moveTo>
                <a:lnTo>
                  <a:pt x="2592324" y="936104"/>
                </a:lnTo>
                <a:lnTo>
                  <a:pt x="2592324" y="0"/>
                </a:lnTo>
                <a:lnTo>
                  <a:pt x="0" y="0"/>
                </a:lnTo>
                <a:lnTo>
                  <a:pt x="0" y="936104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2716784" y="1658365"/>
            <a:ext cx="648081" cy="103378"/>
          </a:xfrm>
          <a:custGeom>
            <a:avLst/>
            <a:gdLst/>
            <a:ahLst/>
            <a:cxnLst/>
            <a:rect l="l" t="t" r="r" b="b"/>
            <a:pathLst>
              <a:path w="648081" h="103378">
                <a:moveTo>
                  <a:pt x="632332" y="46228"/>
                </a:moveTo>
                <a:lnTo>
                  <a:pt x="622862" y="51752"/>
                </a:lnTo>
                <a:lnTo>
                  <a:pt x="632332" y="57276"/>
                </a:lnTo>
                <a:lnTo>
                  <a:pt x="632332" y="46228"/>
                </a:lnTo>
                <a:close/>
              </a:path>
              <a:path w="648081" h="103378">
                <a:moveTo>
                  <a:pt x="562482" y="101726"/>
                </a:moveTo>
                <a:lnTo>
                  <a:pt x="648081" y="51688"/>
                </a:lnTo>
                <a:lnTo>
                  <a:pt x="635507" y="45338"/>
                </a:lnTo>
                <a:lnTo>
                  <a:pt x="0" y="45338"/>
                </a:lnTo>
                <a:lnTo>
                  <a:pt x="0" y="58038"/>
                </a:lnTo>
                <a:lnTo>
                  <a:pt x="635507" y="58038"/>
                </a:lnTo>
                <a:lnTo>
                  <a:pt x="632332" y="46228"/>
                </a:lnTo>
                <a:lnTo>
                  <a:pt x="632332" y="57276"/>
                </a:lnTo>
                <a:lnTo>
                  <a:pt x="622862" y="51752"/>
                </a:lnTo>
                <a:lnTo>
                  <a:pt x="632332" y="46228"/>
                </a:lnTo>
                <a:lnTo>
                  <a:pt x="635507" y="58038"/>
                </a:lnTo>
                <a:lnTo>
                  <a:pt x="562482" y="101726"/>
                </a:lnTo>
                <a:close/>
              </a:path>
              <a:path w="648081" h="103378">
                <a:moveTo>
                  <a:pt x="555625" y="1016"/>
                </a:moveTo>
                <a:lnTo>
                  <a:pt x="553846" y="4063"/>
                </a:lnTo>
                <a:lnTo>
                  <a:pt x="552069" y="7112"/>
                </a:lnTo>
                <a:lnTo>
                  <a:pt x="553085" y="11049"/>
                </a:lnTo>
                <a:lnTo>
                  <a:pt x="556132" y="12826"/>
                </a:lnTo>
                <a:lnTo>
                  <a:pt x="611867" y="45339"/>
                </a:lnTo>
                <a:lnTo>
                  <a:pt x="635507" y="45338"/>
                </a:lnTo>
                <a:lnTo>
                  <a:pt x="648081" y="51688"/>
                </a:lnTo>
                <a:lnTo>
                  <a:pt x="562482" y="1778"/>
                </a:lnTo>
                <a:lnTo>
                  <a:pt x="559435" y="0"/>
                </a:lnTo>
                <a:lnTo>
                  <a:pt x="555625" y="1016"/>
                </a:lnTo>
                <a:close/>
              </a:path>
              <a:path w="648081" h="103378">
                <a:moveTo>
                  <a:pt x="553846" y="99441"/>
                </a:moveTo>
                <a:lnTo>
                  <a:pt x="555625" y="102362"/>
                </a:lnTo>
                <a:lnTo>
                  <a:pt x="559435" y="103378"/>
                </a:lnTo>
                <a:lnTo>
                  <a:pt x="562482" y="101726"/>
                </a:lnTo>
                <a:lnTo>
                  <a:pt x="635507" y="58038"/>
                </a:lnTo>
                <a:lnTo>
                  <a:pt x="612085" y="58039"/>
                </a:lnTo>
                <a:lnTo>
                  <a:pt x="556132" y="90678"/>
                </a:lnTo>
                <a:lnTo>
                  <a:pt x="553085" y="92456"/>
                </a:lnTo>
                <a:lnTo>
                  <a:pt x="552069" y="96393"/>
                </a:lnTo>
                <a:lnTo>
                  <a:pt x="553846" y="9944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5761355" y="2172970"/>
            <a:ext cx="103505" cy="576071"/>
          </a:xfrm>
          <a:custGeom>
            <a:avLst/>
            <a:gdLst/>
            <a:ahLst/>
            <a:cxnLst/>
            <a:rect l="l" t="t" r="r" b="b"/>
            <a:pathLst>
              <a:path w="103505" h="576071">
                <a:moveTo>
                  <a:pt x="57277" y="560196"/>
                </a:moveTo>
                <a:lnTo>
                  <a:pt x="46228" y="560196"/>
                </a:lnTo>
                <a:lnTo>
                  <a:pt x="45466" y="563499"/>
                </a:lnTo>
                <a:lnTo>
                  <a:pt x="4064" y="481710"/>
                </a:lnTo>
                <a:lnTo>
                  <a:pt x="1143" y="483488"/>
                </a:lnTo>
                <a:lnTo>
                  <a:pt x="0" y="487425"/>
                </a:lnTo>
                <a:lnTo>
                  <a:pt x="1778" y="490474"/>
                </a:lnTo>
                <a:lnTo>
                  <a:pt x="51816" y="576071"/>
                </a:lnTo>
                <a:lnTo>
                  <a:pt x="58166" y="563499"/>
                </a:lnTo>
                <a:lnTo>
                  <a:pt x="57277" y="560196"/>
                </a:lnTo>
                <a:close/>
              </a:path>
              <a:path w="103505" h="576071">
                <a:moveTo>
                  <a:pt x="51816" y="576071"/>
                </a:moveTo>
                <a:lnTo>
                  <a:pt x="101727" y="490474"/>
                </a:lnTo>
                <a:lnTo>
                  <a:pt x="103505" y="487425"/>
                </a:lnTo>
                <a:lnTo>
                  <a:pt x="102489" y="483488"/>
                </a:lnTo>
                <a:lnTo>
                  <a:pt x="99441" y="481710"/>
                </a:lnTo>
                <a:lnTo>
                  <a:pt x="96393" y="479932"/>
                </a:lnTo>
                <a:lnTo>
                  <a:pt x="92456" y="481075"/>
                </a:lnTo>
                <a:lnTo>
                  <a:pt x="90678" y="483996"/>
                </a:lnTo>
                <a:lnTo>
                  <a:pt x="58166" y="539731"/>
                </a:lnTo>
                <a:lnTo>
                  <a:pt x="51752" y="550726"/>
                </a:lnTo>
                <a:lnTo>
                  <a:pt x="45465" y="539949"/>
                </a:lnTo>
                <a:lnTo>
                  <a:pt x="12827" y="483996"/>
                </a:lnTo>
                <a:lnTo>
                  <a:pt x="11049" y="481075"/>
                </a:lnTo>
                <a:lnTo>
                  <a:pt x="7112" y="479932"/>
                </a:lnTo>
                <a:lnTo>
                  <a:pt x="4064" y="481710"/>
                </a:lnTo>
                <a:lnTo>
                  <a:pt x="45466" y="563499"/>
                </a:lnTo>
                <a:lnTo>
                  <a:pt x="46228" y="560196"/>
                </a:lnTo>
                <a:lnTo>
                  <a:pt x="57277" y="560196"/>
                </a:lnTo>
                <a:lnTo>
                  <a:pt x="58166" y="563499"/>
                </a:lnTo>
                <a:lnTo>
                  <a:pt x="51816" y="576071"/>
                </a:lnTo>
                <a:close/>
              </a:path>
              <a:path w="103505" h="576071">
                <a:moveTo>
                  <a:pt x="51752" y="550726"/>
                </a:moveTo>
                <a:lnTo>
                  <a:pt x="58166" y="539731"/>
                </a:lnTo>
                <a:lnTo>
                  <a:pt x="58166" y="0"/>
                </a:lnTo>
                <a:lnTo>
                  <a:pt x="45466" y="0"/>
                </a:lnTo>
                <a:lnTo>
                  <a:pt x="45465" y="539949"/>
                </a:lnTo>
                <a:lnTo>
                  <a:pt x="51752" y="55072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5401437" y="2172970"/>
            <a:ext cx="103377" cy="576071"/>
          </a:xfrm>
          <a:custGeom>
            <a:avLst/>
            <a:gdLst/>
            <a:ahLst/>
            <a:cxnLst/>
            <a:rect l="l" t="t" r="r" b="b"/>
            <a:pathLst>
              <a:path w="103377" h="576071">
                <a:moveTo>
                  <a:pt x="57150" y="560196"/>
                </a:moveTo>
                <a:lnTo>
                  <a:pt x="46100" y="560196"/>
                </a:lnTo>
                <a:lnTo>
                  <a:pt x="45338" y="563499"/>
                </a:lnTo>
                <a:lnTo>
                  <a:pt x="3937" y="481710"/>
                </a:lnTo>
                <a:lnTo>
                  <a:pt x="1015" y="483488"/>
                </a:lnTo>
                <a:lnTo>
                  <a:pt x="0" y="487425"/>
                </a:lnTo>
                <a:lnTo>
                  <a:pt x="1650" y="490474"/>
                </a:lnTo>
                <a:lnTo>
                  <a:pt x="51688" y="576071"/>
                </a:lnTo>
                <a:lnTo>
                  <a:pt x="58038" y="563499"/>
                </a:lnTo>
                <a:lnTo>
                  <a:pt x="57150" y="560196"/>
                </a:lnTo>
                <a:close/>
              </a:path>
              <a:path w="103377" h="576071">
                <a:moveTo>
                  <a:pt x="51688" y="576071"/>
                </a:moveTo>
                <a:lnTo>
                  <a:pt x="101600" y="490474"/>
                </a:lnTo>
                <a:lnTo>
                  <a:pt x="103377" y="487425"/>
                </a:lnTo>
                <a:lnTo>
                  <a:pt x="102362" y="483488"/>
                </a:lnTo>
                <a:lnTo>
                  <a:pt x="99313" y="481710"/>
                </a:lnTo>
                <a:lnTo>
                  <a:pt x="96265" y="479932"/>
                </a:lnTo>
                <a:lnTo>
                  <a:pt x="92328" y="481075"/>
                </a:lnTo>
                <a:lnTo>
                  <a:pt x="90550" y="483996"/>
                </a:lnTo>
                <a:lnTo>
                  <a:pt x="58039" y="539731"/>
                </a:lnTo>
                <a:lnTo>
                  <a:pt x="51625" y="550726"/>
                </a:lnTo>
                <a:lnTo>
                  <a:pt x="45338" y="539949"/>
                </a:lnTo>
                <a:lnTo>
                  <a:pt x="12700" y="483996"/>
                </a:lnTo>
                <a:lnTo>
                  <a:pt x="10922" y="481075"/>
                </a:lnTo>
                <a:lnTo>
                  <a:pt x="6985" y="479932"/>
                </a:lnTo>
                <a:lnTo>
                  <a:pt x="3937" y="481710"/>
                </a:lnTo>
                <a:lnTo>
                  <a:pt x="45338" y="563499"/>
                </a:lnTo>
                <a:lnTo>
                  <a:pt x="46100" y="560196"/>
                </a:lnTo>
                <a:lnTo>
                  <a:pt x="57150" y="560196"/>
                </a:lnTo>
                <a:lnTo>
                  <a:pt x="58038" y="563499"/>
                </a:lnTo>
                <a:lnTo>
                  <a:pt x="51688" y="576071"/>
                </a:lnTo>
                <a:close/>
              </a:path>
              <a:path w="103377" h="576071">
                <a:moveTo>
                  <a:pt x="51625" y="550726"/>
                </a:moveTo>
                <a:lnTo>
                  <a:pt x="58039" y="539731"/>
                </a:lnTo>
                <a:lnTo>
                  <a:pt x="58038" y="0"/>
                </a:lnTo>
                <a:lnTo>
                  <a:pt x="45338" y="0"/>
                </a:lnTo>
                <a:lnTo>
                  <a:pt x="45338" y="539949"/>
                </a:lnTo>
                <a:lnTo>
                  <a:pt x="51625" y="55072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3529203" y="2172970"/>
            <a:ext cx="103377" cy="576071"/>
          </a:xfrm>
          <a:custGeom>
            <a:avLst/>
            <a:gdLst/>
            <a:ahLst/>
            <a:cxnLst/>
            <a:rect l="l" t="t" r="r" b="b"/>
            <a:pathLst>
              <a:path w="103377" h="576071">
                <a:moveTo>
                  <a:pt x="45338" y="563499"/>
                </a:moveTo>
                <a:lnTo>
                  <a:pt x="45338" y="539949"/>
                </a:lnTo>
                <a:lnTo>
                  <a:pt x="12700" y="483996"/>
                </a:lnTo>
                <a:lnTo>
                  <a:pt x="10922" y="481075"/>
                </a:lnTo>
                <a:lnTo>
                  <a:pt x="7112" y="479932"/>
                </a:lnTo>
                <a:lnTo>
                  <a:pt x="4063" y="481710"/>
                </a:lnTo>
                <a:lnTo>
                  <a:pt x="1016" y="483488"/>
                </a:lnTo>
                <a:lnTo>
                  <a:pt x="0" y="487425"/>
                </a:lnTo>
                <a:lnTo>
                  <a:pt x="1777" y="490474"/>
                </a:lnTo>
                <a:lnTo>
                  <a:pt x="51688" y="576071"/>
                </a:lnTo>
                <a:lnTo>
                  <a:pt x="101600" y="490474"/>
                </a:lnTo>
                <a:lnTo>
                  <a:pt x="58038" y="563499"/>
                </a:lnTo>
                <a:lnTo>
                  <a:pt x="46227" y="560196"/>
                </a:lnTo>
                <a:lnTo>
                  <a:pt x="45338" y="539949"/>
                </a:lnTo>
                <a:lnTo>
                  <a:pt x="45338" y="563499"/>
                </a:lnTo>
                <a:close/>
              </a:path>
              <a:path w="103377" h="576071">
                <a:moveTo>
                  <a:pt x="92456" y="481075"/>
                </a:moveTo>
                <a:lnTo>
                  <a:pt x="90677" y="483996"/>
                </a:lnTo>
                <a:lnTo>
                  <a:pt x="58038" y="539949"/>
                </a:lnTo>
                <a:lnTo>
                  <a:pt x="57150" y="560196"/>
                </a:lnTo>
                <a:lnTo>
                  <a:pt x="51689" y="550835"/>
                </a:lnTo>
                <a:lnTo>
                  <a:pt x="45338" y="0"/>
                </a:lnTo>
                <a:lnTo>
                  <a:pt x="45338" y="539949"/>
                </a:lnTo>
                <a:lnTo>
                  <a:pt x="46227" y="560196"/>
                </a:lnTo>
                <a:lnTo>
                  <a:pt x="58038" y="563499"/>
                </a:lnTo>
                <a:lnTo>
                  <a:pt x="101600" y="490474"/>
                </a:lnTo>
                <a:lnTo>
                  <a:pt x="103377" y="487425"/>
                </a:lnTo>
                <a:lnTo>
                  <a:pt x="102362" y="483488"/>
                </a:lnTo>
                <a:lnTo>
                  <a:pt x="99313" y="481710"/>
                </a:lnTo>
                <a:lnTo>
                  <a:pt x="96266" y="479932"/>
                </a:lnTo>
                <a:lnTo>
                  <a:pt x="92456" y="481075"/>
                </a:lnTo>
                <a:close/>
              </a:path>
              <a:path w="103377" h="576071">
                <a:moveTo>
                  <a:pt x="51689" y="550835"/>
                </a:moveTo>
                <a:lnTo>
                  <a:pt x="57150" y="560196"/>
                </a:lnTo>
                <a:lnTo>
                  <a:pt x="58038" y="539949"/>
                </a:lnTo>
                <a:lnTo>
                  <a:pt x="58038" y="0"/>
                </a:lnTo>
                <a:lnTo>
                  <a:pt x="45338" y="0"/>
                </a:lnTo>
                <a:lnTo>
                  <a:pt x="51689" y="55083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3410204" y="42516"/>
            <a:ext cx="2667677" cy="9846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algn="ctr">
              <a:lnSpc>
                <a:spcPts val="3725"/>
              </a:lnSpc>
              <a:spcBef>
                <a:spcPts val="186"/>
              </a:spcBef>
            </a:pPr>
            <a:r>
              <a:rPr sz="35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OMPT</a:t>
            </a:r>
            <a:r>
              <a:rPr sz="28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URS</a:t>
            </a:r>
            <a:endParaRPr sz="2800">
              <a:latin typeface="Century Schoolbook"/>
              <a:cs typeface="Century Schoolbook"/>
            </a:endParaRPr>
          </a:p>
          <a:p>
            <a:pPr marL="749022" marR="783524" algn="ctr">
              <a:lnSpc>
                <a:spcPts val="3600"/>
              </a:lnSpc>
              <a:spcBef>
                <a:spcPts val="423"/>
              </a:spcBef>
            </a:pPr>
            <a:r>
              <a:rPr sz="4500" spc="0" baseline="-1848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TYPE</a:t>
            </a:r>
            <a:endParaRPr sz="3000">
              <a:latin typeface="Century Schoolbook"/>
              <a:cs typeface="Century Schoolbook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419096" y="1558902"/>
            <a:ext cx="275396" cy="279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5"/>
              </a:lnSpc>
              <a:spcBef>
                <a:spcPts val="108"/>
              </a:spcBef>
            </a:pPr>
            <a:r>
              <a:rPr sz="2000" spc="0" dirty="0" smtClean="0">
                <a:latin typeface="Century Schoolbook"/>
                <a:cs typeface="Century Schoolbook"/>
              </a:rPr>
              <a:t>H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360801" y="2783563"/>
            <a:ext cx="523391" cy="3255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15"/>
              </a:lnSpc>
              <a:spcBef>
                <a:spcPts val="125"/>
              </a:spcBef>
            </a:pPr>
            <a:r>
              <a:rPr sz="3000" spc="0" baseline="6932" dirty="0" smtClean="0">
                <a:latin typeface="Century Schoolbook"/>
                <a:cs typeface="Century Schoolbook"/>
              </a:rPr>
              <a:t>Q</a:t>
            </a:r>
            <a:r>
              <a:rPr sz="2025" spc="0" baseline="-8215" dirty="0" smtClean="0">
                <a:latin typeface="Century Schoolbook"/>
                <a:cs typeface="Century Schoolbook"/>
              </a:rPr>
              <a:t>n</a:t>
            </a:r>
            <a:r>
              <a:rPr sz="2025" spc="-4" baseline="-8215" dirty="0" smtClean="0">
                <a:latin typeface="Century Schoolbook"/>
                <a:cs typeface="Century Schoolbook"/>
              </a:rPr>
              <a:t>-</a:t>
            </a:r>
            <a:r>
              <a:rPr sz="2025" spc="0" baseline="-8215" dirty="0" smtClean="0">
                <a:latin typeface="Century Schoolbook"/>
                <a:cs typeface="Century Schoolbook"/>
              </a:rPr>
              <a:t>1</a:t>
            </a:r>
            <a:endParaRPr sz="1350">
              <a:latin typeface="Century Schoolbook"/>
              <a:cs typeface="Century Schoolbook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020820" y="2783563"/>
            <a:ext cx="1191219" cy="279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5"/>
              </a:lnSpc>
              <a:spcBef>
                <a:spcPts val="108"/>
              </a:spcBef>
            </a:pPr>
            <a:r>
              <a:rPr sz="2000" spc="4" dirty="0" smtClean="0">
                <a:latin typeface="Century Schoolbook"/>
                <a:cs typeface="Century Schoolbook"/>
              </a:rPr>
              <a:t>.......</a:t>
            </a:r>
            <a:r>
              <a:rPr sz="2000" spc="-14" dirty="0" smtClean="0">
                <a:latin typeface="Century Schoolbook"/>
                <a:cs typeface="Century Schoolbook"/>
              </a:rPr>
              <a:t>.</a:t>
            </a:r>
            <a:r>
              <a:rPr sz="2000" spc="4" dirty="0" smtClean="0">
                <a:latin typeface="Century Schoolbook"/>
                <a:cs typeface="Century Schoolbook"/>
              </a:rPr>
              <a:t>.</a:t>
            </a:r>
            <a:r>
              <a:rPr sz="2000" spc="-14" dirty="0" smtClean="0">
                <a:latin typeface="Century Schoolbook"/>
                <a:cs typeface="Century Schoolbook"/>
              </a:rPr>
              <a:t>.</a:t>
            </a:r>
            <a:r>
              <a:rPr sz="2000" spc="4" dirty="0" smtClean="0">
                <a:latin typeface="Century Schoolbook"/>
                <a:cs typeface="Century Schoolbook"/>
              </a:rPr>
              <a:t>.</a:t>
            </a:r>
            <a:r>
              <a:rPr sz="2000" spc="-14" dirty="0" smtClean="0">
                <a:latin typeface="Century Schoolbook"/>
                <a:cs typeface="Century Schoolbook"/>
              </a:rPr>
              <a:t>.</a:t>
            </a:r>
            <a:r>
              <a:rPr sz="2000" spc="4" dirty="0" smtClean="0">
                <a:latin typeface="Century Schoolbook"/>
                <a:cs typeface="Century Schoolbook"/>
              </a:rPr>
              <a:t>.</a:t>
            </a:r>
            <a:r>
              <a:rPr sz="2000" spc="-14" dirty="0" smtClean="0">
                <a:latin typeface="Century Schoolbook"/>
                <a:cs typeface="Century Schoolbook"/>
              </a:rPr>
              <a:t>.</a:t>
            </a:r>
            <a:r>
              <a:rPr sz="2000" spc="4" dirty="0" smtClean="0">
                <a:latin typeface="Century Schoolbook"/>
                <a:cs typeface="Century Schoolbook"/>
              </a:rPr>
              <a:t>..</a:t>
            </a:r>
            <a:endParaRPr sz="2000">
              <a:latin typeface="Century Schoolbook"/>
              <a:cs typeface="Century Schoolbook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347335" y="2783563"/>
            <a:ext cx="793012" cy="3255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35"/>
              </a:lnSpc>
              <a:spcBef>
                <a:spcPts val="126"/>
              </a:spcBef>
            </a:pPr>
            <a:r>
              <a:rPr sz="3000" spc="4" baseline="8318" dirty="0" smtClean="0">
                <a:latin typeface="Century Schoolbook"/>
                <a:cs typeface="Century Schoolbook"/>
              </a:rPr>
              <a:t>Q</a:t>
            </a:r>
            <a:r>
              <a:rPr sz="2025" spc="0" baseline="-8215" dirty="0" smtClean="0">
                <a:latin typeface="Century Schoolbook"/>
                <a:cs typeface="Century Schoolbook"/>
              </a:rPr>
              <a:t>1 </a:t>
            </a:r>
            <a:r>
              <a:rPr sz="2025" spc="321" baseline="-8215" dirty="0" smtClean="0">
                <a:latin typeface="Century Schoolbook"/>
                <a:cs typeface="Century Schoolbook"/>
              </a:rPr>
              <a:t> </a:t>
            </a:r>
            <a:r>
              <a:rPr sz="3000" spc="0" baseline="8318" dirty="0" smtClean="0">
                <a:latin typeface="Century Schoolbook"/>
                <a:cs typeface="Century Schoolbook"/>
              </a:rPr>
              <a:t>Q</a:t>
            </a:r>
            <a:r>
              <a:rPr sz="2025" spc="0" baseline="-8215" dirty="0" smtClean="0">
                <a:latin typeface="Century Schoolbook"/>
                <a:cs typeface="Century Schoolbook"/>
              </a:rPr>
              <a:t>0</a:t>
            </a:r>
            <a:endParaRPr sz="1350">
              <a:latin typeface="Century Schoolbook"/>
              <a:cs typeface="Century Schoolbook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86372" y="3521183"/>
            <a:ext cx="2735216" cy="3047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80"/>
              </a:lnSpc>
              <a:spcBef>
                <a:spcPts val="119"/>
              </a:spcBef>
            </a:pPr>
            <a:r>
              <a:rPr sz="1500" spc="0" dirty="0" smtClean="0">
                <a:solidFill>
                  <a:srgbClr val="FD8537"/>
                </a:solidFill>
                <a:latin typeface="Wingdings"/>
                <a:cs typeface="Wingdings"/>
              </a:rPr>
              <a:t></a:t>
            </a:r>
            <a:r>
              <a:rPr sz="1500" spc="0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1500" spc="66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200" spc="0" dirty="0" smtClean="0">
                <a:latin typeface="Century Schoolbook"/>
                <a:cs typeface="Century Schoolbook"/>
              </a:rPr>
              <a:t>Selon</a:t>
            </a:r>
            <a:r>
              <a:rPr sz="2200" spc="-9" dirty="0" smtClean="0">
                <a:latin typeface="Century Schoolbook"/>
                <a:cs typeface="Century Schoolbook"/>
              </a:rPr>
              <a:t> </a:t>
            </a:r>
            <a:r>
              <a:rPr sz="2200" spc="4" dirty="0" smtClean="0">
                <a:latin typeface="Century Schoolbook"/>
                <a:cs typeface="Century Schoolbook"/>
              </a:rPr>
              <a:t>l</a:t>
            </a:r>
            <a:r>
              <a:rPr sz="2200" spc="-9" dirty="0" smtClean="0">
                <a:latin typeface="Century Schoolbook"/>
                <a:cs typeface="Century Schoolbook"/>
              </a:rPr>
              <a:t>’</a:t>
            </a:r>
            <a:r>
              <a:rPr sz="2200" spc="0" dirty="0" smtClean="0">
                <a:latin typeface="Century Schoolbook"/>
                <a:cs typeface="Century Schoolbook"/>
              </a:rPr>
              <a:t>horloge des</a:t>
            </a:r>
            <a:endParaRPr sz="2200">
              <a:latin typeface="Century Schoolbook"/>
              <a:cs typeface="Century Schoolbook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932811" y="3521183"/>
            <a:ext cx="3509315" cy="3047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80"/>
              </a:lnSpc>
              <a:spcBef>
                <a:spcPts val="119"/>
              </a:spcBef>
            </a:pPr>
            <a:r>
              <a:rPr sz="2200" spc="0" dirty="0" smtClean="0">
                <a:latin typeface="Century Schoolbook"/>
                <a:cs typeface="Century Schoolbook"/>
              </a:rPr>
              <a:t>bascules,</a:t>
            </a:r>
            <a:r>
              <a:rPr sz="2200" spc="-14" dirty="0" smtClean="0">
                <a:latin typeface="Century Schoolbook"/>
                <a:cs typeface="Century Schoolbook"/>
              </a:rPr>
              <a:t> </a:t>
            </a:r>
            <a:r>
              <a:rPr sz="2200" spc="0" dirty="0" smtClean="0">
                <a:latin typeface="Century Schoolbook"/>
                <a:cs typeface="Century Schoolbook"/>
              </a:rPr>
              <a:t>no</a:t>
            </a:r>
            <a:r>
              <a:rPr sz="2200" spc="-9" dirty="0" smtClean="0">
                <a:latin typeface="Century Schoolbook"/>
                <a:cs typeface="Century Schoolbook"/>
              </a:rPr>
              <a:t>u</a:t>
            </a:r>
            <a:r>
              <a:rPr sz="2200" spc="0" dirty="0" smtClean="0">
                <a:latin typeface="Century Schoolbook"/>
                <a:cs typeface="Century Schoolbook"/>
              </a:rPr>
              <a:t>s</a:t>
            </a:r>
            <a:r>
              <a:rPr sz="2200" spc="34" dirty="0" smtClean="0">
                <a:latin typeface="Century Schoolbook"/>
                <a:cs typeface="Century Schoolbook"/>
              </a:rPr>
              <a:t> </a:t>
            </a:r>
            <a:r>
              <a:rPr sz="2200" spc="0" dirty="0" smtClean="0">
                <a:latin typeface="Century Schoolbook"/>
                <a:cs typeface="Century Schoolbook"/>
              </a:rPr>
              <a:t>dis</a:t>
            </a:r>
            <a:r>
              <a:rPr sz="2200" spc="4" dirty="0" smtClean="0">
                <a:latin typeface="Century Schoolbook"/>
                <a:cs typeface="Century Schoolbook"/>
              </a:rPr>
              <a:t>ti</a:t>
            </a:r>
            <a:r>
              <a:rPr sz="2200" spc="0" dirty="0" smtClean="0">
                <a:latin typeface="Century Schoolbook"/>
                <a:cs typeface="Century Schoolbook"/>
              </a:rPr>
              <a:t>ng</a:t>
            </a:r>
            <a:r>
              <a:rPr sz="2200" spc="-9" dirty="0" smtClean="0">
                <a:latin typeface="Century Schoolbook"/>
                <a:cs typeface="Century Schoolbook"/>
              </a:rPr>
              <a:t>u</a:t>
            </a:r>
            <a:r>
              <a:rPr sz="2200" spc="0" dirty="0" smtClean="0">
                <a:latin typeface="Century Schoolbook"/>
                <a:cs typeface="Century Schoolbook"/>
              </a:rPr>
              <a:t>ons</a:t>
            </a:r>
            <a:endParaRPr sz="2200">
              <a:latin typeface="Century Schoolbook"/>
              <a:cs typeface="Century Schoolbook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451600" y="3521183"/>
            <a:ext cx="904777" cy="3047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80"/>
              </a:lnSpc>
              <a:spcBef>
                <a:spcPts val="119"/>
              </a:spcBef>
            </a:pPr>
            <a:r>
              <a:rPr sz="2200" spc="0" dirty="0" smtClean="0">
                <a:latin typeface="Century Schoolbook"/>
                <a:cs typeface="Century Schoolbook"/>
              </a:rPr>
              <a:t>entre :</a:t>
            </a:r>
            <a:endParaRPr sz="2200">
              <a:latin typeface="Century Schoolbook"/>
              <a:cs typeface="Century Schoolbook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43572" y="4267937"/>
            <a:ext cx="4588865" cy="3051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80"/>
              </a:lnSpc>
              <a:spcBef>
                <a:spcPts val="119"/>
              </a:spcBef>
            </a:pPr>
            <a:r>
              <a:rPr sz="1550" spc="0" dirty="0" smtClean="0">
                <a:solidFill>
                  <a:srgbClr val="FD8537"/>
                </a:solidFill>
                <a:latin typeface="Wingdings"/>
                <a:cs typeface="Wingdings"/>
              </a:rPr>
              <a:t></a:t>
            </a:r>
            <a:r>
              <a:rPr sz="1550" spc="0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1550" spc="147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200" b="1" spc="-9" dirty="0" smtClean="0">
                <a:latin typeface="Century Schoolbook"/>
                <a:cs typeface="Century Schoolbook"/>
              </a:rPr>
              <a:t>L</a:t>
            </a:r>
            <a:r>
              <a:rPr sz="2200" b="1" spc="0" dirty="0" smtClean="0">
                <a:latin typeface="Century Schoolbook"/>
                <a:cs typeface="Century Schoolbook"/>
              </a:rPr>
              <a:t>es</a:t>
            </a:r>
            <a:r>
              <a:rPr sz="2200" b="1" spc="144" dirty="0" smtClean="0">
                <a:latin typeface="Century Schoolbook"/>
                <a:cs typeface="Century Schoolbook"/>
              </a:rPr>
              <a:t> </a:t>
            </a:r>
            <a:r>
              <a:rPr sz="2200" b="1" spc="0" dirty="0" smtClean="0">
                <a:latin typeface="Century Schoolbook"/>
                <a:cs typeface="Century Schoolbook"/>
              </a:rPr>
              <a:t>Com</a:t>
            </a:r>
            <a:r>
              <a:rPr sz="2200" b="1" spc="-9" dirty="0" smtClean="0">
                <a:latin typeface="Century Schoolbook"/>
                <a:cs typeface="Century Schoolbook"/>
              </a:rPr>
              <a:t>p</a:t>
            </a:r>
            <a:r>
              <a:rPr sz="2200" b="1" spc="0" dirty="0" smtClean="0">
                <a:latin typeface="Century Schoolbook"/>
                <a:cs typeface="Century Schoolbook"/>
              </a:rPr>
              <a:t>te</a:t>
            </a:r>
            <a:r>
              <a:rPr sz="2200" b="1" spc="-9" dirty="0" smtClean="0">
                <a:latin typeface="Century Schoolbook"/>
                <a:cs typeface="Century Schoolbook"/>
              </a:rPr>
              <a:t>u</a:t>
            </a:r>
            <a:r>
              <a:rPr sz="2200" b="1" spc="0" dirty="0" smtClean="0">
                <a:latin typeface="Century Schoolbook"/>
                <a:cs typeface="Century Schoolbook"/>
              </a:rPr>
              <a:t>rs</a:t>
            </a:r>
            <a:r>
              <a:rPr sz="2200" b="1" spc="164" dirty="0" smtClean="0">
                <a:latin typeface="Century Schoolbook"/>
                <a:cs typeface="Century Schoolbook"/>
              </a:rPr>
              <a:t> </a:t>
            </a:r>
            <a:r>
              <a:rPr sz="2200" b="1" spc="4" dirty="0" smtClean="0">
                <a:latin typeface="Century Schoolbook"/>
                <a:cs typeface="Century Schoolbook"/>
              </a:rPr>
              <a:t>A</a:t>
            </a:r>
            <a:r>
              <a:rPr sz="2200" b="1" spc="0" dirty="0" smtClean="0">
                <a:latin typeface="Century Schoolbook"/>
                <a:cs typeface="Century Schoolbook"/>
              </a:rPr>
              <a:t>s</a:t>
            </a:r>
            <a:r>
              <a:rPr sz="2200" b="1" spc="-4" dirty="0" smtClean="0">
                <a:latin typeface="Century Schoolbook"/>
                <a:cs typeface="Century Schoolbook"/>
              </a:rPr>
              <a:t>y</a:t>
            </a:r>
            <a:r>
              <a:rPr sz="2200" b="1" spc="-9" dirty="0" smtClean="0">
                <a:latin typeface="Century Schoolbook"/>
                <a:cs typeface="Century Schoolbook"/>
              </a:rPr>
              <a:t>n</a:t>
            </a:r>
            <a:r>
              <a:rPr sz="2200" b="1" spc="14" dirty="0" smtClean="0">
                <a:latin typeface="Century Schoolbook"/>
                <a:cs typeface="Century Schoolbook"/>
              </a:rPr>
              <a:t>c</a:t>
            </a:r>
            <a:r>
              <a:rPr sz="2200" b="1" spc="-9" dirty="0" smtClean="0">
                <a:latin typeface="Century Schoolbook"/>
                <a:cs typeface="Century Schoolbook"/>
              </a:rPr>
              <a:t>h</a:t>
            </a:r>
            <a:r>
              <a:rPr sz="2200" b="1" spc="0" dirty="0" smtClean="0">
                <a:latin typeface="Century Schoolbook"/>
                <a:cs typeface="Century Schoolbook"/>
              </a:rPr>
              <a:t>r</a:t>
            </a:r>
            <a:r>
              <a:rPr sz="2200" b="1" spc="9" dirty="0" smtClean="0">
                <a:latin typeface="Century Schoolbook"/>
                <a:cs typeface="Century Schoolbook"/>
              </a:rPr>
              <a:t>o</a:t>
            </a:r>
            <a:r>
              <a:rPr sz="2200" b="1" spc="-9" dirty="0" smtClean="0">
                <a:latin typeface="Century Schoolbook"/>
                <a:cs typeface="Century Schoolbook"/>
              </a:rPr>
              <a:t>n</a:t>
            </a:r>
            <a:r>
              <a:rPr sz="2200" b="1" spc="0" dirty="0" smtClean="0">
                <a:latin typeface="Century Schoolbook"/>
                <a:cs typeface="Century Schoolbook"/>
              </a:rPr>
              <a:t>e</a:t>
            </a:r>
            <a:r>
              <a:rPr sz="2200" b="1" spc="4" dirty="0" smtClean="0">
                <a:latin typeface="Century Schoolbook"/>
                <a:cs typeface="Century Schoolbook"/>
              </a:rPr>
              <a:t>s</a:t>
            </a:r>
            <a:r>
              <a:rPr sz="2200" b="1" spc="0" dirty="0" smtClean="0">
                <a:latin typeface="Century Schoolbook"/>
                <a:cs typeface="Century Schoolbook"/>
              </a:rPr>
              <a:t>:</a:t>
            </a:r>
            <a:endParaRPr sz="2200">
              <a:latin typeface="Century Schoolbook"/>
              <a:cs typeface="Century Schoolbook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267579" y="4267937"/>
            <a:ext cx="424789" cy="3051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80"/>
              </a:lnSpc>
              <a:spcBef>
                <a:spcPts val="119"/>
              </a:spcBef>
            </a:pPr>
            <a:r>
              <a:rPr sz="2200" spc="0" dirty="0" smtClean="0">
                <a:latin typeface="Century Schoolbook"/>
                <a:cs typeface="Century Schoolbook"/>
              </a:rPr>
              <a:t>les</a:t>
            </a:r>
            <a:endParaRPr sz="2200">
              <a:latin typeface="Century Schoolbook"/>
              <a:cs typeface="Century Schoolbook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725160" y="4267937"/>
            <a:ext cx="3060210" cy="3051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80"/>
              </a:lnSpc>
              <a:spcBef>
                <a:spcPts val="119"/>
              </a:spcBef>
            </a:pPr>
            <a:r>
              <a:rPr sz="2200" spc="-25" dirty="0" smtClean="0">
                <a:latin typeface="Century Schoolbook"/>
                <a:cs typeface="Century Schoolbook"/>
              </a:rPr>
              <a:t>b</a:t>
            </a:r>
            <a:r>
              <a:rPr sz="2200" spc="0" dirty="0" smtClean="0">
                <a:latin typeface="Century Schoolbook"/>
                <a:cs typeface="Century Schoolbook"/>
              </a:rPr>
              <a:t>asc</a:t>
            </a:r>
            <a:r>
              <a:rPr sz="2200" spc="-9" dirty="0" smtClean="0">
                <a:latin typeface="Century Schoolbook"/>
                <a:cs typeface="Century Schoolbook"/>
              </a:rPr>
              <a:t>u</a:t>
            </a:r>
            <a:r>
              <a:rPr sz="2200" spc="0" dirty="0" smtClean="0">
                <a:latin typeface="Century Schoolbook"/>
                <a:cs typeface="Century Schoolbook"/>
              </a:rPr>
              <a:t>les</a:t>
            </a:r>
            <a:r>
              <a:rPr sz="2200" spc="179" dirty="0" smtClean="0">
                <a:latin typeface="Century Schoolbook"/>
                <a:cs typeface="Century Schoolbook"/>
              </a:rPr>
              <a:t> </a:t>
            </a:r>
            <a:r>
              <a:rPr sz="2200" spc="0" dirty="0" smtClean="0">
                <a:latin typeface="Century Schoolbook"/>
                <a:cs typeface="Century Schoolbook"/>
              </a:rPr>
              <a:t>possè</a:t>
            </a:r>
            <a:r>
              <a:rPr sz="2200" spc="-9" dirty="0" smtClean="0">
                <a:latin typeface="Century Schoolbook"/>
                <a:cs typeface="Century Schoolbook"/>
              </a:rPr>
              <a:t>d</a:t>
            </a:r>
            <a:r>
              <a:rPr sz="2200" spc="0" dirty="0" smtClean="0">
                <a:latin typeface="Century Schoolbook"/>
                <a:cs typeface="Century Schoolbook"/>
              </a:rPr>
              <a:t>e</a:t>
            </a:r>
            <a:r>
              <a:rPr sz="2200" spc="-4" dirty="0" smtClean="0">
                <a:latin typeface="Century Schoolbook"/>
                <a:cs typeface="Century Schoolbook"/>
              </a:rPr>
              <a:t>n</a:t>
            </a:r>
            <a:r>
              <a:rPr sz="2200" spc="0" dirty="0" smtClean="0">
                <a:latin typeface="Century Schoolbook"/>
                <a:cs typeface="Century Schoolbook"/>
              </a:rPr>
              <a:t>t</a:t>
            </a:r>
            <a:r>
              <a:rPr sz="2200" spc="174" dirty="0" smtClean="0">
                <a:latin typeface="Century Schoolbook"/>
                <a:cs typeface="Century Schoolbook"/>
              </a:rPr>
              <a:t> </a:t>
            </a:r>
            <a:r>
              <a:rPr sz="2200" spc="-25" dirty="0" smtClean="0">
                <a:latin typeface="Century Schoolbook"/>
                <a:cs typeface="Century Schoolbook"/>
              </a:rPr>
              <a:t>d</a:t>
            </a:r>
            <a:r>
              <a:rPr sz="2200" spc="0" dirty="0" smtClean="0">
                <a:latin typeface="Century Schoolbook"/>
                <a:cs typeface="Century Schoolbook"/>
              </a:rPr>
              <a:t>es</a:t>
            </a:r>
            <a:endParaRPr sz="2200">
              <a:latin typeface="Century Schoolbook"/>
              <a:cs typeface="Century Schoolboo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917892" y="4938878"/>
            <a:ext cx="2691104" cy="3051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80"/>
              </a:lnSpc>
              <a:spcBef>
                <a:spcPts val="119"/>
              </a:spcBef>
            </a:pPr>
            <a:r>
              <a:rPr sz="2200" spc="0" dirty="0" smtClean="0">
                <a:latin typeface="Century Schoolbook"/>
                <a:cs typeface="Century Schoolbook"/>
              </a:rPr>
              <a:t>h</a:t>
            </a:r>
            <a:r>
              <a:rPr sz="2200" spc="-4" dirty="0" smtClean="0">
                <a:latin typeface="Century Schoolbook"/>
                <a:cs typeface="Century Schoolbook"/>
              </a:rPr>
              <a:t>o</a:t>
            </a:r>
            <a:r>
              <a:rPr sz="2200" spc="0" dirty="0" smtClean="0">
                <a:latin typeface="Century Schoolbook"/>
                <a:cs typeface="Century Schoolbook"/>
              </a:rPr>
              <a:t>r</a:t>
            </a:r>
            <a:r>
              <a:rPr sz="2200" spc="4" dirty="0" smtClean="0">
                <a:latin typeface="Century Schoolbook"/>
                <a:cs typeface="Century Schoolbook"/>
              </a:rPr>
              <a:t>l</a:t>
            </a:r>
            <a:r>
              <a:rPr sz="2200" spc="0" dirty="0" smtClean="0">
                <a:latin typeface="Century Schoolbook"/>
                <a:cs typeface="Century Schoolbook"/>
              </a:rPr>
              <a:t>oges</a:t>
            </a:r>
            <a:r>
              <a:rPr sz="2200" spc="-29" dirty="0" smtClean="0">
                <a:latin typeface="Century Schoolbook"/>
                <a:cs typeface="Century Schoolbook"/>
              </a:rPr>
              <a:t> </a:t>
            </a:r>
            <a:r>
              <a:rPr sz="2200" spc="0" dirty="0" smtClean="0">
                <a:latin typeface="Century Schoolbook"/>
                <a:cs typeface="Century Schoolbook"/>
              </a:rPr>
              <a:t>di</a:t>
            </a:r>
            <a:r>
              <a:rPr sz="2200" spc="4" dirty="0" smtClean="0">
                <a:latin typeface="Century Schoolbook"/>
                <a:cs typeface="Century Schoolbook"/>
              </a:rPr>
              <a:t>f</a:t>
            </a:r>
            <a:r>
              <a:rPr sz="2200" spc="0" dirty="0" smtClean="0">
                <a:latin typeface="Century Schoolbook"/>
                <a:cs typeface="Century Schoolbook"/>
              </a:rPr>
              <a:t>fé</a:t>
            </a:r>
            <a:r>
              <a:rPr sz="2200" spc="4" dirty="0" smtClean="0">
                <a:latin typeface="Century Schoolbook"/>
                <a:cs typeface="Century Schoolbook"/>
              </a:rPr>
              <a:t>r</a:t>
            </a:r>
            <a:r>
              <a:rPr sz="2200" spc="0" dirty="0" smtClean="0">
                <a:latin typeface="Century Schoolbook"/>
                <a:cs typeface="Century Schoolbook"/>
              </a:rPr>
              <a:t>e</a:t>
            </a:r>
            <a:r>
              <a:rPr sz="2200" spc="-4" dirty="0" smtClean="0">
                <a:latin typeface="Century Schoolbook"/>
                <a:cs typeface="Century Schoolbook"/>
              </a:rPr>
              <a:t>n</a:t>
            </a:r>
            <a:r>
              <a:rPr sz="2200" spc="0" dirty="0" smtClean="0">
                <a:latin typeface="Century Schoolbook"/>
                <a:cs typeface="Century Schoolbook"/>
              </a:rPr>
              <a:t>te</a:t>
            </a:r>
            <a:r>
              <a:rPr sz="2200" spc="9" dirty="0" smtClean="0">
                <a:latin typeface="Century Schoolbook"/>
                <a:cs typeface="Century Schoolbook"/>
              </a:rPr>
              <a:t>s</a:t>
            </a:r>
            <a:r>
              <a:rPr sz="2200" spc="0" dirty="0" smtClean="0">
                <a:latin typeface="Century Schoolbook"/>
                <a:cs typeface="Century Schoolbook"/>
              </a:rPr>
              <a:t>.</a:t>
            </a:r>
            <a:endParaRPr sz="2200">
              <a:latin typeface="Century Schoolbook"/>
              <a:cs typeface="Century Schoolbook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43572" y="5686216"/>
            <a:ext cx="842375" cy="304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80"/>
              </a:lnSpc>
              <a:spcBef>
                <a:spcPts val="119"/>
              </a:spcBef>
            </a:pPr>
            <a:r>
              <a:rPr sz="1550" spc="0" dirty="0" smtClean="0">
                <a:solidFill>
                  <a:srgbClr val="FD8537"/>
                </a:solidFill>
                <a:latin typeface="Wingdings"/>
                <a:cs typeface="Wingdings"/>
              </a:rPr>
              <a:t></a:t>
            </a:r>
            <a:r>
              <a:rPr sz="1550" spc="0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1550" spc="147" dirty="0" smtClean="0">
                <a:solidFill>
                  <a:srgbClr val="FD8537"/>
                </a:solidFill>
                <a:latin typeface="Times New Roman"/>
                <a:cs typeface="Times New Roman"/>
              </a:rPr>
              <a:t> </a:t>
            </a:r>
            <a:r>
              <a:rPr sz="2200" b="1" spc="-9" dirty="0" smtClean="0">
                <a:latin typeface="Century Schoolbook"/>
                <a:cs typeface="Century Schoolbook"/>
              </a:rPr>
              <a:t>L</a:t>
            </a:r>
            <a:r>
              <a:rPr sz="2200" b="1" spc="0" dirty="0" smtClean="0">
                <a:latin typeface="Century Schoolbook"/>
                <a:cs typeface="Century Schoolbook"/>
              </a:rPr>
              <a:t>es</a:t>
            </a:r>
            <a:endParaRPr sz="2200">
              <a:latin typeface="Century Schoolbook"/>
              <a:cs typeface="Century Schoolbook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576070" y="5686216"/>
            <a:ext cx="1664931" cy="304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80"/>
              </a:lnSpc>
              <a:spcBef>
                <a:spcPts val="119"/>
              </a:spcBef>
            </a:pPr>
            <a:r>
              <a:rPr sz="2200" b="1" spc="4" dirty="0" smtClean="0">
                <a:latin typeface="Century Schoolbook"/>
                <a:cs typeface="Century Schoolbook"/>
              </a:rPr>
              <a:t>C</a:t>
            </a:r>
            <a:r>
              <a:rPr sz="2200" b="1" spc="0" dirty="0" smtClean="0">
                <a:latin typeface="Century Schoolbook"/>
                <a:cs typeface="Century Schoolbook"/>
              </a:rPr>
              <a:t>om</a:t>
            </a:r>
            <a:r>
              <a:rPr sz="2200" b="1" spc="-9" dirty="0" smtClean="0">
                <a:latin typeface="Century Schoolbook"/>
                <a:cs typeface="Century Schoolbook"/>
              </a:rPr>
              <a:t>p</a:t>
            </a:r>
            <a:r>
              <a:rPr sz="2200" b="1" spc="0" dirty="0" smtClean="0">
                <a:latin typeface="Century Schoolbook"/>
                <a:cs typeface="Century Schoolbook"/>
              </a:rPr>
              <a:t>te</a:t>
            </a:r>
            <a:r>
              <a:rPr sz="2200" b="1" spc="-4" dirty="0" smtClean="0">
                <a:latin typeface="Century Schoolbook"/>
                <a:cs typeface="Century Schoolbook"/>
              </a:rPr>
              <a:t>u</a:t>
            </a:r>
            <a:r>
              <a:rPr sz="2200" b="1" spc="0" dirty="0" smtClean="0">
                <a:latin typeface="Century Schoolbook"/>
                <a:cs typeface="Century Schoolbook"/>
              </a:rPr>
              <a:t>rs</a:t>
            </a:r>
            <a:endParaRPr sz="2200">
              <a:latin typeface="Century Schoolbook"/>
              <a:cs typeface="Century Schoolbook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336925" y="5686216"/>
            <a:ext cx="1846990" cy="304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80"/>
              </a:lnSpc>
              <a:spcBef>
                <a:spcPts val="119"/>
              </a:spcBef>
            </a:pPr>
            <a:r>
              <a:rPr sz="2200" b="1" spc="-4" dirty="0" smtClean="0">
                <a:latin typeface="Century Schoolbook"/>
                <a:cs typeface="Century Schoolbook"/>
              </a:rPr>
              <a:t>S</a:t>
            </a:r>
            <a:r>
              <a:rPr sz="2200" b="1" spc="0" dirty="0" smtClean="0">
                <a:latin typeface="Century Schoolbook"/>
                <a:cs typeface="Century Schoolbook"/>
              </a:rPr>
              <a:t>y</a:t>
            </a:r>
            <a:r>
              <a:rPr sz="2200" b="1" spc="4" dirty="0" smtClean="0">
                <a:latin typeface="Century Schoolbook"/>
                <a:cs typeface="Century Schoolbook"/>
              </a:rPr>
              <a:t>n</a:t>
            </a:r>
            <a:r>
              <a:rPr sz="2200" b="1" spc="0" dirty="0" smtClean="0">
                <a:latin typeface="Century Schoolbook"/>
                <a:cs typeface="Century Schoolbook"/>
              </a:rPr>
              <a:t>c</a:t>
            </a:r>
            <a:r>
              <a:rPr sz="2200" b="1" spc="-9" dirty="0" smtClean="0">
                <a:latin typeface="Century Schoolbook"/>
                <a:cs typeface="Century Schoolbook"/>
              </a:rPr>
              <a:t>h</a:t>
            </a:r>
            <a:r>
              <a:rPr sz="2200" b="1" spc="14" dirty="0" smtClean="0">
                <a:latin typeface="Century Schoolbook"/>
                <a:cs typeface="Century Schoolbook"/>
              </a:rPr>
              <a:t>r</a:t>
            </a:r>
            <a:r>
              <a:rPr sz="2200" b="1" spc="0" dirty="0" smtClean="0">
                <a:latin typeface="Century Schoolbook"/>
                <a:cs typeface="Century Schoolbook"/>
              </a:rPr>
              <a:t>o</a:t>
            </a:r>
            <a:r>
              <a:rPr sz="2200" b="1" spc="-9" dirty="0" smtClean="0">
                <a:latin typeface="Century Schoolbook"/>
                <a:cs typeface="Century Schoolbook"/>
              </a:rPr>
              <a:t>n</a:t>
            </a:r>
            <a:r>
              <a:rPr sz="2200" b="1" spc="0" dirty="0" smtClean="0">
                <a:latin typeface="Century Schoolbook"/>
                <a:cs typeface="Century Schoolbook"/>
              </a:rPr>
              <a:t>e</a:t>
            </a:r>
            <a:r>
              <a:rPr sz="2200" b="1" spc="4" dirty="0" smtClean="0">
                <a:latin typeface="Century Schoolbook"/>
                <a:cs typeface="Century Schoolbook"/>
              </a:rPr>
              <a:t>s</a:t>
            </a:r>
            <a:r>
              <a:rPr sz="2200" b="1" spc="0" dirty="0" smtClean="0">
                <a:latin typeface="Century Schoolbook"/>
                <a:cs typeface="Century Schoolbook"/>
              </a:rPr>
              <a:t>:</a:t>
            </a:r>
            <a:endParaRPr sz="2200">
              <a:latin typeface="Century Schoolbook"/>
              <a:cs typeface="Century Schoolboo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277866" y="5686216"/>
            <a:ext cx="424911" cy="304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80"/>
              </a:lnSpc>
              <a:spcBef>
                <a:spcPts val="119"/>
              </a:spcBef>
            </a:pPr>
            <a:r>
              <a:rPr sz="2200" spc="4" dirty="0" smtClean="0">
                <a:latin typeface="Century Schoolbook"/>
                <a:cs typeface="Century Schoolbook"/>
              </a:rPr>
              <a:t>l</a:t>
            </a:r>
            <a:r>
              <a:rPr sz="2200" spc="0" dirty="0" smtClean="0">
                <a:latin typeface="Century Schoolbook"/>
                <a:cs typeface="Century Schoolbook"/>
              </a:rPr>
              <a:t>es</a:t>
            </a:r>
            <a:endParaRPr sz="2200">
              <a:latin typeface="Century Schoolbook"/>
              <a:cs typeface="Century Schoolbook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793740" y="5686216"/>
            <a:ext cx="1159125" cy="304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80"/>
              </a:lnSpc>
              <a:spcBef>
                <a:spcPts val="119"/>
              </a:spcBef>
            </a:pPr>
            <a:r>
              <a:rPr sz="2200" spc="0" dirty="0" smtClean="0">
                <a:latin typeface="Century Schoolbook"/>
                <a:cs typeface="Century Schoolbook"/>
              </a:rPr>
              <a:t>bascules</a:t>
            </a:r>
            <a:endParaRPr sz="2200">
              <a:latin typeface="Century Schoolbook"/>
              <a:cs typeface="Century Schoolboo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046341" y="5686216"/>
            <a:ext cx="1342491" cy="304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80"/>
              </a:lnSpc>
              <a:spcBef>
                <a:spcPts val="119"/>
              </a:spcBef>
            </a:pPr>
            <a:r>
              <a:rPr sz="2200" spc="0" dirty="0" smtClean="0">
                <a:latin typeface="Century Schoolbook"/>
                <a:cs typeface="Century Schoolbook"/>
              </a:rPr>
              <a:t>p</a:t>
            </a:r>
            <a:r>
              <a:rPr sz="2200" spc="-19" dirty="0" smtClean="0">
                <a:latin typeface="Century Schoolbook"/>
                <a:cs typeface="Century Schoolbook"/>
              </a:rPr>
              <a:t>o</a:t>
            </a:r>
            <a:r>
              <a:rPr sz="2200" spc="0" dirty="0" smtClean="0">
                <a:latin typeface="Century Schoolbook"/>
                <a:cs typeface="Century Schoolbook"/>
              </a:rPr>
              <a:t>ssèdent</a:t>
            </a:r>
            <a:endParaRPr sz="2200">
              <a:latin typeface="Century Schoolbook"/>
              <a:cs typeface="Century Schoolboo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479155" y="5686216"/>
            <a:ext cx="307391" cy="304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80"/>
              </a:lnSpc>
              <a:spcBef>
                <a:spcPts val="119"/>
              </a:spcBef>
            </a:pPr>
            <a:r>
              <a:rPr sz="2200" spc="-14" dirty="0" smtClean="0">
                <a:latin typeface="Century Schoolbook"/>
                <a:cs typeface="Century Schoolbook"/>
              </a:rPr>
              <a:t>la</a:t>
            </a:r>
            <a:endParaRPr sz="2200">
              <a:latin typeface="Century Schoolbook"/>
              <a:cs typeface="Century Schoolboo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322691" y="5907012"/>
            <a:ext cx="255347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50"/>
              </a:lnSpc>
              <a:spcBef>
                <a:spcPts val="77"/>
              </a:spcBef>
            </a:pPr>
            <a:r>
              <a:rPr sz="1400" b="1" spc="-4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63</a:t>
            </a:r>
            <a:endParaRPr sz="1400">
              <a:latin typeface="Century Schoolbook"/>
              <a:cs typeface="Century Schoolboo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7892" y="6357093"/>
            <a:ext cx="1949034" cy="304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80"/>
              </a:lnSpc>
              <a:spcBef>
                <a:spcPts val="119"/>
              </a:spcBef>
            </a:pPr>
            <a:r>
              <a:rPr sz="2200" spc="0" dirty="0" smtClean="0">
                <a:latin typeface="Century Schoolbook"/>
                <a:cs typeface="Century Schoolbook"/>
              </a:rPr>
              <a:t>mê</a:t>
            </a:r>
            <a:r>
              <a:rPr sz="2200" spc="4" dirty="0" smtClean="0">
                <a:latin typeface="Century Schoolbook"/>
                <a:cs typeface="Century Schoolbook"/>
              </a:rPr>
              <a:t>m</a:t>
            </a:r>
            <a:r>
              <a:rPr sz="2200" spc="0" dirty="0" smtClean="0">
                <a:latin typeface="Century Schoolbook"/>
                <a:cs typeface="Century Schoolbook"/>
              </a:rPr>
              <a:t>e</a:t>
            </a:r>
            <a:r>
              <a:rPr sz="2200" spc="-25" dirty="0" smtClean="0">
                <a:latin typeface="Century Schoolbook"/>
                <a:cs typeface="Century Schoolbook"/>
              </a:rPr>
              <a:t> </a:t>
            </a:r>
            <a:r>
              <a:rPr sz="2200" spc="0" dirty="0" smtClean="0">
                <a:latin typeface="Century Schoolbook"/>
                <a:cs typeface="Century Schoolbook"/>
              </a:rPr>
              <a:t>horlog</a:t>
            </a:r>
            <a:r>
              <a:rPr sz="2200" spc="9" dirty="0" smtClean="0">
                <a:latin typeface="Century Schoolbook"/>
                <a:cs typeface="Century Schoolbook"/>
              </a:rPr>
              <a:t>e</a:t>
            </a:r>
            <a:r>
              <a:rPr sz="2200" spc="0" dirty="0" smtClean="0">
                <a:latin typeface="Century Schoolbook"/>
                <a:cs typeface="Century Schoolbook"/>
              </a:rPr>
              <a:t>.</a:t>
            </a:r>
            <a:endParaRPr sz="2200">
              <a:latin typeface="Century Schoolbook"/>
              <a:cs typeface="Century Schoolbook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3364865" y="1268742"/>
            <a:ext cx="2592324" cy="9361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590931">
              <a:lnSpc>
                <a:spcPct val="100179"/>
              </a:lnSpc>
              <a:spcBef>
                <a:spcPts val="1242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Co</a:t>
            </a:r>
            <a:r>
              <a:rPr sz="2400" spc="9" dirty="0" smtClean="0">
                <a:latin typeface="Century Schoolbook"/>
                <a:cs typeface="Century Schoolbook"/>
              </a:rPr>
              <a:t>m</a:t>
            </a:r>
            <a:r>
              <a:rPr sz="2400" spc="0" dirty="0" smtClean="0">
                <a:latin typeface="Century Schoolbook"/>
                <a:cs typeface="Century Schoolbook"/>
              </a:rPr>
              <a:t>p</a:t>
            </a:r>
            <a:r>
              <a:rPr sz="2400" spc="4" dirty="0" smtClean="0">
                <a:latin typeface="Century Schoolbook"/>
                <a:cs typeface="Century Schoolbook"/>
              </a:rPr>
              <a:t>t</a:t>
            </a:r>
            <a:r>
              <a:rPr sz="2400" spc="0" dirty="0" smtClean="0">
                <a:latin typeface="Century Schoolbook"/>
                <a:cs typeface="Century Schoolbook"/>
              </a:rPr>
              <a:t>eur</a:t>
            </a:r>
            <a:endParaRPr sz="240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/>
          <p:nvPr/>
        </p:nvSpPr>
        <p:spPr>
          <a:xfrm>
            <a:off x="942975" y="0"/>
            <a:ext cx="47625" cy="6857998"/>
          </a:xfrm>
          <a:custGeom>
            <a:avLst/>
            <a:gdLst/>
            <a:ahLst/>
            <a:cxnLst/>
            <a:rect l="l" t="t" r="r" b="b"/>
            <a:pathLst>
              <a:path w="47625" h="6857998">
                <a:moveTo>
                  <a:pt x="0" y="6857998"/>
                </a:moveTo>
                <a:lnTo>
                  <a:pt x="47625" y="6857998"/>
                </a:lnTo>
                <a:lnTo>
                  <a:pt x="47625" y="0"/>
                </a:lnTo>
                <a:lnTo>
                  <a:pt x="0" y="0"/>
                </a:lnTo>
                <a:lnTo>
                  <a:pt x="0" y="6857998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990600" y="0"/>
            <a:ext cx="150723" cy="6857998"/>
          </a:xfrm>
          <a:custGeom>
            <a:avLst/>
            <a:gdLst/>
            <a:ahLst/>
            <a:cxnLst/>
            <a:rect l="l" t="t" r="r" b="b"/>
            <a:pathLst>
              <a:path w="150723" h="6857998">
                <a:moveTo>
                  <a:pt x="0" y="6857998"/>
                </a:moveTo>
                <a:lnTo>
                  <a:pt x="150723" y="6857998"/>
                </a:lnTo>
                <a:lnTo>
                  <a:pt x="150723" y="0"/>
                </a:lnTo>
                <a:lnTo>
                  <a:pt x="0" y="0"/>
                </a:lnTo>
                <a:lnTo>
                  <a:pt x="0" y="6857998"/>
                </a:lnTo>
                <a:close/>
              </a:path>
            </a:pathLst>
          </a:custGeom>
          <a:solidFill>
            <a:srgbClr val="FFD9C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141323" y="0"/>
            <a:ext cx="77876" cy="6857998"/>
          </a:xfrm>
          <a:custGeom>
            <a:avLst/>
            <a:gdLst/>
            <a:ahLst/>
            <a:cxnLst/>
            <a:rect l="l" t="t" r="r" b="b"/>
            <a:pathLst>
              <a:path w="77876" h="6857998">
                <a:moveTo>
                  <a:pt x="0" y="6857998"/>
                </a:moveTo>
                <a:lnTo>
                  <a:pt x="77876" y="6857998"/>
                </a:lnTo>
                <a:lnTo>
                  <a:pt x="77876" y="0"/>
                </a:lnTo>
                <a:lnTo>
                  <a:pt x="0" y="0"/>
                </a:lnTo>
                <a:lnTo>
                  <a:pt x="0" y="6857998"/>
                </a:lnTo>
                <a:close/>
              </a:path>
            </a:pathLst>
          </a:custGeom>
          <a:solidFill>
            <a:srgbClr val="FFEC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882688" y="0"/>
            <a:ext cx="3136" cy="6857998"/>
          </a:xfrm>
          <a:custGeom>
            <a:avLst/>
            <a:gdLst/>
            <a:ahLst/>
            <a:cxnLst/>
            <a:rect l="l" t="t" r="r" b="b"/>
            <a:pathLst>
              <a:path w="3136" h="6857998">
                <a:moveTo>
                  <a:pt x="0" y="6857998"/>
                </a:moveTo>
                <a:lnTo>
                  <a:pt x="3136" y="6857998"/>
                </a:lnTo>
                <a:lnTo>
                  <a:pt x="3136" y="0"/>
                </a:lnTo>
                <a:lnTo>
                  <a:pt x="0" y="0"/>
                </a:lnTo>
                <a:lnTo>
                  <a:pt x="0" y="6857998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85825" y="0"/>
            <a:ext cx="57150" cy="6857999"/>
          </a:xfrm>
          <a:custGeom>
            <a:avLst/>
            <a:gdLst/>
            <a:ahLst/>
            <a:cxnLst/>
            <a:rect l="l" t="t" r="r" b="b"/>
            <a:pathLst>
              <a:path w="57150" h="6857999">
                <a:moveTo>
                  <a:pt x="57150" y="0"/>
                </a:moveTo>
                <a:lnTo>
                  <a:pt x="0" y="0"/>
                </a:lnTo>
                <a:lnTo>
                  <a:pt x="0" y="6857998"/>
                </a:lnTo>
                <a:lnTo>
                  <a:pt x="57150" y="6857998"/>
                </a:lnTo>
                <a:lnTo>
                  <a:pt x="57150" y="0"/>
                </a:lnTo>
                <a:close/>
              </a:path>
            </a:pathLst>
          </a:custGeom>
          <a:solidFill>
            <a:srgbClr val="FFEC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81000" y="0"/>
            <a:ext cx="444538" cy="6857998"/>
          </a:xfrm>
          <a:custGeom>
            <a:avLst/>
            <a:gdLst/>
            <a:ahLst/>
            <a:cxnLst/>
            <a:rect l="l" t="t" r="r" b="b"/>
            <a:pathLst>
              <a:path w="444538" h="6857998">
                <a:moveTo>
                  <a:pt x="0" y="6857998"/>
                </a:moveTo>
                <a:lnTo>
                  <a:pt x="444538" y="6857998"/>
                </a:lnTo>
                <a:lnTo>
                  <a:pt x="444538" y="0"/>
                </a:lnTo>
                <a:lnTo>
                  <a:pt x="0" y="0"/>
                </a:lnTo>
                <a:lnTo>
                  <a:pt x="0" y="6857998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276339" y="0"/>
            <a:ext cx="104664" cy="6858000"/>
          </a:xfrm>
          <a:custGeom>
            <a:avLst/>
            <a:gdLst/>
            <a:ahLst/>
            <a:cxnLst/>
            <a:rect l="l" t="t" r="r" b="b"/>
            <a:pathLst>
              <a:path w="104664" h="6858000">
                <a:moveTo>
                  <a:pt x="104664" y="0"/>
                </a:moveTo>
                <a:lnTo>
                  <a:pt x="0" y="0"/>
                </a:lnTo>
                <a:lnTo>
                  <a:pt x="0" y="6857998"/>
                </a:lnTo>
                <a:lnTo>
                  <a:pt x="104664" y="6857998"/>
                </a:lnTo>
                <a:lnTo>
                  <a:pt x="104664" y="0"/>
                </a:lnTo>
                <a:close/>
              </a:path>
            </a:pathLst>
          </a:custGeom>
          <a:solidFill>
            <a:srgbClr val="FFD9C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825538" y="0"/>
            <a:ext cx="57150" cy="6857999"/>
          </a:xfrm>
          <a:custGeom>
            <a:avLst/>
            <a:gdLst/>
            <a:ahLst/>
            <a:cxnLst/>
            <a:rect l="l" t="t" r="r" b="b"/>
            <a:pathLst>
              <a:path w="57150" h="6857999">
                <a:moveTo>
                  <a:pt x="57150" y="0"/>
                </a:moveTo>
                <a:lnTo>
                  <a:pt x="0" y="0"/>
                </a:lnTo>
                <a:lnTo>
                  <a:pt x="0" y="6857998"/>
                </a:lnTo>
                <a:lnTo>
                  <a:pt x="57150" y="6857998"/>
                </a:lnTo>
                <a:lnTo>
                  <a:pt x="5715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0668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295400" y="0"/>
            <a:ext cx="76200" cy="6857998"/>
          </a:xfrm>
          <a:custGeom>
            <a:avLst/>
            <a:gdLst/>
            <a:ahLst/>
            <a:cxnLst/>
            <a:rect l="l" t="t" r="r" b="b"/>
            <a:pathLst>
              <a:path w="76200" h="6857998">
                <a:moveTo>
                  <a:pt x="0" y="6857998"/>
                </a:moveTo>
                <a:lnTo>
                  <a:pt x="76200" y="6857998"/>
                </a:lnTo>
                <a:lnTo>
                  <a:pt x="76200" y="0"/>
                </a:lnTo>
                <a:lnTo>
                  <a:pt x="0" y="0"/>
                </a:lnTo>
                <a:lnTo>
                  <a:pt x="0" y="6857998"/>
                </a:lnTo>
                <a:close/>
              </a:path>
            </a:pathLst>
          </a:custGeom>
          <a:solidFill>
            <a:srgbClr val="FFEC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219200" y="0"/>
            <a:ext cx="76200" cy="6858000"/>
          </a:xfrm>
          <a:custGeom>
            <a:avLst/>
            <a:gdLst/>
            <a:ahLst/>
            <a:cxnLst/>
            <a:rect l="l" t="t" r="r" b="b"/>
            <a:pathLst>
              <a:path w="76200" h="6858000">
                <a:moveTo>
                  <a:pt x="76200" y="0"/>
                </a:moveTo>
                <a:lnTo>
                  <a:pt x="0" y="0"/>
                </a:lnTo>
                <a:lnTo>
                  <a:pt x="0" y="6857998"/>
                </a:lnTo>
                <a:lnTo>
                  <a:pt x="76200" y="6857998"/>
                </a:lnTo>
                <a:lnTo>
                  <a:pt x="762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726692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28575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609600" y="3429000"/>
            <a:ext cx="1295400" cy="1295400"/>
          </a:xfrm>
          <a:custGeom>
            <a:avLst/>
            <a:gdLst/>
            <a:ahLst/>
            <a:cxnLst/>
            <a:rect l="l" t="t" r="r" b="b"/>
            <a:pathLst>
              <a:path w="1295400" h="1295400">
                <a:moveTo>
                  <a:pt x="0" y="647700"/>
                </a:moveTo>
                <a:lnTo>
                  <a:pt x="2147" y="700827"/>
                </a:lnTo>
                <a:lnTo>
                  <a:pt x="8477" y="752771"/>
                </a:lnTo>
                <a:lnTo>
                  <a:pt x="18823" y="803364"/>
                </a:lnTo>
                <a:lnTo>
                  <a:pt x="33019" y="852440"/>
                </a:lnTo>
                <a:lnTo>
                  <a:pt x="50898" y="899832"/>
                </a:lnTo>
                <a:lnTo>
                  <a:pt x="72293" y="945374"/>
                </a:lnTo>
                <a:lnTo>
                  <a:pt x="97038" y="988900"/>
                </a:lnTo>
                <a:lnTo>
                  <a:pt x="124966" y="1030242"/>
                </a:lnTo>
                <a:lnTo>
                  <a:pt x="155910" y="1069234"/>
                </a:lnTo>
                <a:lnTo>
                  <a:pt x="189704" y="1105709"/>
                </a:lnTo>
                <a:lnTo>
                  <a:pt x="226181" y="1139501"/>
                </a:lnTo>
                <a:lnTo>
                  <a:pt x="265174" y="1170444"/>
                </a:lnTo>
                <a:lnTo>
                  <a:pt x="306516" y="1198370"/>
                </a:lnTo>
                <a:lnTo>
                  <a:pt x="350041" y="1223113"/>
                </a:lnTo>
                <a:lnTo>
                  <a:pt x="395583" y="1244506"/>
                </a:lnTo>
                <a:lnTo>
                  <a:pt x="442974" y="1262384"/>
                </a:lnTo>
                <a:lnTo>
                  <a:pt x="492048" y="1276578"/>
                </a:lnTo>
                <a:lnTo>
                  <a:pt x="542638" y="1286923"/>
                </a:lnTo>
                <a:lnTo>
                  <a:pt x="594577" y="1293253"/>
                </a:lnTo>
                <a:lnTo>
                  <a:pt x="647700" y="1295400"/>
                </a:lnTo>
                <a:lnTo>
                  <a:pt x="700827" y="1293253"/>
                </a:lnTo>
                <a:lnTo>
                  <a:pt x="752771" y="1286923"/>
                </a:lnTo>
                <a:lnTo>
                  <a:pt x="803364" y="1276578"/>
                </a:lnTo>
                <a:lnTo>
                  <a:pt x="852440" y="1262384"/>
                </a:lnTo>
                <a:lnTo>
                  <a:pt x="899832" y="1244506"/>
                </a:lnTo>
                <a:lnTo>
                  <a:pt x="945374" y="1223113"/>
                </a:lnTo>
                <a:lnTo>
                  <a:pt x="988900" y="1198370"/>
                </a:lnTo>
                <a:lnTo>
                  <a:pt x="1030242" y="1170444"/>
                </a:lnTo>
                <a:lnTo>
                  <a:pt x="1069234" y="1139501"/>
                </a:lnTo>
                <a:lnTo>
                  <a:pt x="1105709" y="1105709"/>
                </a:lnTo>
                <a:lnTo>
                  <a:pt x="1139501" y="1069234"/>
                </a:lnTo>
                <a:lnTo>
                  <a:pt x="1170444" y="1030242"/>
                </a:lnTo>
                <a:lnTo>
                  <a:pt x="1198370" y="988900"/>
                </a:lnTo>
                <a:lnTo>
                  <a:pt x="1223113" y="945374"/>
                </a:lnTo>
                <a:lnTo>
                  <a:pt x="1244506" y="899832"/>
                </a:lnTo>
                <a:lnTo>
                  <a:pt x="1262384" y="852440"/>
                </a:lnTo>
                <a:lnTo>
                  <a:pt x="1276578" y="803364"/>
                </a:lnTo>
                <a:lnTo>
                  <a:pt x="1286923" y="752771"/>
                </a:lnTo>
                <a:lnTo>
                  <a:pt x="1293253" y="700827"/>
                </a:lnTo>
                <a:lnTo>
                  <a:pt x="1295400" y="647700"/>
                </a:lnTo>
                <a:lnTo>
                  <a:pt x="1293253" y="594572"/>
                </a:lnTo>
                <a:lnTo>
                  <a:pt x="1286923" y="542628"/>
                </a:lnTo>
                <a:lnTo>
                  <a:pt x="1276578" y="492035"/>
                </a:lnTo>
                <a:lnTo>
                  <a:pt x="1262384" y="442959"/>
                </a:lnTo>
                <a:lnTo>
                  <a:pt x="1244506" y="395567"/>
                </a:lnTo>
                <a:lnTo>
                  <a:pt x="1223113" y="350025"/>
                </a:lnTo>
                <a:lnTo>
                  <a:pt x="1198370" y="306499"/>
                </a:lnTo>
                <a:lnTo>
                  <a:pt x="1170444" y="265157"/>
                </a:lnTo>
                <a:lnTo>
                  <a:pt x="1139501" y="226165"/>
                </a:lnTo>
                <a:lnTo>
                  <a:pt x="1105709" y="189690"/>
                </a:lnTo>
                <a:lnTo>
                  <a:pt x="1069234" y="155898"/>
                </a:lnTo>
                <a:lnTo>
                  <a:pt x="1030242" y="124955"/>
                </a:lnTo>
                <a:lnTo>
                  <a:pt x="988900" y="97029"/>
                </a:lnTo>
                <a:lnTo>
                  <a:pt x="945374" y="72286"/>
                </a:lnTo>
                <a:lnTo>
                  <a:pt x="899832" y="50893"/>
                </a:lnTo>
                <a:lnTo>
                  <a:pt x="852440" y="33015"/>
                </a:lnTo>
                <a:lnTo>
                  <a:pt x="803364" y="18821"/>
                </a:lnTo>
                <a:lnTo>
                  <a:pt x="752771" y="8476"/>
                </a:lnTo>
                <a:lnTo>
                  <a:pt x="700827" y="2146"/>
                </a:lnTo>
                <a:lnTo>
                  <a:pt x="647700" y="0"/>
                </a:lnTo>
                <a:lnTo>
                  <a:pt x="594577" y="2146"/>
                </a:lnTo>
                <a:lnTo>
                  <a:pt x="542638" y="8476"/>
                </a:lnTo>
                <a:lnTo>
                  <a:pt x="492048" y="18821"/>
                </a:lnTo>
                <a:lnTo>
                  <a:pt x="442974" y="33015"/>
                </a:lnTo>
                <a:lnTo>
                  <a:pt x="395583" y="50893"/>
                </a:lnTo>
                <a:lnTo>
                  <a:pt x="350041" y="72286"/>
                </a:lnTo>
                <a:lnTo>
                  <a:pt x="306516" y="97029"/>
                </a:lnTo>
                <a:lnTo>
                  <a:pt x="265174" y="124955"/>
                </a:lnTo>
                <a:lnTo>
                  <a:pt x="226181" y="155898"/>
                </a:lnTo>
                <a:lnTo>
                  <a:pt x="189704" y="189690"/>
                </a:lnTo>
                <a:lnTo>
                  <a:pt x="155910" y="226165"/>
                </a:lnTo>
                <a:lnTo>
                  <a:pt x="124966" y="265157"/>
                </a:lnTo>
                <a:lnTo>
                  <a:pt x="97038" y="306499"/>
                </a:lnTo>
                <a:lnTo>
                  <a:pt x="72293" y="350025"/>
                </a:lnTo>
                <a:lnTo>
                  <a:pt x="50898" y="395567"/>
                </a:lnTo>
                <a:lnTo>
                  <a:pt x="33019" y="442959"/>
                </a:lnTo>
                <a:lnTo>
                  <a:pt x="18823" y="492035"/>
                </a:lnTo>
                <a:lnTo>
                  <a:pt x="8477" y="542628"/>
                </a:lnTo>
                <a:lnTo>
                  <a:pt x="2147" y="594572"/>
                </a:lnTo>
                <a:lnTo>
                  <a:pt x="0" y="64770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309624" y="4866767"/>
            <a:ext cx="641476" cy="641349"/>
          </a:xfrm>
          <a:custGeom>
            <a:avLst/>
            <a:gdLst/>
            <a:ahLst/>
            <a:cxnLst/>
            <a:rect l="l" t="t" r="r" b="b"/>
            <a:pathLst>
              <a:path w="641476" h="641350">
                <a:moveTo>
                  <a:pt x="0" y="320674"/>
                </a:moveTo>
                <a:lnTo>
                  <a:pt x="1063" y="346983"/>
                </a:lnTo>
                <a:lnTo>
                  <a:pt x="4198" y="372704"/>
                </a:lnTo>
                <a:lnTo>
                  <a:pt x="9323" y="397756"/>
                </a:lnTo>
                <a:lnTo>
                  <a:pt x="16354" y="422056"/>
                </a:lnTo>
                <a:lnTo>
                  <a:pt x="25209" y="445521"/>
                </a:lnTo>
                <a:lnTo>
                  <a:pt x="35805" y="468070"/>
                </a:lnTo>
                <a:lnTo>
                  <a:pt x="48060" y="489620"/>
                </a:lnTo>
                <a:lnTo>
                  <a:pt x="61890" y="510087"/>
                </a:lnTo>
                <a:lnTo>
                  <a:pt x="77214" y="529391"/>
                </a:lnTo>
                <a:lnTo>
                  <a:pt x="93948" y="547449"/>
                </a:lnTo>
                <a:lnTo>
                  <a:pt x="112010" y="564178"/>
                </a:lnTo>
                <a:lnTo>
                  <a:pt x="131316" y="579495"/>
                </a:lnTo>
                <a:lnTo>
                  <a:pt x="151786" y="593320"/>
                </a:lnTo>
                <a:lnTo>
                  <a:pt x="173335" y="605568"/>
                </a:lnTo>
                <a:lnTo>
                  <a:pt x="195881" y="616158"/>
                </a:lnTo>
                <a:lnTo>
                  <a:pt x="219342" y="625007"/>
                </a:lnTo>
                <a:lnTo>
                  <a:pt x="243634" y="632033"/>
                </a:lnTo>
                <a:lnTo>
                  <a:pt x="268675" y="637154"/>
                </a:lnTo>
                <a:lnTo>
                  <a:pt x="294383" y="640287"/>
                </a:lnTo>
                <a:lnTo>
                  <a:pt x="320675" y="641349"/>
                </a:lnTo>
                <a:lnTo>
                  <a:pt x="346984" y="640287"/>
                </a:lnTo>
                <a:lnTo>
                  <a:pt x="372708" y="637154"/>
                </a:lnTo>
                <a:lnTo>
                  <a:pt x="397764" y="632033"/>
                </a:lnTo>
                <a:lnTo>
                  <a:pt x="422069" y="625007"/>
                </a:lnTo>
                <a:lnTo>
                  <a:pt x="445541" y="616158"/>
                </a:lnTo>
                <a:lnTo>
                  <a:pt x="468097" y="605568"/>
                </a:lnTo>
                <a:lnTo>
                  <a:pt x="489655" y="593320"/>
                </a:lnTo>
                <a:lnTo>
                  <a:pt x="510132" y="579495"/>
                </a:lnTo>
                <a:lnTo>
                  <a:pt x="529445" y="564178"/>
                </a:lnTo>
                <a:lnTo>
                  <a:pt x="547512" y="547449"/>
                </a:lnTo>
                <a:lnTo>
                  <a:pt x="564251" y="529391"/>
                </a:lnTo>
                <a:lnTo>
                  <a:pt x="579578" y="510087"/>
                </a:lnTo>
                <a:lnTo>
                  <a:pt x="593411" y="489620"/>
                </a:lnTo>
                <a:lnTo>
                  <a:pt x="605667" y="468070"/>
                </a:lnTo>
                <a:lnTo>
                  <a:pt x="616265" y="445521"/>
                </a:lnTo>
                <a:lnTo>
                  <a:pt x="625121" y="422056"/>
                </a:lnTo>
                <a:lnTo>
                  <a:pt x="632153" y="397756"/>
                </a:lnTo>
                <a:lnTo>
                  <a:pt x="637277" y="372704"/>
                </a:lnTo>
                <a:lnTo>
                  <a:pt x="640413" y="346983"/>
                </a:lnTo>
                <a:lnTo>
                  <a:pt x="641476" y="320674"/>
                </a:lnTo>
                <a:lnTo>
                  <a:pt x="640413" y="294366"/>
                </a:lnTo>
                <a:lnTo>
                  <a:pt x="637277" y="268645"/>
                </a:lnTo>
                <a:lnTo>
                  <a:pt x="632153" y="243593"/>
                </a:lnTo>
                <a:lnTo>
                  <a:pt x="625121" y="219293"/>
                </a:lnTo>
                <a:lnTo>
                  <a:pt x="616265" y="195828"/>
                </a:lnTo>
                <a:lnTo>
                  <a:pt x="605667" y="173279"/>
                </a:lnTo>
                <a:lnTo>
                  <a:pt x="593411" y="151729"/>
                </a:lnTo>
                <a:lnTo>
                  <a:pt x="579578" y="131262"/>
                </a:lnTo>
                <a:lnTo>
                  <a:pt x="564251" y="111958"/>
                </a:lnTo>
                <a:lnTo>
                  <a:pt x="547512" y="93900"/>
                </a:lnTo>
                <a:lnTo>
                  <a:pt x="529445" y="77171"/>
                </a:lnTo>
                <a:lnTo>
                  <a:pt x="510132" y="61854"/>
                </a:lnTo>
                <a:lnTo>
                  <a:pt x="489655" y="48029"/>
                </a:lnTo>
                <a:lnTo>
                  <a:pt x="468097" y="35781"/>
                </a:lnTo>
                <a:lnTo>
                  <a:pt x="445541" y="25191"/>
                </a:lnTo>
                <a:lnTo>
                  <a:pt x="422069" y="16342"/>
                </a:lnTo>
                <a:lnTo>
                  <a:pt x="397764" y="9316"/>
                </a:lnTo>
                <a:lnTo>
                  <a:pt x="372708" y="4195"/>
                </a:lnTo>
                <a:lnTo>
                  <a:pt x="346984" y="1062"/>
                </a:lnTo>
                <a:lnTo>
                  <a:pt x="320675" y="0"/>
                </a:lnTo>
                <a:lnTo>
                  <a:pt x="294383" y="1062"/>
                </a:lnTo>
                <a:lnTo>
                  <a:pt x="268675" y="4195"/>
                </a:lnTo>
                <a:lnTo>
                  <a:pt x="243634" y="9316"/>
                </a:lnTo>
                <a:lnTo>
                  <a:pt x="219342" y="16342"/>
                </a:lnTo>
                <a:lnTo>
                  <a:pt x="195881" y="25191"/>
                </a:lnTo>
                <a:lnTo>
                  <a:pt x="173335" y="35781"/>
                </a:lnTo>
                <a:lnTo>
                  <a:pt x="151786" y="48029"/>
                </a:lnTo>
                <a:lnTo>
                  <a:pt x="131316" y="61854"/>
                </a:lnTo>
                <a:lnTo>
                  <a:pt x="112010" y="77171"/>
                </a:lnTo>
                <a:lnTo>
                  <a:pt x="93948" y="93900"/>
                </a:lnTo>
                <a:lnTo>
                  <a:pt x="77214" y="111958"/>
                </a:lnTo>
                <a:lnTo>
                  <a:pt x="61890" y="131262"/>
                </a:lnTo>
                <a:lnTo>
                  <a:pt x="48060" y="151729"/>
                </a:lnTo>
                <a:lnTo>
                  <a:pt x="35805" y="173279"/>
                </a:lnTo>
                <a:lnTo>
                  <a:pt x="25209" y="195828"/>
                </a:lnTo>
                <a:lnTo>
                  <a:pt x="16354" y="219293"/>
                </a:lnTo>
                <a:lnTo>
                  <a:pt x="9323" y="243593"/>
                </a:lnTo>
                <a:lnTo>
                  <a:pt x="4198" y="268645"/>
                </a:lnTo>
                <a:lnTo>
                  <a:pt x="1063" y="294366"/>
                </a:lnTo>
                <a:lnTo>
                  <a:pt x="0" y="320674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1091082" y="5500624"/>
            <a:ext cx="137159" cy="137172"/>
          </a:xfrm>
          <a:custGeom>
            <a:avLst/>
            <a:gdLst/>
            <a:ahLst/>
            <a:cxnLst/>
            <a:rect l="l" t="t" r="r" b="b"/>
            <a:pathLst>
              <a:path w="137159" h="137172">
                <a:moveTo>
                  <a:pt x="0" y="68579"/>
                </a:moveTo>
                <a:lnTo>
                  <a:pt x="627" y="77902"/>
                </a:lnTo>
                <a:lnTo>
                  <a:pt x="4001" y="91725"/>
                </a:lnTo>
                <a:lnTo>
                  <a:pt x="10013" y="104291"/>
                </a:lnTo>
                <a:lnTo>
                  <a:pt x="18348" y="115283"/>
                </a:lnTo>
                <a:lnTo>
                  <a:pt x="28689" y="124384"/>
                </a:lnTo>
                <a:lnTo>
                  <a:pt x="40719" y="131277"/>
                </a:lnTo>
                <a:lnTo>
                  <a:pt x="54121" y="135646"/>
                </a:lnTo>
                <a:lnTo>
                  <a:pt x="68579" y="137172"/>
                </a:lnTo>
                <a:lnTo>
                  <a:pt x="77899" y="136544"/>
                </a:lnTo>
                <a:lnTo>
                  <a:pt x="91718" y="133169"/>
                </a:lnTo>
                <a:lnTo>
                  <a:pt x="104282" y="127155"/>
                </a:lnTo>
                <a:lnTo>
                  <a:pt x="115272" y="118818"/>
                </a:lnTo>
                <a:lnTo>
                  <a:pt x="124372" y="108475"/>
                </a:lnTo>
                <a:lnTo>
                  <a:pt x="131265" y="96443"/>
                </a:lnTo>
                <a:lnTo>
                  <a:pt x="135633" y="83039"/>
                </a:lnTo>
                <a:lnTo>
                  <a:pt x="137159" y="68579"/>
                </a:lnTo>
                <a:lnTo>
                  <a:pt x="136533" y="59275"/>
                </a:lnTo>
                <a:lnTo>
                  <a:pt x="133159" y="45458"/>
                </a:lnTo>
                <a:lnTo>
                  <a:pt x="127146" y="32894"/>
                </a:lnTo>
                <a:lnTo>
                  <a:pt x="118810" y="21901"/>
                </a:lnTo>
                <a:lnTo>
                  <a:pt x="108468" y="12796"/>
                </a:lnTo>
                <a:lnTo>
                  <a:pt x="96437" y="5899"/>
                </a:lnTo>
                <a:lnTo>
                  <a:pt x="83035" y="1527"/>
                </a:lnTo>
                <a:lnTo>
                  <a:pt x="68579" y="0"/>
                </a:lnTo>
                <a:lnTo>
                  <a:pt x="59267" y="627"/>
                </a:lnTo>
                <a:lnTo>
                  <a:pt x="45443" y="4002"/>
                </a:lnTo>
                <a:lnTo>
                  <a:pt x="32877" y="10019"/>
                </a:lnTo>
                <a:lnTo>
                  <a:pt x="21886" y="18358"/>
                </a:lnTo>
                <a:lnTo>
                  <a:pt x="12785" y="28702"/>
                </a:lnTo>
                <a:lnTo>
                  <a:pt x="5893" y="40733"/>
                </a:lnTo>
                <a:lnTo>
                  <a:pt x="1526" y="54131"/>
                </a:lnTo>
                <a:lnTo>
                  <a:pt x="0" y="6857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664208" y="5788152"/>
            <a:ext cx="274319" cy="274319"/>
          </a:xfrm>
          <a:custGeom>
            <a:avLst/>
            <a:gdLst/>
            <a:ahLst/>
            <a:cxnLst/>
            <a:rect l="l" t="t" r="r" b="b"/>
            <a:pathLst>
              <a:path w="274319" h="274320">
                <a:moveTo>
                  <a:pt x="0" y="137160"/>
                </a:moveTo>
                <a:lnTo>
                  <a:pt x="1254" y="155782"/>
                </a:lnTo>
                <a:lnTo>
                  <a:pt x="3930" y="169880"/>
                </a:lnTo>
                <a:lnTo>
                  <a:pt x="8005" y="183428"/>
                </a:lnTo>
                <a:lnTo>
                  <a:pt x="13401" y="196347"/>
                </a:lnTo>
                <a:lnTo>
                  <a:pt x="20038" y="208559"/>
                </a:lnTo>
                <a:lnTo>
                  <a:pt x="27837" y="219984"/>
                </a:lnTo>
                <a:lnTo>
                  <a:pt x="36717" y="230542"/>
                </a:lnTo>
                <a:lnTo>
                  <a:pt x="46600" y="240156"/>
                </a:lnTo>
                <a:lnTo>
                  <a:pt x="57405" y="248744"/>
                </a:lnTo>
                <a:lnTo>
                  <a:pt x="69053" y="256229"/>
                </a:lnTo>
                <a:lnTo>
                  <a:pt x="81466" y="262530"/>
                </a:lnTo>
                <a:lnTo>
                  <a:pt x="94562" y="267569"/>
                </a:lnTo>
                <a:lnTo>
                  <a:pt x="108263" y="271266"/>
                </a:lnTo>
                <a:lnTo>
                  <a:pt x="122488" y="273543"/>
                </a:lnTo>
                <a:lnTo>
                  <a:pt x="137160" y="274320"/>
                </a:lnTo>
                <a:lnTo>
                  <a:pt x="141212" y="274261"/>
                </a:lnTo>
                <a:lnTo>
                  <a:pt x="155769" y="273066"/>
                </a:lnTo>
                <a:lnTo>
                  <a:pt x="169859" y="270393"/>
                </a:lnTo>
                <a:lnTo>
                  <a:pt x="183402" y="266321"/>
                </a:lnTo>
                <a:lnTo>
                  <a:pt x="196320" y="260929"/>
                </a:lnTo>
                <a:lnTo>
                  <a:pt x="208531" y="254296"/>
                </a:lnTo>
                <a:lnTo>
                  <a:pt x="219957" y="246501"/>
                </a:lnTo>
                <a:lnTo>
                  <a:pt x="230517" y="237625"/>
                </a:lnTo>
                <a:lnTo>
                  <a:pt x="240134" y="227745"/>
                </a:lnTo>
                <a:lnTo>
                  <a:pt x="248726" y="216942"/>
                </a:lnTo>
                <a:lnTo>
                  <a:pt x="256215" y="205294"/>
                </a:lnTo>
                <a:lnTo>
                  <a:pt x="262520" y="192881"/>
                </a:lnTo>
                <a:lnTo>
                  <a:pt x="267563" y="179781"/>
                </a:lnTo>
                <a:lnTo>
                  <a:pt x="271264" y="166075"/>
                </a:lnTo>
                <a:lnTo>
                  <a:pt x="273542" y="151842"/>
                </a:lnTo>
                <a:lnTo>
                  <a:pt x="274319" y="137160"/>
                </a:lnTo>
                <a:lnTo>
                  <a:pt x="274261" y="133104"/>
                </a:lnTo>
                <a:lnTo>
                  <a:pt x="273065" y="118537"/>
                </a:lnTo>
                <a:lnTo>
                  <a:pt x="270389" y="104439"/>
                </a:lnTo>
                <a:lnTo>
                  <a:pt x="266314" y="90891"/>
                </a:lnTo>
                <a:lnTo>
                  <a:pt x="260918" y="77972"/>
                </a:lnTo>
                <a:lnTo>
                  <a:pt x="254281" y="65760"/>
                </a:lnTo>
                <a:lnTo>
                  <a:pt x="246482" y="54335"/>
                </a:lnTo>
                <a:lnTo>
                  <a:pt x="237602" y="43777"/>
                </a:lnTo>
                <a:lnTo>
                  <a:pt x="227719" y="34163"/>
                </a:lnTo>
                <a:lnTo>
                  <a:pt x="216914" y="25575"/>
                </a:lnTo>
                <a:lnTo>
                  <a:pt x="205266" y="18090"/>
                </a:lnTo>
                <a:lnTo>
                  <a:pt x="192853" y="11789"/>
                </a:lnTo>
                <a:lnTo>
                  <a:pt x="179757" y="6750"/>
                </a:lnTo>
                <a:lnTo>
                  <a:pt x="166056" y="3053"/>
                </a:lnTo>
                <a:lnTo>
                  <a:pt x="151831" y="776"/>
                </a:lnTo>
                <a:lnTo>
                  <a:pt x="137160" y="0"/>
                </a:lnTo>
                <a:lnTo>
                  <a:pt x="133107" y="58"/>
                </a:lnTo>
                <a:lnTo>
                  <a:pt x="118550" y="1253"/>
                </a:lnTo>
                <a:lnTo>
                  <a:pt x="104460" y="3926"/>
                </a:lnTo>
                <a:lnTo>
                  <a:pt x="90917" y="7998"/>
                </a:lnTo>
                <a:lnTo>
                  <a:pt x="77999" y="13390"/>
                </a:lnTo>
                <a:lnTo>
                  <a:pt x="65788" y="20023"/>
                </a:lnTo>
                <a:lnTo>
                  <a:pt x="54362" y="27818"/>
                </a:lnTo>
                <a:lnTo>
                  <a:pt x="43802" y="36694"/>
                </a:lnTo>
                <a:lnTo>
                  <a:pt x="34185" y="46574"/>
                </a:lnTo>
                <a:lnTo>
                  <a:pt x="25593" y="57377"/>
                </a:lnTo>
                <a:lnTo>
                  <a:pt x="18104" y="69025"/>
                </a:lnTo>
                <a:lnTo>
                  <a:pt x="11799" y="81438"/>
                </a:lnTo>
                <a:lnTo>
                  <a:pt x="6756" y="94538"/>
                </a:lnTo>
                <a:lnTo>
                  <a:pt x="3055" y="108244"/>
                </a:lnTo>
                <a:lnTo>
                  <a:pt x="777" y="122477"/>
                </a:lnTo>
                <a:lnTo>
                  <a:pt x="0" y="13716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1905000" y="4495800"/>
            <a:ext cx="365760" cy="365760"/>
          </a:xfrm>
          <a:custGeom>
            <a:avLst/>
            <a:gdLst/>
            <a:ahLst/>
            <a:cxnLst/>
            <a:rect l="l" t="t" r="r" b="b"/>
            <a:pathLst>
              <a:path w="365760" h="365760">
                <a:moveTo>
                  <a:pt x="0" y="182880"/>
                </a:moveTo>
                <a:lnTo>
                  <a:pt x="606" y="197874"/>
                </a:lnTo>
                <a:lnTo>
                  <a:pt x="2394" y="212535"/>
                </a:lnTo>
                <a:lnTo>
                  <a:pt x="5317" y="226816"/>
                </a:lnTo>
                <a:lnTo>
                  <a:pt x="9326" y="240670"/>
                </a:lnTo>
                <a:lnTo>
                  <a:pt x="14376" y="254049"/>
                </a:lnTo>
                <a:lnTo>
                  <a:pt x="20419" y="266907"/>
                </a:lnTo>
                <a:lnTo>
                  <a:pt x="27408" y="279197"/>
                </a:lnTo>
                <a:lnTo>
                  <a:pt x="35295" y="290870"/>
                </a:lnTo>
                <a:lnTo>
                  <a:pt x="44034" y="301881"/>
                </a:lnTo>
                <a:lnTo>
                  <a:pt x="53578" y="312181"/>
                </a:lnTo>
                <a:lnTo>
                  <a:pt x="63878" y="321725"/>
                </a:lnTo>
                <a:lnTo>
                  <a:pt x="74889" y="330464"/>
                </a:lnTo>
                <a:lnTo>
                  <a:pt x="86562" y="338351"/>
                </a:lnTo>
                <a:lnTo>
                  <a:pt x="98852" y="345340"/>
                </a:lnTo>
                <a:lnTo>
                  <a:pt x="111710" y="351383"/>
                </a:lnTo>
                <a:lnTo>
                  <a:pt x="125089" y="356433"/>
                </a:lnTo>
                <a:lnTo>
                  <a:pt x="138943" y="360442"/>
                </a:lnTo>
                <a:lnTo>
                  <a:pt x="153224" y="363365"/>
                </a:lnTo>
                <a:lnTo>
                  <a:pt x="167885" y="365153"/>
                </a:lnTo>
                <a:lnTo>
                  <a:pt x="182880" y="365760"/>
                </a:lnTo>
                <a:lnTo>
                  <a:pt x="197874" y="365153"/>
                </a:lnTo>
                <a:lnTo>
                  <a:pt x="212535" y="363365"/>
                </a:lnTo>
                <a:lnTo>
                  <a:pt x="226816" y="360442"/>
                </a:lnTo>
                <a:lnTo>
                  <a:pt x="240670" y="356433"/>
                </a:lnTo>
                <a:lnTo>
                  <a:pt x="254049" y="351383"/>
                </a:lnTo>
                <a:lnTo>
                  <a:pt x="266907" y="345340"/>
                </a:lnTo>
                <a:lnTo>
                  <a:pt x="279197" y="338351"/>
                </a:lnTo>
                <a:lnTo>
                  <a:pt x="290870" y="330464"/>
                </a:lnTo>
                <a:lnTo>
                  <a:pt x="301881" y="321725"/>
                </a:lnTo>
                <a:lnTo>
                  <a:pt x="312181" y="312181"/>
                </a:lnTo>
                <a:lnTo>
                  <a:pt x="321725" y="301881"/>
                </a:lnTo>
                <a:lnTo>
                  <a:pt x="330464" y="290870"/>
                </a:lnTo>
                <a:lnTo>
                  <a:pt x="338351" y="279197"/>
                </a:lnTo>
                <a:lnTo>
                  <a:pt x="345340" y="266907"/>
                </a:lnTo>
                <a:lnTo>
                  <a:pt x="351383" y="254049"/>
                </a:lnTo>
                <a:lnTo>
                  <a:pt x="356433" y="240670"/>
                </a:lnTo>
                <a:lnTo>
                  <a:pt x="360442" y="226816"/>
                </a:lnTo>
                <a:lnTo>
                  <a:pt x="363365" y="212535"/>
                </a:lnTo>
                <a:lnTo>
                  <a:pt x="365153" y="197874"/>
                </a:lnTo>
                <a:lnTo>
                  <a:pt x="365760" y="182880"/>
                </a:lnTo>
                <a:lnTo>
                  <a:pt x="365153" y="167885"/>
                </a:lnTo>
                <a:lnTo>
                  <a:pt x="363365" y="153224"/>
                </a:lnTo>
                <a:lnTo>
                  <a:pt x="360442" y="138943"/>
                </a:lnTo>
                <a:lnTo>
                  <a:pt x="356433" y="125089"/>
                </a:lnTo>
                <a:lnTo>
                  <a:pt x="351383" y="111710"/>
                </a:lnTo>
                <a:lnTo>
                  <a:pt x="345340" y="98852"/>
                </a:lnTo>
                <a:lnTo>
                  <a:pt x="338351" y="86562"/>
                </a:lnTo>
                <a:lnTo>
                  <a:pt x="330464" y="74889"/>
                </a:lnTo>
                <a:lnTo>
                  <a:pt x="321725" y="63878"/>
                </a:lnTo>
                <a:lnTo>
                  <a:pt x="312181" y="53578"/>
                </a:lnTo>
                <a:lnTo>
                  <a:pt x="301881" y="44034"/>
                </a:lnTo>
                <a:lnTo>
                  <a:pt x="290870" y="35295"/>
                </a:lnTo>
                <a:lnTo>
                  <a:pt x="279197" y="27408"/>
                </a:lnTo>
                <a:lnTo>
                  <a:pt x="266907" y="20419"/>
                </a:lnTo>
                <a:lnTo>
                  <a:pt x="254049" y="14376"/>
                </a:lnTo>
                <a:lnTo>
                  <a:pt x="240670" y="9326"/>
                </a:lnTo>
                <a:lnTo>
                  <a:pt x="226816" y="5317"/>
                </a:lnTo>
                <a:lnTo>
                  <a:pt x="212535" y="2394"/>
                </a:lnTo>
                <a:lnTo>
                  <a:pt x="197874" y="606"/>
                </a:lnTo>
                <a:lnTo>
                  <a:pt x="182880" y="0"/>
                </a:lnTo>
                <a:lnTo>
                  <a:pt x="167885" y="606"/>
                </a:lnTo>
                <a:lnTo>
                  <a:pt x="153224" y="2394"/>
                </a:lnTo>
                <a:lnTo>
                  <a:pt x="138943" y="5317"/>
                </a:lnTo>
                <a:lnTo>
                  <a:pt x="125089" y="9326"/>
                </a:lnTo>
                <a:lnTo>
                  <a:pt x="111710" y="14376"/>
                </a:lnTo>
                <a:lnTo>
                  <a:pt x="98852" y="20419"/>
                </a:lnTo>
                <a:lnTo>
                  <a:pt x="86562" y="27408"/>
                </a:lnTo>
                <a:lnTo>
                  <a:pt x="74889" y="35295"/>
                </a:lnTo>
                <a:lnTo>
                  <a:pt x="63878" y="44034"/>
                </a:lnTo>
                <a:lnTo>
                  <a:pt x="53578" y="53578"/>
                </a:lnTo>
                <a:lnTo>
                  <a:pt x="44034" y="63878"/>
                </a:lnTo>
                <a:lnTo>
                  <a:pt x="35295" y="74889"/>
                </a:lnTo>
                <a:lnTo>
                  <a:pt x="27408" y="86562"/>
                </a:lnTo>
                <a:lnTo>
                  <a:pt x="20419" y="98852"/>
                </a:lnTo>
                <a:lnTo>
                  <a:pt x="14376" y="111710"/>
                </a:lnTo>
                <a:lnTo>
                  <a:pt x="9326" y="125089"/>
                </a:lnTo>
                <a:lnTo>
                  <a:pt x="5317" y="138943"/>
                </a:lnTo>
                <a:lnTo>
                  <a:pt x="2394" y="153224"/>
                </a:lnTo>
                <a:lnTo>
                  <a:pt x="606" y="167885"/>
                </a:lnTo>
                <a:lnTo>
                  <a:pt x="0" y="182880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06343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5715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9125331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9091041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699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2689860" y="1223716"/>
            <a:ext cx="2852685" cy="787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6205"/>
              </a:lnSpc>
              <a:spcBef>
                <a:spcPts val="310"/>
              </a:spcBef>
            </a:pPr>
            <a:r>
              <a:rPr sz="60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P</a:t>
            </a:r>
            <a:r>
              <a:rPr sz="4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ARTIE</a:t>
            </a:r>
            <a:endParaRPr sz="4800">
              <a:latin typeface="Century Schoolbook"/>
              <a:cs typeface="Century Schoolboo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616575" y="1223716"/>
            <a:ext cx="1461777" cy="787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6205"/>
              </a:lnSpc>
              <a:spcBef>
                <a:spcPts val="310"/>
              </a:spcBef>
            </a:pPr>
            <a:r>
              <a:rPr sz="600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3.</a:t>
            </a:r>
            <a:r>
              <a:rPr sz="480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</a:t>
            </a:r>
            <a:r>
              <a:rPr sz="60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:</a:t>
            </a:r>
            <a:endParaRPr sz="6000">
              <a:latin typeface="Century Schoolbook"/>
              <a:cs typeface="Century Schoolboo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575560" y="3053284"/>
            <a:ext cx="4612069" cy="787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6200"/>
              </a:lnSpc>
              <a:spcBef>
                <a:spcPts val="310"/>
              </a:spcBef>
            </a:pPr>
            <a:r>
              <a:rPr sz="600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4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OMP</a:t>
            </a:r>
            <a:r>
              <a:rPr sz="4800" b="1" spc="-1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</a:t>
            </a:r>
            <a:r>
              <a:rPr sz="4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EURS</a:t>
            </a:r>
            <a:endParaRPr sz="4800">
              <a:latin typeface="Century Schoolbook"/>
              <a:cs typeface="Century Schoolboo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151126" y="4882459"/>
            <a:ext cx="5461066" cy="787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6205"/>
              </a:lnSpc>
              <a:spcBef>
                <a:spcPts val="310"/>
              </a:spcBef>
            </a:pPr>
            <a:r>
              <a:rPr sz="6000" b="1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</a:t>
            </a:r>
            <a:r>
              <a:rPr sz="4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SYNCHRO</a:t>
            </a:r>
            <a:r>
              <a:rPr sz="4800" b="1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</a:t>
            </a:r>
            <a:r>
              <a:rPr sz="4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ES</a:t>
            </a:r>
            <a:endParaRPr sz="4800">
              <a:latin typeface="Century Schoolbook"/>
              <a:cs typeface="Century Schoolbook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517015" y="5099546"/>
            <a:ext cx="255347" cy="203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50"/>
              </a:lnSpc>
              <a:spcBef>
                <a:spcPts val="77"/>
              </a:spcBef>
            </a:pPr>
            <a:r>
              <a:rPr sz="1400" b="1" spc="-4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64</a:t>
            </a:r>
            <a:endParaRPr sz="140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object 139"/>
          <p:cNvSpPr txBox="1"/>
          <p:nvPr/>
        </p:nvSpPr>
        <p:spPr>
          <a:xfrm>
            <a:off x="7332345" y="5913285"/>
            <a:ext cx="1344168" cy="46804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R="137844" algn="r">
              <a:lnSpc>
                <a:spcPts val="1500"/>
              </a:lnSpc>
              <a:spcBef>
                <a:spcPts val="75"/>
              </a:spcBef>
            </a:pPr>
            <a:r>
              <a:rPr sz="1400" b="1" spc="-4" dirty="0" smtClean="0">
                <a:solidFill>
                  <a:srgbClr val="FFFFFF"/>
                </a:solidFill>
                <a:latin typeface="Century Schoolbook"/>
                <a:cs typeface="Century Schoolbook"/>
              </a:rPr>
              <a:t>65</a:t>
            </a:r>
            <a:endParaRPr sz="1400">
              <a:latin typeface="Century Schoolbook"/>
              <a:cs typeface="Century Schoolbook"/>
            </a:endParaRPr>
          </a:p>
        </p:txBody>
      </p:sp>
      <p:sp>
        <p:nvSpPr>
          <p:cNvPr id="138" name="object 138"/>
          <p:cNvSpPr/>
          <p:nvPr/>
        </p:nvSpPr>
        <p:spPr>
          <a:xfrm>
            <a:off x="87630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381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8763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3556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53340" y="0"/>
            <a:ext cx="0" cy="6857996"/>
          </a:xfrm>
          <a:custGeom>
            <a:avLst/>
            <a:gdLst/>
            <a:ahLst/>
            <a:cxnLst/>
            <a:rect l="l" t="t" r="r" b="b"/>
            <a:pathLst>
              <a:path h="6857996">
                <a:moveTo>
                  <a:pt x="0" y="0"/>
                </a:moveTo>
                <a:lnTo>
                  <a:pt x="0" y="6857996"/>
                </a:lnTo>
              </a:path>
            </a:pathLst>
          </a:custGeom>
          <a:ln w="12700">
            <a:solidFill>
              <a:srgbClr val="FDC3AD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304800" y="0"/>
                </a:moveTo>
                <a:lnTo>
                  <a:pt x="0" y="0"/>
                </a:lnTo>
                <a:lnTo>
                  <a:pt x="0" y="6857998"/>
                </a:lnTo>
                <a:lnTo>
                  <a:pt x="304800" y="6857998"/>
                </a:lnTo>
                <a:lnTo>
                  <a:pt x="304800" y="0"/>
                </a:lnTo>
                <a:close/>
              </a:path>
            </a:pathLst>
          </a:custGeom>
          <a:solidFill>
            <a:srgbClr val="FDC3A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8915400" y="0"/>
            <a:ext cx="0" cy="6857999"/>
          </a:xfrm>
          <a:custGeom>
            <a:avLst/>
            <a:gdLst/>
            <a:ahLst/>
            <a:cxnLst/>
            <a:rect l="l" t="t" r="r" b="b"/>
            <a:pathLst>
              <a:path h="6857999">
                <a:moveTo>
                  <a:pt x="0" y="0"/>
                </a:moveTo>
                <a:lnTo>
                  <a:pt x="0" y="6857998"/>
                </a:lnTo>
              </a:path>
            </a:pathLst>
          </a:custGeom>
          <a:ln w="9525">
            <a:solidFill>
              <a:srgbClr val="FD853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8156448" y="5715000"/>
            <a:ext cx="548640" cy="548640"/>
          </a:xfrm>
          <a:custGeom>
            <a:avLst/>
            <a:gdLst/>
            <a:ahLst/>
            <a:cxnLst/>
            <a:rect l="l" t="t" r="r" b="b"/>
            <a:pathLst>
              <a:path w="548640" h="548639">
                <a:moveTo>
                  <a:pt x="0" y="274319"/>
                </a:moveTo>
                <a:lnTo>
                  <a:pt x="909" y="296817"/>
                </a:lnTo>
                <a:lnTo>
                  <a:pt x="3590" y="318815"/>
                </a:lnTo>
                <a:lnTo>
                  <a:pt x="7971" y="340240"/>
                </a:lnTo>
                <a:lnTo>
                  <a:pt x="13984" y="361024"/>
                </a:lnTo>
                <a:lnTo>
                  <a:pt x="21556" y="381095"/>
                </a:lnTo>
                <a:lnTo>
                  <a:pt x="30617" y="400383"/>
                </a:lnTo>
                <a:lnTo>
                  <a:pt x="41097" y="418818"/>
                </a:lnTo>
                <a:lnTo>
                  <a:pt x="52925" y="436327"/>
                </a:lnTo>
                <a:lnTo>
                  <a:pt x="66030" y="452842"/>
                </a:lnTo>
                <a:lnTo>
                  <a:pt x="80343" y="468291"/>
                </a:lnTo>
                <a:lnTo>
                  <a:pt x="95792" y="482604"/>
                </a:lnTo>
                <a:lnTo>
                  <a:pt x="112306" y="495710"/>
                </a:lnTo>
                <a:lnTo>
                  <a:pt x="129816" y="507539"/>
                </a:lnTo>
                <a:lnTo>
                  <a:pt x="148250" y="518020"/>
                </a:lnTo>
                <a:lnTo>
                  <a:pt x="167538" y="527081"/>
                </a:lnTo>
                <a:lnTo>
                  <a:pt x="187610" y="534654"/>
                </a:lnTo>
                <a:lnTo>
                  <a:pt x="208395" y="540667"/>
                </a:lnTo>
                <a:lnTo>
                  <a:pt x="229821" y="545049"/>
                </a:lnTo>
                <a:lnTo>
                  <a:pt x="251820" y="547730"/>
                </a:lnTo>
                <a:lnTo>
                  <a:pt x="274320" y="548640"/>
                </a:lnTo>
                <a:lnTo>
                  <a:pt x="296819" y="547730"/>
                </a:lnTo>
                <a:lnTo>
                  <a:pt x="318818" y="545049"/>
                </a:lnTo>
                <a:lnTo>
                  <a:pt x="340244" y="540667"/>
                </a:lnTo>
                <a:lnTo>
                  <a:pt x="361029" y="534654"/>
                </a:lnTo>
                <a:lnTo>
                  <a:pt x="381101" y="527081"/>
                </a:lnTo>
                <a:lnTo>
                  <a:pt x="400389" y="518020"/>
                </a:lnTo>
                <a:lnTo>
                  <a:pt x="418823" y="507539"/>
                </a:lnTo>
                <a:lnTo>
                  <a:pt x="436333" y="495710"/>
                </a:lnTo>
                <a:lnTo>
                  <a:pt x="452847" y="482604"/>
                </a:lnTo>
                <a:lnTo>
                  <a:pt x="468296" y="468291"/>
                </a:lnTo>
                <a:lnTo>
                  <a:pt x="482609" y="452842"/>
                </a:lnTo>
                <a:lnTo>
                  <a:pt x="495714" y="436327"/>
                </a:lnTo>
                <a:lnTo>
                  <a:pt x="507542" y="418818"/>
                </a:lnTo>
                <a:lnTo>
                  <a:pt x="518022" y="400383"/>
                </a:lnTo>
                <a:lnTo>
                  <a:pt x="527083" y="381095"/>
                </a:lnTo>
                <a:lnTo>
                  <a:pt x="534655" y="361024"/>
                </a:lnTo>
                <a:lnTo>
                  <a:pt x="540668" y="340240"/>
                </a:lnTo>
                <a:lnTo>
                  <a:pt x="545049" y="318815"/>
                </a:lnTo>
                <a:lnTo>
                  <a:pt x="547730" y="296817"/>
                </a:lnTo>
                <a:lnTo>
                  <a:pt x="548640" y="274319"/>
                </a:lnTo>
                <a:lnTo>
                  <a:pt x="547730" y="251822"/>
                </a:lnTo>
                <a:lnTo>
                  <a:pt x="545049" y="229824"/>
                </a:lnTo>
                <a:lnTo>
                  <a:pt x="540668" y="208399"/>
                </a:lnTo>
                <a:lnTo>
                  <a:pt x="534655" y="187615"/>
                </a:lnTo>
                <a:lnTo>
                  <a:pt x="527083" y="167544"/>
                </a:lnTo>
                <a:lnTo>
                  <a:pt x="518022" y="148256"/>
                </a:lnTo>
                <a:lnTo>
                  <a:pt x="507542" y="129821"/>
                </a:lnTo>
                <a:lnTo>
                  <a:pt x="495714" y="112312"/>
                </a:lnTo>
                <a:lnTo>
                  <a:pt x="482609" y="95797"/>
                </a:lnTo>
                <a:lnTo>
                  <a:pt x="468296" y="80348"/>
                </a:lnTo>
                <a:lnTo>
                  <a:pt x="452847" y="66035"/>
                </a:lnTo>
                <a:lnTo>
                  <a:pt x="436333" y="52929"/>
                </a:lnTo>
                <a:lnTo>
                  <a:pt x="418823" y="41100"/>
                </a:lnTo>
                <a:lnTo>
                  <a:pt x="400389" y="30619"/>
                </a:lnTo>
                <a:lnTo>
                  <a:pt x="381101" y="21558"/>
                </a:lnTo>
                <a:lnTo>
                  <a:pt x="361029" y="13985"/>
                </a:lnTo>
                <a:lnTo>
                  <a:pt x="340244" y="7972"/>
                </a:lnTo>
                <a:lnTo>
                  <a:pt x="318818" y="3590"/>
                </a:lnTo>
                <a:lnTo>
                  <a:pt x="296819" y="909"/>
                </a:lnTo>
                <a:lnTo>
                  <a:pt x="274320" y="0"/>
                </a:lnTo>
                <a:lnTo>
                  <a:pt x="251820" y="909"/>
                </a:lnTo>
                <a:lnTo>
                  <a:pt x="229821" y="3590"/>
                </a:lnTo>
                <a:lnTo>
                  <a:pt x="208395" y="7972"/>
                </a:lnTo>
                <a:lnTo>
                  <a:pt x="187610" y="13985"/>
                </a:lnTo>
                <a:lnTo>
                  <a:pt x="167538" y="21558"/>
                </a:lnTo>
                <a:lnTo>
                  <a:pt x="148250" y="30619"/>
                </a:lnTo>
                <a:lnTo>
                  <a:pt x="129816" y="41100"/>
                </a:lnTo>
                <a:lnTo>
                  <a:pt x="112306" y="52929"/>
                </a:lnTo>
                <a:lnTo>
                  <a:pt x="95792" y="66035"/>
                </a:lnTo>
                <a:lnTo>
                  <a:pt x="80343" y="80348"/>
                </a:lnTo>
                <a:lnTo>
                  <a:pt x="66030" y="95797"/>
                </a:lnTo>
                <a:lnTo>
                  <a:pt x="52925" y="112312"/>
                </a:lnTo>
                <a:lnTo>
                  <a:pt x="41097" y="129821"/>
                </a:lnTo>
                <a:lnTo>
                  <a:pt x="30617" y="148256"/>
                </a:lnTo>
                <a:lnTo>
                  <a:pt x="21556" y="167544"/>
                </a:lnTo>
                <a:lnTo>
                  <a:pt x="13984" y="187615"/>
                </a:lnTo>
                <a:lnTo>
                  <a:pt x="7971" y="208399"/>
                </a:lnTo>
                <a:lnTo>
                  <a:pt x="3590" y="229824"/>
                </a:lnTo>
                <a:lnTo>
                  <a:pt x="909" y="251822"/>
                </a:lnTo>
                <a:lnTo>
                  <a:pt x="0" y="274319"/>
                </a:lnTo>
                <a:close/>
              </a:path>
            </a:pathLst>
          </a:custGeom>
          <a:solidFill>
            <a:srgbClr val="FD853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611555" y="2168855"/>
            <a:ext cx="1344168" cy="468045"/>
          </a:xfrm>
          <a:custGeom>
            <a:avLst/>
            <a:gdLst/>
            <a:ahLst/>
            <a:cxnLst/>
            <a:rect l="l" t="t" r="r" b="b"/>
            <a:pathLst>
              <a:path w="1344168" h="468045">
                <a:moveTo>
                  <a:pt x="0" y="468045"/>
                </a:moveTo>
                <a:lnTo>
                  <a:pt x="1344168" y="468045"/>
                </a:lnTo>
                <a:lnTo>
                  <a:pt x="1344168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FCFA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1955673" y="2168855"/>
            <a:ext cx="1344168" cy="468045"/>
          </a:xfrm>
          <a:custGeom>
            <a:avLst/>
            <a:gdLst/>
            <a:ahLst/>
            <a:cxnLst/>
            <a:rect l="l" t="t" r="r" b="b"/>
            <a:pathLst>
              <a:path w="1344168" h="468045">
                <a:moveTo>
                  <a:pt x="0" y="468045"/>
                </a:moveTo>
                <a:lnTo>
                  <a:pt x="1344168" y="468045"/>
                </a:lnTo>
                <a:lnTo>
                  <a:pt x="1344168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3299841" y="2168855"/>
            <a:ext cx="1344167" cy="468045"/>
          </a:xfrm>
          <a:custGeom>
            <a:avLst/>
            <a:gdLst/>
            <a:ahLst/>
            <a:cxnLst/>
            <a:rect l="l" t="t" r="r" b="b"/>
            <a:pathLst>
              <a:path w="1344167" h="468045">
                <a:moveTo>
                  <a:pt x="0" y="468045"/>
                </a:moveTo>
                <a:lnTo>
                  <a:pt x="1344167" y="468045"/>
                </a:lnTo>
                <a:lnTo>
                  <a:pt x="1344167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CED5E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4644009" y="2168855"/>
            <a:ext cx="1344167" cy="468045"/>
          </a:xfrm>
          <a:custGeom>
            <a:avLst/>
            <a:gdLst/>
            <a:ahLst/>
            <a:cxnLst/>
            <a:rect l="l" t="t" r="r" b="b"/>
            <a:pathLst>
              <a:path w="1344167" h="468045">
                <a:moveTo>
                  <a:pt x="0" y="468045"/>
                </a:moveTo>
                <a:lnTo>
                  <a:pt x="1344167" y="468045"/>
                </a:lnTo>
                <a:lnTo>
                  <a:pt x="1344167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FCFA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5988177" y="2168855"/>
            <a:ext cx="1344168" cy="468045"/>
          </a:xfrm>
          <a:custGeom>
            <a:avLst/>
            <a:gdLst/>
            <a:ahLst/>
            <a:cxnLst/>
            <a:rect l="l" t="t" r="r" b="b"/>
            <a:pathLst>
              <a:path w="1344168" h="468045">
                <a:moveTo>
                  <a:pt x="0" y="468045"/>
                </a:moveTo>
                <a:lnTo>
                  <a:pt x="1344168" y="468045"/>
                </a:lnTo>
                <a:lnTo>
                  <a:pt x="1344168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7332345" y="2168855"/>
            <a:ext cx="1344168" cy="468045"/>
          </a:xfrm>
          <a:custGeom>
            <a:avLst/>
            <a:gdLst/>
            <a:ahLst/>
            <a:cxnLst/>
            <a:rect l="l" t="t" r="r" b="b"/>
            <a:pathLst>
              <a:path w="1344168" h="468045">
                <a:moveTo>
                  <a:pt x="0" y="468045"/>
                </a:moveTo>
                <a:lnTo>
                  <a:pt x="1344168" y="468045"/>
                </a:lnTo>
                <a:lnTo>
                  <a:pt x="1344168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CED5E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611555" y="2636977"/>
            <a:ext cx="1344168" cy="468045"/>
          </a:xfrm>
          <a:custGeom>
            <a:avLst/>
            <a:gdLst/>
            <a:ahLst/>
            <a:cxnLst/>
            <a:rect l="l" t="t" r="r" b="b"/>
            <a:pathLst>
              <a:path w="1344168" h="468045">
                <a:moveTo>
                  <a:pt x="0" y="468045"/>
                </a:moveTo>
                <a:lnTo>
                  <a:pt x="1344168" y="468045"/>
                </a:lnTo>
                <a:lnTo>
                  <a:pt x="1344168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FCFA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1955673" y="2636977"/>
            <a:ext cx="1344168" cy="468045"/>
          </a:xfrm>
          <a:custGeom>
            <a:avLst/>
            <a:gdLst/>
            <a:ahLst/>
            <a:cxnLst/>
            <a:rect l="l" t="t" r="r" b="b"/>
            <a:pathLst>
              <a:path w="1344168" h="468045">
                <a:moveTo>
                  <a:pt x="0" y="468045"/>
                </a:moveTo>
                <a:lnTo>
                  <a:pt x="1344168" y="468045"/>
                </a:lnTo>
                <a:lnTo>
                  <a:pt x="1344168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3299841" y="2636977"/>
            <a:ext cx="1344167" cy="468045"/>
          </a:xfrm>
          <a:custGeom>
            <a:avLst/>
            <a:gdLst/>
            <a:ahLst/>
            <a:cxnLst/>
            <a:rect l="l" t="t" r="r" b="b"/>
            <a:pathLst>
              <a:path w="1344167" h="468045">
                <a:moveTo>
                  <a:pt x="0" y="468045"/>
                </a:moveTo>
                <a:lnTo>
                  <a:pt x="1344167" y="468045"/>
                </a:lnTo>
                <a:lnTo>
                  <a:pt x="1344167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CED5E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4644009" y="2636977"/>
            <a:ext cx="1344167" cy="468045"/>
          </a:xfrm>
          <a:custGeom>
            <a:avLst/>
            <a:gdLst/>
            <a:ahLst/>
            <a:cxnLst/>
            <a:rect l="l" t="t" r="r" b="b"/>
            <a:pathLst>
              <a:path w="1344167" h="468045">
                <a:moveTo>
                  <a:pt x="0" y="468045"/>
                </a:moveTo>
                <a:lnTo>
                  <a:pt x="1344167" y="468045"/>
                </a:lnTo>
                <a:lnTo>
                  <a:pt x="1344167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FCFA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5988177" y="2636977"/>
            <a:ext cx="1344168" cy="468045"/>
          </a:xfrm>
          <a:custGeom>
            <a:avLst/>
            <a:gdLst/>
            <a:ahLst/>
            <a:cxnLst/>
            <a:rect l="l" t="t" r="r" b="b"/>
            <a:pathLst>
              <a:path w="1344168" h="468045">
                <a:moveTo>
                  <a:pt x="0" y="468045"/>
                </a:moveTo>
                <a:lnTo>
                  <a:pt x="1344168" y="468045"/>
                </a:lnTo>
                <a:lnTo>
                  <a:pt x="1344168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7332345" y="2636977"/>
            <a:ext cx="1344168" cy="468045"/>
          </a:xfrm>
          <a:custGeom>
            <a:avLst/>
            <a:gdLst/>
            <a:ahLst/>
            <a:cxnLst/>
            <a:rect l="l" t="t" r="r" b="b"/>
            <a:pathLst>
              <a:path w="1344168" h="468045">
                <a:moveTo>
                  <a:pt x="0" y="468045"/>
                </a:moveTo>
                <a:lnTo>
                  <a:pt x="1344168" y="468045"/>
                </a:lnTo>
                <a:lnTo>
                  <a:pt x="1344168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CED5E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611555" y="3104972"/>
            <a:ext cx="1344168" cy="468045"/>
          </a:xfrm>
          <a:custGeom>
            <a:avLst/>
            <a:gdLst/>
            <a:ahLst/>
            <a:cxnLst/>
            <a:rect l="l" t="t" r="r" b="b"/>
            <a:pathLst>
              <a:path w="1344168" h="468045">
                <a:moveTo>
                  <a:pt x="0" y="468045"/>
                </a:moveTo>
                <a:lnTo>
                  <a:pt x="1344168" y="468045"/>
                </a:lnTo>
                <a:lnTo>
                  <a:pt x="1344168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FCFA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1955673" y="3104972"/>
            <a:ext cx="1344168" cy="468045"/>
          </a:xfrm>
          <a:custGeom>
            <a:avLst/>
            <a:gdLst/>
            <a:ahLst/>
            <a:cxnLst/>
            <a:rect l="l" t="t" r="r" b="b"/>
            <a:pathLst>
              <a:path w="1344168" h="468045">
                <a:moveTo>
                  <a:pt x="0" y="468045"/>
                </a:moveTo>
                <a:lnTo>
                  <a:pt x="1344168" y="468045"/>
                </a:lnTo>
                <a:lnTo>
                  <a:pt x="1344168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3299841" y="3104972"/>
            <a:ext cx="1344167" cy="468045"/>
          </a:xfrm>
          <a:custGeom>
            <a:avLst/>
            <a:gdLst/>
            <a:ahLst/>
            <a:cxnLst/>
            <a:rect l="l" t="t" r="r" b="b"/>
            <a:pathLst>
              <a:path w="1344167" h="468045">
                <a:moveTo>
                  <a:pt x="0" y="468045"/>
                </a:moveTo>
                <a:lnTo>
                  <a:pt x="1344167" y="468045"/>
                </a:lnTo>
                <a:lnTo>
                  <a:pt x="1344167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CED5E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4644009" y="3104972"/>
            <a:ext cx="1344167" cy="468045"/>
          </a:xfrm>
          <a:custGeom>
            <a:avLst/>
            <a:gdLst/>
            <a:ahLst/>
            <a:cxnLst/>
            <a:rect l="l" t="t" r="r" b="b"/>
            <a:pathLst>
              <a:path w="1344167" h="468045">
                <a:moveTo>
                  <a:pt x="0" y="468045"/>
                </a:moveTo>
                <a:lnTo>
                  <a:pt x="1344167" y="468045"/>
                </a:lnTo>
                <a:lnTo>
                  <a:pt x="1344167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FCFA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5988177" y="3104972"/>
            <a:ext cx="1344168" cy="468045"/>
          </a:xfrm>
          <a:custGeom>
            <a:avLst/>
            <a:gdLst/>
            <a:ahLst/>
            <a:cxnLst/>
            <a:rect l="l" t="t" r="r" b="b"/>
            <a:pathLst>
              <a:path w="1344168" h="468045">
                <a:moveTo>
                  <a:pt x="0" y="468045"/>
                </a:moveTo>
                <a:lnTo>
                  <a:pt x="1344168" y="468045"/>
                </a:lnTo>
                <a:lnTo>
                  <a:pt x="1344168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7332345" y="3104972"/>
            <a:ext cx="1344168" cy="468045"/>
          </a:xfrm>
          <a:custGeom>
            <a:avLst/>
            <a:gdLst/>
            <a:ahLst/>
            <a:cxnLst/>
            <a:rect l="l" t="t" r="r" b="b"/>
            <a:pathLst>
              <a:path w="1344168" h="468045">
                <a:moveTo>
                  <a:pt x="0" y="468045"/>
                </a:moveTo>
                <a:lnTo>
                  <a:pt x="1344168" y="468045"/>
                </a:lnTo>
                <a:lnTo>
                  <a:pt x="1344168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CED5E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611555" y="3572967"/>
            <a:ext cx="1344168" cy="468045"/>
          </a:xfrm>
          <a:custGeom>
            <a:avLst/>
            <a:gdLst/>
            <a:ahLst/>
            <a:cxnLst/>
            <a:rect l="l" t="t" r="r" b="b"/>
            <a:pathLst>
              <a:path w="1344168" h="468045">
                <a:moveTo>
                  <a:pt x="0" y="468045"/>
                </a:moveTo>
                <a:lnTo>
                  <a:pt x="1344168" y="468045"/>
                </a:lnTo>
                <a:lnTo>
                  <a:pt x="1344168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FCFA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1955673" y="3572967"/>
            <a:ext cx="1344168" cy="468045"/>
          </a:xfrm>
          <a:custGeom>
            <a:avLst/>
            <a:gdLst/>
            <a:ahLst/>
            <a:cxnLst/>
            <a:rect l="l" t="t" r="r" b="b"/>
            <a:pathLst>
              <a:path w="1344168" h="468045">
                <a:moveTo>
                  <a:pt x="0" y="468045"/>
                </a:moveTo>
                <a:lnTo>
                  <a:pt x="1344168" y="468045"/>
                </a:lnTo>
                <a:lnTo>
                  <a:pt x="1344168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3299841" y="3572967"/>
            <a:ext cx="1344167" cy="468045"/>
          </a:xfrm>
          <a:custGeom>
            <a:avLst/>
            <a:gdLst/>
            <a:ahLst/>
            <a:cxnLst/>
            <a:rect l="l" t="t" r="r" b="b"/>
            <a:pathLst>
              <a:path w="1344167" h="468045">
                <a:moveTo>
                  <a:pt x="0" y="468045"/>
                </a:moveTo>
                <a:lnTo>
                  <a:pt x="1344167" y="468045"/>
                </a:lnTo>
                <a:lnTo>
                  <a:pt x="1344167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CED5E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4644009" y="3572967"/>
            <a:ext cx="1344167" cy="468045"/>
          </a:xfrm>
          <a:custGeom>
            <a:avLst/>
            <a:gdLst/>
            <a:ahLst/>
            <a:cxnLst/>
            <a:rect l="l" t="t" r="r" b="b"/>
            <a:pathLst>
              <a:path w="1344167" h="468045">
                <a:moveTo>
                  <a:pt x="0" y="468045"/>
                </a:moveTo>
                <a:lnTo>
                  <a:pt x="1344167" y="468045"/>
                </a:lnTo>
                <a:lnTo>
                  <a:pt x="1344167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FCFA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5988177" y="3572967"/>
            <a:ext cx="1344168" cy="468045"/>
          </a:xfrm>
          <a:custGeom>
            <a:avLst/>
            <a:gdLst/>
            <a:ahLst/>
            <a:cxnLst/>
            <a:rect l="l" t="t" r="r" b="b"/>
            <a:pathLst>
              <a:path w="1344168" h="468045">
                <a:moveTo>
                  <a:pt x="0" y="468045"/>
                </a:moveTo>
                <a:lnTo>
                  <a:pt x="1344168" y="468045"/>
                </a:lnTo>
                <a:lnTo>
                  <a:pt x="1344168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7332345" y="3572967"/>
            <a:ext cx="1344168" cy="468045"/>
          </a:xfrm>
          <a:custGeom>
            <a:avLst/>
            <a:gdLst/>
            <a:ahLst/>
            <a:cxnLst/>
            <a:rect l="l" t="t" r="r" b="b"/>
            <a:pathLst>
              <a:path w="1344168" h="468045">
                <a:moveTo>
                  <a:pt x="0" y="468045"/>
                </a:moveTo>
                <a:lnTo>
                  <a:pt x="1344168" y="468045"/>
                </a:lnTo>
                <a:lnTo>
                  <a:pt x="1344168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CED5E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611555" y="4041089"/>
            <a:ext cx="1344168" cy="468045"/>
          </a:xfrm>
          <a:custGeom>
            <a:avLst/>
            <a:gdLst/>
            <a:ahLst/>
            <a:cxnLst/>
            <a:rect l="l" t="t" r="r" b="b"/>
            <a:pathLst>
              <a:path w="1344168" h="468045">
                <a:moveTo>
                  <a:pt x="0" y="468045"/>
                </a:moveTo>
                <a:lnTo>
                  <a:pt x="1344168" y="468045"/>
                </a:lnTo>
                <a:lnTo>
                  <a:pt x="1344168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FCFA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1955673" y="4041089"/>
            <a:ext cx="1344168" cy="468045"/>
          </a:xfrm>
          <a:custGeom>
            <a:avLst/>
            <a:gdLst/>
            <a:ahLst/>
            <a:cxnLst/>
            <a:rect l="l" t="t" r="r" b="b"/>
            <a:pathLst>
              <a:path w="1344168" h="468045">
                <a:moveTo>
                  <a:pt x="0" y="468045"/>
                </a:moveTo>
                <a:lnTo>
                  <a:pt x="1344168" y="468045"/>
                </a:lnTo>
                <a:lnTo>
                  <a:pt x="1344168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3299841" y="4041089"/>
            <a:ext cx="1344167" cy="468045"/>
          </a:xfrm>
          <a:custGeom>
            <a:avLst/>
            <a:gdLst/>
            <a:ahLst/>
            <a:cxnLst/>
            <a:rect l="l" t="t" r="r" b="b"/>
            <a:pathLst>
              <a:path w="1344167" h="468045">
                <a:moveTo>
                  <a:pt x="0" y="468045"/>
                </a:moveTo>
                <a:lnTo>
                  <a:pt x="1344167" y="468045"/>
                </a:lnTo>
                <a:lnTo>
                  <a:pt x="1344167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CED5E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4644009" y="4041089"/>
            <a:ext cx="1344167" cy="468045"/>
          </a:xfrm>
          <a:custGeom>
            <a:avLst/>
            <a:gdLst/>
            <a:ahLst/>
            <a:cxnLst/>
            <a:rect l="l" t="t" r="r" b="b"/>
            <a:pathLst>
              <a:path w="1344167" h="468045">
                <a:moveTo>
                  <a:pt x="0" y="468045"/>
                </a:moveTo>
                <a:lnTo>
                  <a:pt x="1344167" y="468045"/>
                </a:lnTo>
                <a:lnTo>
                  <a:pt x="1344167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FCFA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5988177" y="4041089"/>
            <a:ext cx="1344168" cy="468045"/>
          </a:xfrm>
          <a:custGeom>
            <a:avLst/>
            <a:gdLst/>
            <a:ahLst/>
            <a:cxnLst/>
            <a:rect l="l" t="t" r="r" b="b"/>
            <a:pathLst>
              <a:path w="1344168" h="468045">
                <a:moveTo>
                  <a:pt x="0" y="468045"/>
                </a:moveTo>
                <a:lnTo>
                  <a:pt x="1344168" y="468045"/>
                </a:lnTo>
                <a:lnTo>
                  <a:pt x="1344168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7332345" y="4041089"/>
            <a:ext cx="1344168" cy="468045"/>
          </a:xfrm>
          <a:custGeom>
            <a:avLst/>
            <a:gdLst/>
            <a:ahLst/>
            <a:cxnLst/>
            <a:rect l="l" t="t" r="r" b="b"/>
            <a:pathLst>
              <a:path w="1344168" h="468045">
                <a:moveTo>
                  <a:pt x="0" y="468045"/>
                </a:moveTo>
                <a:lnTo>
                  <a:pt x="1344168" y="468045"/>
                </a:lnTo>
                <a:lnTo>
                  <a:pt x="1344168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CED5E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611555" y="4509084"/>
            <a:ext cx="1344168" cy="468045"/>
          </a:xfrm>
          <a:custGeom>
            <a:avLst/>
            <a:gdLst/>
            <a:ahLst/>
            <a:cxnLst/>
            <a:rect l="l" t="t" r="r" b="b"/>
            <a:pathLst>
              <a:path w="1344168" h="468045">
                <a:moveTo>
                  <a:pt x="0" y="468045"/>
                </a:moveTo>
                <a:lnTo>
                  <a:pt x="1344168" y="468045"/>
                </a:lnTo>
                <a:lnTo>
                  <a:pt x="1344168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FCFA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1955673" y="4509084"/>
            <a:ext cx="1344168" cy="468045"/>
          </a:xfrm>
          <a:custGeom>
            <a:avLst/>
            <a:gdLst/>
            <a:ahLst/>
            <a:cxnLst/>
            <a:rect l="l" t="t" r="r" b="b"/>
            <a:pathLst>
              <a:path w="1344168" h="468045">
                <a:moveTo>
                  <a:pt x="0" y="468045"/>
                </a:moveTo>
                <a:lnTo>
                  <a:pt x="1344168" y="468045"/>
                </a:lnTo>
                <a:lnTo>
                  <a:pt x="1344168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3299841" y="4509084"/>
            <a:ext cx="1344167" cy="468045"/>
          </a:xfrm>
          <a:custGeom>
            <a:avLst/>
            <a:gdLst/>
            <a:ahLst/>
            <a:cxnLst/>
            <a:rect l="l" t="t" r="r" b="b"/>
            <a:pathLst>
              <a:path w="1344167" h="468045">
                <a:moveTo>
                  <a:pt x="0" y="468045"/>
                </a:moveTo>
                <a:lnTo>
                  <a:pt x="1344167" y="468045"/>
                </a:lnTo>
                <a:lnTo>
                  <a:pt x="1344167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CED5E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4644009" y="4509084"/>
            <a:ext cx="1344167" cy="468045"/>
          </a:xfrm>
          <a:custGeom>
            <a:avLst/>
            <a:gdLst/>
            <a:ahLst/>
            <a:cxnLst/>
            <a:rect l="l" t="t" r="r" b="b"/>
            <a:pathLst>
              <a:path w="1344167" h="468045">
                <a:moveTo>
                  <a:pt x="0" y="468045"/>
                </a:moveTo>
                <a:lnTo>
                  <a:pt x="1344167" y="468045"/>
                </a:lnTo>
                <a:lnTo>
                  <a:pt x="1344167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FCFA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5988177" y="4509084"/>
            <a:ext cx="1344168" cy="468045"/>
          </a:xfrm>
          <a:custGeom>
            <a:avLst/>
            <a:gdLst/>
            <a:ahLst/>
            <a:cxnLst/>
            <a:rect l="l" t="t" r="r" b="b"/>
            <a:pathLst>
              <a:path w="1344168" h="468045">
                <a:moveTo>
                  <a:pt x="0" y="468045"/>
                </a:moveTo>
                <a:lnTo>
                  <a:pt x="1344168" y="468045"/>
                </a:lnTo>
                <a:lnTo>
                  <a:pt x="1344168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7332345" y="4509084"/>
            <a:ext cx="1344168" cy="468045"/>
          </a:xfrm>
          <a:custGeom>
            <a:avLst/>
            <a:gdLst/>
            <a:ahLst/>
            <a:cxnLst/>
            <a:rect l="l" t="t" r="r" b="b"/>
            <a:pathLst>
              <a:path w="1344168" h="468045">
                <a:moveTo>
                  <a:pt x="0" y="468045"/>
                </a:moveTo>
                <a:lnTo>
                  <a:pt x="1344168" y="468045"/>
                </a:lnTo>
                <a:lnTo>
                  <a:pt x="1344168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CED5E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611555" y="4977206"/>
            <a:ext cx="1344168" cy="468045"/>
          </a:xfrm>
          <a:custGeom>
            <a:avLst/>
            <a:gdLst/>
            <a:ahLst/>
            <a:cxnLst/>
            <a:rect l="l" t="t" r="r" b="b"/>
            <a:pathLst>
              <a:path w="1344168" h="468045">
                <a:moveTo>
                  <a:pt x="0" y="468045"/>
                </a:moveTo>
                <a:lnTo>
                  <a:pt x="1344168" y="468045"/>
                </a:lnTo>
                <a:lnTo>
                  <a:pt x="1344168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FCFA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1955673" y="4977206"/>
            <a:ext cx="1344168" cy="468045"/>
          </a:xfrm>
          <a:custGeom>
            <a:avLst/>
            <a:gdLst/>
            <a:ahLst/>
            <a:cxnLst/>
            <a:rect l="l" t="t" r="r" b="b"/>
            <a:pathLst>
              <a:path w="1344168" h="468045">
                <a:moveTo>
                  <a:pt x="0" y="468045"/>
                </a:moveTo>
                <a:lnTo>
                  <a:pt x="1344168" y="468045"/>
                </a:lnTo>
                <a:lnTo>
                  <a:pt x="1344168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3299841" y="4977206"/>
            <a:ext cx="1344167" cy="468045"/>
          </a:xfrm>
          <a:custGeom>
            <a:avLst/>
            <a:gdLst/>
            <a:ahLst/>
            <a:cxnLst/>
            <a:rect l="l" t="t" r="r" b="b"/>
            <a:pathLst>
              <a:path w="1344167" h="468045">
                <a:moveTo>
                  <a:pt x="0" y="468045"/>
                </a:moveTo>
                <a:lnTo>
                  <a:pt x="1344167" y="468045"/>
                </a:lnTo>
                <a:lnTo>
                  <a:pt x="1344167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CED5E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4644009" y="4977206"/>
            <a:ext cx="1344167" cy="468045"/>
          </a:xfrm>
          <a:custGeom>
            <a:avLst/>
            <a:gdLst/>
            <a:ahLst/>
            <a:cxnLst/>
            <a:rect l="l" t="t" r="r" b="b"/>
            <a:pathLst>
              <a:path w="1344167" h="468045">
                <a:moveTo>
                  <a:pt x="0" y="468045"/>
                </a:moveTo>
                <a:lnTo>
                  <a:pt x="1344167" y="468045"/>
                </a:lnTo>
                <a:lnTo>
                  <a:pt x="1344167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FCFA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5988177" y="4977206"/>
            <a:ext cx="1344168" cy="468045"/>
          </a:xfrm>
          <a:custGeom>
            <a:avLst/>
            <a:gdLst/>
            <a:ahLst/>
            <a:cxnLst/>
            <a:rect l="l" t="t" r="r" b="b"/>
            <a:pathLst>
              <a:path w="1344168" h="468045">
                <a:moveTo>
                  <a:pt x="0" y="468045"/>
                </a:moveTo>
                <a:lnTo>
                  <a:pt x="1344168" y="468045"/>
                </a:lnTo>
                <a:lnTo>
                  <a:pt x="1344168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7332345" y="4977206"/>
            <a:ext cx="1344168" cy="468045"/>
          </a:xfrm>
          <a:custGeom>
            <a:avLst/>
            <a:gdLst/>
            <a:ahLst/>
            <a:cxnLst/>
            <a:rect l="l" t="t" r="r" b="b"/>
            <a:pathLst>
              <a:path w="1344168" h="468045">
                <a:moveTo>
                  <a:pt x="0" y="468045"/>
                </a:moveTo>
                <a:lnTo>
                  <a:pt x="1344168" y="468045"/>
                </a:lnTo>
                <a:lnTo>
                  <a:pt x="1344168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CED5E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611555" y="5445226"/>
            <a:ext cx="1344168" cy="468045"/>
          </a:xfrm>
          <a:custGeom>
            <a:avLst/>
            <a:gdLst/>
            <a:ahLst/>
            <a:cxnLst/>
            <a:rect l="l" t="t" r="r" b="b"/>
            <a:pathLst>
              <a:path w="1344168" h="468045">
                <a:moveTo>
                  <a:pt x="0" y="468045"/>
                </a:moveTo>
                <a:lnTo>
                  <a:pt x="1344168" y="468045"/>
                </a:lnTo>
                <a:lnTo>
                  <a:pt x="1344168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FCFA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1955673" y="5445226"/>
            <a:ext cx="1344168" cy="468045"/>
          </a:xfrm>
          <a:custGeom>
            <a:avLst/>
            <a:gdLst/>
            <a:ahLst/>
            <a:cxnLst/>
            <a:rect l="l" t="t" r="r" b="b"/>
            <a:pathLst>
              <a:path w="1344168" h="468045">
                <a:moveTo>
                  <a:pt x="0" y="468045"/>
                </a:moveTo>
                <a:lnTo>
                  <a:pt x="1344168" y="468045"/>
                </a:lnTo>
                <a:lnTo>
                  <a:pt x="1344168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3299841" y="5445226"/>
            <a:ext cx="1344167" cy="468045"/>
          </a:xfrm>
          <a:custGeom>
            <a:avLst/>
            <a:gdLst/>
            <a:ahLst/>
            <a:cxnLst/>
            <a:rect l="l" t="t" r="r" b="b"/>
            <a:pathLst>
              <a:path w="1344167" h="468045">
                <a:moveTo>
                  <a:pt x="0" y="468045"/>
                </a:moveTo>
                <a:lnTo>
                  <a:pt x="1344167" y="468045"/>
                </a:lnTo>
                <a:lnTo>
                  <a:pt x="1344167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CED5E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4644009" y="5445226"/>
            <a:ext cx="1344167" cy="468045"/>
          </a:xfrm>
          <a:custGeom>
            <a:avLst/>
            <a:gdLst/>
            <a:ahLst/>
            <a:cxnLst/>
            <a:rect l="l" t="t" r="r" b="b"/>
            <a:pathLst>
              <a:path w="1344167" h="468045">
                <a:moveTo>
                  <a:pt x="0" y="468045"/>
                </a:moveTo>
                <a:lnTo>
                  <a:pt x="1344167" y="468045"/>
                </a:lnTo>
                <a:lnTo>
                  <a:pt x="1344167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FCFA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5988177" y="5445226"/>
            <a:ext cx="1344168" cy="468045"/>
          </a:xfrm>
          <a:custGeom>
            <a:avLst/>
            <a:gdLst/>
            <a:ahLst/>
            <a:cxnLst/>
            <a:rect l="l" t="t" r="r" b="b"/>
            <a:pathLst>
              <a:path w="1344168" h="468045">
                <a:moveTo>
                  <a:pt x="0" y="468045"/>
                </a:moveTo>
                <a:lnTo>
                  <a:pt x="1344168" y="468045"/>
                </a:lnTo>
                <a:lnTo>
                  <a:pt x="1344168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7332345" y="5445226"/>
            <a:ext cx="1344168" cy="468045"/>
          </a:xfrm>
          <a:custGeom>
            <a:avLst/>
            <a:gdLst/>
            <a:ahLst/>
            <a:cxnLst/>
            <a:rect l="l" t="t" r="r" b="b"/>
            <a:pathLst>
              <a:path w="1344168" h="468045">
                <a:moveTo>
                  <a:pt x="0" y="468045"/>
                </a:moveTo>
                <a:lnTo>
                  <a:pt x="1344168" y="468045"/>
                </a:lnTo>
                <a:lnTo>
                  <a:pt x="1344168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CED5E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611555" y="5913285"/>
            <a:ext cx="1344168" cy="468045"/>
          </a:xfrm>
          <a:custGeom>
            <a:avLst/>
            <a:gdLst/>
            <a:ahLst/>
            <a:cxnLst/>
            <a:rect l="l" t="t" r="r" b="b"/>
            <a:pathLst>
              <a:path w="1344168" h="468045">
                <a:moveTo>
                  <a:pt x="0" y="468045"/>
                </a:moveTo>
                <a:lnTo>
                  <a:pt x="1344168" y="468045"/>
                </a:lnTo>
                <a:lnTo>
                  <a:pt x="1344168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FCFA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1955673" y="5913285"/>
            <a:ext cx="1344168" cy="468045"/>
          </a:xfrm>
          <a:custGeom>
            <a:avLst/>
            <a:gdLst/>
            <a:ahLst/>
            <a:cxnLst/>
            <a:rect l="l" t="t" r="r" b="b"/>
            <a:pathLst>
              <a:path w="1344168" h="468045">
                <a:moveTo>
                  <a:pt x="0" y="468045"/>
                </a:moveTo>
                <a:lnTo>
                  <a:pt x="1344168" y="468045"/>
                </a:lnTo>
                <a:lnTo>
                  <a:pt x="1344168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3299841" y="5913285"/>
            <a:ext cx="1344167" cy="468045"/>
          </a:xfrm>
          <a:custGeom>
            <a:avLst/>
            <a:gdLst/>
            <a:ahLst/>
            <a:cxnLst/>
            <a:rect l="l" t="t" r="r" b="b"/>
            <a:pathLst>
              <a:path w="1344167" h="468045">
                <a:moveTo>
                  <a:pt x="0" y="468045"/>
                </a:moveTo>
                <a:lnTo>
                  <a:pt x="1344167" y="468045"/>
                </a:lnTo>
                <a:lnTo>
                  <a:pt x="1344167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CED5E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4644009" y="5913285"/>
            <a:ext cx="1344167" cy="468045"/>
          </a:xfrm>
          <a:custGeom>
            <a:avLst/>
            <a:gdLst/>
            <a:ahLst/>
            <a:cxnLst/>
            <a:rect l="l" t="t" r="r" b="b"/>
            <a:pathLst>
              <a:path w="1344167" h="468045">
                <a:moveTo>
                  <a:pt x="0" y="468045"/>
                </a:moveTo>
                <a:lnTo>
                  <a:pt x="1344167" y="468045"/>
                </a:lnTo>
                <a:lnTo>
                  <a:pt x="1344167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FFCFA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5988177" y="5913285"/>
            <a:ext cx="1344168" cy="468045"/>
          </a:xfrm>
          <a:custGeom>
            <a:avLst/>
            <a:gdLst/>
            <a:ahLst/>
            <a:cxnLst/>
            <a:rect l="l" t="t" r="r" b="b"/>
            <a:pathLst>
              <a:path w="1344168" h="468045">
                <a:moveTo>
                  <a:pt x="0" y="468045"/>
                </a:moveTo>
                <a:lnTo>
                  <a:pt x="1344168" y="468045"/>
                </a:lnTo>
                <a:lnTo>
                  <a:pt x="1344168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ACC1E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7332345" y="5913285"/>
            <a:ext cx="1344168" cy="468045"/>
          </a:xfrm>
          <a:custGeom>
            <a:avLst/>
            <a:gdLst/>
            <a:ahLst/>
            <a:cxnLst/>
            <a:rect l="l" t="t" r="r" b="b"/>
            <a:pathLst>
              <a:path w="1344168" h="468045">
                <a:moveTo>
                  <a:pt x="0" y="468045"/>
                </a:moveTo>
                <a:lnTo>
                  <a:pt x="1344168" y="468045"/>
                </a:lnTo>
                <a:lnTo>
                  <a:pt x="1344168" y="0"/>
                </a:lnTo>
                <a:lnTo>
                  <a:pt x="0" y="0"/>
                </a:lnTo>
                <a:lnTo>
                  <a:pt x="0" y="468045"/>
                </a:lnTo>
                <a:close/>
              </a:path>
            </a:pathLst>
          </a:custGeom>
          <a:solidFill>
            <a:srgbClr val="CED5E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1955673" y="2162555"/>
            <a:ext cx="0" cy="4225124"/>
          </a:xfrm>
          <a:custGeom>
            <a:avLst/>
            <a:gdLst/>
            <a:ahLst/>
            <a:cxnLst/>
            <a:rect l="l" t="t" r="r" b="b"/>
            <a:pathLst>
              <a:path h="4225124">
                <a:moveTo>
                  <a:pt x="0" y="0"/>
                </a:moveTo>
                <a:lnTo>
                  <a:pt x="0" y="4225124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3299841" y="2162555"/>
            <a:ext cx="0" cy="4225124"/>
          </a:xfrm>
          <a:custGeom>
            <a:avLst/>
            <a:gdLst/>
            <a:ahLst/>
            <a:cxnLst/>
            <a:rect l="l" t="t" r="r" b="b"/>
            <a:pathLst>
              <a:path h="4225124">
                <a:moveTo>
                  <a:pt x="0" y="0"/>
                </a:moveTo>
                <a:lnTo>
                  <a:pt x="0" y="4225124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4644009" y="1694434"/>
            <a:ext cx="0" cy="4693246"/>
          </a:xfrm>
          <a:custGeom>
            <a:avLst/>
            <a:gdLst/>
            <a:ahLst/>
            <a:cxnLst/>
            <a:rect l="l" t="t" r="r" b="b"/>
            <a:pathLst>
              <a:path h="4693246">
                <a:moveTo>
                  <a:pt x="0" y="0"/>
                </a:moveTo>
                <a:lnTo>
                  <a:pt x="0" y="4693246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5988177" y="2162555"/>
            <a:ext cx="0" cy="4225124"/>
          </a:xfrm>
          <a:custGeom>
            <a:avLst/>
            <a:gdLst/>
            <a:ahLst/>
            <a:cxnLst/>
            <a:rect l="l" t="t" r="r" b="b"/>
            <a:pathLst>
              <a:path h="4225124">
                <a:moveTo>
                  <a:pt x="0" y="0"/>
                </a:moveTo>
                <a:lnTo>
                  <a:pt x="0" y="4225124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7332345" y="2162555"/>
            <a:ext cx="0" cy="4225124"/>
          </a:xfrm>
          <a:custGeom>
            <a:avLst/>
            <a:gdLst/>
            <a:ahLst/>
            <a:cxnLst/>
            <a:rect l="l" t="t" r="r" b="b"/>
            <a:pathLst>
              <a:path h="4225124">
                <a:moveTo>
                  <a:pt x="0" y="0"/>
                </a:moveTo>
                <a:lnTo>
                  <a:pt x="0" y="4225124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605205" y="2168905"/>
            <a:ext cx="8077657" cy="0"/>
          </a:xfrm>
          <a:custGeom>
            <a:avLst/>
            <a:gdLst/>
            <a:ahLst/>
            <a:cxnLst/>
            <a:rect l="l" t="t" r="r" b="b"/>
            <a:pathLst>
              <a:path w="8077657">
                <a:moveTo>
                  <a:pt x="0" y="0"/>
                </a:moveTo>
                <a:lnTo>
                  <a:pt x="8077657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605205" y="2636901"/>
            <a:ext cx="8077657" cy="0"/>
          </a:xfrm>
          <a:custGeom>
            <a:avLst/>
            <a:gdLst/>
            <a:ahLst/>
            <a:cxnLst/>
            <a:rect l="l" t="t" r="r" b="b"/>
            <a:pathLst>
              <a:path w="8077657">
                <a:moveTo>
                  <a:pt x="0" y="0"/>
                </a:moveTo>
                <a:lnTo>
                  <a:pt x="8077657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605205" y="3105023"/>
            <a:ext cx="8077657" cy="0"/>
          </a:xfrm>
          <a:custGeom>
            <a:avLst/>
            <a:gdLst/>
            <a:ahLst/>
            <a:cxnLst/>
            <a:rect l="l" t="t" r="r" b="b"/>
            <a:pathLst>
              <a:path w="8077657">
                <a:moveTo>
                  <a:pt x="0" y="0"/>
                </a:moveTo>
                <a:lnTo>
                  <a:pt x="8077657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605205" y="3573017"/>
            <a:ext cx="8077657" cy="0"/>
          </a:xfrm>
          <a:custGeom>
            <a:avLst/>
            <a:gdLst/>
            <a:ahLst/>
            <a:cxnLst/>
            <a:rect l="l" t="t" r="r" b="b"/>
            <a:pathLst>
              <a:path w="8077657">
                <a:moveTo>
                  <a:pt x="0" y="0"/>
                </a:moveTo>
                <a:lnTo>
                  <a:pt x="8077657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605205" y="4041013"/>
            <a:ext cx="8077657" cy="0"/>
          </a:xfrm>
          <a:custGeom>
            <a:avLst/>
            <a:gdLst/>
            <a:ahLst/>
            <a:cxnLst/>
            <a:rect l="l" t="t" r="r" b="b"/>
            <a:pathLst>
              <a:path w="8077657">
                <a:moveTo>
                  <a:pt x="0" y="0"/>
                </a:moveTo>
                <a:lnTo>
                  <a:pt x="8077657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605205" y="4509135"/>
            <a:ext cx="8077657" cy="0"/>
          </a:xfrm>
          <a:custGeom>
            <a:avLst/>
            <a:gdLst/>
            <a:ahLst/>
            <a:cxnLst/>
            <a:rect l="l" t="t" r="r" b="b"/>
            <a:pathLst>
              <a:path w="8077657">
                <a:moveTo>
                  <a:pt x="0" y="0"/>
                </a:moveTo>
                <a:lnTo>
                  <a:pt x="8077657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605205" y="4977130"/>
            <a:ext cx="8077657" cy="0"/>
          </a:xfrm>
          <a:custGeom>
            <a:avLst/>
            <a:gdLst/>
            <a:ahLst/>
            <a:cxnLst/>
            <a:rect l="l" t="t" r="r" b="b"/>
            <a:pathLst>
              <a:path w="8077657">
                <a:moveTo>
                  <a:pt x="0" y="0"/>
                </a:moveTo>
                <a:lnTo>
                  <a:pt x="8077657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605205" y="5445252"/>
            <a:ext cx="8077657" cy="0"/>
          </a:xfrm>
          <a:custGeom>
            <a:avLst/>
            <a:gdLst/>
            <a:ahLst/>
            <a:cxnLst/>
            <a:rect l="l" t="t" r="r" b="b"/>
            <a:pathLst>
              <a:path w="8077657">
                <a:moveTo>
                  <a:pt x="0" y="0"/>
                </a:moveTo>
                <a:lnTo>
                  <a:pt x="8077657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605205" y="5913272"/>
            <a:ext cx="8077657" cy="0"/>
          </a:xfrm>
          <a:custGeom>
            <a:avLst/>
            <a:gdLst/>
            <a:ahLst/>
            <a:cxnLst/>
            <a:rect l="l" t="t" r="r" b="b"/>
            <a:pathLst>
              <a:path w="8077657">
                <a:moveTo>
                  <a:pt x="0" y="0"/>
                </a:moveTo>
                <a:lnTo>
                  <a:pt x="8077657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611555" y="1694434"/>
            <a:ext cx="0" cy="4693246"/>
          </a:xfrm>
          <a:custGeom>
            <a:avLst/>
            <a:gdLst/>
            <a:ahLst/>
            <a:cxnLst/>
            <a:rect l="l" t="t" r="r" b="b"/>
            <a:pathLst>
              <a:path h="4693246">
                <a:moveTo>
                  <a:pt x="0" y="0"/>
                </a:moveTo>
                <a:lnTo>
                  <a:pt x="0" y="4693246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8676513" y="1694434"/>
            <a:ext cx="0" cy="4693246"/>
          </a:xfrm>
          <a:custGeom>
            <a:avLst/>
            <a:gdLst/>
            <a:ahLst/>
            <a:cxnLst/>
            <a:rect l="l" t="t" r="r" b="b"/>
            <a:pathLst>
              <a:path h="4693246">
                <a:moveTo>
                  <a:pt x="0" y="0"/>
                </a:moveTo>
                <a:lnTo>
                  <a:pt x="0" y="4693246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605205" y="1700784"/>
            <a:ext cx="8077657" cy="0"/>
          </a:xfrm>
          <a:custGeom>
            <a:avLst/>
            <a:gdLst/>
            <a:ahLst/>
            <a:cxnLst/>
            <a:rect l="l" t="t" r="r" b="b"/>
            <a:pathLst>
              <a:path w="8077657">
                <a:moveTo>
                  <a:pt x="0" y="0"/>
                </a:moveTo>
                <a:lnTo>
                  <a:pt x="8077657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605205" y="6381330"/>
            <a:ext cx="8077657" cy="0"/>
          </a:xfrm>
          <a:custGeom>
            <a:avLst/>
            <a:gdLst/>
            <a:ahLst/>
            <a:cxnLst/>
            <a:rect l="l" t="t" r="r" b="b"/>
            <a:pathLst>
              <a:path w="8077657">
                <a:moveTo>
                  <a:pt x="0" y="0"/>
                </a:moveTo>
                <a:lnTo>
                  <a:pt x="8077657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" name="object 60"/>
          <p:cNvSpPr txBox="1"/>
          <p:nvPr/>
        </p:nvSpPr>
        <p:spPr>
          <a:xfrm>
            <a:off x="1791970" y="220055"/>
            <a:ext cx="5936590" cy="4702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700"/>
              </a:lnSpc>
              <a:spcBef>
                <a:spcPts val="185"/>
              </a:spcBef>
            </a:pPr>
            <a:r>
              <a:rPr sz="3500" b="1" spc="-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OM</a:t>
            </a:r>
            <a:r>
              <a:rPr sz="28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P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</a:t>
            </a:r>
            <a:r>
              <a:rPr sz="28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URS</a:t>
            </a:r>
            <a:r>
              <a:rPr sz="2800" b="1" spc="21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35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A</a:t>
            </a:r>
            <a:r>
              <a:rPr sz="2800" b="1" spc="-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S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YNCHRO</a:t>
            </a:r>
            <a:r>
              <a:rPr sz="2800" b="1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N</a:t>
            </a:r>
            <a:r>
              <a:rPr sz="2800" b="1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ES</a:t>
            </a:r>
            <a:endParaRPr sz="2800">
              <a:latin typeface="Century Schoolbook"/>
              <a:cs typeface="Century Schoolbook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7063740" y="784819"/>
            <a:ext cx="409932" cy="3897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070"/>
              </a:lnSpc>
              <a:spcBef>
                <a:spcPts val="153"/>
              </a:spcBef>
            </a:pPr>
            <a:r>
              <a:rPr sz="2800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2</a:t>
            </a:r>
            <a:r>
              <a:rPr sz="2775" spc="0" baseline="2547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3</a:t>
            </a:r>
            <a:endParaRPr sz="1850">
              <a:latin typeface="Century Schoolbook"/>
              <a:cs typeface="Century Schoolbook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2033270" y="793599"/>
            <a:ext cx="5009868" cy="381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000"/>
              </a:lnSpc>
              <a:spcBef>
                <a:spcPts val="150"/>
              </a:spcBef>
            </a:pPr>
            <a:r>
              <a:rPr sz="28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2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XE</a:t>
            </a:r>
            <a:r>
              <a:rPr sz="2200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M</a:t>
            </a:r>
            <a:r>
              <a:rPr sz="22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P</a:t>
            </a:r>
            <a:r>
              <a:rPr sz="2200" spc="9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LE</a:t>
            </a:r>
            <a:r>
              <a:rPr sz="28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:</a:t>
            </a:r>
            <a:r>
              <a:rPr sz="2800" spc="42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8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C</a:t>
            </a:r>
            <a:r>
              <a:rPr sz="22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OM</a:t>
            </a:r>
            <a:r>
              <a:rPr sz="2200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P</a:t>
            </a:r>
            <a:r>
              <a:rPr sz="22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T</a:t>
            </a:r>
            <a:r>
              <a:rPr sz="2200" spc="4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E</a:t>
            </a:r>
            <a:r>
              <a:rPr sz="22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UR</a:t>
            </a:r>
            <a:r>
              <a:rPr sz="2200" spc="271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 </a:t>
            </a:r>
            <a:r>
              <a:rPr sz="2200" spc="0" dirty="0" smtClean="0">
                <a:solidFill>
                  <a:srgbClr val="565F6C"/>
                </a:solidFill>
                <a:latin typeface="Century Schoolbook"/>
                <a:cs typeface="Century Schoolbook"/>
              </a:rPr>
              <a:t>MODULO</a:t>
            </a:r>
            <a:endParaRPr sz="2200">
              <a:latin typeface="Century Schoolbook"/>
              <a:cs typeface="Century Schoolbook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611555" y="1700784"/>
            <a:ext cx="4032453" cy="4681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882599">
              <a:lnSpc>
                <a:spcPct val="100179"/>
              </a:lnSpc>
              <a:spcBef>
                <a:spcPts val="355"/>
              </a:spcBef>
            </a:pPr>
            <a:r>
              <a:rPr sz="2400" b="1" spc="0" dirty="0" smtClean="0">
                <a:latin typeface="Century Schoolbook"/>
                <a:cs typeface="Century Schoolbook"/>
              </a:rPr>
              <a:t>Ét</a:t>
            </a:r>
            <a:r>
              <a:rPr sz="2400" b="1" spc="-9" dirty="0" smtClean="0">
                <a:latin typeface="Century Schoolbook"/>
                <a:cs typeface="Century Schoolbook"/>
              </a:rPr>
              <a:t>a</a:t>
            </a:r>
            <a:r>
              <a:rPr sz="2400" b="1" spc="0" dirty="0" smtClean="0">
                <a:latin typeface="Century Schoolbook"/>
                <a:cs typeface="Century Schoolbook"/>
              </a:rPr>
              <a:t>ts</a:t>
            </a:r>
            <a:r>
              <a:rPr sz="2400" b="1" spc="-9" dirty="0" smtClean="0">
                <a:latin typeface="Century Schoolbook"/>
                <a:cs typeface="Century Schoolbook"/>
              </a:rPr>
              <a:t> </a:t>
            </a:r>
            <a:r>
              <a:rPr sz="2400" b="1" spc="0" dirty="0" smtClean="0">
                <a:latin typeface="Century Schoolbook"/>
                <a:cs typeface="Century Schoolbook"/>
              </a:rPr>
              <a:t>présen</a:t>
            </a:r>
            <a:r>
              <a:rPr sz="2400" b="1" spc="-9" dirty="0" smtClean="0">
                <a:latin typeface="Century Schoolbook"/>
                <a:cs typeface="Century Schoolbook"/>
              </a:rPr>
              <a:t>t</a:t>
            </a:r>
            <a:r>
              <a:rPr sz="2400" b="1" spc="0" dirty="0" smtClean="0">
                <a:latin typeface="Century Schoolbook"/>
                <a:cs typeface="Century Schoolbook"/>
              </a:rPr>
              <a:t>s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4644009" y="1700784"/>
            <a:ext cx="4032504" cy="4681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893826">
              <a:lnSpc>
                <a:spcPct val="100179"/>
              </a:lnSpc>
              <a:spcBef>
                <a:spcPts val="355"/>
              </a:spcBef>
            </a:pPr>
            <a:r>
              <a:rPr sz="2400" b="1" spc="0" dirty="0" smtClean="0">
                <a:latin typeface="Century Schoolbook"/>
                <a:cs typeface="Century Schoolbook"/>
              </a:rPr>
              <a:t>États su</a:t>
            </a:r>
            <a:r>
              <a:rPr sz="2400" b="1" spc="-9" dirty="0" smtClean="0">
                <a:latin typeface="Century Schoolbook"/>
                <a:cs typeface="Century Schoolbook"/>
              </a:rPr>
              <a:t>i</a:t>
            </a:r>
            <a:r>
              <a:rPr sz="2400" b="1" spc="0" dirty="0" smtClean="0">
                <a:latin typeface="Century Schoolbook"/>
                <a:cs typeface="Century Schoolbook"/>
              </a:rPr>
              <a:t>v</a:t>
            </a:r>
            <a:r>
              <a:rPr sz="2400" b="1" spc="-4" dirty="0" smtClean="0">
                <a:latin typeface="Century Schoolbook"/>
                <a:cs typeface="Century Schoolbook"/>
              </a:rPr>
              <a:t>a</a:t>
            </a:r>
            <a:r>
              <a:rPr sz="2400" b="1" spc="0" dirty="0" smtClean="0">
                <a:latin typeface="Century Schoolbook"/>
                <a:cs typeface="Century Schoolbook"/>
              </a:rPr>
              <a:t>nts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611555" y="2168905"/>
            <a:ext cx="1344117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706">
              <a:lnSpc>
                <a:spcPct val="100179"/>
              </a:lnSpc>
              <a:spcBef>
                <a:spcPts val="359"/>
              </a:spcBef>
            </a:pPr>
            <a:r>
              <a:rPr sz="2400" spc="-4" dirty="0" smtClean="0">
                <a:latin typeface="Century Schoolbook"/>
                <a:cs typeface="Century Schoolbook"/>
              </a:rPr>
              <a:t>Q2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1955673" y="2168905"/>
            <a:ext cx="1344167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1">
              <a:lnSpc>
                <a:spcPct val="100179"/>
              </a:lnSpc>
              <a:spcBef>
                <a:spcPts val="359"/>
              </a:spcBef>
            </a:pPr>
            <a:r>
              <a:rPr sz="2400" spc="-4" dirty="0" smtClean="0">
                <a:latin typeface="Century Schoolbook"/>
                <a:cs typeface="Century Schoolbook"/>
              </a:rPr>
              <a:t>Q1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3299841" y="2168905"/>
            <a:ext cx="1344168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329">
              <a:lnSpc>
                <a:spcPct val="100179"/>
              </a:lnSpc>
              <a:spcBef>
                <a:spcPts val="359"/>
              </a:spcBef>
            </a:pPr>
            <a:r>
              <a:rPr sz="2400" spc="-4" dirty="0" smtClean="0">
                <a:latin typeface="Century Schoolbook"/>
                <a:cs typeface="Century Schoolbook"/>
              </a:rPr>
              <a:t>Q0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4644009" y="2168905"/>
            <a:ext cx="1344167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837">
              <a:lnSpc>
                <a:spcPct val="100179"/>
              </a:lnSpc>
              <a:spcBef>
                <a:spcPts val="35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Q2+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5988177" y="2168905"/>
            <a:ext cx="1344168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218">
              <a:lnSpc>
                <a:spcPct val="100179"/>
              </a:lnSpc>
              <a:spcBef>
                <a:spcPts val="35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Q1+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7332345" y="2168905"/>
            <a:ext cx="1344168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599">
              <a:lnSpc>
                <a:spcPct val="100179"/>
              </a:lnSpc>
              <a:spcBef>
                <a:spcPts val="359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Q0+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611555" y="2636901"/>
            <a:ext cx="1344117" cy="4681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706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1955673" y="2636901"/>
            <a:ext cx="1344167" cy="4681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1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3299841" y="2636901"/>
            <a:ext cx="1344168" cy="4681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329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4644009" y="2636901"/>
            <a:ext cx="1344167" cy="4681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837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5988177" y="2636901"/>
            <a:ext cx="1344168" cy="4681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218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7332345" y="2636901"/>
            <a:ext cx="1344168" cy="4681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599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611555" y="3105023"/>
            <a:ext cx="1344117" cy="4679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706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955673" y="3105023"/>
            <a:ext cx="1344167" cy="4679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1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3299841" y="3105023"/>
            <a:ext cx="1344168" cy="4679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329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4644009" y="3105023"/>
            <a:ext cx="1344167" cy="4679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837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5988177" y="3105023"/>
            <a:ext cx="1344168" cy="4679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218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7332345" y="3105023"/>
            <a:ext cx="1344168" cy="4679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599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611555" y="3573017"/>
            <a:ext cx="1344117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706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1955673" y="3573017"/>
            <a:ext cx="1344167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1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3299841" y="3573017"/>
            <a:ext cx="1344168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329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4644009" y="3573017"/>
            <a:ext cx="1344167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837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5988177" y="3573017"/>
            <a:ext cx="1344168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218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7332345" y="3573017"/>
            <a:ext cx="1344168" cy="4679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599">
              <a:lnSpc>
                <a:spcPct val="100179"/>
              </a:lnSpc>
              <a:spcBef>
                <a:spcPts val="36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611555" y="4041013"/>
            <a:ext cx="1344117" cy="4681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706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955673" y="4041013"/>
            <a:ext cx="1344167" cy="4681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1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3299841" y="4041013"/>
            <a:ext cx="1344168" cy="4681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329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4644009" y="4041013"/>
            <a:ext cx="1344167" cy="4681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837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5988177" y="4041013"/>
            <a:ext cx="1344168" cy="4681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218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7332345" y="4041013"/>
            <a:ext cx="1344168" cy="4681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599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611555" y="4509135"/>
            <a:ext cx="1344117" cy="4679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706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955673" y="4509135"/>
            <a:ext cx="1344167" cy="4679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1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3299841" y="4509135"/>
            <a:ext cx="1344168" cy="4679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329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644009" y="4509135"/>
            <a:ext cx="1344167" cy="4679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837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5988177" y="4509135"/>
            <a:ext cx="1344168" cy="4679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218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7332345" y="4509135"/>
            <a:ext cx="1344168" cy="4679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599">
              <a:lnSpc>
                <a:spcPct val="100179"/>
              </a:lnSpc>
              <a:spcBef>
                <a:spcPts val="365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11555" y="4977130"/>
            <a:ext cx="1344117" cy="4681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706">
              <a:lnSpc>
                <a:spcPct val="100179"/>
              </a:lnSpc>
              <a:spcBef>
                <a:spcPts val="37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955673" y="4977130"/>
            <a:ext cx="1344167" cy="4681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1">
              <a:lnSpc>
                <a:spcPct val="100179"/>
              </a:lnSpc>
              <a:spcBef>
                <a:spcPts val="37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299841" y="4977130"/>
            <a:ext cx="1344168" cy="4681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329">
              <a:lnSpc>
                <a:spcPct val="100179"/>
              </a:lnSpc>
              <a:spcBef>
                <a:spcPts val="37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644009" y="4977130"/>
            <a:ext cx="1344167" cy="4681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837">
              <a:lnSpc>
                <a:spcPct val="100179"/>
              </a:lnSpc>
              <a:spcBef>
                <a:spcPts val="37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988177" y="4977130"/>
            <a:ext cx="1344168" cy="4681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218">
              <a:lnSpc>
                <a:spcPct val="100179"/>
              </a:lnSpc>
              <a:spcBef>
                <a:spcPts val="37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332345" y="4977130"/>
            <a:ext cx="1344168" cy="4681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599">
              <a:lnSpc>
                <a:spcPct val="100179"/>
              </a:lnSpc>
              <a:spcBef>
                <a:spcPts val="37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11555" y="5445252"/>
            <a:ext cx="1344117" cy="46802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706">
              <a:lnSpc>
                <a:spcPct val="100179"/>
              </a:lnSpc>
              <a:spcBef>
                <a:spcPts val="37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955673" y="5445252"/>
            <a:ext cx="1344167" cy="46802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1">
              <a:lnSpc>
                <a:spcPct val="100179"/>
              </a:lnSpc>
              <a:spcBef>
                <a:spcPts val="37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299841" y="5445252"/>
            <a:ext cx="1344168" cy="46802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329">
              <a:lnSpc>
                <a:spcPct val="100179"/>
              </a:lnSpc>
              <a:spcBef>
                <a:spcPts val="37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644009" y="5445252"/>
            <a:ext cx="1344167" cy="46802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837">
              <a:lnSpc>
                <a:spcPct val="100179"/>
              </a:lnSpc>
              <a:spcBef>
                <a:spcPts val="37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988177" y="5445252"/>
            <a:ext cx="1344168" cy="46802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218">
              <a:lnSpc>
                <a:spcPct val="100179"/>
              </a:lnSpc>
              <a:spcBef>
                <a:spcPts val="37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332345" y="5445252"/>
            <a:ext cx="1344168" cy="46802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599">
              <a:lnSpc>
                <a:spcPct val="100179"/>
              </a:lnSpc>
              <a:spcBef>
                <a:spcPts val="37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11555" y="5913272"/>
            <a:ext cx="1344117" cy="46805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706">
              <a:lnSpc>
                <a:spcPct val="100179"/>
              </a:lnSpc>
              <a:spcBef>
                <a:spcPts val="37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955673" y="5913272"/>
            <a:ext cx="1344167" cy="46805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201">
              <a:lnSpc>
                <a:spcPct val="100179"/>
              </a:lnSpc>
              <a:spcBef>
                <a:spcPts val="37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299841" y="5913272"/>
            <a:ext cx="1344168" cy="46805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329">
              <a:lnSpc>
                <a:spcPct val="100179"/>
              </a:lnSpc>
              <a:spcBef>
                <a:spcPts val="37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1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644009" y="5913272"/>
            <a:ext cx="1344167" cy="46805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837">
              <a:lnSpc>
                <a:spcPct val="100179"/>
              </a:lnSpc>
              <a:spcBef>
                <a:spcPts val="37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988177" y="5913272"/>
            <a:ext cx="1344168" cy="46805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218">
              <a:lnSpc>
                <a:spcPct val="100179"/>
              </a:lnSpc>
              <a:spcBef>
                <a:spcPts val="37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332345" y="5913272"/>
            <a:ext cx="1344168" cy="46805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3599">
              <a:lnSpc>
                <a:spcPct val="100179"/>
              </a:lnSpc>
              <a:spcBef>
                <a:spcPts val="370"/>
              </a:spcBef>
            </a:pPr>
            <a:r>
              <a:rPr sz="2400" spc="0" dirty="0" smtClean="0">
                <a:latin typeface="Century Schoolbook"/>
                <a:cs typeface="Century Schoolbook"/>
              </a:rPr>
              <a:t>0</a:t>
            </a:r>
            <a:endParaRPr sz="240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D2601C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</TotalTime>
  <Words>2847</Words>
  <Application>Microsoft Office PowerPoint</Application>
  <PresentationFormat>Affichage à l'écran (4:3)</PresentationFormat>
  <Paragraphs>2284</Paragraphs>
  <Slides>45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45</vt:i4>
      </vt:variant>
    </vt:vector>
  </HeadingPairs>
  <TitlesOfParts>
    <vt:vector size="53" baseType="lpstr">
      <vt:lpstr>Arial</vt:lpstr>
      <vt:lpstr>Calibri</vt:lpstr>
      <vt:lpstr>Century</vt:lpstr>
      <vt:lpstr>Century Schoolbook</vt:lpstr>
      <vt:lpstr>Symbol</vt:lpstr>
      <vt:lpstr>Times New Roman</vt:lpstr>
      <vt:lpstr>Wingdings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Architecture des ordinateurs</dc:title>
  <dc:creator>Pc</dc:creator>
  <cp:lastModifiedBy>Pc</cp:lastModifiedBy>
  <cp:revision>8</cp:revision>
  <dcterms:modified xsi:type="dcterms:W3CDTF">2020-04-26T16:57:39Z</dcterms:modified>
</cp:coreProperties>
</file>