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4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4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2455-12BC-4EA7-B04C-7E2206960B0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D5E1-EFE6-4896-A82E-BDD4B106AB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1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8" y="231821"/>
            <a:ext cx="11758412" cy="51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7" y="140393"/>
            <a:ext cx="11861442" cy="48050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7" y="4945487"/>
            <a:ext cx="11861442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7" y="180305"/>
            <a:ext cx="11616744" cy="47136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6" y="4893973"/>
            <a:ext cx="11616745" cy="17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771" y="145143"/>
            <a:ext cx="11785599" cy="5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629" y="116114"/>
            <a:ext cx="11901714" cy="345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629" y="3570514"/>
            <a:ext cx="11901714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171" y="0"/>
            <a:ext cx="1201782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257" y="130629"/>
            <a:ext cx="11713029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5" y="218940"/>
            <a:ext cx="11642502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7" y="193183"/>
            <a:ext cx="11745533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063" y="321972"/>
            <a:ext cx="11603864" cy="63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90152"/>
            <a:ext cx="11900079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1" y="197407"/>
            <a:ext cx="11694017" cy="65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04" y="179231"/>
            <a:ext cx="11732654" cy="4876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04" y="5056031"/>
            <a:ext cx="11732654" cy="14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56" y="1"/>
            <a:ext cx="11758411" cy="38379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56" y="3837905"/>
            <a:ext cx="11758411" cy="28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279" y="99297"/>
            <a:ext cx="11926956" cy="65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25" y="112892"/>
            <a:ext cx="11861443" cy="64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25" y="115910"/>
            <a:ext cx="11874321" cy="66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25" y="103500"/>
            <a:ext cx="11861443" cy="47775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25" y="4881094"/>
            <a:ext cx="11861443" cy="18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1" y="209817"/>
            <a:ext cx="11771290" cy="34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141668"/>
            <a:ext cx="11925837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820" y="1403797"/>
            <a:ext cx="11784169" cy="53019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7284" y="103031"/>
            <a:ext cx="7753082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537" y="540912"/>
            <a:ext cx="10448925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113093"/>
            <a:ext cx="11758412" cy="46134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5383369"/>
            <a:ext cx="11758411" cy="14746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4726546"/>
            <a:ext cx="11758411" cy="6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90" y="0"/>
            <a:ext cx="11964472" cy="48672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90" y="4867275"/>
            <a:ext cx="11964472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04" y="420911"/>
            <a:ext cx="11912957" cy="52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25" y="244699"/>
            <a:ext cx="11745533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698" y="154076"/>
            <a:ext cx="11668259" cy="40315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698" y="4185634"/>
            <a:ext cx="11668259" cy="24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094" y="231820"/>
            <a:ext cx="11668258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164876"/>
            <a:ext cx="11925837" cy="42268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9741" y="4391697"/>
            <a:ext cx="7830490" cy="18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8" y="184664"/>
            <a:ext cx="11629622" cy="1193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9" y="1378038"/>
            <a:ext cx="11629622" cy="12750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8" y="2653047"/>
            <a:ext cx="11629621" cy="11977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8" y="3850783"/>
            <a:ext cx="11629621" cy="2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</cp:revision>
  <dcterms:created xsi:type="dcterms:W3CDTF">2021-01-28T16:24:42Z</dcterms:created>
  <dcterms:modified xsi:type="dcterms:W3CDTF">2021-01-28T16:25:39Z</dcterms:modified>
</cp:coreProperties>
</file>