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ata17.xml" ContentType="application/vnd.openxmlformats-officedocument.drawingml.diagramData+xml"/>
  <Override PartName="/ppt/diagrams/data151.xml" ContentType="application/vnd.openxmlformats-officedocument.drawingml.diagramData+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diagrams/data71.xml" ContentType="application/vnd.openxmlformats-officedocument.drawingml.diagramData+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diagrams/quickStyle17.xml" ContentType="application/vnd.openxmlformats-officedocument.drawingml.diagramStyle+xml"/>
  <Override PartName="/ppt/diagrams/data20.xml" ContentType="application/vnd.openxmlformats-officedocument.drawingml.diagramData+xml"/>
  <Override PartName="/ppt/diagrams/drawing18.xml" ContentType="application/vnd.ms-office.drawingml.diagramDrawing+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diagrams/layout17.xml" ContentType="application/vnd.openxmlformats-officedocument.drawingml.diagramLayout+xml"/>
  <Override PartName="/ppt/diagrams/colors8.xml" ContentType="application/vnd.openxmlformats-officedocument.drawingml.diagramColors+xml"/>
  <Override PartName="/ppt/diagrams/quickStyle13.xml" ContentType="application/vnd.openxmlformats-officedocument.drawingml.diagramStyle+xml"/>
  <Override PartName="/ppt/diagrams/drawing14.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layout13.xml" ContentType="application/vnd.openxmlformats-officedocument.drawingml.diagramLayout+xml"/>
  <Override PartName="/ppt/notesSlides/notesSlide7.xml" ContentType="application/vnd.openxmlformats-officedocument.presentationml.notesSlide+xml"/>
  <Default Extension="xlsx" ContentType="application/vnd.openxmlformats-officedocument.spreadsheetml.sheet"/>
  <Override PartName="/ppt/diagrams/quickStyle20.xml" ContentType="application/vnd.openxmlformats-officedocument.drawingml.diagramStyle+xml"/>
  <Override PartName="/ppt/diagrams/drawing7.xml" ContentType="application/vnd.ms-office.drawingml.diagramDrawing+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colors16.xml" ContentType="application/vnd.openxmlformats-officedocument.drawingml.diagramColors+xml"/>
  <Override PartName="/ppt/diagrams/data18.xml" ContentType="application/vnd.openxmlformats-officedocument.drawingml.diagramData+xml"/>
  <Override PartName="/ppt/diagrams/drawing10.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diagrams/colors12.xml" ContentType="application/vnd.openxmlformats-officedocument.drawingml.diagramColors+xml"/>
  <Override PartName="/ppt/diagrams/layout20.xml" ContentType="application/vnd.openxmlformats-officedocument.drawingml.diagramLayout+xml"/>
  <Default Extension="bin" ContentType="application/vnd.openxmlformats-officedocument.oleObject"/>
  <Override PartName="/ppt/diagrams/drawing3.xml" ContentType="application/vnd.ms-office.drawingml.diagramDrawing+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emf" ContentType="image/x-emf"/>
  <Override PartName="/ppt/diagrams/data21.xml" ContentType="application/vnd.openxmlformats-officedocument.drawingml.diagramData+xml"/>
  <Override PartName="/ppt/diagrams/drawing19.xml" ContentType="application/vnd.ms-office.drawingml.diagramDrawing+xml"/>
  <Override PartName="/ppt/presentation.xml" ContentType="application/vnd.openxmlformats-officedocument.presentationml.presentation.main+xml"/>
  <Override PartName="/ppt/slides/slide22.xml" ContentType="application/vnd.openxmlformats-officedocument.presentationml.slide+xml"/>
  <Override PartName="/ppt/diagrams/layout6.xml" ContentType="application/vnd.openxmlformats-officedocument.drawingml.diagramLayout+xml"/>
  <Override PartName="/ppt/diagrams/data10.xml" ContentType="application/vnd.openxmlformats-officedocument.drawingml.diagramData+xml"/>
  <Override PartName="/ppt/diagrams/quickStyle18.xml" ContentType="application/vnd.openxmlformats-officedocument.drawingml.diagramStyle+xml"/>
  <Override PartName="/docProps/app.xml" ContentType="application/vnd.openxmlformats-officedocument.extended-properties+xml"/>
  <Override PartName="/ppt/slides/slide11.xml" ContentType="application/vnd.openxmlformats-officedocument.presentationml.slide+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diagrams/layout18.xml" ContentType="application/vnd.openxmlformats-officedocument.drawingml.diagramLayout+xml"/>
  <Override PartName="/ppt/diagrams/drawing15.xml" ContentType="application/vnd.ms-office.drawingml.diagramDrawing+xml"/>
  <Override PartName="/ppt/slideLayouts/slideLayout10.xml" ContentType="application/vnd.openxmlformats-officedocument.presentationml.slideLayout+xml"/>
  <Override PartName="/ppt/diagrams/layout2.xml" ContentType="application/vnd.openxmlformats-officedocument.drawingml.diagramLayout+xml"/>
  <Default Extension="vml" ContentType="application/vnd.openxmlformats-officedocument.vmlDrawing"/>
  <Override PartName="/ppt/notesSlides/notesSlide8.xml" ContentType="application/vnd.openxmlformats-officedocument.presentationml.notesSlide+xml"/>
  <Override PartName="/ppt/diagrams/drawing8.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quickStyle10.xml" ContentType="application/vnd.openxmlformats-officedocument.drawingml.diagramStyle+xml"/>
  <Override PartName="/ppt/notesSlides/notesSlide6.xml" ContentType="application/vnd.openxmlformats-officedocument.presentationml.notesSlide+xml"/>
  <Override PartName="/ppt/diagrams/layout14.xml" ContentType="application/vnd.openxmlformats-officedocument.drawingml.diagramLayout+xml"/>
  <Override PartName="/ppt/diagrams/colors17.xml" ContentType="application/vnd.openxmlformats-officedocument.drawingml.diagramColors+xml"/>
  <Override PartName="/ppt/diagrams/quickStyle21.xml" ContentType="application/vnd.openxmlformats-officedocument.drawingml.diagramStyle+xml"/>
  <Override PartName="/ppt/diagrams/drawing11.xml" ContentType="application/vnd.ms-office.drawingml.diagramDrawing+xml"/>
  <Override PartName="/ppt/diagrams/drawing6.xml" ContentType="application/vnd.ms-office.drawingml.diagramDrawing+xml"/>
  <Override PartName="/ppt/diagrams/drawing20.xml" ContentType="application/vnd.ms-office.drawingml.diagramDrawing+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ppt/notesSlides/notesSlide4.xml" ContentType="application/vnd.openxmlformats-officedocument.presentationml.notesSlide+xml"/>
  <Override PartName="/ppt/diagrams/layout12.xml" ContentType="application/vnd.openxmlformats-officedocument.drawingml.diagramLayout+xml"/>
  <Override PartName="/ppt/diagrams/colors15.xml" ContentType="application/vnd.openxmlformats-officedocument.drawingml.diagramColors+xml"/>
  <Override PartName="/ppt/diagrams/data19.xml" ContentType="application/vnd.openxmlformats-officedocument.drawingml.diagramData+xml"/>
  <Override PartName="/ppt/diagrams/layout21.xml" ContentType="application/vnd.openxmlformats-officedocument.drawingml.diagramLayout+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diagrams/data15.xml" ContentType="application/vnd.openxmlformats-officedocument.drawingml.diagramData+xml"/>
  <Override PartName="/ppt/diagrams/colors20.xml" ContentType="application/vnd.openxmlformats-officedocument.drawingml.diagramColors+xml"/>
  <Override PartName="/ppt/slides/slide2.xml" ContentType="application/vnd.openxmlformats-officedocument.presentationml.slide+xml"/>
  <Override PartName="/ppt/slides/slide16.xml" ContentType="application/vnd.openxmlformats-officedocument.presentationml.slide+xml"/>
  <Override PartName="/ppt/diagrams/data11.xml" ContentType="application/vnd.openxmlformats-officedocument.drawingml.diagramData+xml"/>
  <Override PartName="/ppt/diagrams/quickStyle19.xml" ContentType="application/vnd.openxmlformats-officedocument.drawingml.diagramStyle+xml"/>
  <Default Extension="wmf" ContentType="image/x-wmf"/>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diagrams/quickStyle15.xml" ContentType="application/vnd.openxmlformats-officedocument.drawingml.diagramStyle+xml"/>
  <Override PartName="/ppt/diagrams/layout19.xml" ContentType="application/vnd.openxmlformats-officedocument.drawingml.diagramLayout+xml"/>
  <Override PartName="/ppt/diagrams/drawing16.xml" ContentType="application/vnd.ms-office.drawingml.diagramDrawing+xml"/>
  <Override PartName="/ppt/diagrams/layout3.xml" ContentType="application/vnd.openxmlformats-officedocument.drawingml.diagramLayout+xml"/>
  <Override PartName="/ppt/diagrams/data4.xml" ContentType="application/vnd.openxmlformats-officedocument.drawingml.diagramData+xml"/>
  <Override PartName="/ppt/diagrams/layout15.xml" ContentType="application/vnd.openxmlformats-officedocument.drawingml.diagramLayout+xml"/>
  <Override PartName="/ppt/notesSlides/notesSlide9.xml" ContentType="application/vnd.openxmlformats-officedocument.presentationml.notesSlide+xml"/>
  <Override PartName="/ppt/diagrams/drawing9.xml" ContentType="application/vnd.ms-office.drawingml.diagramDrawing+xml"/>
  <Override PartName="/ppt/diagrams/colors6.xml" ContentType="application/vnd.openxmlformats-officedocument.drawingml.diagramColors+xml"/>
  <Override PartName="/ppt/diagrams/quickStyle9.xml" ContentType="application/vnd.openxmlformats-officedocument.drawingml.diagramStyle+xml"/>
  <Override PartName="/ppt/diagrams/quickStyle11.xml" ContentType="application/vnd.openxmlformats-officedocument.drawingml.diagramStyle+xml"/>
  <Override PartName="/ppt/diagrams/colors18.xml" ContentType="application/vnd.openxmlformats-officedocument.drawingml.diagramColors+xml"/>
  <Override PartName="/ppt/notesSlides/notesSlide10.xml" ContentType="application/vnd.openxmlformats-officedocument.presentationml.notesSlide+xml"/>
  <Override PartName="/ppt/diagrams/drawing12.xml" ContentType="application/vnd.ms-office.drawingml.diagramDrawing+xml"/>
  <Override PartName="/ppt/slides/slide7.xml" ContentType="application/vnd.openxmlformats-officedocument.presentationml.slide+xml"/>
  <Override PartName="/ppt/slideLayouts/slideLayout9.xml" ContentType="application/vnd.openxmlformats-officedocument.presentationml.slideLayout+xml"/>
  <Override PartName="/ppt/diagrams/layout11.xml" ContentType="application/vnd.openxmlformats-officedocument.drawingml.diagramLayout+xml"/>
  <Override PartName="/ppt/notesSlides/notesSlide5.xml" ContentType="application/vnd.openxmlformats-officedocument.presentationml.notesSlide+xml"/>
  <Override PartName="/ppt/diagrams/colors14.xml" ContentType="application/vnd.openxmlformats-officedocument.drawingml.diagramColors+xml"/>
  <Override PartName="/ppt/diagrams/drawing5.xml" ContentType="application/vnd.ms-office.drawingml.diagramDrawing+xml"/>
  <Override PartName="/ppt/slides/slide28.xml" ContentType="application/vnd.openxmlformats-officedocument.presentationml.slide+xml"/>
  <Override PartName="/ppt/diagrams/colors2.xml" ContentType="application/vnd.openxmlformats-officedocument.drawingml.diagramColors+xml"/>
  <Override PartName="/ppt/diagrams/quickStyle5.xml" ContentType="application/vnd.openxmlformats-officedocument.drawingml.diagramStyle+xml"/>
  <Override PartName="/ppt/notesSlides/notesSlide1.xml" ContentType="application/vnd.openxmlformats-officedocument.presentationml.notesSlide+xml"/>
  <Override PartName="/ppt/diagrams/data16.xml" ContentType="application/vnd.openxmlformats-officedocument.drawingml.diagramData+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diagrams/colors10.xml" ContentType="application/vnd.openxmlformats-officedocument.drawingml.diagramColors+xml"/>
  <Override PartName="/ppt/diagrams/colors21.xml" ContentType="application/vnd.openxmlformats-officedocument.drawingml.diagramColors+xml"/>
  <Override PartName="/ppt/diagrams/drawing1.xml" ContentType="application/vnd.ms-office.drawingml.diagramDrawing+xml"/>
  <Override PartName="/ppt/slides/slide24.xml" ContentType="application/vnd.openxmlformats-officedocument.presentationml.slide+xml"/>
  <Default Extension="jpeg" ContentType="image/jpeg"/>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slides/slide1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diagrams/data9.xml" ContentType="application/vnd.openxmlformats-officedocument.drawingml.diagramData+xml"/>
  <Override PartName="/ppt/diagrams/quickStyle16.xml" ContentType="application/vnd.openxmlformats-officedocument.drawingml.diagramStyle+xml"/>
  <Override PartName="/ppt/diagrams/drawing17.xml" ContentType="application/vnd.ms-office.drawingml.diagramDrawing+xml"/>
  <Override PartName="/ppt/slides/slide20.xml" ContentType="application/vnd.openxmlformats-officedocument.presentationml.slide+xml"/>
  <Override PartName="/ppt/diagrams/layout4.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quickStyle12.xml" ContentType="application/vnd.openxmlformats-officedocument.drawingml.diagramStyle+xml"/>
  <Override PartName="/ppt/diagrams/layout16.xml" ContentType="application/vnd.openxmlformats-officedocument.drawingml.diagramLayout+xml"/>
  <Override PartName="/ppt/diagrams/colors19.xml" ContentType="application/vnd.openxmlformats-officedocument.drawingml.diagramColors+xml"/>
  <Override PartName="/ppt/diagrams/drawing13.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35"/>
  </p:notesMasterIdLst>
  <p:sldIdLst>
    <p:sldId id="256" r:id="rId2"/>
    <p:sldId id="257" r:id="rId3"/>
    <p:sldId id="258" r:id="rId4"/>
    <p:sldId id="268" r:id="rId5"/>
    <p:sldId id="267" r:id="rId6"/>
    <p:sldId id="265" r:id="rId7"/>
    <p:sldId id="259" r:id="rId8"/>
    <p:sldId id="260" r:id="rId9"/>
    <p:sldId id="261" r:id="rId10"/>
    <p:sldId id="262"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1" r:id="rId33"/>
    <p:sldId id="290"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1560" autoAdjust="0"/>
  </p:normalViewPr>
  <p:slideViewPr>
    <p:cSldViewPr snapToGrid="0">
      <p:cViewPr varScale="1">
        <p:scale>
          <a:sx n="59" d="100"/>
          <a:sy n="59" d="100"/>
        </p:scale>
        <p:origin x="-912" y="-90"/>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_rels/data14.xml.rels><?xml version="1.0" encoding="UTF-8" standalone="yes"?>
<Relationships xmlns="http://schemas.openxmlformats.org/package/2006/relationships"><Relationship Id="rId1" Type="http://schemas.openxmlformats.org/officeDocument/2006/relationships/image" Target="../media/image4.png"/></Relationships>
</file>

<file path=ppt/diagrams/_rels/data7.xml.rels><?xml version="1.0" encoding="UTF-8" standalone="yes"?>
<Relationships xmlns="http://schemas.openxmlformats.org/package/2006/relationships"><Relationship Id="rId1" Type="http://schemas.openxmlformats.org/officeDocument/2006/relationships/image" Target="../media/image2.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65DE9C-4DE5-43E2-9F98-27716365488B}"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4700C60A-A5BD-4F58-8404-CE0BDB39E4EF}">
      <dgm:prSet/>
      <dgm:spPr/>
      <dgm:t>
        <a:bodyPr/>
        <a:lstStyle/>
        <a:p>
          <a:pPr algn="just" rtl="0"/>
          <a:r>
            <a:rPr lang="fr-FR" dirty="0" smtClean="0"/>
            <a:t>La programmation mathématique est la  transcription d’ un problème pratique depuis son expression verbale en terme mathématique  et  cherchant sa solution optimale. </a:t>
          </a:r>
          <a:endParaRPr lang="fr-FR" dirty="0"/>
        </a:p>
      </dgm:t>
    </dgm:pt>
    <dgm:pt modelId="{EE0DD935-1310-446D-A544-B214723FA997}" type="parTrans" cxnId="{30468328-7680-4867-8C58-9DD176C1F57D}">
      <dgm:prSet/>
      <dgm:spPr/>
      <dgm:t>
        <a:bodyPr/>
        <a:lstStyle/>
        <a:p>
          <a:endParaRPr lang="fr-FR"/>
        </a:p>
      </dgm:t>
    </dgm:pt>
    <dgm:pt modelId="{8657B3F2-3D3C-4E14-A6BA-2601ADB320DA}" type="sibTrans" cxnId="{30468328-7680-4867-8C58-9DD176C1F57D}">
      <dgm:prSet/>
      <dgm:spPr/>
      <dgm:t>
        <a:bodyPr/>
        <a:lstStyle/>
        <a:p>
          <a:endParaRPr lang="fr-FR"/>
        </a:p>
      </dgm:t>
    </dgm:pt>
    <dgm:pt modelId="{724BC2C6-4279-4278-8FE6-1BE1B6B6EDCD}">
      <dgm:prSet/>
      <dgm:spPr/>
      <dgm:t>
        <a:bodyPr/>
        <a:lstStyle/>
        <a:p>
          <a:pPr algn="just" rtl="0"/>
          <a:r>
            <a:rPr lang="fr-FR" dirty="0" smtClean="0"/>
            <a:t>La solution optimale est celle qui minimise ou maximise une fonction qui a le sens économique d’un cout ou d’un profit et qui dépend linéairement de variable à déterminer.  </a:t>
          </a:r>
          <a:endParaRPr lang="en-GB" dirty="0"/>
        </a:p>
      </dgm:t>
    </dgm:pt>
    <dgm:pt modelId="{E83F8FAC-B922-4776-AB23-65150C58BEC2}" type="parTrans" cxnId="{A45DB5B9-C3C5-4872-AEFE-9DA3E8FB60E2}">
      <dgm:prSet/>
      <dgm:spPr/>
      <dgm:t>
        <a:bodyPr/>
        <a:lstStyle/>
        <a:p>
          <a:endParaRPr lang="fr-FR"/>
        </a:p>
      </dgm:t>
    </dgm:pt>
    <dgm:pt modelId="{967FE135-248C-410F-A86C-3CF042637968}" type="sibTrans" cxnId="{A45DB5B9-C3C5-4872-AEFE-9DA3E8FB60E2}">
      <dgm:prSet/>
      <dgm:spPr/>
      <dgm:t>
        <a:bodyPr/>
        <a:lstStyle/>
        <a:p>
          <a:endParaRPr lang="fr-FR"/>
        </a:p>
      </dgm:t>
    </dgm:pt>
    <dgm:pt modelId="{7DFB224C-5409-4C9F-A0A6-F5831CB75524}" type="pres">
      <dgm:prSet presAssocID="{4E65DE9C-4DE5-43E2-9F98-27716365488B}" presName="Name0" presStyleCnt="0">
        <dgm:presLayoutVars>
          <dgm:chMax val="7"/>
          <dgm:dir/>
          <dgm:animLvl val="lvl"/>
          <dgm:resizeHandles val="exact"/>
        </dgm:presLayoutVars>
      </dgm:prSet>
      <dgm:spPr/>
      <dgm:t>
        <a:bodyPr/>
        <a:lstStyle/>
        <a:p>
          <a:endParaRPr lang="fr-FR"/>
        </a:p>
      </dgm:t>
    </dgm:pt>
    <dgm:pt modelId="{201FD9E0-51D3-4A14-B79C-A0C4653BEBF9}" type="pres">
      <dgm:prSet presAssocID="{4700C60A-A5BD-4F58-8404-CE0BDB39E4EF}" presName="circle1" presStyleLbl="node1" presStyleIdx="0" presStyleCnt="2"/>
      <dgm:spPr/>
    </dgm:pt>
    <dgm:pt modelId="{01845557-EC56-4E9C-916B-852ECED6A5BA}" type="pres">
      <dgm:prSet presAssocID="{4700C60A-A5BD-4F58-8404-CE0BDB39E4EF}" presName="space" presStyleCnt="0"/>
      <dgm:spPr/>
    </dgm:pt>
    <dgm:pt modelId="{9C8A20F8-89D9-4215-B82E-111C5B9C5909}" type="pres">
      <dgm:prSet presAssocID="{4700C60A-A5BD-4F58-8404-CE0BDB39E4EF}" presName="rect1" presStyleLbl="alignAcc1" presStyleIdx="0" presStyleCnt="2" custLinFactNeighborX="5819" custLinFactNeighborY="3878"/>
      <dgm:spPr/>
      <dgm:t>
        <a:bodyPr/>
        <a:lstStyle/>
        <a:p>
          <a:endParaRPr lang="fr-FR"/>
        </a:p>
      </dgm:t>
    </dgm:pt>
    <dgm:pt modelId="{94D65DBA-29AA-4E1D-892A-4B64D9DAEC4D}" type="pres">
      <dgm:prSet presAssocID="{724BC2C6-4279-4278-8FE6-1BE1B6B6EDCD}" presName="vertSpace2" presStyleLbl="node1" presStyleIdx="0" presStyleCnt="2"/>
      <dgm:spPr/>
    </dgm:pt>
    <dgm:pt modelId="{FDA4BEF9-A015-48B0-A506-48874DD9A241}" type="pres">
      <dgm:prSet presAssocID="{724BC2C6-4279-4278-8FE6-1BE1B6B6EDCD}" presName="circle2" presStyleLbl="node1" presStyleIdx="1" presStyleCnt="2"/>
      <dgm:spPr/>
    </dgm:pt>
    <dgm:pt modelId="{40AF692B-F3E4-4410-8DE7-719AB4CAA9CB}" type="pres">
      <dgm:prSet presAssocID="{724BC2C6-4279-4278-8FE6-1BE1B6B6EDCD}" presName="rect2" presStyleLbl="alignAcc1" presStyleIdx="1" presStyleCnt="2"/>
      <dgm:spPr/>
      <dgm:t>
        <a:bodyPr/>
        <a:lstStyle/>
        <a:p>
          <a:endParaRPr lang="fr-FR"/>
        </a:p>
      </dgm:t>
    </dgm:pt>
    <dgm:pt modelId="{57536F52-E7AA-49FB-968F-6793AE87BF13}" type="pres">
      <dgm:prSet presAssocID="{4700C60A-A5BD-4F58-8404-CE0BDB39E4EF}" presName="rect1ParTxNoCh" presStyleLbl="alignAcc1" presStyleIdx="1" presStyleCnt="2">
        <dgm:presLayoutVars>
          <dgm:chMax val="1"/>
          <dgm:bulletEnabled val="1"/>
        </dgm:presLayoutVars>
      </dgm:prSet>
      <dgm:spPr/>
      <dgm:t>
        <a:bodyPr/>
        <a:lstStyle/>
        <a:p>
          <a:endParaRPr lang="fr-FR"/>
        </a:p>
      </dgm:t>
    </dgm:pt>
    <dgm:pt modelId="{3154F6A1-C975-4887-A5D3-100868EB64BB}" type="pres">
      <dgm:prSet presAssocID="{724BC2C6-4279-4278-8FE6-1BE1B6B6EDCD}" presName="rect2ParTxNoCh" presStyleLbl="alignAcc1" presStyleIdx="1" presStyleCnt="2">
        <dgm:presLayoutVars>
          <dgm:chMax val="1"/>
          <dgm:bulletEnabled val="1"/>
        </dgm:presLayoutVars>
      </dgm:prSet>
      <dgm:spPr/>
      <dgm:t>
        <a:bodyPr/>
        <a:lstStyle/>
        <a:p>
          <a:endParaRPr lang="fr-FR"/>
        </a:p>
      </dgm:t>
    </dgm:pt>
  </dgm:ptLst>
  <dgm:cxnLst>
    <dgm:cxn modelId="{53131F8D-EA56-44F8-80B0-C686D6B0DDE6}" type="presOf" srcId="{4E65DE9C-4DE5-43E2-9F98-27716365488B}" destId="{7DFB224C-5409-4C9F-A0A6-F5831CB75524}" srcOrd="0" destOrd="0" presId="urn:microsoft.com/office/officeart/2005/8/layout/target3"/>
    <dgm:cxn modelId="{D87303FF-3CAE-4461-98BB-2B1523AF520A}" type="presOf" srcId="{724BC2C6-4279-4278-8FE6-1BE1B6B6EDCD}" destId="{40AF692B-F3E4-4410-8DE7-719AB4CAA9CB}" srcOrd="0" destOrd="0" presId="urn:microsoft.com/office/officeart/2005/8/layout/target3"/>
    <dgm:cxn modelId="{D1EDDC06-6388-4B35-B65A-9780033ECE6D}" type="presOf" srcId="{724BC2C6-4279-4278-8FE6-1BE1B6B6EDCD}" destId="{3154F6A1-C975-4887-A5D3-100868EB64BB}" srcOrd="1" destOrd="0" presId="urn:microsoft.com/office/officeart/2005/8/layout/target3"/>
    <dgm:cxn modelId="{42B88073-8AB0-48D9-B353-B4D32CCFBAC8}" type="presOf" srcId="{4700C60A-A5BD-4F58-8404-CE0BDB39E4EF}" destId="{57536F52-E7AA-49FB-968F-6793AE87BF13}" srcOrd="1" destOrd="0" presId="urn:microsoft.com/office/officeart/2005/8/layout/target3"/>
    <dgm:cxn modelId="{F17CFBD4-D7F1-44DF-9455-D9EEC66D626D}" type="presOf" srcId="{4700C60A-A5BD-4F58-8404-CE0BDB39E4EF}" destId="{9C8A20F8-89D9-4215-B82E-111C5B9C5909}" srcOrd="0" destOrd="0" presId="urn:microsoft.com/office/officeart/2005/8/layout/target3"/>
    <dgm:cxn modelId="{30468328-7680-4867-8C58-9DD176C1F57D}" srcId="{4E65DE9C-4DE5-43E2-9F98-27716365488B}" destId="{4700C60A-A5BD-4F58-8404-CE0BDB39E4EF}" srcOrd="0" destOrd="0" parTransId="{EE0DD935-1310-446D-A544-B214723FA997}" sibTransId="{8657B3F2-3D3C-4E14-A6BA-2601ADB320DA}"/>
    <dgm:cxn modelId="{A45DB5B9-C3C5-4872-AEFE-9DA3E8FB60E2}" srcId="{4E65DE9C-4DE5-43E2-9F98-27716365488B}" destId="{724BC2C6-4279-4278-8FE6-1BE1B6B6EDCD}" srcOrd="1" destOrd="0" parTransId="{E83F8FAC-B922-4776-AB23-65150C58BEC2}" sibTransId="{967FE135-248C-410F-A86C-3CF042637968}"/>
    <dgm:cxn modelId="{9154611E-0531-4775-A590-7432CA876A16}" type="presParOf" srcId="{7DFB224C-5409-4C9F-A0A6-F5831CB75524}" destId="{201FD9E0-51D3-4A14-B79C-A0C4653BEBF9}" srcOrd="0" destOrd="0" presId="urn:microsoft.com/office/officeart/2005/8/layout/target3"/>
    <dgm:cxn modelId="{AA5FD6D0-BDD8-4B6A-B151-1DAB8735E651}" type="presParOf" srcId="{7DFB224C-5409-4C9F-A0A6-F5831CB75524}" destId="{01845557-EC56-4E9C-916B-852ECED6A5BA}" srcOrd="1" destOrd="0" presId="urn:microsoft.com/office/officeart/2005/8/layout/target3"/>
    <dgm:cxn modelId="{2ED6CC2C-DFCC-4158-9298-FA5133BC5659}" type="presParOf" srcId="{7DFB224C-5409-4C9F-A0A6-F5831CB75524}" destId="{9C8A20F8-89D9-4215-B82E-111C5B9C5909}" srcOrd="2" destOrd="0" presId="urn:microsoft.com/office/officeart/2005/8/layout/target3"/>
    <dgm:cxn modelId="{B48F3580-B32A-4F69-A0D7-F18B2FEB7FCD}" type="presParOf" srcId="{7DFB224C-5409-4C9F-A0A6-F5831CB75524}" destId="{94D65DBA-29AA-4E1D-892A-4B64D9DAEC4D}" srcOrd="3" destOrd="0" presId="urn:microsoft.com/office/officeart/2005/8/layout/target3"/>
    <dgm:cxn modelId="{D4E1114D-4136-4814-A939-B817D4859082}" type="presParOf" srcId="{7DFB224C-5409-4C9F-A0A6-F5831CB75524}" destId="{FDA4BEF9-A015-48B0-A506-48874DD9A241}" srcOrd="4" destOrd="0" presId="urn:microsoft.com/office/officeart/2005/8/layout/target3"/>
    <dgm:cxn modelId="{82F2F818-B267-4175-9DB6-FA52D6C2CA08}" type="presParOf" srcId="{7DFB224C-5409-4C9F-A0A6-F5831CB75524}" destId="{40AF692B-F3E4-4410-8DE7-719AB4CAA9CB}" srcOrd="5" destOrd="0" presId="urn:microsoft.com/office/officeart/2005/8/layout/target3"/>
    <dgm:cxn modelId="{80BE3166-130F-46D3-95EA-45DE410D700F}" type="presParOf" srcId="{7DFB224C-5409-4C9F-A0A6-F5831CB75524}" destId="{57536F52-E7AA-49FB-968F-6793AE87BF13}" srcOrd="6" destOrd="0" presId="urn:microsoft.com/office/officeart/2005/8/layout/target3"/>
    <dgm:cxn modelId="{19423B13-6177-4056-8FBF-59127C56C707}" type="presParOf" srcId="{7DFB224C-5409-4C9F-A0A6-F5831CB75524}" destId="{3154F6A1-C975-4887-A5D3-100868EB64BB}" srcOrd="7"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0776606-99AE-4763-AA2B-0E9D3D2EDA99}"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fr-FR"/>
        </a:p>
      </dgm:t>
    </dgm:pt>
    <dgm:pt modelId="{74402E65-284F-435E-A080-5F292D510B97}">
      <dgm:prSet custT="1"/>
      <dgm:spPr/>
      <dgm:t>
        <a:bodyPr/>
        <a:lstStyle/>
        <a:p>
          <a:pPr rtl="0"/>
          <a:r>
            <a:rPr lang="fr-FR" sz="1800" dirty="0" smtClean="0"/>
            <a:t>Etape 1</a:t>
          </a:r>
          <a:r>
            <a:rPr lang="fr-FR" sz="500" dirty="0" smtClean="0"/>
            <a:t>:</a:t>
          </a:r>
          <a:endParaRPr lang="en-GB" sz="500" dirty="0"/>
        </a:p>
      </dgm:t>
    </dgm:pt>
    <dgm:pt modelId="{02F0FC42-4248-4255-8A98-561400423759}" type="parTrans" cxnId="{63377AAC-6BE8-478C-BA48-F013326C9ECC}">
      <dgm:prSet/>
      <dgm:spPr/>
      <dgm:t>
        <a:bodyPr/>
        <a:lstStyle/>
        <a:p>
          <a:endParaRPr lang="fr-FR"/>
        </a:p>
      </dgm:t>
    </dgm:pt>
    <dgm:pt modelId="{CE508E49-805C-45EC-B918-2BF5BFB0E8EB}" type="sibTrans" cxnId="{63377AAC-6BE8-478C-BA48-F013326C9ECC}">
      <dgm:prSet/>
      <dgm:spPr/>
      <dgm:t>
        <a:bodyPr/>
        <a:lstStyle/>
        <a:p>
          <a:endParaRPr lang="fr-FR"/>
        </a:p>
      </dgm:t>
    </dgm:pt>
    <dgm:pt modelId="{AA801B8D-E892-4397-9E05-E54A93AB287E}">
      <dgm:prSet custT="1"/>
      <dgm:spPr/>
      <dgm:t>
        <a:bodyPr/>
        <a:lstStyle/>
        <a:p>
          <a:pPr rtl="0"/>
          <a:r>
            <a:rPr lang="fr-FR" sz="1800" dirty="0" smtClean="0"/>
            <a:t>Etape 2</a:t>
          </a:r>
          <a:endParaRPr lang="en-GB" sz="1800" dirty="0"/>
        </a:p>
      </dgm:t>
    </dgm:pt>
    <dgm:pt modelId="{555417C1-5AD9-4E23-AC2A-04AB6284F50C}" type="parTrans" cxnId="{436FDD55-9B22-4C0D-9645-D12932EB3D3D}">
      <dgm:prSet/>
      <dgm:spPr/>
      <dgm:t>
        <a:bodyPr/>
        <a:lstStyle/>
        <a:p>
          <a:endParaRPr lang="fr-FR"/>
        </a:p>
      </dgm:t>
    </dgm:pt>
    <dgm:pt modelId="{3A7713F1-3BF4-406F-B3EE-4D286B27B33A}" type="sibTrans" cxnId="{436FDD55-9B22-4C0D-9645-D12932EB3D3D}">
      <dgm:prSet/>
      <dgm:spPr/>
      <dgm:t>
        <a:bodyPr/>
        <a:lstStyle/>
        <a:p>
          <a:endParaRPr lang="fr-FR"/>
        </a:p>
      </dgm:t>
    </dgm:pt>
    <dgm:pt modelId="{D4E20AF8-903F-4720-A261-2FAED3887783}">
      <dgm:prSet/>
      <dgm:spPr/>
      <dgm:t>
        <a:bodyPr/>
        <a:lstStyle/>
        <a:p>
          <a:pPr rtl="0"/>
          <a:r>
            <a:rPr lang="fr-FR" dirty="0" smtClean="0"/>
            <a:t>Etape 3.</a:t>
          </a:r>
          <a:endParaRPr lang="en-GB" dirty="0"/>
        </a:p>
      </dgm:t>
    </dgm:pt>
    <dgm:pt modelId="{ACC29178-EAA5-4E86-A242-146015412408}" type="parTrans" cxnId="{4C1BC554-F48B-43C7-AA45-8956E56FAF34}">
      <dgm:prSet/>
      <dgm:spPr/>
      <dgm:t>
        <a:bodyPr/>
        <a:lstStyle/>
        <a:p>
          <a:endParaRPr lang="fr-FR"/>
        </a:p>
      </dgm:t>
    </dgm:pt>
    <dgm:pt modelId="{D6B401F6-D9BA-4F68-BDE9-4302671BC75B}" type="sibTrans" cxnId="{4C1BC554-F48B-43C7-AA45-8956E56FAF34}">
      <dgm:prSet/>
      <dgm:spPr/>
      <dgm:t>
        <a:bodyPr/>
        <a:lstStyle/>
        <a:p>
          <a:endParaRPr lang="fr-FR"/>
        </a:p>
      </dgm:t>
    </dgm:pt>
    <dgm:pt modelId="{6D79989F-FE11-4DBB-A7EC-DAAB50E4C308}">
      <dgm:prSet/>
      <dgm:spPr/>
      <dgm:t>
        <a:bodyPr/>
        <a:lstStyle/>
        <a:p>
          <a:pPr rtl="0"/>
          <a:r>
            <a:rPr lang="fr-FR" dirty="0" smtClean="0"/>
            <a:t>Identifier les variables de décision du problème donné.</a:t>
          </a:r>
          <a:endParaRPr lang="fr-FR" dirty="0"/>
        </a:p>
      </dgm:t>
    </dgm:pt>
    <dgm:pt modelId="{4AF1FD3C-9FF7-4346-96D3-EAC410B5AD8B}" type="parTrans" cxnId="{5C71C2FE-E28D-4AD0-BBC6-A5DF7EC46FC7}">
      <dgm:prSet/>
      <dgm:spPr/>
      <dgm:t>
        <a:bodyPr/>
        <a:lstStyle/>
        <a:p>
          <a:endParaRPr lang="fr-FR"/>
        </a:p>
      </dgm:t>
    </dgm:pt>
    <dgm:pt modelId="{B2105DB6-0F7F-4B58-B579-29F7D4D130A8}" type="sibTrans" cxnId="{5C71C2FE-E28D-4AD0-BBC6-A5DF7EC46FC7}">
      <dgm:prSet/>
      <dgm:spPr/>
      <dgm:t>
        <a:bodyPr/>
        <a:lstStyle/>
        <a:p>
          <a:endParaRPr lang="fr-FR"/>
        </a:p>
      </dgm:t>
    </dgm:pt>
    <dgm:pt modelId="{D0299E9A-0DFF-4B05-B9CC-8933A333DE35}">
      <dgm:prSet/>
      <dgm:spPr/>
      <dgm:t>
        <a:bodyPr/>
        <a:lstStyle/>
        <a:p>
          <a:pPr rtl="0"/>
          <a:r>
            <a:rPr lang="fr-FR" smtClean="0"/>
            <a:t>Identifier les contraintes du problème et les exprimer par un système d’équation et/ou        d’inéquation linéaires par rapport aux variables de décision.</a:t>
          </a:r>
          <a:endParaRPr lang="fr-FR"/>
        </a:p>
      </dgm:t>
    </dgm:pt>
    <dgm:pt modelId="{392B4A54-D08B-45F9-9AEF-00EA53A41931}" type="parTrans" cxnId="{0D3C23F6-F856-4E0F-BD63-856972616EEF}">
      <dgm:prSet/>
      <dgm:spPr/>
      <dgm:t>
        <a:bodyPr/>
        <a:lstStyle/>
        <a:p>
          <a:endParaRPr lang="fr-FR"/>
        </a:p>
      </dgm:t>
    </dgm:pt>
    <dgm:pt modelId="{12146EE6-5FAC-43F8-92CB-A96C532301D7}" type="sibTrans" cxnId="{0D3C23F6-F856-4E0F-BD63-856972616EEF}">
      <dgm:prSet/>
      <dgm:spPr/>
      <dgm:t>
        <a:bodyPr/>
        <a:lstStyle/>
        <a:p>
          <a:endParaRPr lang="fr-FR"/>
        </a:p>
      </dgm:t>
    </dgm:pt>
    <dgm:pt modelId="{7A93E684-616C-4B96-969E-C0C0F8FC40D3}">
      <dgm:prSet/>
      <dgm:spPr/>
      <dgm:t>
        <a:bodyPr/>
        <a:lstStyle/>
        <a:p>
          <a:pPr rtl="0"/>
          <a:r>
            <a:rPr lang="fr-FR" dirty="0" smtClean="0"/>
            <a:t>Identifier la fonction objective et la présenter sous une forme linéaire par rapport aux variables de décision</a:t>
          </a:r>
          <a:endParaRPr lang="fr-FR" dirty="0"/>
        </a:p>
      </dgm:t>
    </dgm:pt>
    <dgm:pt modelId="{040A81FF-F15F-4D43-AA6D-48359E10CD55}" type="parTrans" cxnId="{00620044-E26F-412D-ACD3-61F9B79D13DD}">
      <dgm:prSet/>
      <dgm:spPr/>
      <dgm:t>
        <a:bodyPr/>
        <a:lstStyle/>
        <a:p>
          <a:endParaRPr lang="fr-FR"/>
        </a:p>
      </dgm:t>
    </dgm:pt>
    <dgm:pt modelId="{44EFCBF1-7C70-433C-857E-CD69DEC35D8A}" type="sibTrans" cxnId="{00620044-E26F-412D-ACD3-61F9B79D13DD}">
      <dgm:prSet/>
      <dgm:spPr/>
      <dgm:t>
        <a:bodyPr/>
        <a:lstStyle/>
        <a:p>
          <a:endParaRPr lang="fr-FR"/>
        </a:p>
      </dgm:t>
    </dgm:pt>
    <dgm:pt modelId="{97F9CF48-7BE8-4144-B1D6-CD5456376206}" type="pres">
      <dgm:prSet presAssocID="{E0776606-99AE-4763-AA2B-0E9D3D2EDA99}" presName="linearFlow" presStyleCnt="0">
        <dgm:presLayoutVars>
          <dgm:dir/>
          <dgm:animLvl val="lvl"/>
          <dgm:resizeHandles val="exact"/>
        </dgm:presLayoutVars>
      </dgm:prSet>
      <dgm:spPr/>
      <dgm:t>
        <a:bodyPr/>
        <a:lstStyle/>
        <a:p>
          <a:endParaRPr lang="fr-FR"/>
        </a:p>
      </dgm:t>
    </dgm:pt>
    <dgm:pt modelId="{06911529-7EB4-4BF9-80EB-46A510914501}" type="pres">
      <dgm:prSet presAssocID="{74402E65-284F-435E-A080-5F292D510B97}" presName="composite" presStyleCnt="0"/>
      <dgm:spPr/>
    </dgm:pt>
    <dgm:pt modelId="{A8C31454-0AE1-4578-A25A-32E8775C0445}" type="pres">
      <dgm:prSet presAssocID="{74402E65-284F-435E-A080-5F292D510B97}" presName="parentText" presStyleLbl="alignNode1" presStyleIdx="0" presStyleCnt="3">
        <dgm:presLayoutVars>
          <dgm:chMax val="1"/>
          <dgm:bulletEnabled val="1"/>
        </dgm:presLayoutVars>
      </dgm:prSet>
      <dgm:spPr/>
      <dgm:t>
        <a:bodyPr/>
        <a:lstStyle/>
        <a:p>
          <a:endParaRPr lang="fr-FR"/>
        </a:p>
      </dgm:t>
    </dgm:pt>
    <dgm:pt modelId="{D4A2A67F-3E30-4969-9466-C55A75D55231}" type="pres">
      <dgm:prSet presAssocID="{74402E65-284F-435E-A080-5F292D510B97}" presName="descendantText" presStyleLbl="alignAcc1" presStyleIdx="0" presStyleCnt="3">
        <dgm:presLayoutVars>
          <dgm:bulletEnabled val="1"/>
        </dgm:presLayoutVars>
      </dgm:prSet>
      <dgm:spPr/>
      <dgm:t>
        <a:bodyPr/>
        <a:lstStyle/>
        <a:p>
          <a:endParaRPr lang="fr-FR"/>
        </a:p>
      </dgm:t>
    </dgm:pt>
    <dgm:pt modelId="{79130583-7B7C-46EA-8D41-4B4E6D43197A}" type="pres">
      <dgm:prSet presAssocID="{CE508E49-805C-45EC-B918-2BF5BFB0E8EB}" presName="sp" presStyleCnt="0"/>
      <dgm:spPr/>
    </dgm:pt>
    <dgm:pt modelId="{CA38ACFA-4C3E-4972-8BD6-CDA1AF65A197}" type="pres">
      <dgm:prSet presAssocID="{AA801B8D-E892-4397-9E05-E54A93AB287E}" presName="composite" presStyleCnt="0"/>
      <dgm:spPr/>
    </dgm:pt>
    <dgm:pt modelId="{CB41ECEE-B49B-4762-9BF7-4B9499DDAEE1}" type="pres">
      <dgm:prSet presAssocID="{AA801B8D-E892-4397-9E05-E54A93AB287E}" presName="parentText" presStyleLbl="alignNode1" presStyleIdx="1" presStyleCnt="3">
        <dgm:presLayoutVars>
          <dgm:chMax val="1"/>
          <dgm:bulletEnabled val="1"/>
        </dgm:presLayoutVars>
      </dgm:prSet>
      <dgm:spPr/>
      <dgm:t>
        <a:bodyPr/>
        <a:lstStyle/>
        <a:p>
          <a:endParaRPr lang="fr-FR"/>
        </a:p>
      </dgm:t>
    </dgm:pt>
    <dgm:pt modelId="{7F375D3D-500C-446E-8565-FCB45CCDC681}" type="pres">
      <dgm:prSet presAssocID="{AA801B8D-E892-4397-9E05-E54A93AB287E}" presName="descendantText" presStyleLbl="alignAcc1" presStyleIdx="1" presStyleCnt="3">
        <dgm:presLayoutVars>
          <dgm:bulletEnabled val="1"/>
        </dgm:presLayoutVars>
      </dgm:prSet>
      <dgm:spPr/>
      <dgm:t>
        <a:bodyPr/>
        <a:lstStyle/>
        <a:p>
          <a:endParaRPr lang="fr-FR"/>
        </a:p>
      </dgm:t>
    </dgm:pt>
    <dgm:pt modelId="{837F531C-6BD3-48D8-B291-DB2D7BA408F1}" type="pres">
      <dgm:prSet presAssocID="{3A7713F1-3BF4-406F-B3EE-4D286B27B33A}" presName="sp" presStyleCnt="0"/>
      <dgm:spPr/>
    </dgm:pt>
    <dgm:pt modelId="{4C2D091C-0632-406E-9CD0-3E5D06B27FA8}" type="pres">
      <dgm:prSet presAssocID="{D4E20AF8-903F-4720-A261-2FAED3887783}" presName="composite" presStyleCnt="0"/>
      <dgm:spPr/>
    </dgm:pt>
    <dgm:pt modelId="{B2C04468-94E8-4130-9B25-19A52051812C}" type="pres">
      <dgm:prSet presAssocID="{D4E20AF8-903F-4720-A261-2FAED3887783}" presName="parentText" presStyleLbl="alignNode1" presStyleIdx="2" presStyleCnt="3">
        <dgm:presLayoutVars>
          <dgm:chMax val="1"/>
          <dgm:bulletEnabled val="1"/>
        </dgm:presLayoutVars>
      </dgm:prSet>
      <dgm:spPr/>
      <dgm:t>
        <a:bodyPr/>
        <a:lstStyle/>
        <a:p>
          <a:endParaRPr lang="fr-FR"/>
        </a:p>
      </dgm:t>
    </dgm:pt>
    <dgm:pt modelId="{044E879B-B190-4266-902E-CEF158B43C71}" type="pres">
      <dgm:prSet presAssocID="{D4E20AF8-903F-4720-A261-2FAED3887783}" presName="descendantText" presStyleLbl="alignAcc1" presStyleIdx="2" presStyleCnt="3">
        <dgm:presLayoutVars>
          <dgm:bulletEnabled val="1"/>
        </dgm:presLayoutVars>
      </dgm:prSet>
      <dgm:spPr/>
      <dgm:t>
        <a:bodyPr/>
        <a:lstStyle/>
        <a:p>
          <a:endParaRPr lang="fr-FR"/>
        </a:p>
      </dgm:t>
    </dgm:pt>
  </dgm:ptLst>
  <dgm:cxnLst>
    <dgm:cxn modelId="{0D3C23F6-F856-4E0F-BD63-856972616EEF}" srcId="{AA801B8D-E892-4397-9E05-E54A93AB287E}" destId="{D0299E9A-0DFF-4B05-B9CC-8933A333DE35}" srcOrd="0" destOrd="0" parTransId="{392B4A54-D08B-45F9-9AEF-00EA53A41931}" sibTransId="{12146EE6-5FAC-43F8-92CB-A96C532301D7}"/>
    <dgm:cxn modelId="{FB8725C9-CD0F-4EF8-9E5B-53DEDD988894}" type="presOf" srcId="{74402E65-284F-435E-A080-5F292D510B97}" destId="{A8C31454-0AE1-4578-A25A-32E8775C0445}" srcOrd="0" destOrd="0" presId="urn:microsoft.com/office/officeart/2005/8/layout/chevron2"/>
    <dgm:cxn modelId="{6FCB1F7A-90F7-4C99-92E7-13D5138E2F6B}" type="presOf" srcId="{6D79989F-FE11-4DBB-A7EC-DAAB50E4C308}" destId="{D4A2A67F-3E30-4969-9466-C55A75D55231}" srcOrd="0" destOrd="0" presId="urn:microsoft.com/office/officeart/2005/8/layout/chevron2"/>
    <dgm:cxn modelId="{4C1BC554-F48B-43C7-AA45-8956E56FAF34}" srcId="{E0776606-99AE-4763-AA2B-0E9D3D2EDA99}" destId="{D4E20AF8-903F-4720-A261-2FAED3887783}" srcOrd="2" destOrd="0" parTransId="{ACC29178-EAA5-4E86-A242-146015412408}" sibTransId="{D6B401F6-D9BA-4F68-BDE9-4302671BC75B}"/>
    <dgm:cxn modelId="{33528489-3F97-4E60-9577-E905294267D9}" type="presOf" srcId="{D0299E9A-0DFF-4B05-B9CC-8933A333DE35}" destId="{7F375D3D-500C-446E-8565-FCB45CCDC681}" srcOrd="0" destOrd="0" presId="urn:microsoft.com/office/officeart/2005/8/layout/chevron2"/>
    <dgm:cxn modelId="{63377AAC-6BE8-478C-BA48-F013326C9ECC}" srcId="{E0776606-99AE-4763-AA2B-0E9D3D2EDA99}" destId="{74402E65-284F-435E-A080-5F292D510B97}" srcOrd="0" destOrd="0" parTransId="{02F0FC42-4248-4255-8A98-561400423759}" sibTransId="{CE508E49-805C-45EC-B918-2BF5BFB0E8EB}"/>
    <dgm:cxn modelId="{12263140-3A59-4B6C-903C-846BEE52D476}" type="presOf" srcId="{E0776606-99AE-4763-AA2B-0E9D3D2EDA99}" destId="{97F9CF48-7BE8-4144-B1D6-CD5456376206}" srcOrd="0" destOrd="0" presId="urn:microsoft.com/office/officeart/2005/8/layout/chevron2"/>
    <dgm:cxn modelId="{70666C57-90EB-4FA4-8B18-FC055E09A74E}" type="presOf" srcId="{D4E20AF8-903F-4720-A261-2FAED3887783}" destId="{B2C04468-94E8-4130-9B25-19A52051812C}" srcOrd="0" destOrd="0" presId="urn:microsoft.com/office/officeart/2005/8/layout/chevron2"/>
    <dgm:cxn modelId="{00620044-E26F-412D-ACD3-61F9B79D13DD}" srcId="{D4E20AF8-903F-4720-A261-2FAED3887783}" destId="{7A93E684-616C-4B96-969E-C0C0F8FC40D3}" srcOrd="0" destOrd="0" parTransId="{040A81FF-F15F-4D43-AA6D-48359E10CD55}" sibTransId="{44EFCBF1-7C70-433C-857E-CD69DEC35D8A}"/>
    <dgm:cxn modelId="{FB63EF42-EB9C-4C17-B3F7-EEFA5E158843}" type="presOf" srcId="{7A93E684-616C-4B96-969E-C0C0F8FC40D3}" destId="{044E879B-B190-4266-902E-CEF158B43C71}" srcOrd="0" destOrd="0" presId="urn:microsoft.com/office/officeart/2005/8/layout/chevron2"/>
    <dgm:cxn modelId="{5C71C2FE-E28D-4AD0-BBC6-A5DF7EC46FC7}" srcId="{74402E65-284F-435E-A080-5F292D510B97}" destId="{6D79989F-FE11-4DBB-A7EC-DAAB50E4C308}" srcOrd="0" destOrd="0" parTransId="{4AF1FD3C-9FF7-4346-96D3-EAC410B5AD8B}" sibTransId="{B2105DB6-0F7F-4B58-B579-29F7D4D130A8}"/>
    <dgm:cxn modelId="{436FDD55-9B22-4C0D-9645-D12932EB3D3D}" srcId="{E0776606-99AE-4763-AA2B-0E9D3D2EDA99}" destId="{AA801B8D-E892-4397-9E05-E54A93AB287E}" srcOrd="1" destOrd="0" parTransId="{555417C1-5AD9-4E23-AC2A-04AB6284F50C}" sibTransId="{3A7713F1-3BF4-406F-B3EE-4D286B27B33A}"/>
    <dgm:cxn modelId="{8CFB4A0D-CA4C-4A3B-88A6-CEF79468079A}" type="presOf" srcId="{AA801B8D-E892-4397-9E05-E54A93AB287E}" destId="{CB41ECEE-B49B-4762-9BF7-4B9499DDAEE1}" srcOrd="0" destOrd="0" presId="urn:microsoft.com/office/officeart/2005/8/layout/chevron2"/>
    <dgm:cxn modelId="{3A62BB6F-CB75-4700-9443-B89221C5DB49}" type="presParOf" srcId="{97F9CF48-7BE8-4144-B1D6-CD5456376206}" destId="{06911529-7EB4-4BF9-80EB-46A510914501}" srcOrd="0" destOrd="0" presId="urn:microsoft.com/office/officeart/2005/8/layout/chevron2"/>
    <dgm:cxn modelId="{898FD79B-9D21-44A7-9F90-23E802B9006B}" type="presParOf" srcId="{06911529-7EB4-4BF9-80EB-46A510914501}" destId="{A8C31454-0AE1-4578-A25A-32E8775C0445}" srcOrd="0" destOrd="0" presId="urn:microsoft.com/office/officeart/2005/8/layout/chevron2"/>
    <dgm:cxn modelId="{6930ACFE-4D1C-4E30-A16E-40CE7C5E2866}" type="presParOf" srcId="{06911529-7EB4-4BF9-80EB-46A510914501}" destId="{D4A2A67F-3E30-4969-9466-C55A75D55231}" srcOrd="1" destOrd="0" presId="urn:microsoft.com/office/officeart/2005/8/layout/chevron2"/>
    <dgm:cxn modelId="{84685749-D9C4-4ECF-9C17-6182024B4554}" type="presParOf" srcId="{97F9CF48-7BE8-4144-B1D6-CD5456376206}" destId="{79130583-7B7C-46EA-8D41-4B4E6D43197A}" srcOrd="1" destOrd="0" presId="urn:microsoft.com/office/officeart/2005/8/layout/chevron2"/>
    <dgm:cxn modelId="{915C25B1-CE8A-4E55-A3E0-B135FC32FD95}" type="presParOf" srcId="{97F9CF48-7BE8-4144-B1D6-CD5456376206}" destId="{CA38ACFA-4C3E-4972-8BD6-CDA1AF65A197}" srcOrd="2" destOrd="0" presId="urn:microsoft.com/office/officeart/2005/8/layout/chevron2"/>
    <dgm:cxn modelId="{AFAB2EF0-5E57-4E7E-A3E0-211909D530CF}" type="presParOf" srcId="{CA38ACFA-4C3E-4972-8BD6-CDA1AF65A197}" destId="{CB41ECEE-B49B-4762-9BF7-4B9499DDAEE1}" srcOrd="0" destOrd="0" presId="urn:microsoft.com/office/officeart/2005/8/layout/chevron2"/>
    <dgm:cxn modelId="{421C5260-78D2-4EFE-AE7F-3AA88FB69EA9}" type="presParOf" srcId="{CA38ACFA-4C3E-4972-8BD6-CDA1AF65A197}" destId="{7F375D3D-500C-446E-8565-FCB45CCDC681}" srcOrd="1" destOrd="0" presId="urn:microsoft.com/office/officeart/2005/8/layout/chevron2"/>
    <dgm:cxn modelId="{4010206E-A5EE-4059-ABE7-37DF7E9FA153}" type="presParOf" srcId="{97F9CF48-7BE8-4144-B1D6-CD5456376206}" destId="{837F531C-6BD3-48D8-B291-DB2D7BA408F1}" srcOrd="3" destOrd="0" presId="urn:microsoft.com/office/officeart/2005/8/layout/chevron2"/>
    <dgm:cxn modelId="{0B29C95E-24E0-41AB-B2AA-0DC920579AE3}" type="presParOf" srcId="{97F9CF48-7BE8-4144-B1D6-CD5456376206}" destId="{4C2D091C-0632-406E-9CD0-3E5D06B27FA8}" srcOrd="4" destOrd="0" presId="urn:microsoft.com/office/officeart/2005/8/layout/chevron2"/>
    <dgm:cxn modelId="{BADCC7EB-DC39-4FFE-8DF0-21F0571F7489}" type="presParOf" srcId="{4C2D091C-0632-406E-9CD0-3E5D06B27FA8}" destId="{B2C04468-94E8-4130-9B25-19A52051812C}" srcOrd="0" destOrd="0" presId="urn:microsoft.com/office/officeart/2005/8/layout/chevron2"/>
    <dgm:cxn modelId="{DB79BB5A-E91D-4965-ABF4-5DD78DC643AC}" type="presParOf" srcId="{4C2D091C-0632-406E-9CD0-3E5D06B27FA8}" destId="{044E879B-B190-4266-902E-CEF158B43C71}" srcOrd="1" destOrd="0" presId="urn:microsoft.com/office/officeart/2005/8/layout/chevron2"/>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6F1F68F-7D39-4641-936D-9973C46E7710}"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15145305-1C8F-46BB-A139-5F6C98DB5BA9}">
      <dgm:prSet/>
      <dgm:spPr/>
      <dgm:t>
        <a:bodyPr/>
        <a:lstStyle/>
        <a:p>
          <a:pPr algn="just" rtl="0"/>
          <a:r>
            <a:rPr lang="fr-FR" dirty="0" smtClean="0"/>
            <a:t>Résoudre un programme linéaire (PL) signifie qu’il faut déterminer les valeurs numériques que doivent prendre les variables de décision qui maximisent ou minimisent la fonction objective, en respectant les contraintes du problème.</a:t>
          </a:r>
          <a:endParaRPr lang="en-GB" dirty="0"/>
        </a:p>
      </dgm:t>
    </dgm:pt>
    <dgm:pt modelId="{B82113BD-95CD-47C4-993A-BB9156365CE0}" type="parTrans" cxnId="{DFA1DC29-4E2D-4F04-823F-FC534C46E46A}">
      <dgm:prSet/>
      <dgm:spPr/>
      <dgm:t>
        <a:bodyPr/>
        <a:lstStyle/>
        <a:p>
          <a:endParaRPr lang="fr-FR"/>
        </a:p>
      </dgm:t>
    </dgm:pt>
    <dgm:pt modelId="{2B723A2F-FC23-475F-AAA0-80D0C70B2A44}" type="sibTrans" cxnId="{DFA1DC29-4E2D-4F04-823F-FC534C46E46A}">
      <dgm:prSet/>
      <dgm:spPr/>
      <dgm:t>
        <a:bodyPr/>
        <a:lstStyle/>
        <a:p>
          <a:endParaRPr lang="fr-FR"/>
        </a:p>
      </dgm:t>
    </dgm:pt>
    <dgm:pt modelId="{DCC50CA0-3BA6-43B7-930E-ED5BDA885A14}">
      <dgm:prSet/>
      <dgm:spPr/>
      <dgm:t>
        <a:bodyPr/>
        <a:lstStyle/>
        <a:p>
          <a:pPr algn="l" rtl="0"/>
          <a:r>
            <a:rPr lang="fr-FR" dirty="0" smtClean="0"/>
            <a:t>Deux méthodes seront utilisées:</a:t>
          </a:r>
        </a:p>
        <a:p>
          <a:pPr algn="l" rtl="0"/>
          <a:r>
            <a:rPr lang="fr-FR" dirty="0" smtClean="0"/>
            <a:t>       La méthode graphique </a:t>
          </a:r>
        </a:p>
        <a:p>
          <a:pPr algn="l" rtl="0"/>
          <a:r>
            <a:rPr lang="fr-FR" dirty="0" smtClean="0"/>
            <a:t>       La méthode du simplexe</a:t>
          </a:r>
          <a:endParaRPr lang="en-GB" dirty="0"/>
        </a:p>
      </dgm:t>
    </dgm:pt>
    <dgm:pt modelId="{5B72B2F3-1F19-429A-9553-4994FC840201}" type="parTrans" cxnId="{F888943D-7506-46DE-8B47-85A05359A720}">
      <dgm:prSet/>
      <dgm:spPr/>
      <dgm:t>
        <a:bodyPr/>
        <a:lstStyle/>
        <a:p>
          <a:endParaRPr lang="fr-FR"/>
        </a:p>
      </dgm:t>
    </dgm:pt>
    <dgm:pt modelId="{E69E115C-67C9-4D40-BEE7-EB41CEC883C4}" type="sibTrans" cxnId="{F888943D-7506-46DE-8B47-85A05359A720}">
      <dgm:prSet/>
      <dgm:spPr/>
      <dgm:t>
        <a:bodyPr/>
        <a:lstStyle/>
        <a:p>
          <a:endParaRPr lang="fr-FR"/>
        </a:p>
      </dgm:t>
    </dgm:pt>
    <dgm:pt modelId="{A189D92A-0483-41F8-B3F3-78C9F09932A8}" type="pres">
      <dgm:prSet presAssocID="{26F1F68F-7D39-4641-936D-9973C46E7710}" presName="Name0" presStyleCnt="0">
        <dgm:presLayoutVars>
          <dgm:chMax val="7"/>
          <dgm:dir/>
          <dgm:animLvl val="lvl"/>
          <dgm:resizeHandles val="exact"/>
        </dgm:presLayoutVars>
      </dgm:prSet>
      <dgm:spPr/>
      <dgm:t>
        <a:bodyPr/>
        <a:lstStyle/>
        <a:p>
          <a:endParaRPr lang="fr-FR"/>
        </a:p>
      </dgm:t>
    </dgm:pt>
    <dgm:pt modelId="{C8FC9B5A-AC0A-4303-93EF-B21B951C1E53}" type="pres">
      <dgm:prSet presAssocID="{15145305-1C8F-46BB-A139-5F6C98DB5BA9}" presName="circle1" presStyleLbl="node1" presStyleIdx="0" presStyleCnt="2"/>
      <dgm:spPr/>
    </dgm:pt>
    <dgm:pt modelId="{DA1A72EA-0B2A-4BD3-99D8-ADC68BCBAC6F}" type="pres">
      <dgm:prSet presAssocID="{15145305-1C8F-46BB-A139-5F6C98DB5BA9}" presName="space" presStyleCnt="0"/>
      <dgm:spPr/>
    </dgm:pt>
    <dgm:pt modelId="{336618B5-A79C-48B3-950B-9CE611C60110}" type="pres">
      <dgm:prSet presAssocID="{15145305-1C8F-46BB-A139-5F6C98DB5BA9}" presName="rect1" presStyleLbl="alignAcc1" presStyleIdx="0" presStyleCnt="2"/>
      <dgm:spPr/>
      <dgm:t>
        <a:bodyPr/>
        <a:lstStyle/>
        <a:p>
          <a:endParaRPr lang="fr-FR"/>
        </a:p>
      </dgm:t>
    </dgm:pt>
    <dgm:pt modelId="{C2FA0C39-D497-4CE8-BBA0-06D8FCBB3B64}" type="pres">
      <dgm:prSet presAssocID="{DCC50CA0-3BA6-43B7-930E-ED5BDA885A14}" presName="vertSpace2" presStyleLbl="node1" presStyleIdx="0" presStyleCnt="2"/>
      <dgm:spPr/>
    </dgm:pt>
    <dgm:pt modelId="{DBBB2686-EA96-479C-9638-8F12E796B8B1}" type="pres">
      <dgm:prSet presAssocID="{DCC50CA0-3BA6-43B7-930E-ED5BDA885A14}" presName="circle2" presStyleLbl="node1" presStyleIdx="1" presStyleCnt="2"/>
      <dgm:spPr/>
    </dgm:pt>
    <dgm:pt modelId="{D1A20D0C-179B-4736-BC1B-413F876E3991}" type="pres">
      <dgm:prSet presAssocID="{DCC50CA0-3BA6-43B7-930E-ED5BDA885A14}" presName="rect2" presStyleLbl="alignAcc1" presStyleIdx="1" presStyleCnt="2" custLinFactNeighborX="-4" custLinFactNeighborY="1807"/>
      <dgm:spPr/>
      <dgm:t>
        <a:bodyPr/>
        <a:lstStyle/>
        <a:p>
          <a:endParaRPr lang="fr-FR"/>
        </a:p>
      </dgm:t>
    </dgm:pt>
    <dgm:pt modelId="{DEF1329E-8FF5-4ABC-90D6-1C38C3EC1889}" type="pres">
      <dgm:prSet presAssocID="{15145305-1C8F-46BB-A139-5F6C98DB5BA9}" presName="rect1ParTxNoCh" presStyleLbl="alignAcc1" presStyleIdx="1" presStyleCnt="2">
        <dgm:presLayoutVars>
          <dgm:chMax val="1"/>
          <dgm:bulletEnabled val="1"/>
        </dgm:presLayoutVars>
      </dgm:prSet>
      <dgm:spPr/>
      <dgm:t>
        <a:bodyPr/>
        <a:lstStyle/>
        <a:p>
          <a:endParaRPr lang="fr-FR"/>
        </a:p>
      </dgm:t>
    </dgm:pt>
    <dgm:pt modelId="{1824A7AF-7A2C-4F4B-86EB-7F78B8ECB210}" type="pres">
      <dgm:prSet presAssocID="{DCC50CA0-3BA6-43B7-930E-ED5BDA885A14}" presName="rect2ParTxNoCh" presStyleLbl="alignAcc1" presStyleIdx="1" presStyleCnt="2">
        <dgm:presLayoutVars>
          <dgm:chMax val="1"/>
          <dgm:bulletEnabled val="1"/>
        </dgm:presLayoutVars>
      </dgm:prSet>
      <dgm:spPr/>
      <dgm:t>
        <a:bodyPr/>
        <a:lstStyle/>
        <a:p>
          <a:endParaRPr lang="fr-FR"/>
        </a:p>
      </dgm:t>
    </dgm:pt>
  </dgm:ptLst>
  <dgm:cxnLst>
    <dgm:cxn modelId="{35426261-CDEA-4550-9F8D-C8267D28F219}" type="presOf" srcId="{15145305-1C8F-46BB-A139-5F6C98DB5BA9}" destId="{DEF1329E-8FF5-4ABC-90D6-1C38C3EC1889}" srcOrd="1" destOrd="0" presId="urn:microsoft.com/office/officeart/2005/8/layout/target3"/>
    <dgm:cxn modelId="{DFA1DC29-4E2D-4F04-823F-FC534C46E46A}" srcId="{26F1F68F-7D39-4641-936D-9973C46E7710}" destId="{15145305-1C8F-46BB-A139-5F6C98DB5BA9}" srcOrd="0" destOrd="0" parTransId="{B82113BD-95CD-47C4-993A-BB9156365CE0}" sibTransId="{2B723A2F-FC23-475F-AAA0-80D0C70B2A44}"/>
    <dgm:cxn modelId="{F888943D-7506-46DE-8B47-85A05359A720}" srcId="{26F1F68F-7D39-4641-936D-9973C46E7710}" destId="{DCC50CA0-3BA6-43B7-930E-ED5BDA885A14}" srcOrd="1" destOrd="0" parTransId="{5B72B2F3-1F19-429A-9553-4994FC840201}" sibTransId="{E69E115C-67C9-4D40-BEE7-EB41CEC883C4}"/>
    <dgm:cxn modelId="{23A9DA58-4EB8-4068-B8A7-BE980FB3F2A3}" type="presOf" srcId="{26F1F68F-7D39-4641-936D-9973C46E7710}" destId="{A189D92A-0483-41F8-B3F3-78C9F09932A8}" srcOrd="0" destOrd="0" presId="urn:microsoft.com/office/officeart/2005/8/layout/target3"/>
    <dgm:cxn modelId="{9E739F4E-D34B-42F1-880E-38FF27196991}" type="presOf" srcId="{DCC50CA0-3BA6-43B7-930E-ED5BDA885A14}" destId="{1824A7AF-7A2C-4F4B-86EB-7F78B8ECB210}" srcOrd="1" destOrd="0" presId="urn:microsoft.com/office/officeart/2005/8/layout/target3"/>
    <dgm:cxn modelId="{F1BC65A2-B0A1-4BF7-B894-D1199283A551}" type="presOf" srcId="{DCC50CA0-3BA6-43B7-930E-ED5BDA885A14}" destId="{D1A20D0C-179B-4736-BC1B-413F876E3991}" srcOrd="0" destOrd="0" presId="urn:microsoft.com/office/officeart/2005/8/layout/target3"/>
    <dgm:cxn modelId="{24CE147A-DEB3-4C97-9E4A-EF2242707CE5}" type="presOf" srcId="{15145305-1C8F-46BB-A139-5F6C98DB5BA9}" destId="{336618B5-A79C-48B3-950B-9CE611C60110}" srcOrd="0" destOrd="0" presId="urn:microsoft.com/office/officeart/2005/8/layout/target3"/>
    <dgm:cxn modelId="{602A72A9-3534-4248-8F64-F29D06B07923}" type="presParOf" srcId="{A189D92A-0483-41F8-B3F3-78C9F09932A8}" destId="{C8FC9B5A-AC0A-4303-93EF-B21B951C1E53}" srcOrd="0" destOrd="0" presId="urn:microsoft.com/office/officeart/2005/8/layout/target3"/>
    <dgm:cxn modelId="{79F25CDD-99AF-4877-A4B1-0CDA42908E2C}" type="presParOf" srcId="{A189D92A-0483-41F8-B3F3-78C9F09932A8}" destId="{DA1A72EA-0B2A-4BD3-99D8-ADC68BCBAC6F}" srcOrd="1" destOrd="0" presId="urn:microsoft.com/office/officeart/2005/8/layout/target3"/>
    <dgm:cxn modelId="{E846D59A-B241-422C-A792-F3B671597377}" type="presParOf" srcId="{A189D92A-0483-41F8-B3F3-78C9F09932A8}" destId="{336618B5-A79C-48B3-950B-9CE611C60110}" srcOrd="2" destOrd="0" presId="urn:microsoft.com/office/officeart/2005/8/layout/target3"/>
    <dgm:cxn modelId="{F249ADE4-562F-47DF-8C0D-01CE7071067A}" type="presParOf" srcId="{A189D92A-0483-41F8-B3F3-78C9F09932A8}" destId="{C2FA0C39-D497-4CE8-BBA0-06D8FCBB3B64}" srcOrd="3" destOrd="0" presId="urn:microsoft.com/office/officeart/2005/8/layout/target3"/>
    <dgm:cxn modelId="{2F238682-163E-4F28-A2DF-C71ACA8DED46}" type="presParOf" srcId="{A189D92A-0483-41F8-B3F3-78C9F09932A8}" destId="{DBBB2686-EA96-479C-9638-8F12E796B8B1}" srcOrd="4" destOrd="0" presId="urn:microsoft.com/office/officeart/2005/8/layout/target3"/>
    <dgm:cxn modelId="{D71A86E8-FF15-40A4-A8BB-E39106FFACC5}" type="presParOf" srcId="{A189D92A-0483-41F8-B3F3-78C9F09932A8}" destId="{D1A20D0C-179B-4736-BC1B-413F876E3991}" srcOrd="5" destOrd="0" presId="urn:microsoft.com/office/officeart/2005/8/layout/target3"/>
    <dgm:cxn modelId="{6E8747C5-7D33-44F8-BDC4-35B9A0042919}" type="presParOf" srcId="{A189D92A-0483-41F8-B3F3-78C9F09932A8}" destId="{DEF1329E-8FF5-4ABC-90D6-1C38C3EC1889}" srcOrd="6" destOrd="0" presId="urn:microsoft.com/office/officeart/2005/8/layout/target3"/>
    <dgm:cxn modelId="{224C801E-C7DE-4979-9CA3-2D987CE91371}" type="presParOf" srcId="{A189D92A-0483-41F8-B3F3-78C9F09932A8}" destId="{1824A7AF-7A2C-4F4B-86EB-7F78B8ECB210}" srcOrd="7" destOrd="0" presId="urn:microsoft.com/office/officeart/2005/8/layout/target3"/>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19FF4015-86B2-4382-A8B8-FD8CF8D2CEF0}"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fr-FR"/>
        </a:p>
      </dgm:t>
    </dgm:pt>
    <dgm:pt modelId="{FE6B3747-5817-41C3-B312-4F483F891172}">
      <dgm:prSet/>
      <dgm:spPr/>
      <dgm:t>
        <a:bodyPr/>
        <a:lstStyle/>
        <a:p>
          <a:pPr algn="just" rtl="0"/>
          <a:r>
            <a:rPr lang="fr-FR" dirty="0" smtClean="0"/>
            <a:t>La méthode graphique est employée pour résoudre des problèmes de programmation linéaires ayant deux variables de décision. </a:t>
          </a:r>
          <a:endParaRPr lang="en-GB" dirty="0"/>
        </a:p>
      </dgm:t>
    </dgm:pt>
    <dgm:pt modelId="{86E29F01-D646-4468-AE7D-DEBFB665FFC1}" type="parTrans" cxnId="{BB145D6D-484E-4198-9BF6-CC62FD1DDCA2}">
      <dgm:prSet/>
      <dgm:spPr/>
      <dgm:t>
        <a:bodyPr/>
        <a:lstStyle/>
        <a:p>
          <a:endParaRPr lang="fr-FR"/>
        </a:p>
      </dgm:t>
    </dgm:pt>
    <dgm:pt modelId="{FA0C7A0E-F334-41D2-A7EA-6400BCEC3F4F}" type="sibTrans" cxnId="{BB145D6D-484E-4198-9BF6-CC62FD1DDCA2}">
      <dgm:prSet/>
      <dgm:spPr/>
      <dgm:t>
        <a:bodyPr/>
        <a:lstStyle/>
        <a:p>
          <a:endParaRPr lang="fr-FR"/>
        </a:p>
      </dgm:t>
    </dgm:pt>
    <dgm:pt modelId="{3315CDF5-FEE2-4024-85A6-341AE4DDFBE6}">
      <dgm:prSet/>
      <dgm:spPr/>
      <dgm:t>
        <a:bodyPr/>
        <a:lstStyle/>
        <a:p>
          <a:pPr algn="just" rtl="0"/>
          <a:r>
            <a:rPr lang="fr-FR" dirty="0" smtClean="0"/>
            <a:t>La méthode à des limites pour trois variables,  elle devient compliquée à présenter.</a:t>
          </a:r>
          <a:endParaRPr lang="en-GB" dirty="0"/>
        </a:p>
      </dgm:t>
    </dgm:pt>
    <dgm:pt modelId="{B4F05549-E6C9-4AFB-93EA-10A351E95B49}" type="parTrans" cxnId="{D432A4A4-EBC5-46CE-B720-1D75C8E0C905}">
      <dgm:prSet/>
      <dgm:spPr/>
      <dgm:t>
        <a:bodyPr/>
        <a:lstStyle/>
        <a:p>
          <a:endParaRPr lang="fr-FR"/>
        </a:p>
      </dgm:t>
    </dgm:pt>
    <dgm:pt modelId="{760FC7EE-3022-4026-AE59-D0B78E93DACC}" type="sibTrans" cxnId="{D432A4A4-EBC5-46CE-B720-1D75C8E0C905}">
      <dgm:prSet/>
      <dgm:spPr/>
      <dgm:t>
        <a:bodyPr/>
        <a:lstStyle/>
        <a:p>
          <a:endParaRPr lang="fr-FR"/>
        </a:p>
      </dgm:t>
    </dgm:pt>
    <dgm:pt modelId="{E77E17D0-CE74-4753-BAD0-4099C24B789F}">
      <dgm:prSet/>
      <dgm:spPr/>
      <dgm:t>
        <a:bodyPr/>
        <a:lstStyle/>
        <a:p>
          <a:pPr algn="just" rtl="0"/>
          <a:r>
            <a:rPr lang="fr-FR" dirty="0" smtClean="0"/>
            <a:t>La méthode est impraticable pour plus de trois variable.</a:t>
          </a:r>
          <a:endParaRPr lang="en-GB" dirty="0"/>
        </a:p>
      </dgm:t>
    </dgm:pt>
    <dgm:pt modelId="{96EA43A7-C18F-49A8-9337-F01E041E0422}" type="parTrans" cxnId="{BE3274D0-7682-457E-9543-A43953968FD8}">
      <dgm:prSet/>
      <dgm:spPr/>
      <dgm:t>
        <a:bodyPr/>
        <a:lstStyle/>
        <a:p>
          <a:endParaRPr lang="fr-FR"/>
        </a:p>
      </dgm:t>
    </dgm:pt>
    <dgm:pt modelId="{281F5856-F277-41D4-BFFD-5D5B54B75653}" type="sibTrans" cxnId="{BE3274D0-7682-457E-9543-A43953968FD8}">
      <dgm:prSet/>
      <dgm:spPr/>
      <dgm:t>
        <a:bodyPr/>
        <a:lstStyle/>
        <a:p>
          <a:endParaRPr lang="fr-FR"/>
        </a:p>
      </dgm:t>
    </dgm:pt>
    <dgm:pt modelId="{DFDE7C72-CC92-427B-8F0A-8FC32E41050E}" type="pres">
      <dgm:prSet presAssocID="{19FF4015-86B2-4382-A8B8-FD8CF8D2CEF0}" presName="Name0" presStyleCnt="0">
        <dgm:presLayoutVars>
          <dgm:chMax val="7"/>
          <dgm:dir/>
          <dgm:animLvl val="lvl"/>
          <dgm:resizeHandles val="exact"/>
        </dgm:presLayoutVars>
      </dgm:prSet>
      <dgm:spPr/>
      <dgm:t>
        <a:bodyPr/>
        <a:lstStyle/>
        <a:p>
          <a:endParaRPr lang="fr-FR"/>
        </a:p>
      </dgm:t>
    </dgm:pt>
    <dgm:pt modelId="{89BEF50A-0F20-4AF8-8F40-DA1DA4D5ECB7}" type="pres">
      <dgm:prSet presAssocID="{FE6B3747-5817-41C3-B312-4F483F891172}" presName="circle1" presStyleLbl="node1" presStyleIdx="0" presStyleCnt="3"/>
      <dgm:spPr/>
    </dgm:pt>
    <dgm:pt modelId="{73EA2DCC-1FCF-4FC3-9401-C54A1F41BD37}" type="pres">
      <dgm:prSet presAssocID="{FE6B3747-5817-41C3-B312-4F483F891172}" presName="space" presStyleCnt="0"/>
      <dgm:spPr/>
    </dgm:pt>
    <dgm:pt modelId="{32AA6B1B-8E43-459E-85A5-0872FAC1AA38}" type="pres">
      <dgm:prSet presAssocID="{FE6B3747-5817-41C3-B312-4F483F891172}" presName="rect1" presStyleLbl="alignAcc1" presStyleIdx="0" presStyleCnt="3"/>
      <dgm:spPr/>
      <dgm:t>
        <a:bodyPr/>
        <a:lstStyle/>
        <a:p>
          <a:endParaRPr lang="fr-FR"/>
        </a:p>
      </dgm:t>
    </dgm:pt>
    <dgm:pt modelId="{330A1314-6117-4EFF-B415-F093EC2A0088}" type="pres">
      <dgm:prSet presAssocID="{3315CDF5-FEE2-4024-85A6-341AE4DDFBE6}" presName="vertSpace2" presStyleLbl="node1" presStyleIdx="0" presStyleCnt="3"/>
      <dgm:spPr/>
    </dgm:pt>
    <dgm:pt modelId="{1B18F8E1-4B27-479B-AD32-788D8AFA3FD2}" type="pres">
      <dgm:prSet presAssocID="{3315CDF5-FEE2-4024-85A6-341AE4DDFBE6}" presName="circle2" presStyleLbl="node1" presStyleIdx="1" presStyleCnt="3"/>
      <dgm:spPr/>
    </dgm:pt>
    <dgm:pt modelId="{F8B5C103-3A3A-4567-A405-7D342BCA636C}" type="pres">
      <dgm:prSet presAssocID="{3315CDF5-FEE2-4024-85A6-341AE4DDFBE6}" presName="rect2" presStyleLbl="alignAcc1" presStyleIdx="1" presStyleCnt="3"/>
      <dgm:spPr/>
      <dgm:t>
        <a:bodyPr/>
        <a:lstStyle/>
        <a:p>
          <a:endParaRPr lang="fr-FR"/>
        </a:p>
      </dgm:t>
    </dgm:pt>
    <dgm:pt modelId="{BDFFE7DE-EE02-41A3-BE54-C97EAA550CF0}" type="pres">
      <dgm:prSet presAssocID="{E77E17D0-CE74-4753-BAD0-4099C24B789F}" presName="vertSpace3" presStyleLbl="node1" presStyleIdx="1" presStyleCnt="3"/>
      <dgm:spPr/>
    </dgm:pt>
    <dgm:pt modelId="{F72764DF-471D-4FE0-B1CC-D4A3B8EBCDE4}" type="pres">
      <dgm:prSet presAssocID="{E77E17D0-CE74-4753-BAD0-4099C24B789F}" presName="circle3" presStyleLbl="node1" presStyleIdx="2" presStyleCnt="3"/>
      <dgm:spPr/>
    </dgm:pt>
    <dgm:pt modelId="{081F805D-1BB2-466B-B2EC-045168AA771D}" type="pres">
      <dgm:prSet presAssocID="{E77E17D0-CE74-4753-BAD0-4099C24B789F}" presName="rect3" presStyleLbl="alignAcc1" presStyleIdx="2" presStyleCnt="3"/>
      <dgm:spPr/>
      <dgm:t>
        <a:bodyPr/>
        <a:lstStyle/>
        <a:p>
          <a:endParaRPr lang="fr-FR"/>
        </a:p>
      </dgm:t>
    </dgm:pt>
    <dgm:pt modelId="{CFEEC949-721C-4923-B378-801597DE7787}" type="pres">
      <dgm:prSet presAssocID="{FE6B3747-5817-41C3-B312-4F483F891172}" presName="rect1ParTxNoCh" presStyleLbl="alignAcc1" presStyleIdx="2" presStyleCnt="3">
        <dgm:presLayoutVars>
          <dgm:chMax val="1"/>
          <dgm:bulletEnabled val="1"/>
        </dgm:presLayoutVars>
      </dgm:prSet>
      <dgm:spPr/>
      <dgm:t>
        <a:bodyPr/>
        <a:lstStyle/>
        <a:p>
          <a:endParaRPr lang="fr-FR"/>
        </a:p>
      </dgm:t>
    </dgm:pt>
    <dgm:pt modelId="{43B46B2F-6066-44DD-BDB9-A5760E8FAA87}" type="pres">
      <dgm:prSet presAssocID="{3315CDF5-FEE2-4024-85A6-341AE4DDFBE6}" presName="rect2ParTxNoCh" presStyleLbl="alignAcc1" presStyleIdx="2" presStyleCnt="3">
        <dgm:presLayoutVars>
          <dgm:chMax val="1"/>
          <dgm:bulletEnabled val="1"/>
        </dgm:presLayoutVars>
      </dgm:prSet>
      <dgm:spPr/>
      <dgm:t>
        <a:bodyPr/>
        <a:lstStyle/>
        <a:p>
          <a:endParaRPr lang="fr-FR"/>
        </a:p>
      </dgm:t>
    </dgm:pt>
    <dgm:pt modelId="{2FCA90C9-907B-4207-A404-7CDDAE4EE089}" type="pres">
      <dgm:prSet presAssocID="{E77E17D0-CE74-4753-BAD0-4099C24B789F}" presName="rect3ParTxNoCh" presStyleLbl="alignAcc1" presStyleIdx="2" presStyleCnt="3">
        <dgm:presLayoutVars>
          <dgm:chMax val="1"/>
          <dgm:bulletEnabled val="1"/>
        </dgm:presLayoutVars>
      </dgm:prSet>
      <dgm:spPr/>
      <dgm:t>
        <a:bodyPr/>
        <a:lstStyle/>
        <a:p>
          <a:endParaRPr lang="fr-FR"/>
        </a:p>
      </dgm:t>
    </dgm:pt>
  </dgm:ptLst>
  <dgm:cxnLst>
    <dgm:cxn modelId="{9DA0CEBE-9BD8-4D39-9F12-9609D85828A6}" type="presOf" srcId="{E77E17D0-CE74-4753-BAD0-4099C24B789F}" destId="{2FCA90C9-907B-4207-A404-7CDDAE4EE089}" srcOrd="1" destOrd="0" presId="urn:microsoft.com/office/officeart/2005/8/layout/target3"/>
    <dgm:cxn modelId="{47C95305-9CDD-4FC1-ADB9-377E4E04DB2D}" type="presOf" srcId="{FE6B3747-5817-41C3-B312-4F483F891172}" destId="{CFEEC949-721C-4923-B378-801597DE7787}" srcOrd="1" destOrd="0" presId="urn:microsoft.com/office/officeart/2005/8/layout/target3"/>
    <dgm:cxn modelId="{F844F498-61AC-49B0-8594-5D6F076E56F4}" type="presOf" srcId="{3315CDF5-FEE2-4024-85A6-341AE4DDFBE6}" destId="{43B46B2F-6066-44DD-BDB9-A5760E8FAA87}" srcOrd="1" destOrd="0" presId="urn:microsoft.com/office/officeart/2005/8/layout/target3"/>
    <dgm:cxn modelId="{BB145D6D-484E-4198-9BF6-CC62FD1DDCA2}" srcId="{19FF4015-86B2-4382-A8B8-FD8CF8D2CEF0}" destId="{FE6B3747-5817-41C3-B312-4F483F891172}" srcOrd="0" destOrd="0" parTransId="{86E29F01-D646-4468-AE7D-DEBFB665FFC1}" sibTransId="{FA0C7A0E-F334-41D2-A7EA-6400BCEC3F4F}"/>
    <dgm:cxn modelId="{971C0CC8-5DD3-4F11-BF37-9D5158BFFD69}" type="presOf" srcId="{E77E17D0-CE74-4753-BAD0-4099C24B789F}" destId="{081F805D-1BB2-466B-B2EC-045168AA771D}" srcOrd="0" destOrd="0" presId="urn:microsoft.com/office/officeart/2005/8/layout/target3"/>
    <dgm:cxn modelId="{AFF8C1E3-EBA0-4129-AE98-F272C78F1C25}" type="presOf" srcId="{19FF4015-86B2-4382-A8B8-FD8CF8D2CEF0}" destId="{DFDE7C72-CC92-427B-8F0A-8FC32E41050E}" srcOrd="0" destOrd="0" presId="urn:microsoft.com/office/officeart/2005/8/layout/target3"/>
    <dgm:cxn modelId="{AFEECC23-5758-4E45-AC0F-69BD809B5593}" type="presOf" srcId="{FE6B3747-5817-41C3-B312-4F483F891172}" destId="{32AA6B1B-8E43-459E-85A5-0872FAC1AA38}" srcOrd="0" destOrd="0" presId="urn:microsoft.com/office/officeart/2005/8/layout/target3"/>
    <dgm:cxn modelId="{BE3274D0-7682-457E-9543-A43953968FD8}" srcId="{19FF4015-86B2-4382-A8B8-FD8CF8D2CEF0}" destId="{E77E17D0-CE74-4753-BAD0-4099C24B789F}" srcOrd="2" destOrd="0" parTransId="{96EA43A7-C18F-49A8-9337-F01E041E0422}" sibTransId="{281F5856-F277-41D4-BFFD-5D5B54B75653}"/>
    <dgm:cxn modelId="{5CED147E-45B5-4D5F-A037-88D4A1FC2CD3}" type="presOf" srcId="{3315CDF5-FEE2-4024-85A6-341AE4DDFBE6}" destId="{F8B5C103-3A3A-4567-A405-7D342BCA636C}" srcOrd="0" destOrd="0" presId="urn:microsoft.com/office/officeart/2005/8/layout/target3"/>
    <dgm:cxn modelId="{D432A4A4-EBC5-46CE-B720-1D75C8E0C905}" srcId="{19FF4015-86B2-4382-A8B8-FD8CF8D2CEF0}" destId="{3315CDF5-FEE2-4024-85A6-341AE4DDFBE6}" srcOrd="1" destOrd="0" parTransId="{B4F05549-E6C9-4AFB-93EA-10A351E95B49}" sibTransId="{760FC7EE-3022-4026-AE59-D0B78E93DACC}"/>
    <dgm:cxn modelId="{AA1BE9AE-9078-445A-9A9E-EDC13E28CA3C}" type="presParOf" srcId="{DFDE7C72-CC92-427B-8F0A-8FC32E41050E}" destId="{89BEF50A-0F20-4AF8-8F40-DA1DA4D5ECB7}" srcOrd="0" destOrd="0" presId="urn:microsoft.com/office/officeart/2005/8/layout/target3"/>
    <dgm:cxn modelId="{1833AC3E-8236-40FC-ABFD-852C0D6CE15F}" type="presParOf" srcId="{DFDE7C72-CC92-427B-8F0A-8FC32E41050E}" destId="{73EA2DCC-1FCF-4FC3-9401-C54A1F41BD37}" srcOrd="1" destOrd="0" presId="urn:microsoft.com/office/officeart/2005/8/layout/target3"/>
    <dgm:cxn modelId="{0A808999-E825-4C8F-A0C3-F156FBA337CA}" type="presParOf" srcId="{DFDE7C72-CC92-427B-8F0A-8FC32E41050E}" destId="{32AA6B1B-8E43-459E-85A5-0872FAC1AA38}" srcOrd="2" destOrd="0" presId="urn:microsoft.com/office/officeart/2005/8/layout/target3"/>
    <dgm:cxn modelId="{ED89CFAD-E402-4E5F-8846-C6BA2E72F9FA}" type="presParOf" srcId="{DFDE7C72-CC92-427B-8F0A-8FC32E41050E}" destId="{330A1314-6117-4EFF-B415-F093EC2A0088}" srcOrd="3" destOrd="0" presId="urn:microsoft.com/office/officeart/2005/8/layout/target3"/>
    <dgm:cxn modelId="{71458B21-39C1-4D04-93B8-20AEF19196BB}" type="presParOf" srcId="{DFDE7C72-CC92-427B-8F0A-8FC32E41050E}" destId="{1B18F8E1-4B27-479B-AD32-788D8AFA3FD2}" srcOrd="4" destOrd="0" presId="urn:microsoft.com/office/officeart/2005/8/layout/target3"/>
    <dgm:cxn modelId="{47BB5229-44AB-4824-B79A-60DF295AC904}" type="presParOf" srcId="{DFDE7C72-CC92-427B-8F0A-8FC32E41050E}" destId="{F8B5C103-3A3A-4567-A405-7D342BCA636C}" srcOrd="5" destOrd="0" presId="urn:microsoft.com/office/officeart/2005/8/layout/target3"/>
    <dgm:cxn modelId="{5B82CD9A-279A-4F24-971E-64F9E0FDA061}" type="presParOf" srcId="{DFDE7C72-CC92-427B-8F0A-8FC32E41050E}" destId="{BDFFE7DE-EE02-41A3-BE54-C97EAA550CF0}" srcOrd="6" destOrd="0" presId="urn:microsoft.com/office/officeart/2005/8/layout/target3"/>
    <dgm:cxn modelId="{422BA17D-B6E4-4275-AFEF-39AEE1AA3EA0}" type="presParOf" srcId="{DFDE7C72-CC92-427B-8F0A-8FC32E41050E}" destId="{F72764DF-471D-4FE0-B1CC-D4A3B8EBCDE4}" srcOrd="7" destOrd="0" presId="urn:microsoft.com/office/officeart/2005/8/layout/target3"/>
    <dgm:cxn modelId="{9086ECF2-3A92-499C-BD82-73C5837EB5F4}" type="presParOf" srcId="{DFDE7C72-CC92-427B-8F0A-8FC32E41050E}" destId="{081F805D-1BB2-466B-B2EC-045168AA771D}" srcOrd="8" destOrd="0" presId="urn:microsoft.com/office/officeart/2005/8/layout/target3"/>
    <dgm:cxn modelId="{3BF5CEAC-0A6A-42BF-9E0C-B36C181BCDB5}" type="presParOf" srcId="{DFDE7C72-CC92-427B-8F0A-8FC32E41050E}" destId="{CFEEC949-721C-4923-B378-801597DE7787}" srcOrd="9" destOrd="0" presId="urn:microsoft.com/office/officeart/2005/8/layout/target3"/>
    <dgm:cxn modelId="{B9049E33-0609-4F0B-BB1B-CACA48D6ACEF}" type="presParOf" srcId="{DFDE7C72-CC92-427B-8F0A-8FC32E41050E}" destId="{43B46B2F-6066-44DD-BDB9-A5760E8FAA87}" srcOrd="10" destOrd="0" presId="urn:microsoft.com/office/officeart/2005/8/layout/target3"/>
    <dgm:cxn modelId="{7D4709AF-A3F2-46FE-8581-9E07D2AB6AA0}" type="presParOf" srcId="{DFDE7C72-CC92-427B-8F0A-8FC32E41050E}" destId="{2FCA90C9-907B-4207-A404-7CDDAE4EE089}" srcOrd="11" destOrd="0" presId="urn:microsoft.com/office/officeart/2005/8/layout/target3"/>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BB3D95D-3D96-42F3-A70F-CFA2E98619B7}"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fr-FR"/>
        </a:p>
      </dgm:t>
    </dgm:pt>
    <dgm:pt modelId="{C56AD696-65F7-40A2-B69C-E05EBC34D9D3}">
      <dgm:prSet custT="1"/>
      <dgm:spPr/>
      <dgm:t>
        <a:bodyPr/>
        <a:lstStyle/>
        <a:p>
          <a:pPr rtl="0"/>
          <a:r>
            <a:rPr lang="fr-FR" sz="3200" dirty="0" smtClean="0"/>
            <a:t>Q1</a:t>
          </a:r>
          <a:endParaRPr lang="en-GB" sz="3200" dirty="0"/>
        </a:p>
      </dgm:t>
    </dgm:pt>
    <dgm:pt modelId="{C2838FA2-90BB-488D-9047-1CAF870ABD70}" type="parTrans" cxnId="{5EA12DC3-E3BA-4D70-981A-F22E276993BE}">
      <dgm:prSet/>
      <dgm:spPr/>
      <dgm:t>
        <a:bodyPr/>
        <a:lstStyle/>
        <a:p>
          <a:endParaRPr lang="fr-FR"/>
        </a:p>
      </dgm:t>
    </dgm:pt>
    <dgm:pt modelId="{6D433193-6DD4-4264-9612-6B7D7E67DEA3}" type="sibTrans" cxnId="{5EA12DC3-E3BA-4D70-981A-F22E276993BE}">
      <dgm:prSet/>
      <dgm:spPr/>
      <dgm:t>
        <a:bodyPr/>
        <a:lstStyle/>
        <a:p>
          <a:endParaRPr lang="fr-FR"/>
        </a:p>
      </dgm:t>
    </dgm:pt>
    <dgm:pt modelId="{8B61976A-F833-4855-9379-273DD5FB93F6}">
      <dgm:prSet custT="1"/>
      <dgm:spPr/>
      <dgm:t>
        <a:bodyPr/>
        <a:lstStyle/>
        <a:p>
          <a:pPr rtl="0"/>
          <a:r>
            <a:rPr lang="fr-FR" sz="2800" dirty="0" smtClean="0"/>
            <a:t>Q2</a:t>
          </a:r>
          <a:endParaRPr lang="en-GB" sz="2800" dirty="0"/>
        </a:p>
      </dgm:t>
    </dgm:pt>
    <dgm:pt modelId="{352DB943-3E72-4923-9B8A-6B729E28CDAD}" type="parTrans" cxnId="{82AC0999-8998-43CF-B427-805D23A44FFA}">
      <dgm:prSet/>
      <dgm:spPr/>
      <dgm:t>
        <a:bodyPr/>
        <a:lstStyle/>
        <a:p>
          <a:endParaRPr lang="fr-FR"/>
        </a:p>
      </dgm:t>
    </dgm:pt>
    <dgm:pt modelId="{E6270243-3F6C-4849-9E72-3A1D49CAD940}" type="sibTrans" cxnId="{82AC0999-8998-43CF-B427-805D23A44FFA}">
      <dgm:prSet/>
      <dgm:spPr/>
      <dgm:t>
        <a:bodyPr/>
        <a:lstStyle/>
        <a:p>
          <a:endParaRPr lang="fr-FR"/>
        </a:p>
      </dgm:t>
    </dgm:pt>
    <dgm:pt modelId="{8D102964-441F-4CA5-B189-32D7E0188BB4}">
      <dgm:prSet custT="1"/>
      <dgm:spPr/>
      <dgm:t>
        <a:bodyPr/>
        <a:lstStyle/>
        <a:p>
          <a:pPr rtl="0"/>
          <a:r>
            <a:rPr lang="fr-FR" sz="2800" dirty="0" smtClean="0"/>
            <a:t>Q</a:t>
          </a:r>
          <a:r>
            <a:rPr lang="fr-FR" sz="500" dirty="0" smtClean="0"/>
            <a:t>3</a:t>
          </a:r>
          <a:endParaRPr lang="en-GB" sz="500" dirty="0"/>
        </a:p>
      </dgm:t>
    </dgm:pt>
    <dgm:pt modelId="{0D3069AF-073C-4982-A5F6-F076B004CC39}" type="parTrans" cxnId="{14A28962-703C-4054-A315-293F36A3FDF2}">
      <dgm:prSet/>
      <dgm:spPr/>
      <dgm:t>
        <a:bodyPr/>
        <a:lstStyle/>
        <a:p>
          <a:endParaRPr lang="fr-FR"/>
        </a:p>
      </dgm:t>
    </dgm:pt>
    <dgm:pt modelId="{59EAEA8D-6717-4F9A-9839-57408BEA2187}" type="sibTrans" cxnId="{14A28962-703C-4054-A315-293F36A3FDF2}">
      <dgm:prSet/>
      <dgm:spPr/>
      <dgm:t>
        <a:bodyPr/>
        <a:lstStyle/>
        <a:p>
          <a:endParaRPr lang="fr-FR"/>
        </a:p>
      </dgm:t>
    </dgm:pt>
    <dgm:pt modelId="{6DA29F0B-8962-49E5-9C50-0ABBB9FC0A03}">
      <dgm:prSet/>
      <dgm:spPr/>
      <dgm:t>
        <a:bodyPr/>
        <a:lstStyle/>
        <a:p>
          <a:pPr rtl="0"/>
          <a:r>
            <a:rPr lang="fr-FR" dirty="0" smtClean="0"/>
            <a:t>Comment délimiter l’ensemble des solutions réalisables ?</a:t>
          </a:r>
          <a:endParaRPr lang="fr-FR" dirty="0"/>
        </a:p>
      </dgm:t>
    </dgm:pt>
    <dgm:pt modelId="{E9C3562E-54A4-436B-B8F9-484658C4AF18}" type="parTrans" cxnId="{A4CE7F47-D2A0-4768-AD65-A76B16519AFA}">
      <dgm:prSet/>
      <dgm:spPr/>
      <dgm:t>
        <a:bodyPr/>
        <a:lstStyle/>
        <a:p>
          <a:endParaRPr lang="fr-FR"/>
        </a:p>
      </dgm:t>
    </dgm:pt>
    <dgm:pt modelId="{161DCEA3-67B2-46F6-96AB-2D30454F4C84}" type="sibTrans" cxnId="{A4CE7F47-D2A0-4768-AD65-A76B16519AFA}">
      <dgm:prSet/>
      <dgm:spPr/>
      <dgm:t>
        <a:bodyPr/>
        <a:lstStyle/>
        <a:p>
          <a:endParaRPr lang="fr-FR"/>
        </a:p>
      </dgm:t>
    </dgm:pt>
    <dgm:pt modelId="{E8758601-511C-43FD-A4EC-D908F113F636}">
      <dgm:prSet/>
      <dgm:spPr/>
      <dgm:t>
        <a:bodyPr/>
        <a:lstStyle/>
        <a:p>
          <a:pPr rtl="0"/>
          <a:r>
            <a:rPr lang="fr-FR" dirty="0" smtClean="0"/>
            <a:t>Y a-t-il une solution ?</a:t>
          </a:r>
          <a:endParaRPr lang="fr-FR" dirty="0"/>
        </a:p>
      </dgm:t>
    </dgm:pt>
    <dgm:pt modelId="{BC79C99F-F4A5-41DE-9E63-1D7EA985653C}" type="parTrans" cxnId="{334B0CF7-2076-4ECD-8AFA-358A36655AA3}">
      <dgm:prSet/>
      <dgm:spPr/>
      <dgm:t>
        <a:bodyPr/>
        <a:lstStyle/>
        <a:p>
          <a:endParaRPr lang="fr-FR"/>
        </a:p>
      </dgm:t>
    </dgm:pt>
    <dgm:pt modelId="{67CBDC43-56A0-4C85-B5A2-9FCF155E3659}" type="sibTrans" cxnId="{334B0CF7-2076-4ECD-8AFA-358A36655AA3}">
      <dgm:prSet/>
      <dgm:spPr/>
      <dgm:t>
        <a:bodyPr/>
        <a:lstStyle/>
        <a:p>
          <a:endParaRPr lang="fr-FR"/>
        </a:p>
      </dgm:t>
    </dgm:pt>
    <dgm:pt modelId="{1F995A61-4E84-422E-979E-8AC8B7101A7C}">
      <dgm:prSet/>
      <dgm:spPr/>
      <dgm:t>
        <a:bodyPr/>
        <a:lstStyle/>
        <a:p>
          <a:pPr rtl="0"/>
          <a:r>
            <a:rPr lang="fr-FR" smtClean="0"/>
            <a:t>Comment la déterminer si elle existe ?</a:t>
          </a:r>
          <a:endParaRPr lang="fr-FR"/>
        </a:p>
      </dgm:t>
    </dgm:pt>
    <dgm:pt modelId="{F4A6D97C-7B97-4E4F-90E3-9DA45DD5FF69}" type="parTrans" cxnId="{C0D2314E-CB5B-4A88-AA82-AC829B35B5EE}">
      <dgm:prSet/>
      <dgm:spPr/>
      <dgm:t>
        <a:bodyPr/>
        <a:lstStyle/>
        <a:p>
          <a:endParaRPr lang="fr-FR"/>
        </a:p>
      </dgm:t>
    </dgm:pt>
    <dgm:pt modelId="{5990BFFF-898D-43FC-9913-038A9DF86432}" type="sibTrans" cxnId="{C0D2314E-CB5B-4A88-AA82-AC829B35B5EE}">
      <dgm:prSet/>
      <dgm:spPr/>
      <dgm:t>
        <a:bodyPr/>
        <a:lstStyle/>
        <a:p>
          <a:endParaRPr lang="fr-FR"/>
        </a:p>
      </dgm:t>
    </dgm:pt>
    <dgm:pt modelId="{B5B2EC26-A8B9-4D0F-AAD4-6639948C6815}" type="pres">
      <dgm:prSet presAssocID="{BBB3D95D-3D96-42F3-A70F-CFA2E98619B7}" presName="linearFlow" presStyleCnt="0">
        <dgm:presLayoutVars>
          <dgm:dir/>
          <dgm:animLvl val="lvl"/>
          <dgm:resizeHandles val="exact"/>
        </dgm:presLayoutVars>
      </dgm:prSet>
      <dgm:spPr/>
      <dgm:t>
        <a:bodyPr/>
        <a:lstStyle/>
        <a:p>
          <a:endParaRPr lang="fr-FR"/>
        </a:p>
      </dgm:t>
    </dgm:pt>
    <dgm:pt modelId="{EC5833E0-B3E8-4182-BFB4-D3BA2B604E2B}" type="pres">
      <dgm:prSet presAssocID="{C56AD696-65F7-40A2-B69C-E05EBC34D9D3}" presName="composite" presStyleCnt="0"/>
      <dgm:spPr/>
    </dgm:pt>
    <dgm:pt modelId="{48DD2A62-490A-41A2-9362-48157FFFAB34}" type="pres">
      <dgm:prSet presAssocID="{C56AD696-65F7-40A2-B69C-E05EBC34D9D3}" presName="parentText" presStyleLbl="alignNode1" presStyleIdx="0" presStyleCnt="3">
        <dgm:presLayoutVars>
          <dgm:chMax val="1"/>
          <dgm:bulletEnabled val="1"/>
        </dgm:presLayoutVars>
      </dgm:prSet>
      <dgm:spPr/>
      <dgm:t>
        <a:bodyPr/>
        <a:lstStyle/>
        <a:p>
          <a:endParaRPr lang="fr-FR"/>
        </a:p>
      </dgm:t>
    </dgm:pt>
    <dgm:pt modelId="{4214FAF0-BC14-426F-8B16-06D6D6B0B4B8}" type="pres">
      <dgm:prSet presAssocID="{C56AD696-65F7-40A2-B69C-E05EBC34D9D3}" presName="descendantText" presStyleLbl="alignAcc1" presStyleIdx="0" presStyleCnt="3">
        <dgm:presLayoutVars>
          <dgm:bulletEnabled val="1"/>
        </dgm:presLayoutVars>
      </dgm:prSet>
      <dgm:spPr/>
      <dgm:t>
        <a:bodyPr/>
        <a:lstStyle/>
        <a:p>
          <a:endParaRPr lang="fr-FR"/>
        </a:p>
      </dgm:t>
    </dgm:pt>
    <dgm:pt modelId="{028A05B2-E3D5-4AE6-8F4A-52B16C4A296C}" type="pres">
      <dgm:prSet presAssocID="{6D433193-6DD4-4264-9612-6B7D7E67DEA3}" presName="sp" presStyleCnt="0"/>
      <dgm:spPr/>
    </dgm:pt>
    <dgm:pt modelId="{488D8726-FD1F-49BA-B978-6575F8B835DB}" type="pres">
      <dgm:prSet presAssocID="{8B61976A-F833-4855-9379-273DD5FB93F6}" presName="composite" presStyleCnt="0"/>
      <dgm:spPr/>
    </dgm:pt>
    <dgm:pt modelId="{5139808C-905F-4A9E-B5D3-FEBD59F45206}" type="pres">
      <dgm:prSet presAssocID="{8B61976A-F833-4855-9379-273DD5FB93F6}" presName="parentText" presStyleLbl="alignNode1" presStyleIdx="1" presStyleCnt="3">
        <dgm:presLayoutVars>
          <dgm:chMax val="1"/>
          <dgm:bulletEnabled val="1"/>
        </dgm:presLayoutVars>
      </dgm:prSet>
      <dgm:spPr/>
      <dgm:t>
        <a:bodyPr/>
        <a:lstStyle/>
        <a:p>
          <a:endParaRPr lang="fr-FR"/>
        </a:p>
      </dgm:t>
    </dgm:pt>
    <dgm:pt modelId="{41C2444A-3601-490C-9D70-968C6A505959}" type="pres">
      <dgm:prSet presAssocID="{8B61976A-F833-4855-9379-273DD5FB93F6}" presName="descendantText" presStyleLbl="alignAcc1" presStyleIdx="1" presStyleCnt="3">
        <dgm:presLayoutVars>
          <dgm:bulletEnabled val="1"/>
        </dgm:presLayoutVars>
      </dgm:prSet>
      <dgm:spPr/>
      <dgm:t>
        <a:bodyPr/>
        <a:lstStyle/>
        <a:p>
          <a:endParaRPr lang="fr-FR"/>
        </a:p>
      </dgm:t>
    </dgm:pt>
    <dgm:pt modelId="{90CCBC1E-B95F-478C-A2CF-F82706DEC735}" type="pres">
      <dgm:prSet presAssocID="{E6270243-3F6C-4849-9E72-3A1D49CAD940}" presName="sp" presStyleCnt="0"/>
      <dgm:spPr/>
    </dgm:pt>
    <dgm:pt modelId="{464CA440-00B3-4D71-9903-E57F2B365AC4}" type="pres">
      <dgm:prSet presAssocID="{8D102964-441F-4CA5-B189-32D7E0188BB4}" presName="composite" presStyleCnt="0"/>
      <dgm:spPr/>
    </dgm:pt>
    <dgm:pt modelId="{D5D48FAA-F388-45F5-97C4-FE618C2225FD}" type="pres">
      <dgm:prSet presAssocID="{8D102964-441F-4CA5-B189-32D7E0188BB4}" presName="parentText" presStyleLbl="alignNode1" presStyleIdx="2" presStyleCnt="3">
        <dgm:presLayoutVars>
          <dgm:chMax val="1"/>
          <dgm:bulletEnabled val="1"/>
        </dgm:presLayoutVars>
      </dgm:prSet>
      <dgm:spPr/>
      <dgm:t>
        <a:bodyPr/>
        <a:lstStyle/>
        <a:p>
          <a:endParaRPr lang="fr-FR"/>
        </a:p>
      </dgm:t>
    </dgm:pt>
    <dgm:pt modelId="{ABCE677E-9661-4D96-AB6D-2BF7E511187F}" type="pres">
      <dgm:prSet presAssocID="{8D102964-441F-4CA5-B189-32D7E0188BB4}" presName="descendantText" presStyleLbl="alignAcc1" presStyleIdx="2" presStyleCnt="3">
        <dgm:presLayoutVars>
          <dgm:bulletEnabled val="1"/>
        </dgm:presLayoutVars>
      </dgm:prSet>
      <dgm:spPr/>
      <dgm:t>
        <a:bodyPr/>
        <a:lstStyle/>
        <a:p>
          <a:endParaRPr lang="fr-FR"/>
        </a:p>
      </dgm:t>
    </dgm:pt>
  </dgm:ptLst>
  <dgm:cxnLst>
    <dgm:cxn modelId="{14A28962-703C-4054-A315-293F36A3FDF2}" srcId="{BBB3D95D-3D96-42F3-A70F-CFA2E98619B7}" destId="{8D102964-441F-4CA5-B189-32D7E0188BB4}" srcOrd="2" destOrd="0" parTransId="{0D3069AF-073C-4982-A5F6-F076B004CC39}" sibTransId="{59EAEA8D-6717-4F9A-9839-57408BEA2187}"/>
    <dgm:cxn modelId="{E905CCE5-F221-41E3-BCE2-B702A8A6E3AD}" type="presOf" srcId="{8D102964-441F-4CA5-B189-32D7E0188BB4}" destId="{D5D48FAA-F388-45F5-97C4-FE618C2225FD}" srcOrd="0" destOrd="0" presId="urn:microsoft.com/office/officeart/2005/8/layout/chevron2"/>
    <dgm:cxn modelId="{2A296A03-9502-45B8-93F7-FA50A81F0450}" type="presOf" srcId="{1F995A61-4E84-422E-979E-8AC8B7101A7C}" destId="{ABCE677E-9661-4D96-AB6D-2BF7E511187F}" srcOrd="0" destOrd="0" presId="urn:microsoft.com/office/officeart/2005/8/layout/chevron2"/>
    <dgm:cxn modelId="{C0D2314E-CB5B-4A88-AA82-AC829B35B5EE}" srcId="{8D102964-441F-4CA5-B189-32D7E0188BB4}" destId="{1F995A61-4E84-422E-979E-8AC8B7101A7C}" srcOrd="0" destOrd="0" parTransId="{F4A6D97C-7B97-4E4F-90E3-9DA45DD5FF69}" sibTransId="{5990BFFF-898D-43FC-9913-038A9DF86432}"/>
    <dgm:cxn modelId="{EA055B9E-A0AC-4991-9EF2-C83600F27BD7}" type="presOf" srcId="{BBB3D95D-3D96-42F3-A70F-CFA2E98619B7}" destId="{B5B2EC26-A8B9-4D0F-AAD4-6639948C6815}" srcOrd="0" destOrd="0" presId="urn:microsoft.com/office/officeart/2005/8/layout/chevron2"/>
    <dgm:cxn modelId="{C49A4B62-5796-4F0C-AD77-A438CB95EBB9}" type="presOf" srcId="{C56AD696-65F7-40A2-B69C-E05EBC34D9D3}" destId="{48DD2A62-490A-41A2-9362-48157FFFAB34}" srcOrd="0" destOrd="0" presId="urn:microsoft.com/office/officeart/2005/8/layout/chevron2"/>
    <dgm:cxn modelId="{F18B5BBF-9497-4F27-A2E3-BE2A0AAFF3C9}" type="presOf" srcId="{E8758601-511C-43FD-A4EC-D908F113F636}" destId="{41C2444A-3601-490C-9D70-968C6A505959}" srcOrd="0" destOrd="0" presId="urn:microsoft.com/office/officeart/2005/8/layout/chevron2"/>
    <dgm:cxn modelId="{334B0CF7-2076-4ECD-8AFA-358A36655AA3}" srcId="{8B61976A-F833-4855-9379-273DD5FB93F6}" destId="{E8758601-511C-43FD-A4EC-D908F113F636}" srcOrd="0" destOrd="0" parTransId="{BC79C99F-F4A5-41DE-9E63-1D7EA985653C}" sibTransId="{67CBDC43-56A0-4C85-B5A2-9FCF155E3659}"/>
    <dgm:cxn modelId="{5EA12DC3-E3BA-4D70-981A-F22E276993BE}" srcId="{BBB3D95D-3D96-42F3-A70F-CFA2E98619B7}" destId="{C56AD696-65F7-40A2-B69C-E05EBC34D9D3}" srcOrd="0" destOrd="0" parTransId="{C2838FA2-90BB-488D-9047-1CAF870ABD70}" sibTransId="{6D433193-6DD4-4264-9612-6B7D7E67DEA3}"/>
    <dgm:cxn modelId="{82AC0999-8998-43CF-B427-805D23A44FFA}" srcId="{BBB3D95D-3D96-42F3-A70F-CFA2E98619B7}" destId="{8B61976A-F833-4855-9379-273DD5FB93F6}" srcOrd="1" destOrd="0" parTransId="{352DB943-3E72-4923-9B8A-6B729E28CDAD}" sibTransId="{E6270243-3F6C-4849-9E72-3A1D49CAD940}"/>
    <dgm:cxn modelId="{A4CE7F47-D2A0-4768-AD65-A76B16519AFA}" srcId="{C56AD696-65F7-40A2-B69C-E05EBC34D9D3}" destId="{6DA29F0B-8962-49E5-9C50-0ABBB9FC0A03}" srcOrd="0" destOrd="0" parTransId="{E9C3562E-54A4-436B-B8F9-484658C4AF18}" sibTransId="{161DCEA3-67B2-46F6-96AB-2D30454F4C84}"/>
    <dgm:cxn modelId="{FDD2EAE8-01FB-4F3B-8BD6-93242B9399F0}" type="presOf" srcId="{8B61976A-F833-4855-9379-273DD5FB93F6}" destId="{5139808C-905F-4A9E-B5D3-FEBD59F45206}" srcOrd="0" destOrd="0" presId="urn:microsoft.com/office/officeart/2005/8/layout/chevron2"/>
    <dgm:cxn modelId="{8875E7A8-0B22-44B1-9719-CC396DD2AE3A}" type="presOf" srcId="{6DA29F0B-8962-49E5-9C50-0ABBB9FC0A03}" destId="{4214FAF0-BC14-426F-8B16-06D6D6B0B4B8}" srcOrd="0" destOrd="0" presId="urn:microsoft.com/office/officeart/2005/8/layout/chevron2"/>
    <dgm:cxn modelId="{E9D6E85A-3247-4641-80A4-B5A6649F9479}" type="presParOf" srcId="{B5B2EC26-A8B9-4D0F-AAD4-6639948C6815}" destId="{EC5833E0-B3E8-4182-BFB4-D3BA2B604E2B}" srcOrd="0" destOrd="0" presId="urn:microsoft.com/office/officeart/2005/8/layout/chevron2"/>
    <dgm:cxn modelId="{F14ACF2B-FC8E-423F-BBD8-0E57BDDF37A8}" type="presParOf" srcId="{EC5833E0-B3E8-4182-BFB4-D3BA2B604E2B}" destId="{48DD2A62-490A-41A2-9362-48157FFFAB34}" srcOrd="0" destOrd="0" presId="urn:microsoft.com/office/officeart/2005/8/layout/chevron2"/>
    <dgm:cxn modelId="{E8CE10FC-A624-4E6F-A5D2-EEF428864C4C}" type="presParOf" srcId="{EC5833E0-B3E8-4182-BFB4-D3BA2B604E2B}" destId="{4214FAF0-BC14-426F-8B16-06D6D6B0B4B8}" srcOrd="1" destOrd="0" presId="urn:microsoft.com/office/officeart/2005/8/layout/chevron2"/>
    <dgm:cxn modelId="{C0534C60-534E-47D6-8AC1-2355B3A42CB4}" type="presParOf" srcId="{B5B2EC26-A8B9-4D0F-AAD4-6639948C6815}" destId="{028A05B2-E3D5-4AE6-8F4A-52B16C4A296C}" srcOrd="1" destOrd="0" presId="urn:microsoft.com/office/officeart/2005/8/layout/chevron2"/>
    <dgm:cxn modelId="{B1A60651-8F5C-44B1-9C4B-72966C1DF631}" type="presParOf" srcId="{B5B2EC26-A8B9-4D0F-AAD4-6639948C6815}" destId="{488D8726-FD1F-49BA-B978-6575F8B835DB}" srcOrd="2" destOrd="0" presId="urn:microsoft.com/office/officeart/2005/8/layout/chevron2"/>
    <dgm:cxn modelId="{CDEE3179-DA94-418A-B77B-182075C38111}" type="presParOf" srcId="{488D8726-FD1F-49BA-B978-6575F8B835DB}" destId="{5139808C-905F-4A9E-B5D3-FEBD59F45206}" srcOrd="0" destOrd="0" presId="urn:microsoft.com/office/officeart/2005/8/layout/chevron2"/>
    <dgm:cxn modelId="{46098FFC-3844-40D2-B405-017A00B7AE95}" type="presParOf" srcId="{488D8726-FD1F-49BA-B978-6575F8B835DB}" destId="{41C2444A-3601-490C-9D70-968C6A505959}" srcOrd="1" destOrd="0" presId="urn:microsoft.com/office/officeart/2005/8/layout/chevron2"/>
    <dgm:cxn modelId="{9EBE20A2-F506-4E1E-8152-252E4F74AF28}" type="presParOf" srcId="{B5B2EC26-A8B9-4D0F-AAD4-6639948C6815}" destId="{90CCBC1E-B95F-478C-A2CF-F82706DEC735}" srcOrd="3" destOrd="0" presId="urn:microsoft.com/office/officeart/2005/8/layout/chevron2"/>
    <dgm:cxn modelId="{4859E521-8CB5-4540-9CED-BFAEC8AC5B4C}" type="presParOf" srcId="{B5B2EC26-A8B9-4D0F-AAD4-6639948C6815}" destId="{464CA440-00B3-4D71-9903-E57F2B365AC4}" srcOrd="4" destOrd="0" presId="urn:microsoft.com/office/officeart/2005/8/layout/chevron2"/>
    <dgm:cxn modelId="{0CEBC690-E4D6-4756-947C-16560CAA595B}" type="presParOf" srcId="{464CA440-00B3-4D71-9903-E57F2B365AC4}" destId="{D5D48FAA-F388-45F5-97C4-FE618C2225FD}" srcOrd="0" destOrd="0" presId="urn:microsoft.com/office/officeart/2005/8/layout/chevron2"/>
    <dgm:cxn modelId="{E8B9DD43-BF2C-4645-8365-3B3D44F0BE8E}" type="presParOf" srcId="{464CA440-00B3-4D71-9903-E57F2B365AC4}" destId="{ABCE677E-9661-4D96-AB6D-2BF7E511187F}" srcOrd="1" destOrd="0" presId="urn:microsoft.com/office/officeart/2005/8/layout/chevron2"/>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65134D61-DEA0-45ED-9194-7407CDEDBC2E}"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fr-FR"/>
        </a:p>
      </dgm:t>
    </dgm:pt>
    <dgm:pt modelId="{A37A9E1B-2AC6-4B04-A8A8-0F5E5DD2CBEA}">
      <dgm:prSet/>
      <dgm:spPr/>
      <dgm:t>
        <a:bodyPr/>
        <a:lstStyle/>
        <a:p>
          <a:pPr algn="just" rtl="0"/>
          <a:r>
            <a:rPr lang="fr-FR" dirty="0" smtClean="0"/>
            <a:t>Dans cette approche graphique , on commence par tracer les droites qui représente les contraintes de type égalité et les droites qui délimites les contraintes de type inégalité. </a:t>
          </a:r>
          <a:endParaRPr lang="en-GB" dirty="0"/>
        </a:p>
      </dgm:t>
    </dgm:pt>
    <dgm:pt modelId="{9C0CDB16-8607-4161-BA8A-FC85C0B8E5CC}" type="parTrans" cxnId="{02C00583-EA6D-4815-B404-198E2B097336}">
      <dgm:prSet/>
      <dgm:spPr/>
      <dgm:t>
        <a:bodyPr/>
        <a:lstStyle/>
        <a:p>
          <a:endParaRPr lang="fr-FR"/>
        </a:p>
      </dgm:t>
    </dgm:pt>
    <dgm:pt modelId="{DDD189D2-EB80-4160-B3E0-47862510ABA0}" type="sibTrans" cxnId="{02C00583-EA6D-4815-B404-198E2B097336}">
      <dgm:prSet/>
      <dgm:spPr/>
      <dgm:t>
        <a:bodyPr/>
        <a:lstStyle/>
        <a:p>
          <a:endParaRPr lang="fr-FR"/>
        </a:p>
      </dgm:t>
    </dgm:pt>
    <dgm:pt modelId="{14303DD5-D75A-4AAE-B109-05C047965193}">
      <dgm:prSet/>
      <dgm:spPr>
        <a:blipFill>
          <a:blip xmlns:r="http://schemas.openxmlformats.org/officeDocument/2006/relationships" r:embed="rId1"/>
          <a:stretch>
            <a:fillRect l="-1235" t="-1689" r="-1167" b="-5743"/>
          </a:stretch>
        </a:blipFill>
      </dgm:spPr>
      <dgm:t>
        <a:bodyPr/>
        <a:lstStyle/>
        <a:p>
          <a:r>
            <a:rPr lang="en-GB">
              <a:noFill/>
            </a:rPr>
            <a:t> </a:t>
          </a:r>
        </a:p>
      </dgm:t>
    </dgm:pt>
    <dgm:pt modelId="{F98E8341-1F17-40F8-BDA0-D656ADB1D7A8}" type="parTrans" cxnId="{2830B7C5-E320-4EC7-95F1-E5AF002AED0A}">
      <dgm:prSet/>
      <dgm:spPr/>
      <dgm:t>
        <a:bodyPr/>
        <a:lstStyle/>
        <a:p>
          <a:endParaRPr lang="fr-FR"/>
        </a:p>
      </dgm:t>
    </dgm:pt>
    <dgm:pt modelId="{F0198101-26EC-4D69-9726-87234703162F}" type="sibTrans" cxnId="{2830B7C5-E320-4EC7-95F1-E5AF002AED0A}">
      <dgm:prSet/>
      <dgm:spPr/>
      <dgm:t>
        <a:bodyPr/>
        <a:lstStyle/>
        <a:p>
          <a:endParaRPr lang="fr-FR"/>
        </a:p>
      </dgm:t>
    </dgm:pt>
    <dgm:pt modelId="{B3B4ED2F-4C0E-4846-9A50-8B7B18978265}" type="pres">
      <dgm:prSet presAssocID="{65134D61-DEA0-45ED-9194-7407CDEDBC2E}" presName="Name0" presStyleCnt="0">
        <dgm:presLayoutVars>
          <dgm:chMax val="7"/>
          <dgm:dir/>
          <dgm:animLvl val="lvl"/>
          <dgm:resizeHandles val="exact"/>
        </dgm:presLayoutVars>
      </dgm:prSet>
      <dgm:spPr/>
      <dgm:t>
        <a:bodyPr/>
        <a:lstStyle/>
        <a:p>
          <a:endParaRPr lang="en-US"/>
        </a:p>
      </dgm:t>
    </dgm:pt>
    <dgm:pt modelId="{831E0A41-33A0-484F-AE97-D56DD540AEDA}" type="pres">
      <dgm:prSet presAssocID="{A37A9E1B-2AC6-4B04-A8A8-0F5E5DD2CBEA}" presName="circle1" presStyleLbl="node1" presStyleIdx="0" presStyleCnt="2"/>
      <dgm:spPr/>
    </dgm:pt>
    <dgm:pt modelId="{F93AB331-E13A-4A55-89D5-7F5785F1D227}" type="pres">
      <dgm:prSet presAssocID="{A37A9E1B-2AC6-4B04-A8A8-0F5E5DD2CBEA}" presName="space" presStyleCnt="0"/>
      <dgm:spPr/>
    </dgm:pt>
    <dgm:pt modelId="{614AA239-4330-4772-A1D2-EF26DCDED3F3}" type="pres">
      <dgm:prSet presAssocID="{A37A9E1B-2AC6-4B04-A8A8-0F5E5DD2CBEA}" presName="rect1" presStyleLbl="alignAcc1" presStyleIdx="0" presStyleCnt="2"/>
      <dgm:spPr/>
      <dgm:t>
        <a:bodyPr/>
        <a:lstStyle/>
        <a:p>
          <a:endParaRPr lang="en-US"/>
        </a:p>
      </dgm:t>
    </dgm:pt>
    <dgm:pt modelId="{194BC51A-62E6-4E2C-BFD9-3F42CE5AD20D}" type="pres">
      <dgm:prSet presAssocID="{14303DD5-D75A-4AAE-B109-05C047965193}" presName="vertSpace2" presStyleLbl="node1" presStyleIdx="0" presStyleCnt="2"/>
      <dgm:spPr/>
    </dgm:pt>
    <dgm:pt modelId="{1BE9C0A9-FA87-4BC8-9128-4233FF46A270}" type="pres">
      <dgm:prSet presAssocID="{14303DD5-D75A-4AAE-B109-05C047965193}" presName="circle2" presStyleLbl="node1" presStyleIdx="1" presStyleCnt="2"/>
      <dgm:spPr/>
    </dgm:pt>
    <dgm:pt modelId="{257B059B-E16A-452A-B8BB-CB648EBADCA5}" type="pres">
      <dgm:prSet presAssocID="{14303DD5-D75A-4AAE-B109-05C047965193}" presName="rect2" presStyleLbl="alignAcc1" presStyleIdx="1" presStyleCnt="2"/>
      <dgm:spPr/>
      <dgm:t>
        <a:bodyPr/>
        <a:lstStyle/>
        <a:p>
          <a:endParaRPr lang="en-US"/>
        </a:p>
      </dgm:t>
    </dgm:pt>
    <dgm:pt modelId="{13C8EEBC-FD32-4C24-B8EC-B82EBCE9158C}" type="pres">
      <dgm:prSet presAssocID="{A37A9E1B-2AC6-4B04-A8A8-0F5E5DD2CBEA}" presName="rect1ParTxNoCh" presStyleLbl="alignAcc1" presStyleIdx="1" presStyleCnt="2">
        <dgm:presLayoutVars>
          <dgm:chMax val="1"/>
          <dgm:bulletEnabled val="1"/>
        </dgm:presLayoutVars>
      </dgm:prSet>
      <dgm:spPr/>
      <dgm:t>
        <a:bodyPr/>
        <a:lstStyle/>
        <a:p>
          <a:endParaRPr lang="en-US"/>
        </a:p>
      </dgm:t>
    </dgm:pt>
    <dgm:pt modelId="{8E8B5B5E-5CAB-444E-85F4-48F6F5C44607}" type="pres">
      <dgm:prSet presAssocID="{14303DD5-D75A-4AAE-B109-05C047965193}" presName="rect2ParTxNoCh" presStyleLbl="alignAcc1" presStyleIdx="1" presStyleCnt="2">
        <dgm:presLayoutVars>
          <dgm:chMax val="1"/>
          <dgm:bulletEnabled val="1"/>
        </dgm:presLayoutVars>
      </dgm:prSet>
      <dgm:spPr/>
      <dgm:t>
        <a:bodyPr/>
        <a:lstStyle/>
        <a:p>
          <a:endParaRPr lang="en-US"/>
        </a:p>
      </dgm:t>
    </dgm:pt>
  </dgm:ptLst>
  <dgm:cxnLst>
    <dgm:cxn modelId="{D7B24D5C-7AE6-44C9-AFEA-CC9D4EEE8707}" type="presOf" srcId="{65134D61-DEA0-45ED-9194-7407CDEDBC2E}" destId="{B3B4ED2F-4C0E-4846-9A50-8B7B18978265}" srcOrd="0" destOrd="0" presId="urn:microsoft.com/office/officeart/2005/8/layout/target3"/>
    <dgm:cxn modelId="{0535B4E7-88E4-493C-A64F-BAA3DB78F652}" type="presOf" srcId="{A37A9E1B-2AC6-4B04-A8A8-0F5E5DD2CBEA}" destId="{13C8EEBC-FD32-4C24-B8EC-B82EBCE9158C}" srcOrd="1" destOrd="0" presId="urn:microsoft.com/office/officeart/2005/8/layout/target3"/>
    <dgm:cxn modelId="{2830B7C5-E320-4EC7-95F1-E5AF002AED0A}" srcId="{65134D61-DEA0-45ED-9194-7407CDEDBC2E}" destId="{14303DD5-D75A-4AAE-B109-05C047965193}" srcOrd="1" destOrd="0" parTransId="{F98E8341-1F17-40F8-BDA0-D656ADB1D7A8}" sibTransId="{F0198101-26EC-4D69-9726-87234703162F}"/>
    <dgm:cxn modelId="{8B10FBA2-BD9F-4AD4-892E-DE5163046694}" type="presOf" srcId="{14303DD5-D75A-4AAE-B109-05C047965193}" destId="{8E8B5B5E-5CAB-444E-85F4-48F6F5C44607}" srcOrd="1" destOrd="0" presId="urn:microsoft.com/office/officeart/2005/8/layout/target3"/>
    <dgm:cxn modelId="{E6366B91-1F69-4A0B-A300-E9C4AD0481F7}" type="presOf" srcId="{14303DD5-D75A-4AAE-B109-05C047965193}" destId="{257B059B-E16A-452A-B8BB-CB648EBADCA5}" srcOrd="0" destOrd="0" presId="urn:microsoft.com/office/officeart/2005/8/layout/target3"/>
    <dgm:cxn modelId="{4ED36FBA-9D97-44F7-A6C4-3BB6BAFC8345}" type="presOf" srcId="{A37A9E1B-2AC6-4B04-A8A8-0F5E5DD2CBEA}" destId="{614AA239-4330-4772-A1D2-EF26DCDED3F3}" srcOrd="0" destOrd="0" presId="urn:microsoft.com/office/officeart/2005/8/layout/target3"/>
    <dgm:cxn modelId="{02C00583-EA6D-4815-B404-198E2B097336}" srcId="{65134D61-DEA0-45ED-9194-7407CDEDBC2E}" destId="{A37A9E1B-2AC6-4B04-A8A8-0F5E5DD2CBEA}" srcOrd="0" destOrd="0" parTransId="{9C0CDB16-8607-4161-BA8A-FC85C0B8E5CC}" sibTransId="{DDD189D2-EB80-4160-B3E0-47862510ABA0}"/>
    <dgm:cxn modelId="{189EF389-7497-4589-9445-21B08629B496}" type="presParOf" srcId="{B3B4ED2F-4C0E-4846-9A50-8B7B18978265}" destId="{831E0A41-33A0-484F-AE97-D56DD540AEDA}" srcOrd="0" destOrd="0" presId="urn:microsoft.com/office/officeart/2005/8/layout/target3"/>
    <dgm:cxn modelId="{20CEA5DE-3C4E-4154-9420-0B9D5F0EEAB1}" type="presParOf" srcId="{B3B4ED2F-4C0E-4846-9A50-8B7B18978265}" destId="{F93AB331-E13A-4A55-89D5-7F5785F1D227}" srcOrd="1" destOrd="0" presId="urn:microsoft.com/office/officeart/2005/8/layout/target3"/>
    <dgm:cxn modelId="{5859DBF7-B919-4A97-9917-16D92B9B463B}" type="presParOf" srcId="{B3B4ED2F-4C0E-4846-9A50-8B7B18978265}" destId="{614AA239-4330-4772-A1D2-EF26DCDED3F3}" srcOrd="2" destOrd="0" presId="urn:microsoft.com/office/officeart/2005/8/layout/target3"/>
    <dgm:cxn modelId="{B916D37D-8246-447C-B830-7012A52F540E}" type="presParOf" srcId="{B3B4ED2F-4C0E-4846-9A50-8B7B18978265}" destId="{194BC51A-62E6-4E2C-BFD9-3F42CE5AD20D}" srcOrd="3" destOrd="0" presId="urn:microsoft.com/office/officeart/2005/8/layout/target3"/>
    <dgm:cxn modelId="{A97A380D-4AE6-4604-B574-0450D30099F2}" type="presParOf" srcId="{B3B4ED2F-4C0E-4846-9A50-8B7B18978265}" destId="{1BE9C0A9-FA87-4BC8-9128-4233FF46A270}" srcOrd="4" destOrd="0" presId="urn:microsoft.com/office/officeart/2005/8/layout/target3"/>
    <dgm:cxn modelId="{164AAB8B-B303-49F6-BE84-5332FD3B44BE}" type="presParOf" srcId="{B3B4ED2F-4C0E-4846-9A50-8B7B18978265}" destId="{257B059B-E16A-452A-B8BB-CB648EBADCA5}" srcOrd="5" destOrd="0" presId="urn:microsoft.com/office/officeart/2005/8/layout/target3"/>
    <dgm:cxn modelId="{6B3486A8-0F0D-4CC2-A994-FBF60CDEAE27}" type="presParOf" srcId="{B3B4ED2F-4C0E-4846-9A50-8B7B18978265}" destId="{13C8EEBC-FD32-4C24-B8EC-B82EBCE9158C}" srcOrd="6" destOrd="0" presId="urn:microsoft.com/office/officeart/2005/8/layout/target3"/>
    <dgm:cxn modelId="{A659C6DB-7102-451C-91A6-37D7E6B133DF}" type="presParOf" srcId="{B3B4ED2F-4C0E-4846-9A50-8B7B18978265}" destId="{8E8B5B5E-5CAB-444E-85F4-48F6F5C44607}" srcOrd="7" destOrd="0" presId="urn:microsoft.com/office/officeart/2005/8/layout/target3"/>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BED0CBB3-9591-42D4-AFFD-B397AF8F47C2}"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F4AE8E41-183F-42A7-8055-83E4F0BD171A}">
      <dgm:prSet/>
      <dgm:spPr/>
      <dgm:t>
        <a:bodyPr/>
        <a:lstStyle/>
        <a:p>
          <a:pPr algn="just" rtl="0"/>
          <a:r>
            <a:rPr lang="fr-FR" dirty="0" smtClean="0"/>
            <a:t>La forme géométrique  qui délimite l’ensemble des solutions réalisable est un </a:t>
          </a:r>
          <a:r>
            <a:rPr lang="fr-FR" b="1" i="1" dirty="0" smtClean="0"/>
            <a:t>polyèdre convexe.</a:t>
          </a:r>
          <a:endParaRPr lang="en-GB" dirty="0"/>
        </a:p>
      </dgm:t>
    </dgm:pt>
    <dgm:pt modelId="{81086D71-CD71-44FD-B221-D4ABCBCD87FB}" type="parTrans" cxnId="{6362D253-CD6A-4D21-A245-3E0EA254DE75}">
      <dgm:prSet/>
      <dgm:spPr/>
      <dgm:t>
        <a:bodyPr/>
        <a:lstStyle/>
        <a:p>
          <a:endParaRPr lang="fr-FR"/>
        </a:p>
      </dgm:t>
    </dgm:pt>
    <dgm:pt modelId="{A5DAD8F6-AD88-4BD0-A166-A7651315C088}" type="sibTrans" cxnId="{6362D253-CD6A-4D21-A245-3E0EA254DE75}">
      <dgm:prSet/>
      <dgm:spPr/>
      <dgm:t>
        <a:bodyPr/>
        <a:lstStyle/>
        <a:p>
          <a:endParaRPr lang="fr-FR"/>
        </a:p>
      </dgm:t>
    </dgm:pt>
    <dgm:pt modelId="{0A7C4C40-1494-42BB-A995-267FC01D7A85}">
      <dgm:prSet/>
      <dgm:spPr/>
      <dgm:t>
        <a:bodyPr/>
        <a:lstStyle/>
        <a:p>
          <a:pPr algn="just" rtl="0"/>
          <a:r>
            <a:rPr lang="fr-FR" dirty="0" smtClean="0"/>
            <a:t>Les point extrêmes de ce polyèdre sont obtenu par l’intersection des droites représentant les limites des contraintes du PL.</a:t>
          </a:r>
          <a:endParaRPr lang="en-GB" dirty="0"/>
        </a:p>
      </dgm:t>
    </dgm:pt>
    <dgm:pt modelId="{F07B1B8D-7228-42AB-918E-C3E0CB1C9FCA}" type="parTrans" cxnId="{91A51105-7B65-4996-96F8-F8818F738DC7}">
      <dgm:prSet/>
      <dgm:spPr/>
      <dgm:t>
        <a:bodyPr/>
        <a:lstStyle/>
        <a:p>
          <a:endParaRPr lang="fr-FR"/>
        </a:p>
      </dgm:t>
    </dgm:pt>
    <dgm:pt modelId="{0BE8FAE4-1E15-4526-8B49-3DD8E44F0575}" type="sibTrans" cxnId="{91A51105-7B65-4996-96F8-F8818F738DC7}">
      <dgm:prSet/>
      <dgm:spPr/>
      <dgm:t>
        <a:bodyPr/>
        <a:lstStyle/>
        <a:p>
          <a:endParaRPr lang="fr-FR"/>
        </a:p>
      </dgm:t>
    </dgm:pt>
    <dgm:pt modelId="{C3BEACC0-82D9-47B1-B738-19F291515FFC}">
      <dgm:prSet/>
      <dgm:spPr/>
      <dgm:t>
        <a:bodyPr/>
        <a:lstStyle/>
        <a:p>
          <a:pPr algn="just" rtl="0"/>
          <a:r>
            <a:rPr lang="fr-FR" b="1" i="1" dirty="0" smtClean="0"/>
            <a:t>Propriété : </a:t>
          </a:r>
          <a:r>
            <a:rPr lang="fr-FR" dirty="0" smtClean="0"/>
            <a:t>L’ensemble des solutions réalisable d’un PL est un polyèdre convexe, dont les arêtes sont obtenues par l’intersection des droites, plans ou hyperplans représentant les contraintes du PL.</a:t>
          </a:r>
          <a:endParaRPr lang="en-GB" dirty="0"/>
        </a:p>
      </dgm:t>
    </dgm:pt>
    <dgm:pt modelId="{E5D5E652-2054-4A61-983D-552E41DF7D90}" type="parTrans" cxnId="{4119C8F8-8820-4949-935E-1949A3606DAE}">
      <dgm:prSet/>
      <dgm:spPr/>
      <dgm:t>
        <a:bodyPr/>
        <a:lstStyle/>
        <a:p>
          <a:endParaRPr lang="fr-FR"/>
        </a:p>
      </dgm:t>
    </dgm:pt>
    <dgm:pt modelId="{2757E09E-3659-42FE-AEA2-A8FF7272E32B}" type="sibTrans" cxnId="{4119C8F8-8820-4949-935E-1949A3606DAE}">
      <dgm:prSet/>
      <dgm:spPr/>
      <dgm:t>
        <a:bodyPr/>
        <a:lstStyle/>
        <a:p>
          <a:endParaRPr lang="fr-FR"/>
        </a:p>
      </dgm:t>
    </dgm:pt>
    <dgm:pt modelId="{CC8A5C60-BAED-4D67-8B58-AE3884338C92}" type="pres">
      <dgm:prSet presAssocID="{BED0CBB3-9591-42D4-AFFD-B397AF8F47C2}" presName="Name0" presStyleCnt="0">
        <dgm:presLayoutVars>
          <dgm:chMax val="7"/>
          <dgm:dir/>
          <dgm:animLvl val="lvl"/>
          <dgm:resizeHandles val="exact"/>
        </dgm:presLayoutVars>
      </dgm:prSet>
      <dgm:spPr/>
      <dgm:t>
        <a:bodyPr/>
        <a:lstStyle/>
        <a:p>
          <a:endParaRPr lang="fr-FR"/>
        </a:p>
      </dgm:t>
    </dgm:pt>
    <dgm:pt modelId="{93F121FD-B5C6-46C7-9EF8-93351C4A24CC}" type="pres">
      <dgm:prSet presAssocID="{F4AE8E41-183F-42A7-8055-83E4F0BD171A}" presName="circle1" presStyleLbl="node1" presStyleIdx="0" presStyleCnt="3"/>
      <dgm:spPr/>
    </dgm:pt>
    <dgm:pt modelId="{33E92C3B-F531-4567-8817-579394D134D2}" type="pres">
      <dgm:prSet presAssocID="{F4AE8E41-183F-42A7-8055-83E4F0BD171A}" presName="space" presStyleCnt="0"/>
      <dgm:spPr/>
    </dgm:pt>
    <dgm:pt modelId="{71714B51-9BD7-4274-B941-04AA6D16D11C}" type="pres">
      <dgm:prSet presAssocID="{F4AE8E41-183F-42A7-8055-83E4F0BD171A}" presName="rect1" presStyleLbl="alignAcc1" presStyleIdx="0" presStyleCnt="3"/>
      <dgm:spPr/>
      <dgm:t>
        <a:bodyPr/>
        <a:lstStyle/>
        <a:p>
          <a:endParaRPr lang="fr-FR"/>
        </a:p>
      </dgm:t>
    </dgm:pt>
    <dgm:pt modelId="{FE2CE1AC-5770-4166-BE8F-5E5E8DE9865D}" type="pres">
      <dgm:prSet presAssocID="{0A7C4C40-1494-42BB-A995-267FC01D7A85}" presName="vertSpace2" presStyleLbl="node1" presStyleIdx="0" presStyleCnt="3"/>
      <dgm:spPr/>
    </dgm:pt>
    <dgm:pt modelId="{3061DFFB-AF14-49AF-A767-794B0D174FDF}" type="pres">
      <dgm:prSet presAssocID="{0A7C4C40-1494-42BB-A995-267FC01D7A85}" presName="circle2" presStyleLbl="node1" presStyleIdx="1" presStyleCnt="3"/>
      <dgm:spPr/>
    </dgm:pt>
    <dgm:pt modelId="{8451965C-8351-426B-8A53-C0F969433923}" type="pres">
      <dgm:prSet presAssocID="{0A7C4C40-1494-42BB-A995-267FC01D7A85}" presName="rect2" presStyleLbl="alignAcc1" presStyleIdx="1" presStyleCnt="3"/>
      <dgm:spPr/>
      <dgm:t>
        <a:bodyPr/>
        <a:lstStyle/>
        <a:p>
          <a:endParaRPr lang="fr-FR"/>
        </a:p>
      </dgm:t>
    </dgm:pt>
    <dgm:pt modelId="{54125D3E-268B-412A-AEDE-98FAE73E3DDC}" type="pres">
      <dgm:prSet presAssocID="{C3BEACC0-82D9-47B1-B738-19F291515FFC}" presName="vertSpace3" presStyleLbl="node1" presStyleIdx="1" presStyleCnt="3"/>
      <dgm:spPr/>
    </dgm:pt>
    <dgm:pt modelId="{40A369D8-C7C5-4531-8653-864EB749BF83}" type="pres">
      <dgm:prSet presAssocID="{C3BEACC0-82D9-47B1-B738-19F291515FFC}" presName="circle3" presStyleLbl="node1" presStyleIdx="2" presStyleCnt="3"/>
      <dgm:spPr/>
    </dgm:pt>
    <dgm:pt modelId="{4473E05E-8CF0-490D-934D-8153895CC0F1}" type="pres">
      <dgm:prSet presAssocID="{C3BEACC0-82D9-47B1-B738-19F291515FFC}" presName="rect3" presStyleLbl="alignAcc1" presStyleIdx="2" presStyleCnt="3"/>
      <dgm:spPr/>
      <dgm:t>
        <a:bodyPr/>
        <a:lstStyle/>
        <a:p>
          <a:endParaRPr lang="fr-FR"/>
        </a:p>
      </dgm:t>
    </dgm:pt>
    <dgm:pt modelId="{5075AA5D-8EB8-4B8C-8F98-FF82DC612E88}" type="pres">
      <dgm:prSet presAssocID="{F4AE8E41-183F-42A7-8055-83E4F0BD171A}" presName="rect1ParTxNoCh" presStyleLbl="alignAcc1" presStyleIdx="2" presStyleCnt="3">
        <dgm:presLayoutVars>
          <dgm:chMax val="1"/>
          <dgm:bulletEnabled val="1"/>
        </dgm:presLayoutVars>
      </dgm:prSet>
      <dgm:spPr/>
      <dgm:t>
        <a:bodyPr/>
        <a:lstStyle/>
        <a:p>
          <a:endParaRPr lang="fr-FR"/>
        </a:p>
      </dgm:t>
    </dgm:pt>
    <dgm:pt modelId="{87C4479C-A72F-4975-88BE-CA0D682D2CDD}" type="pres">
      <dgm:prSet presAssocID="{0A7C4C40-1494-42BB-A995-267FC01D7A85}" presName="rect2ParTxNoCh" presStyleLbl="alignAcc1" presStyleIdx="2" presStyleCnt="3">
        <dgm:presLayoutVars>
          <dgm:chMax val="1"/>
          <dgm:bulletEnabled val="1"/>
        </dgm:presLayoutVars>
      </dgm:prSet>
      <dgm:spPr/>
      <dgm:t>
        <a:bodyPr/>
        <a:lstStyle/>
        <a:p>
          <a:endParaRPr lang="fr-FR"/>
        </a:p>
      </dgm:t>
    </dgm:pt>
    <dgm:pt modelId="{F78AEB4D-E3EE-4002-B391-A305D9564D93}" type="pres">
      <dgm:prSet presAssocID="{C3BEACC0-82D9-47B1-B738-19F291515FFC}" presName="rect3ParTxNoCh" presStyleLbl="alignAcc1" presStyleIdx="2" presStyleCnt="3">
        <dgm:presLayoutVars>
          <dgm:chMax val="1"/>
          <dgm:bulletEnabled val="1"/>
        </dgm:presLayoutVars>
      </dgm:prSet>
      <dgm:spPr/>
      <dgm:t>
        <a:bodyPr/>
        <a:lstStyle/>
        <a:p>
          <a:endParaRPr lang="fr-FR"/>
        </a:p>
      </dgm:t>
    </dgm:pt>
  </dgm:ptLst>
  <dgm:cxnLst>
    <dgm:cxn modelId="{91A51105-7B65-4996-96F8-F8818F738DC7}" srcId="{BED0CBB3-9591-42D4-AFFD-B397AF8F47C2}" destId="{0A7C4C40-1494-42BB-A995-267FC01D7A85}" srcOrd="1" destOrd="0" parTransId="{F07B1B8D-7228-42AB-918E-C3E0CB1C9FCA}" sibTransId="{0BE8FAE4-1E15-4526-8B49-3DD8E44F0575}"/>
    <dgm:cxn modelId="{ABF66153-E21F-4E4F-871B-079B669DDC58}" type="presOf" srcId="{F4AE8E41-183F-42A7-8055-83E4F0BD171A}" destId="{5075AA5D-8EB8-4B8C-8F98-FF82DC612E88}" srcOrd="1" destOrd="0" presId="urn:microsoft.com/office/officeart/2005/8/layout/target3"/>
    <dgm:cxn modelId="{939F502F-9465-40F4-AE11-954F7281DF25}" type="presOf" srcId="{BED0CBB3-9591-42D4-AFFD-B397AF8F47C2}" destId="{CC8A5C60-BAED-4D67-8B58-AE3884338C92}" srcOrd="0" destOrd="0" presId="urn:microsoft.com/office/officeart/2005/8/layout/target3"/>
    <dgm:cxn modelId="{6362D253-CD6A-4D21-A245-3E0EA254DE75}" srcId="{BED0CBB3-9591-42D4-AFFD-B397AF8F47C2}" destId="{F4AE8E41-183F-42A7-8055-83E4F0BD171A}" srcOrd="0" destOrd="0" parTransId="{81086D71-CD71-44FD-B221-D4ABCBCD87FB}" sibTransId="{A5DAD8F6-AD88-4BD0-A166-A7651315C088}"/>
    <dgm:cxn modelId="{8128AE00-27EF-42A8-8A82-19DDA3CE79EA}" type="presOf" srcId="{C3BEACC0-82D9-47B1-B738-19F291515FFC}" destId="{4473E05E-8CF0-490D-934D-8153895CC0F1}" srcOrd="0" destOrd="0" presId="urn:microsoft.com/office/officeart/2005/8/layout/target3"/>
    <dgm:cxn modelId="{738D349D-3385-4048-88F9-E817D29E1B2C}" type="presOf" srcId="{0A7C4C40-1494-42BB-A995-267FC01D7A85}" destId="{8451965C-8351-426B-8A53-C0F969433923}" srcOrd="0" destOrd="0" presId="urn:microsoft.com/office/officeart/2005/8/layout/target3"/>
    <dgm:cxn modelId="{50A67C59-214A-4AA1-B0D2-F7CCA2EBB7E6}" type="presOf" srcId="{C3BEACC0-82D9-47B1-B738-19F291515FFC}" destId="{F78AEB4D-E3EE-4002-B391-A305D9564D93}" srcOrd="1" destOrd="0" presId="urn:microsoft.com/office/officeart/2005/8/layout/target3"/>
    <dgm:cxn modelId="{4119C8F8-8820-4949-935E-1949A3606DAE}" srcId="{BED0CBB3-9591-42D4-AFFD-B397AF8F47C2}" destId="{C3BEACC0-82D9-47B1-B738-19F291515FFC}" srcOrd="2" destOrd="0" parTransId="{E5D5E652-2054-4A61-983D-552E41DF7D90}" sibTransId="{2757E09E-3659-42FE-AEA2-A8FF7272E32B}"/>
    <dgm:cxn modelId="{A1F6B0B2-C19D-4282-9419-657D4B5314E8}" type="presOf" srcId="{0A7C4C40-1494-42BB-A995-267FC01D7A85}" destId="{87C4479C-A72F-4975-88BE-CA0D682D2CDD}" srcOrd="1" destOrd="0" presId="urn:microsoft.com/office/officeart/2005/8/layout/target3"/>
    <dgm:cxn modelId="{A9408FE3-C819-42D7-87C0-CBD2B1347526}" type="presOf" srcId="{F4AE8E41-183F-42A7-8055-83E4F0BD171A}" destId="{71714B51-9BD7-4274-B941-04AA6D16D11C}" srcOrd="0" destOrd="0" presId="urn:microsoft.com/office/officeart/2005/8/layout/target3"/>
    <dgm:cxn modelId="{FB032D6A-7684-4917-8FFB-C13A6319BECD}" type="presParOf" srcId="{CC8A5C60-BAED-4D67-8B58-AE3884338C92}" destId="{93F121FD-B5C6-46C7-9EF8-93351C4A24CC}" srcOrd="0" destOrd="0" presId="urn:microsoft.com/office/officeart/2005/8/layout/target3"/>
    <dgm:cxn modelId="{26D85199-C0E1-4754-86D8-FF33F0DC731E}" type="presParOf" srcId="{CC8A5C60-BAED-4D67-8B58-AE3884338C92}" destId="{33E92C3B-F531-4567-8817-579394D134D2}" srcOrd="1" destOrd="0" presId="urn:microsoft.com/office/officeart/2005/8/layout/target3"/>
    <dgm:cxn modelId="{BDAF329D-283F-474B-AC41-BABE954A38F8}" type="presParOf" srcId="{CC8A5C60-BAED-4D67-8B58-AE3884338C92}" destId="{71714B51-9BD7-4274-B941-04AA6D16D11C}" srcOrd="2" destOrd="0" presId="urn:microsoft.com/office/officeart/2005/8/layout/target3"/>
    <dgm:cxn modelId="{7D1E8EF4-BC93-4B86-BEA8-DB0B39BEEE89}" type="presParOf" srcId="{CC8A5C60-BAED-4D67-8B58-AE3884338C92}" destId="{FE2CE1AC-5770-4166-BE8F-5E5E8DE9865D}" srcOrd="3" destOrd="0" presId="urn:microsoft.com/office/officeart/2005/8/layout/target3"/>
    <dgm:cxn modelId="{722091FA-416F-42B8-BFB5-F2D0FC0706DC}" type="presParOf" srcId="{CC8A5C60-BAED-4D67-8B58-AE3884338C92}" destId="{3061DFFB-AF14-49AF-A767-794B0D174FDF}" srcOrd="4" destOrd="0" presId="urn:microsoft.com/office/officeart/2005/8/layout/target3"/>
    <dgm:cxn modelId="{95BE958F-39B1-43DE-A9B9-14971B7484E0}" type="presParOf" srcId="{CC8A5C60-BAED-4D67-8B58-AE3884338C92}" destId="{8451965C-8351-426B-8A53-C0F969433923}" srcOrd="5" destOrd="0" presId="urn:microsoft.com/office/officeart/2005/8/layout/target3"/>
    <dgm:cxn modelId="{8C7FEB09-0A3B-4CE2-8D3C-FE11FDC23287}" type="presParOf" srcId="{CC8A5C60-BAED-4D67-8B58-AE3884338C92}" destId="{54125D3E-268B-412A-AEDE-98FAE73E3DDC}" srcOrd="6" destOrd="0" presId="urn:microsoft.com/office/officeart/2005/8/layout/target3"/>
    <dgm:cxn modelId="{2C1C74ED-FFF4-49B1-9343-1D6F98489F9F}" type="presParOf" srcId="{CC8A5C60-BAED-4D67-8B58-AE3884338C92}" destId="{40A369D8-C7C5-4531-8653-864EB749BF83}" srcOrd="7" destOrd="0" presId="urn:microsoft.com/office/officeart/2005/8/layout/target3"/>
    <dgm:cxn modelId="{098501D0-3A8C-4B36-84A8-BDF2067E3B48}" type="presParOf" srcId="{CC8A5C60-BAED-4D67-8B58-AE3884338C92}" destId="{4473E05E-8CF0-490D-934D-8153895CC0F1}" srcOrd="8" destOrd="0" presId="urn:microsoft.com/office/officeart/2005/8/layout/target3"/>
    <dgm:cxn modelId="{BB9E2D97-6C15-41ED-BD4C-8B4029E027A9}" type="presParOf" srcId="{CC8A5C60-BAED-4D67-8B58-AE3884338C92}" destId="{5075AA5D-8EB8-4B8C-8F98-FF82DC612E88}" srcOrd="9" destOrd="0" presId="urn:microsoft.com/office/officeart/2005/8/layout/target3"/>
    <dgm:cxn modelId="{5CEB3856-C065-4175-9D38-E8CDFE075270}" type="presParOf" srcId="{CC8A5C60-BAED-4D67-8B58-AE3884338C92}" destId="{87C4479C-A72F-4975-88BE-CA0D682D2CDD}" srcOrd="10" destOrd="0" presId="urn:microsoft.com/office/officeart/2005/8/layout/target3"/>
    <dgm:cxn modelId="{626E03CB-17C7-4A9B-BB10-B13FA341E4E1}" type="presParOf" srcId="{CC8A5C60-BAED-4D67-8B58-AE3884338C92}" destId="{F78AEB4D-E3EE-4002-B391-A305D9564D93}" srcOrd="11"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151.xml><?xml version="1.0" encoding="utf-8"?>
<dgm:dataModel xmlns:dgm="http://schemas.openxmlformats.org/drawingml/2006/diagram" xmlns:a="http://schemas.openxmlformats.org/drawingml/2006/main">
  <dgm:ptLst>
    <dgm:pt modelId="{65134D61-DEA0-45ED-9194-7407CDEDBC2E}"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fr-FR"/>
        </a:p>
      </dgm:t>
    </dgm:pt>
    <dgm:pt modelId="{A37A9E1B-2AC6-4B04-A8A8-0F5E5DD2CBEA}">
      <dgm:prSet/>
      <dgm:spPr/>
      <dgm:t>
        <a:bodyPr/>
        <a:lstStyle/>
        <a:p>
          <a:pPr algn="just" rtl="0"/>
          <a:r>
            <a:rPr lang="fr-FR" dirty="0" smtClean="0"/>
            <a:t>Dans cette approche graphique , on commence par tracer les droites qui représente les contraintes de type égalité et les droites qui délimites les contraintes de type inégalité. </a:t>
          </a:r>
          <a:endParaRPr lang="en-GB" dirty="0"/>
        </a:p>
      </dgm:t>
    </dgm:pt>
    <dgm:pt modelId="{9C0CDB16-8607-4161-BA8A-FC85C0B8E5CC}" type="parTrans" cxnId="{02C00583-EA6D-4815-B404-198E2B097336}">
      <dgm:prSet/>
      <dgm:spPr/>
      <dgm:t>
        <a:bodyPr/>
        <a:lstStyle/>
        <a:p>
          <a:endParaRPr lang="fr-FR"/>
        </a:p>
      </dgm:t>
    </dgm:pt>
    <dgm:pt modelId="{DDD189D2-EB80-4160-B3E0-47862510ABA0}" type="sibTrans" cxnId="{02C00583-EA6D-4815-B404-198E2B097336}">
      <dgm:prSet/>
      <dgm:spPr/>
      <dgm:t>
        <a:bodyPr/>
        <a:lstStyle/>
        <a:p>
          <a:endParaRPr lang="fr-FR"/>
        </a:p>
      </dgm:t>
    </dgm:pt>
    <mc:AlternateContent xmlns:mc="http://schemas.openxmlformats.org/markup-compatibility/2006" xmlns:a14="http://schemas.microsoft.com/office/drawing/2010/main">
      <mc:Choice Requires="a14">
        <dgm:pt modelId="{14303DD5-D75A-4AAE-B109-05C047965193}">
          <dgm:prSet/>
          <dgm:spPr/>
          <dgm:t>
            <a:bodyPr/>
            <a:lstStyle/>
            <a:p>
              <a:pPr algn="just" rtl="0"/>
              <a:r>
                <a:rPr lang="fr-FR" dirty="0" smtClean="0"/>
                <a:t>Par exemple, l’inégalité qui correspond à la contraintes de non-négativité, x</a:t>
              </a:r>
              <a:r>
                <a:rPr lang="fr-FR" baseline="-25000" dirty="0"/>
                <a:t>2</a:t>
              </a:r>
              <a:r>
                <a:rPr lang="fr-FR" dirty="0"/>
                <a:t>  </a:t>
              </a:r>
              <a14:m>
                <m:oMath xmlns:m="http://schemas.openxmlformats.org/officeDocument/2006/math">
                  <m:r>
                    <a:rPr lang="fr-FR" i="1">
                      <a:latin typeface="Cambria Math" panose="02040503050406030204" pitchFamily="18" charset="0"/>
                    </a:rPr>
                    <m:t>≥</m:t>
                  </m:r>
                </m:oMath>
              </a14:m>
              <a:r>
                <a:rPr lang="fr-FR" dirty="0"/>
                <a:t> 0, délimites le plan en deux demi-plans par rapport à l’axe horizontal x</a:t>
              </a:r>
              <a:r>
                <a:rPr lang="fr-FR" baseline="-25000" dirty="0"/>
                <a:t>1 </a:t>
              </a:r>
              <a:r>
                <a:rPr lang="fr-FR" dirty="0"/>
                <a:t>: le plan supérieure  et le plan inférieure. </a:t>
              </a:r>
              <a:endParaRPr lang="en-GB" dirty="0"/>
            </a:p>
          </dgm:t>
        </dgm:pt>
      </mc:Choice>
      <mc:Fallback xmlns="">
        <dgm:pt modelId="{14303DD5-D75A-4AAE-B109-05C047965193}">
          <dgm:prSet/>
          <dgm:spPr/>
          <dgm:t>
            <a:bodyPr/>
            <a:lstStyle/>
            <a:p>
              <a:pPr algn="just" rtl="0"/>
              <a:r>
                <a:rPr lang="fr-FR" dirty="0" smtClean="0"/>
                <a:t>Par exemple, l’inégalité qui correspond à la contraintes de non-négativité, x</a:t>
              </a:r>
              <a:r>
                <a:rPr lang="fr-FR" baseline="-25000" dirty="0"/>
                <a:t>2</a:t>
              </a:r>
              <a:r>
                <a:rPr lang="fr-FR" dirty="0"/>
                <a:t>  </a:t>
              </a:r>
              <a:r>
                <a:rPr lang="fr-FR" i="0"/>
                <a:t>≥</a:t>
              </a:r>
              <a:r>
                <a:rPr lang="fr-FR" dirty="0"/>
                <a:t> 0, délimites le plan en deux demi-plans par rapport à l’axe horizontal x</a:t>
              </a:r>
              <a:r>
                <a:rPr lang="fr-FR" baseline="-25000" dirty="0"/>
                <a:t>1 </a:t>
              </a:r>
              <a:r>
                <a:rPr lang="fr-FR" dirty="0"/>
                <a:t>: le plan supérieure  et le plan inférieure. </a:t>
              </a:r>
              <a:endParaRPr lang="en-GB" dirty="0"/>
            </a:p>
          </dgm:t>
        </dgm:pt>
      </mc:Fallback>
    </mc:AlternateContent>
    <dgm:pt modelId="{F98E8341-1F17-40F8-BDA0-D656ADB1D7A8}" type="parTrans" cxnId="{2830B7C5-E320-4EC7-95F1-E5AF002AED0A}">
      <dgm:prSet/>
      <dgm:spPr/>
      <dgm:t>
        <a:bodyPr/>
        <a:lstStyle/>
        <a:p>
          <a:endParaRPr lang="fr-FR"/>
        </a:p>
      </dgm:t>
    </dgm:pt>
    <dgm:pt modelId="{F0198101-26EC-4D69-9726-87234703162F}" type="sibTrans" cxnId="{2830B7C5-E320-4EC7-95F1-E5AF002AED0A}">
      <dgm:prSet/>
      <dgm:spPr/>
      <dgm:t>
        <a:bodyPr/>
        <a:lstStyle/>
        <a:p>
          <a:endParaRPr lang="fr-FR"/>
        </a:p>
      </dgm:t>
    </dgm:pt>
    <dgm:pt modelId="{B3B4ED2F-4C0E-4846-9A50-8B7B18978265}" type="pres">
      <dgm:prSet presAssocID="{65134D61-DEA0-45ED-9194-7407CDEDBC2E}" presName="Name0" presStyleCnt="0">
        <dgm:presLayoutVars>
          <dgm:chMax val="7"/>
          <dgm:dir/>
          <dgm:animLvl val="lvl"/>
          <dgm:resizeHandles val="exact"/>
        </dgm:presLayoutVars>
      </dgm:prSet>
      <dgm:spPr/>
      <dgm:t>
        <a:bodyPr/>
        <a:lstStyle/>
        <a:p>
          <a:endParaRPr lang="fr-FR"/>
        </a:p>
      </dgm:t>
    </dgm:pt>
    <dgm:pt modelId="{831E0A41-33A0-484F-AE97-D56DD540AEDA}" type="pres">
      <dgm:prSet presAssocID="{A37A9E1B-2AC6-4B04-A8A8-0F5E5DD2CBEA}" presName="circle1" presStyleLbl="node1" presStyleIdx="0" presStyleCnt="2"/>
      <dgm:spPr/>
    </dgm:pt>
    <dgm:pt modelId="{F93AB331-E13A-4A55-89D5-7F5785F1D227}" type="pres">
      <dgm:prSet presAssocID="{A37A9E1B-2AC6-4B04-A8A8-0F5E5DD2CBEA}" presName="space" presStyleCnt="0"/>
      <dgm:spPr/>
    </dgm:pt>
    <dgm:pt modelId="{614AA239-4330-4772-A1D2-EF26DCDED3F3}" type="pres">
      <dgm:prSet presAssocID="{A37A9E1B-2AC6-4B04-A8A8-0F5E5DD2CBEA}" presName="rect1" presStyleLbl="alignAcc1" presStyleIdx="0" presStyleCnt="2"/>
      <dgm:spPr/>
      <dgm:t>
        <a:bodyPr/>
        <a:lstStyle/>
        <a:p>
          <a:endParaRPr lang="fr-FR"/>
        </a:p>
      </dgm:t>
    </dgm:pt>
    <dgm:pt modelId="{194BC51A-62E6-4E2C-BFD9-3F42CE5AD20D}" type="pres">
      <dgm:prSet presAssocID="{14303DD5-D75A-4AAE-B109-05C047965193}" presName="vertSpace2" presStyleLbl="node1" presStyleIdx="0" presStyleCnt="2"/>
      <dgm:spPr/>
    </dgm:pt>
    <dgm:pt modelId="{1BE9C0A9-FA87-4BC8-9128-4233FF46A270}" type="pres">
      <dgm:prSet presAssocID="{14303DD5-D75A-4AAE-B109-05C047965193}" presName="circle2" presStyleLbl="node1" presStyleIdx="1" presStyleCnt="2"/>
      <dgm:spPr/>
    </dgm:pt>
    <dgm:pt modelId="{257B059B-E16A-452A-B8BB-CB648EBADCA5}" type="pres">
      <dgm:prSet presAssocID="{14303DD5-D75A-4AAE-B109-05C047965193}" presName="rect2" presStyleLbl="alignAcc1" presStyleIdx="1" presStyleCnt="2"/>
      <dgm:spPr/>
      <dgm:t>
        <a:bodyPr/>
        <a:lstStyle/>
        <a:p>
          <a:endParaRPr lang="fr-FR"/>
        </a:p>
      </dgm:t>
    </dgm:pt>
    <dgm:pt modelId="{13C8EEBC-FD32-4C24-B8EC-B82EBCE9158C}" type="pres">
      <dgm:prSet presAssocID="{A37A9E1B-2AC6-4B04-A8A8-0F5E5DD2CBEA}" presName="rect1ParTxNoCh" presStyleLbl="alignAcc1" presStyleIdx="1" presStyleCnt="2">
        <dgm:presLayoutVars>
          <dgm:chMax val="1"/>
          <dgm:bulletEnabled val="1"/>
        </dgm:presLayoutVars>
      </dgm:prSet>
      <dgm:spPr/>
      <dgm:t>
        <a:bodyPr/>
        <a:lstStyle/>
        <a:p>
          <a:endParaRPr lang="fr-FR"/>
        </a:p>
      </dgm:t>
    </dgm:pt>
    <dgm:pt modelId="{8E8B5B5E-5CAB-444E-85F4-48F6F5C44607}" type="pres">
      <dgm:prSet presAssocID="{14303DD5-D75A-4AAE-B109-05C047965193}" presName="rect2ParTxNoCh" presStyleLbl="alignAcc1" presStyleIdx="1" presStyleCnt="2">
        <dgm:presLayoutVars>
          <dgm:chMax val="1"/>
          <dgm:bulletEnabled val="1"/>
        </dgm:presLayoutVars>
      </dgm:prSet>
      <dgm:spPr/>
      <dgm:t>
        <a:bodyPr/>
        <a:lstStyle/>
        <a:p>
          <a:endParaRPr lang="fr-FR"/>
        </a:p>
      </dgm:t>
    </dgm:pt>
  </dgm:ptLst>
  <dgm:cxnLst>
    <dgm:cxn modelId="{0535B4E7-88E4-493C-A64F-BAA3DB78F652}" type="presOf" srcId="{A37A9E1B-2AC6-4B04-A8A8-0F5E5DD2CBEA}" destId="{13C8EEBC-FD32-4C24-B8EC-B82EBCE9158C}" srcOrd="1" destOrd="0" presId="urn:microsoft.com/office/officeart/2005/8/layout/target3"/>
    <dgm:cxn modelId="{2830B7C5-E320-4EC7-95F1-E5AF002AED0A}" srcId="{65134D61-DEA0-45ED-9194-7407CDEDBC2E}" destId="{14303DD5-D75A-4AAE-B109-05C047965193}" srcOrd="1" destOrd="0" parTransId="{F98E8341-1F17-40F8-BDA0-D656ADB1D7A8}" sibTransId="{F0198101-26EC-4D69-9726-87234703162F}"/>
    <dgm:cxn modelId="{02C00583-EA6D-4815-B404-198E2B097336}" srcId="{65134D61-DEA0-45ED-9194-7407CDEDBC2E}" destId="{A37A9E1B-2AC6-4B04-A8A8-0F5E5DD2CBEA}" srcOrd="0" destOrd="0" parTransId="{9C0CDB16-8607-4161-BA8A-FC85C0B8E5CC}" sibTransId="{DDD189D2-EB80-4160-B3E0-47862510ABA0}"/>
    <dgm:cxn modelId="{D7B24D5C-7AE6-44C9-AFEA-CC9D4EEE8707}" type="presOf" srcId="{65134D61-DEA0-45ED-9194-7407CDEDBC2E}" destId="{B3B4ED2F-4C0E-4846-9A50-8B7B18978265}" srcOrd="0" destOrd="0" presId="urn:microsoft.com/office/officeart/2005/8/layout/target3"/>
    <dgm:cxn modelId="{E6366B91-1F69-4A0B-A300-E9C4AD0481F7}" type="presOf" srcId="{14303DD5-D75A-4AAE-B109-05C047965193}" destId="{257B059B-E16A-452A-B8BB-CB648EBADCA5}" srcOrd="0" destOrd="0" presId="urn:microsoft.com/office/officeart/2005/8/layout/target3"/>
    <dgm:cxn modelId="{8B10FBA2-BD9F-4AD4-892E-DE5163046694}" type="presOf" srcId="{14303DD5-D75A-4AAE-B109-05C047965193}" destId="{8E8B5B5E-5CAB-444E-85F4-48F6F5C44607}" srcOrd="1" destOrd="0" presId="urn:microsoft.com/office/officeart/2005/8/layout/target3"/>
    <dgm:cxn modelId="{4ED36FBA-9D97-44F7-A6C4-3BB6BAFC8345}" type="presOf" srcId="{A37A9E1B-2AC6-4B04-A8A8-0F5E5DD2CBEA}" destId="{614AA239-4330-4772-A1D2-EF26DCDED3F3}" srcOrd="0" destOrd="0" presId="urn:microsoft.com/office/officeart/2005/8/layout/target3"/>
    <dgm:cxn modelId="{189EF389-7497-4589-9445-21B08629B496}" type="presParOf" srcId="{B3B4ED2F-4C0E-4846-9A50-8B7B18978265}" destId="{831E0A41-33A0-484F-AE97-D56DD540AEDA}" srcOrd="0" destOrd="0" presId="urn:microsoft.com/office/officeart/2005/8/layout/target3"/>
    <dgm:cxn modelId="{20CEA5DE-3C4E-4154-9420-0B9D5F0EEAB1}" type="presParOf" srcId="{B3B4ED2F-4C0E-4846-9A50-8B7B18978265}" destId="{F93AB331-E13A-4A55-89D5-7F5785F1D227}" srcOrd="1" destOrd="0" presId="urn:microsoft.com/office/officeart/2005/8/layout/target3"/>
    <dgm:cxn modelId="{5859DBF7-B919-4A97-9917-16D92B9B463B}" type="presParOf" srcId="{B3B4ED2F-4C0E-4846-9A50-8B7B18978265}" destId="{614AA239-4330-4772-A1D2-EF26DCDED3F3}" srcOrd="2" destOrd="0" presId="urn:microsoft.com/office/officeart/2005/8/layout/target3"/>
    <dgm:cxn modelId="{B916D37D-8246-447C-B830-7012A52F540E}" type="presParOf" srcId="{B3B4ED2F-4C0E-4846-9A50-8B7B18978265}" destId="{194BC51A-62E6-4E2C-BFD9-3F42CE5AD20D}" srcOrd="3" destOrd="0" presId="urn:microsoft.com/office/officeart/2005/8/layout/target3"/>
    <dgm:cxn modelId="{A97A380D-4AE6-4604-B574-0450D30099F2}" type="presParOf" srcId="{B3B4ED2F-4C0E-4846-9A50-8B7B18978265}" destId="{1BE9C0A9-FA87-4BC8-9128-4233FF46A270}" srcOrd="4" destOrd="0" presId="urn:microsoft.com/office/officeart/2005/8/layout/target3"/>
    <dgm:cxn modelId="{164AAB8B-B303-49F6-BE84-5332FD3B44BE}" type="presParOf" srcId="{B3B4ED2F-4C0E-4846-9A50-8B7B18978265}" destId="{257B059B-E16A-452A-B8BB-CB648EBADCA5}" srcOrd="5" destOrd="0" presId="urn:microsoft.com/office/officeart/2005/8/layout/target3"/>
    <dgm:cxn modelId="{6B3486A8-0F0D-4CC2-A994-FBF60CDEAE27}" type="presParOf" srcId="{B3B4ED2F-4C0E-4846-9A50-8B7B18978265}" destId="{13C8EEBC-FD32-4C24-B8EC-B82EBCE9158C}" srcOrd="6" destOrd="0" presId="urn:microsoft.com/office/officeart/2005/8/layout/target3"/>
    <dgm:cxn modelId="{A659C6DB-7102-451C-91A6-37D7E6B133DF}" type="presParOf" srcId="{B3B4ED2F-4C0E-4846-9A50-8B7B18978265}" destId="{8E8B5B5E-5CAB-444E-85F4-48F6F5C44607}" srcOrd="7"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D52E3777-E896-4837-9577-4ECB9A4BF75D}"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6426F51A-4633-4E7B-8DA4-10A5C57B819E}">
      <dgm:prSet/>
      <dgm:spPr/>
      <dgm:t>
        <a:bodyPr/>
        <a:lstStyle/>
        <a:p>
          <a:pPr algn="just" rtl="0"/>
          <a:r>
            <a:rPr lang="fr-FR" dirty="0" smtClean="0"/>
            <a:t>La détermination de  la solution optimale  d’un PL se faite par un recensement des sommets du polyèdre convexe délimitant l’ensemble des solutions </a:t>
          </a:r>
          <a:r>
            <a:rPr lang="fr-FR" dirty="0" smtClean="0"/>
            <a:t>réalisables. </a:t>
          </a:r>
          <a:endParaRPr lang="en-GB" dirty="0"/>
        </a:p>
      </dgm:t>
    </dgm:pt>
    <dgm:pt modelId="{E09CBB74-CEA8-48F0-95A0-D42583114659}" type="parTrans" cxnId="{ED61555F-CA9A-4424-839F-5ED98E6A6B1D}">
      <dgm:prSet/>
      <dgm:spPr/>
      <dgm:t>
        <a:bodyPr/>
        <a:lstStyle/>
        <a:p>
          <a:endParaRPr lang="fr-FR"/>
        </a:p>
      </dgm:t>
    </dgm:pt>
    <dgm:pt modelId="{C530701B-97D1-42BC-86D4-528A738D01E6}" type="sibTrans" cxnId="{ED61555F-CA9A-4424-839F-5ED98E6A6B1D}">
      <dgm:prSet/>
      <dgm:spPr/>
      <dgm:t>
        <a:bodyPr/>
        <a:lstStyle/>
        <a:p>
          <a:endParaRPr lang="fr-FR"/>
        </a:p>
      </dgm:t>
    </dgm:pt>
    <dgm:pt modelId="{010825CA-952F-489B-93D4-255DC90E706A}">
      <dgm:prSet/>
      <dgm:spPr/>
      <dgm:t>
        <a:bodyPr/>
        <a:lstStyle/>
        <a:p>
          <a:pPr algn="just" rtl="0"/>
          <a:r>
            <a:rPr lang="fr-FR" dirty="0" smtClean="0"/>
            <a:t>Ensuite, par évaluation et comparaison des valeurs de la fonction objective en ces sommets, nous extrayons la solution optimale.</a:t>
          </a:r>
          <a:endParaRPr lang="en-GB" dirty="0"/>
        </a:p>
      </dgm:t>
    </dgm:pt>
    <dgm:pt modelId="{766AE4C9-2467-4D58-8848-97BEF37D1BE4}" type="parTrans" cxnId="{BCD20AB4-7869-460A-A612-C7414BA7766C}">
      <dgm:prSet/>
      <dgm:spPr/>
      <dgm:t>
        <a:bodyPr/>
        <a:lstStyle/>
        <a:p>
          <a:endParaRPr lang="fr-FR"/>
        </a:p>
      </dgm:t>
    </dgm:pt>
    <dgm:pt modelId="{82578505-D06E-485A-844B-E2EE21DE0A99}" type="sibTrans" cxnId="{BCD20AB4-7869-460A-A612-C7414BA7766C}">
      <dgm:prSet/>
      <dgm:spPr/>
      <dgm:t>
        <a:bodyPr/>
        <a:lstStyle/>
        <a:p>
          <a:endParaRPr lang="fr-FR"/>
        </a:p>
      </dgm:t>
    </dgm:pt>
    <dgm:pt modelId="{6CC3351E-15C8-43FD-8139-4D7029F51642}" type="pres">
      <dgm:prSet presAssocID="{D52E3777-E896-4837-9577-4ECB9A4BF75D}" presName="Name0" presStyleCnt="0">
        <dgm:presLayoutVars>
          <dgm:chMax val="7"/>
          <dgm:dir/>
          <dgm:animLvl val="lvl"/>
          <dgm:resizeHandles val="exact"/>
        </dgm:presLayoutVars>
      </dgm:prSet>
      <dgm:spPr/>
      <dgm:t>
        <a:bodyPr/>
        <a:lstStyle/>
        <a:p>
          <a:endParaRPr lang="fr-FR"/>
        </a:p>
      </dgm:t>
    </dgm:pt>
    <dgm:pt modelId="{D6CD6C1A-D171-44D2-B00B-63545176ADA3}" type="pres">
      <dgm:prSet presAssocID="{6426F51A-4633-4E7B-8DA4-10A5C57B819E}" presName="circle1" presStyleLbl="node1" presStyleIdx="0" presStyleCnt="2"/>
      <dgm:spPr/>
    </dgm:pt>
    <dgm:pt modelId="{0CF6664E-98C8-4EC2-832A-B585BC4D1CFE}" type="pres">
      <dgm:prSet presAssocID="{6426F51A-4633-4E7B-8DA4-10A5C57B819E}" presName="space" presStyleCnt="0"/>
      <dgm:spPr/>
    </dgm:pt>
    <dgm:pt modelId="{69507078-A8D5-4123-AAA1-1BF54D421F78}" type="pres">
      <dgm:prSet presAssocID="{6426F51A-4633-4E7B-8DA4-10A5C57B819E}" presName="rect1" presStyleLbl="alignAcc1" presStyleIdx="0" presStyleCnt="2"/>
      <dgm:spPr/>
      <dgm:t>
        <a:bodyPr/>
        <a:lstStyle/>
        <a:p>
          <a:endParaRPr lang="fr-FR"/>
        </a:p>
      </dgm:t>
    </dgm:pt>
    <dgm:pt modelId="{67B763B5-3C20-4E7C-8BEA-D9365FEFB138}" type="pres">
      <dgm:prSet presAssocID="{010825CA-952F-489B-93D4-255DC90E706A}" presName="vertSpace2" presStyleLbl="node1" presStyleIdx="0" presStyleCnt="2"/>
      <dgm:spPr/>
    </dgm:pt>
    <dgm:pt modelId="{65071B3A-0F8A-4AE3-92CE-F9EDF4B02F36}" type="pres">
      <dgm:prSet presAssocID="{010825CA-952F-489B-93D4-255DC90E706A}" presName="circle2" presStyleLbl="node1" presStyleIdx="1" presStyleCnt="2"/>
      <dgm:spPr/>
    </dgm:pt>
    <dgm:pt modelId="{456A45B9-7E70-413D-B6C5-694D29DB0613}" type="pres">
      <dgm:prSet presAssocID="{010825CA-952F-489B-93D4-255DC90E706A}" presName="rect2" presStyleLbl="alignAcc1" presStyleIdx="1" presStyleCnt="2"/>
      <dgm:spPr/>
      <dgm:t>
        <a:bodyPr/>
        <a:lstStyle/>
        <a:p>
          <a:endParaRPr lang="fr-FR"/>
        </a:p>
      </dgm:t>
    </dgm:pt>
    <dgm:pt modelId="{9FF86381-D9E8-46D6-877E-F917B5C4F6A3}" type="pres">
      <dgm:prSet presAssocID="{6426F51A-4633-4E7B-8DA4-10A5C57B819E}" presName="rect1ParTxNoCh" presStyleLbl="alignAcc1" presStyleIdx="1" presStyleCnt="2">
        <dgm:presLayoutVars>
          <dgm:chMax val="1"/>
          <dgm:bulletEnabled val="1"/>
        </dgm:presLayoutVars>
      </dgm:prSet>
      <dgm:spPr/>
      <dgm:t>
        <a:bodyPr/>
        <a:lstStyle/>
        <a:p>
          <a:endParaRPr lang="fr-FR"/>
        </a:p>
      </dgm:t>
    </dgm:pt>
    <dgm:pt modelId="{086B638A-1E1A-4666-9369-28AA84477F47}" type="pres">
      <dgm:prSet presAssocID="{010825CA-952F-489B-93D4-255DC90E706A}" presName="rect2ParTxNoCh" presStyleLbl="alignAcc1" presStyleIdx="1" presStyleCnt="2">
        <dgm:presLayoutVars>
          <dgm:chMax val="1"/>
          <dgm:bulletEnabled val="1"/>
        </dgm:presLayoutVars>
      </dgm:prSet>
      <dgm:spPr/>
      <dgm:t>
        <a:bodyPr/>
        <a:lstStyle/>
        <a:p>
          <a:endParaRPr lang="fr-FR"/>
        </a:p>
      </dgm:t>
    </dgm:pt>
  </dgm:ptLst>
  <dgm:cxnLst>
    <dgm:cxn modelId="{BCD20AB4-7869-460A-A612-C7414BA7766C}" srcId="{D52E3777-E896-4837-9577-4ECB9A4BF75D}" destId="{010825CA-952F-489B-93D4-255DC90E706A}" srcOrd="1" destOrd="0" parTransId="{766AE4C9-2467-4D58-8848-97BEF37D1BE4}" sibTransId="{82578505-D06E-485A-844B-E2EE21DE0A99}"/>
    <dgm:cxn modelId="{6D1F380F-EB2B-4F5B-A15E-0FA47EDEBE2A}" type="presOf" srcId="{010825CA-952F-489B-93D4-255DC90E706A}" destId="{456A45B9-7E70-413D-B6C5-694D29DB0613}" srcOrd="0" destOrd="0" presId="urn:microsoft.com/office/officeart/2005/8/layout/target3"/>
    <dgm:cxn modelId="{ED61555F-CA9A-4424-839F-5ED98E6A6B1D}" srcId="{D52E3777-E896-4837-9577-4ECB9A4BF75D}" destId="{6426F51A-4633-4E7B-8DA4-10A5C57B819E}" srcOrd="0" destOrd="0" parTransId="{E09CBB74-CEA8-48F0-95A0-D42583114659}" sibTransId="{C530701B-97D1-42BC-86D4-528A738D01E6}"/>
    <dgm:cxn modelId="{467B257C-1C5D-4617-95EB-9FABCA73F42A}" type="presOf" srcId="{D52E3777-E896-4837-9577-4ECB9A4BF75D}" destId="{6CC3351E-15C8-43FD-8139-4D7029F51642}" srcOrd="0" destOrd="0" presId="urn:microsoft.com/office/officeart/2005/8/layout/target3"/>
    <dgm:cxn modelId="{62A59974-3FCB-4B65-86C9-5D796D76B249}" type="presOf" srcId="{010825CA-952F-489B-93D4-255DC90E706A}" destId="{086B638A-1E1A-4666-9369-28AA84477F47}" srcOrd="1" destOrd="0" presId="urn:microsoft.com/office/officeart/2005/8/layout/target3"/>
    <dgm:cxn modelId="{37EA3D42-42BD-4ACF-BBB8-C52335B4342D}" type="presOf" srcId="{6426F51A-4633-4E7B-8DA4-10A5C57B819E}" destId="{9FF86381-D9E8-46D6-877E-F917B5C4F6A3}" srcOrd="1" destOrd="0" presId="urn:microsoft.com/office/officeart/2005/8/layout/target3"/>
    <dgm:cxn modelId="{714288F7-E857-47E3-B14C-C0193F7B8880}" type="presOf" srcId="{6426F51A-4633-4E7B-8DA4-10A5C57B819E}" destId="{69507078-A8D5-4123-AAA1-1BF54D421F78}" srcOrd="0" destOrd="0" presId="urn:microsoft.com/office/officeart/2005/8/layout/target3"/>
    <dgm:cxn modelId="{07FE076D-56B7-42EE-B7F5-B5E2C2443900}" type="presParOf" srcId="{6CC3351E-15C8-43FD-8139-4D7029F51642}" destId="{D6CD6C1A-D171-44D2-B00B-63545176ADA3}" srcOrd="0" destOrd="0" presId="urn:microsoft.com/office/officeart/2005/8/layout/target3"/>
    <dgm:cxn modelId="{32F0ED39-236D-4604-8ED8-32104DFE0EA7}" type="presParOf" srcId="{6CC3351E-15C8-43FD-8139-4D7029F51642}" destId="{0CF6664E-98C8-4EC2-832A-B585BC4D1CFE}" srcOrd="1" destOrd="0" presId="urn:microsoft.com/office/officeart/2005/8/layout/target3"/>
    <dgm:cxn modelId="{B1078391-57C9-4DA3-811F-BEF0733A93A6}" type="presParOf" srcId="{6CC3351E-15C8-43FD-8139-4D7029F51642}" destId="{69507078-A8D5-4123-AAA1-1BF54D421F78}" srcOrd="2" destOrd="0" presId="urn:microsoft.com/office/officeart/2005/8/layout/target3"/>
    <dgm:cxn modelId="{E7204DC5-8160-4AAC-82F8-5CFE192FABA0}" type="presParOf" srcId="{6CC3351E-15C8-43FD-8139-4D7029F51642}" destId="{67B763B5-3C20-4E7C-8BEA-D9365FEFB138}" srcOrd="3" destOrd="0" presId="urn:microsoft.com/office/officeart/2005/8/layout/target3"/>
    <dgm:cxn modelId="{AEB11F89-5DCB-4926-84D6-095AE9C4ABEA}" type="presParOf" srcId="{6CC3351E-15C8-43FD-8139-4D7029F51642}" destId="{65071B3A-0F8A-4AE3-92CE-F9EDF4B02F36}" srcOrd="4" destOrd="0" presId="urn:microsoft.com/office/officeart/2005/8/layout/target3"/>
    <dgm:cxn modelId="{6442D441-239D-419D-BDB4-35A8CBA1C0A3}" type="presParOf" srcId="{6CC3351E-15C8-43FD-8139-4D7029F51642}" destId="{456A45B9-7E70-413D-B6C5-694D29DB0613}" srcOrd="5" destOrd="0" presId="urn:microsoft.com/office/officeart/2005/8/layout/target3"/>
    <dgm:cxn modelId="{BDBB4641-7202-4BEA-ACB3-5260E0228CEC}" type="presParOf" srcId="{6CC3351E-15C8-43FD-8139-4D7029F51642}" destId="{9FF86381-D9E8-46D6-877E-F917B5C4F6A3}" srcOrd="6" destOrd="0" presId="urn:microsoft.com/office/officeart/2005/8/layout/target3"/>
    <dgm:cxn modelId="{C9BA0645-2F3F-47DC-86BD-7DEFBC8804F9}" type="presParOf" srcId="{6CC3351E-15C8-43FD-8139-4D7029F51642}" destId="{086B638A-1E1A-4666-9369-28AA84477F47}" srcOrd="7"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3D55204E-90BC-4611-92B3-4D274577ABD8}"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fr-FR"/>
        </a:p>
      </dgm:t>
    </dgm:pt>
    <dgm:pt modelId="{8321B7AC-6CE9-4EB7-8D40-D4F2682368B2}">
      <dgm:prSet custT="1"/>
      <dgm:spPr/>
      <dgm:t>
        <a:bodyPr/>
        <a:lstStyle/>
        <a:p>
          <a:pPr rtl="0"/>
          <a:r>
            <a:rPr lang="fr-FR" sz="3200" dirty="0" smtClean="0"/>
            <a:t>1</a:t>
          </a:r>
          <a:r>
            <a:rPr lang="fr-FR" sz="700" dirty="0" smtClean="0"/>
            <a:t>.</a:t>
          </a:r>
          <a:endParaRPr lang="en-GB" sz="700" dirty="0"/>
        </a:p>
      </dgm:t>
    </dgm:pt>
    <dgm:pt modelId="{20082D92-4F23-4A19-8A80-1D3FF9680E36}" type="parTrans" cxnId="{8A381EFA-D45E-4FE9-BA67-64611B9298A8}">
      <dgm:prSet/>
      <dgm:spPr/>
      <dgm:t>
        <a:bodyPr/>
        <a:lstStyle/>
        <a:p>
          <a:endParaRPr lang="fr-FR"/>
        </a:p>
      </dgm:t>
    </dgm:pt>
    <dgm:pt modelId="{7373123C-35A4-4B25-8350-AD1A026BF48F}" type="sibTrans" cxnId="{8A381EFA-D45E-4FE9-BA67-64611B9298A8}">
      <dgm:prSet/>
      <dgm:spPr/>
      <dgm:t>
        <a:bodyPr/>
        <a:lstStyle/>
        <a:p>
          <a:endParaRPr lang="fr-FR"/>
        </a:p>
      </dgm:t>
    </dgm:pt>
    <dgm:pt modelId="{977E2116-470A-40C3-9438-07989962D338}">
      <dgm:prSet custT="1"/>
      <dgm:spPr/>
      <dgm:t>
        <a:bodyPr/>
        <a:lstStyle/>
        <a:p>
          <a:pPr rtl="0"/>
          <a:r>
            <a:rPr lang="fr-FR" sz="3200" dirty="0" smtClean="0"/>
            <a:t>2</a:t>
          </a:r>
          <a:endParaRPr lang="en-GB" sz="3200" dirty="0"/>
        </a:p>
      </dgm:t>
    </dgm:pt>
    <dgm:pt modelId="{95648615-325C-458B-9F74-439FF1FB6038}" type="parTrans" cxnId="{CC49BDEA-EACD-415E-B4D4-1D67596E112A}">
      <dgm:prSet/>
      <dgm:spPr/>
      <dgm:t>
        <a:bodyPr/>
        <a:lstStyle/>
        <a:p>
          <a:endParaRPr lang="fr-FR"/>
        </a:p>
      </dgm:t>
    </dgm:pt>
    <dgm:pt modelId="{541E02B4-F019-4DCF-BA5E-0FDED3B21073}" type="sibTrans" cxnId="{CC49BDEA-EACD-415E-B4D4-1D67596E112A}">
      <dgm:prSet/>
      <dgm:spPr/>
      <dgm:t>
        <a:bodyPr/>
        <a:lstStyle/>
        <a:p>
          <a:endParaRPr lang="fr-FR"/>
        </a:p>
      </dgm:t>
    </dgm:pt>
    <dgm:pt modelId="{E7356CD9-5CC4-401B-875D-2943FD3E75CA}">
      <dgm:prSet custT="1"/>
      <dgm:spPr/>
      <dgm:t>
        <a:bodyPr/>
        <a:lstStyle/>
        <a:p>
          <a:pPr rtl="0"/>
          <a:r>
            <a:rPr lang="fr-FR" sz="3200" dirty="0" smtClean="0"/>
            <a:t>3</a:t>
          </a:r>
          <a:endParaRPr lang="en-GB" sz="3200" dirty="0"/>
        </a:p>
      </dgm:t>
    </dgm:pt>
    <dgm:pt modelId="{8022C77E-E3A5-4382-AF83-1DC2F74320C8}" type="parTrans" cxnId="{D9E3C765-014D-4319-88A2-AA05B6E03525}">
      <dgm:prSet/>
      <dgm:spPr/>
      <dgm:t>
        <a:bodyPr/>
        <a:lstStyle/>
        <a:p>
          <a:endParaRPr lang="fr-FR"/>
        </a:p>
      </dgm:t>
    </dgm:pt>
    <dgm:pt modelId="{7528A96E-B073-4DE0-BA8D-B1D35DEFEB8A}" type="sibTrans" cxnId="{D9E3C765-014D-4319-88A2-AA05B6E03525}">
      <dgm:prSet/>
      <dgm:spPr/>
      <dgm:t>
        <a:bodyPr/>
        <a:lstStyle/>
        <a:p>
          <a:endParaRPr lang="fr-FR"/>
        </a:p>
      </dgm:t>
    </dgm:pt>
    <dgm:pt modelId="{9AB79F7E-D5DE-444E-9F82-0C809EBA407D}">
      <dgm:prSet custT="1"/>
      <dgm:spPr/>
      <dgm:t>
        <a:bodyPr/>
        <a:lstStyle/>
        <a:p>
          <a:pPr rtl="0"/>
          <a:r>
            <a:rPr lang="fr-FR" sz="3200" dirty="0" smtClean="0"/>
            <a:t>4</a:t>
          </a:r>
          <a:endParaRPr lang="en-GB" sz="3200" dirty="0"/>
        </a:p>
      </dgm:t>
    </dgm:pt>
    <dgm:pt modelId="{58F99918-F5A3-41F9-874C-C72DC307FC96}" type="parTrans" cxnId="{66AC80FB-F9E8-4EC6-88D4-E34AB83396EB}">
      <dgm:prSet/>
      <dgm:spPr/>
      <dgm:t>
        <a:bodyPr/>
        <a:lstStyle/>
        <a:p>
          <a:endParaRPr lang="fr-FR"/>
        </a:p>
      </dgm:t>
    </dgm:pt>
    <dgm:pt modelId="{49A0F723-0B55-48A3-A56A-D1AA8F73994F}" type="sibTrans" cxnId="{66AC80FB-F9E8-4EC6-88D4-E34AB83396EB}">
      <dgm:prSet/>
      <dgm:spPr/>
      <dgm:t>
        <a:bodyPr/>
        <a:lstStyle/>
        <a:p>
          <a:endParaRPr lang="fr-FR"/>
        </a:p>
      </dgm:t>
    </dgm:pt>
    <dgm:pt modelId="{3230D9CC-A315-451A-B280-F2045F98B312}">
      <dgm:prSet/>
      <dgm:spPr/>
      <dgm:t>
        <a:bodyPr/>
        <a:lstStyle/>
        <a:p>
          <a:r>
            <a:rPr lang="fr-FR" dirty="0" smtClean="0"/>
            <a:t>Solution dégénéré.</a:t>
          </a:r>
          <a:endParaRPr lang="fr-FR" dirty="0"/>
        </a:p>
      </dgm:t>
    </dgm:pt>
    <dgm:pt modelId="{E1CE94A0-B2DE-4233-8A58-4891CB2D45D8}" type="parTrans" cxnId="{BD8B8741-9216-45D0-B92C-6A4E7786718F}">
      <dgm:prSet/>
      <dgm:spPr/>
      <dgm:t>
        <a:bodyPr/>
        <a:lstStyle/>
        <a:p>
          <a:endParaRPr lang="fr-FR"/>
        </a:p>
      </dgm:t>
    </dgm:pt>
    <dgm:pt modelId="{D01CD9CD-508E-4F22-AED0-88F77B9A3B92}" type="sibTrans" cxnId="{BD8B8741-9216-45D0-B92C-6A4E7786718F}">
      <dgm:prSet/>
      <dgm:spPr/>
      <dgm:t>
        <a:bodyPr/>
        <a:lstStyle/>
        <a:p>
          <a:endParaRPr lang="fr-FR"/>
        </a:p>
      </dgm:t>
    </dgm:pt>
    <dgm:pt modelId="{1D2E340D-1089-4D53-8B8C-AA71E65AA6FE}">
      <dgm:prSet/>
      <dgm:spPr/>
      <dgm:t>
        <a:bodyPr/>
        <a:lstStyle/>
        <a:p>
          <a:r>
            <a:rPr lang="fr-FR" dirty="0" smtClean="0"/>
            <a:t>Solution non-bornée </a:t>
          </a:r>
          <a:endParaRPr lang="fr-FR" dirty="0"/>
        </a:p>
      </dgm:t>
    </dgm:pt>
    <dgm:pt modelId="{28090DB2-E5D5-4613-B65D-01F38D6FC7D7}" type="parTrans" cxnId="{30F3092B-110A-4C4E-AA63-AA4654F2A580}">
      <dgm:prSet/>
      <dgm:spPr/>
      <dgm:t>
        <a:bodyPr/>
        <a:lstStyle/>
        <a:p>
          <a:endParaRPr lang="fr-FR"/>
        </a:p>
      </dgm:t>
    </dgm:pt>
    <dgm:pt modelId="{7DB3E1A1-F3C7-47F5-80F5-602A578711EE}" type="sibTrans" cxnId="{30F3092B-110A-4C4E-AA63-AA4654F2A580}">
      <dgm:prSet/>
      <dgm:spPr/>
      <dgm:t>
        <a:bodyPr/>
        <a:lstStyle/>
        <a:p>
          <a:endParaRPr lang="fr-FR"/>
        </a:p>
      </dgm:t>
    </dgm:pt>
    <dgm:pt modelId="{ECF1A484-44C3-4B2C-8951-05CF993384D0}">
      <dgm:prSet/>
      <dgm:spPr/>
      <dgm:t>
        <a:bodyPr/>
        <a:lstStyle/>
        <a:p>
          <a:r>
            <a:rPr lang="fr-FR" dirty="0" smtClean="0"/>
            <a:t>Solution multiple</a:t>
          </a:r>
          <a:endParaRPr lang="fr-FR" dirty="0"/>
        </a:p>
      </dgm:t>
    </dgm:pt>
    <dgm:pt modelId="{483F2D7C-657F-4AB8-87D7-9C67885EB426}" type="parTrans" cxnId="{78868516-19E1-4D7D-8F9D-D6A33F75BF3C}">
      <dgm:prSet/>
      <dgm:spPr/>
      <dgm:t>
        <a:bodyPr/>
        <a:lstStyle/>
        <a:p>
          <a:endParaRPr lang="fr-FR"/>
        </a:p>
      </dgm:t>
    </dgm:pt>
    <dgm:pt modelId="{328C1AFB-E5F8-442E-8A91-1067FA4FF860}" type="sibTrans" cxnId="{78868516-19E1-4D7D-8F9D-D6A33F75BF3C}">
      <dgm:prSet/>
      <dgm:spPr/>
      <dgm:t>
        <a:bodyPr/>
        <a:lstStyle/>
        <a:p>
          <a:endParaRPr lang="fr-FR"/>
        </a:p>
      </dgm:t>
    </dgm:pt>
    <dgm:pt modelId="{F7C7220D-90C4-4045-A186-DBA6A8B0A4C2}">
      <dgm:prSet/>
      <dgm:spPr/>
      <dgm:t>
        <a:bodyPr/>
        <a:lstStyle/>
        <a:p>
          <a:r>
            <a:rPr lang="fr-FR" dirty="0" smtClean="0"/>
            <a:t>Pas de solution réalisable.</a:t>
          </a:r>
          <a:endParaRPr lang="fr-FR" dirty="0"/>
        </a:p>
      </dgm:t>
    </dgm:pt>
    <dgm:pt modelId="{47CA367F-3BDC-4D67-8075-FC42D1EC2A0B}" type="parTrans" cxnId="{FCD34DA5-D760-47C7-8493-EE10546E5CD0}">
      <dgm:prSet/>
      <dgm:spPr/>
      <dgm:t>
        <a:bodyPr/>
        <a:lstStyle/>
        <a:p>
          <a:endParaRPr lang="fr-FR"/>
        </a:p>
      </dgm:t>
    </dgm:pt>
    <dgm:pt modelId="{339515CB-51A4-4163-9D67-F2CD7739B523}" type="sibTrans" cxnId="{FCD34DA5-D760-47C7-8493-EE10546E5CD0}">
      <dgm:prSet/>
      <dgm:spPr/>
      <dgm:t>
        <a:bodyPr/>
        <a:lstStyle/>
        <a:p>
          <a:endParaRPr lang="fr-FR"/>
        </a:p>
      </dgm:t>
    </dgm:pt>
    <dgm:pt modelId="{21D73392-E564-4AFA-8069-26F6DFB723E6}" type="pres">
      <dgm:prSet presAssocID="{3D55204E-90BC-4611-92B3-4D274577ABD8}" presName="linearFlow" presStyleCnt="0">
        <dgm:presLayoutVars>
          <dgm:dir/>
          <dgm:animLvl val="lvl"/>
          <dgm:resizeHandles val="exact"/>
        </dgm:presLayoutVars>
      </dgm:prSet>
      <dgm:spPr/>
      <dgm:t>
        <a:bodyPr/>
        <a:lstStyle/>
        <a:p>
          <a:endParaRPr lang="fr-FR"/>
        </a:p>
      </dgm:t>
    </dgm:pt>
    <dgm:pt modelId="{C4FA0B1E-7E35-4D61-83D8-62A351504A45}" type="pres">
      <dgm:prSet presAssocID="{8321B7AC-6CE9-4EB7-8D40-D4F2682368B2}" presName="composite" presStyleCnt="0"/>
      <dgm:spPr/>
    </dgm:pt>
    <dgm:pt modelId="{67805DC1-3DD6-46C4-9F24-FB139D6ADD8B}" type="pres">
      <dgm:prSet presAssocID="{8321B7AC-6CE9-4EB7-8D40-D4F2682368B2}" presName="parentText" presStyleLbl="alignNode1" presStyleIdx="0" presStyleCnt="4">
        <dgm:presLayoutVars>
          <dgm:chMax val="1"/>
          <dgm:bulletEnabled val="1"/>
        </dgm:presLayoutVars>
      </dgm:prSet>
      <dgm:spPr/>
      <dgm:t>
        <a:bodyPr/>
        <a:lstStyle/>
        <a:p>
          <a:endParaRPr lang="fr-FR"/>
        </a:p>
      </dgm:t>
    </dgm:pt>
    <dgm:pt modelId="{29F9CDD4-03DE-4097-B4A1-FBD5D5CD5112}" type="pres">
      <dgm:prSet presAssocID="{8321B7AC-6CE9-4EB7-8D40-D4F2682368B2}" presName="descendantText" presStyleLbl="alignAcc1" presStyleIdx="0" presStyleCnt="4">
        <dgm:presLayoutVars>
          <dgm:bulletEnabled val="1"/>
        </dgm:presLayoutVars>
      </dgm:prSet>
      <dgm:spPr/>
      <dgm:t>
        <a:bodyPr/>
        <a:lstStyle/>
        <a:p>
          <a:endParaRPr lang="fr-FR"/>
        </a:p>
      </dgm:t>
    </dgm:pt>
    <dgm:pt modelId="{2DF8A91C-4C4F-4FAF-9E34-8F4E0EAF6AE5}" type="pres">
      <dgm:prSet presAssocID="{7373123C-35A4-4B25-8350-AD1A026BF48F}" presName="sp" presStyleCnt="0"/>
      <dgm:spPr/>
    </dgm:pt>
    <dgm:pt modelId="{F1482E36-897F-4CA0-A3A7-1A64DB9E8694}" type="pres">
      <dgm:prSet presAssocID="{977E2116-470A-40C3-9438-07989962D338}" presName="composite" presStyleCnt="0"/>
      <dgm:spPr/>
    </dgm:pt>
    <dgm:pt modelId="{B0FAEE20-717A-4A13-B7C9-DB7B94A67B5C}" type="pres">
      <dgm:prSet presAssocID="{977E2116-470A-40C3-9438-07989962D338}" presName="parentText" presStyleLbl="alignNode1" presStyleIdx="1" presStyleCnt="4">
        <dgm:presLayoutVars>
          <dgm:chMax val="1"/>
          <dgm:bulletEnabled val="1"/>
        </dgm:presLayoutVars>
      </dgm:prSet>
      <dgm:spPr/>
      <dgm:t>
        <a:bodyPr/>
        <a:lstStyle/>
        <a:p>
          <a:endParaRPr lang="fr-FR"/>
        </a:p>
      </dgm:t>
    </dgm:pt>
    <dgm:pt modelId="{864AA1E4-7BC8-4AB5-9BAB-14D5EDE22052}" type="pres">
      <dgm:prSet presAssocID="{977E2116-470A-40C3-9438-07989962D338}" presName="descendantText" presStyleLbl="alignAcc1" presStyleIdx="1" presStyleCnt="4">
        <dgm:presLayoutVars>
          <dgm:bulletEnabled val="1"/>
        </dgm:presLayoutVars>
      </dgm:prSet>
      <dgm:spPr/>
      <dgm:t>
        <a:bodyPr/>
        <a:lstStyle/>
        <a:p>
          <a:endParaRPr lang="fr-FR"/>
        </a:p>
      </dgm:t>
    </dgm:pt>
    <dgm:pt modelId="{4CD40A00-0A6B-47FD-A703-1623C390A50B}" type="pres">
      <dgm:prSet presAssocID="{541E02B4-F019-4DCF-BA5E-0FDED3B21073}" presName="sp" presStyleCnt="0"/>
      <dgm:spPr/>
    </dgm:pt>
    <dgm:pt modelId="{DF5E7E8A-4AED-4F02-A089-1D97F225D92C}" type="pres">
      <dgm:prSet presAssocID="{E7356CD9-5CC4-401B-875D-2943FD3E75CA}" presName="composite" presStyleCnt="0"/>
      <dgm:spPr/>
    </dgm:pt>
    <dgm:pt modelId="{32D7B3EA-08B1-4D7D-AA7B-B6C663B68BF5}" type="pres">
      <dgm:prSet presAssocID="{E7356CD9-5CC4-401B-875D-2943FD3E75CA}" presName="parentText" presStyleLbl="alignNode1" presStyleIdx="2" presStyleCnt="4">
        <dgm:presLayoutVars>
          <dgm:chMax val="1"/>
          <dgm:bulletEnabled val="1"/>
        </dgm:presLayoutVars>
      </dgm:prSet>
      <dgm:spPr/>
      <dgm:t>
        <a:bodyPr/>
        <a:lstStyle/>
        <a:p>
          <a:endParaRPr lang="fr-FR"/>
        </a:p>
      </dgm:t>
    </dgm:pt>
    <dgm:pt modelId="{F79AC457-5843-4B67-BC79-1E197960FF87}" type="pres">
      <dgm:prSet presAssocID="{E7356CD9-5CC4-401B-875D-2943FD3E75CA}" presName="descendantText" presStyleLbl="alignAcc1" presStyleIdx="2" presStyleCnt="4">
        <dgm:presLayoutVars>
          <dgm:bulletEnabled val="1"/>
        </dgm:presLayoutVars>
      </dgm:prSet>
      <dgm:spPr/>
      <dgm:t>
        <a:bodyPr/>
        <a:lstStyle/>
        <a:p>
          <a:endParaRPr lang="fr-FR"/>
        </a:p>
      </dgm:t>
    </dgm:pt>
    <dgm:pt modelId="{0B82DA61-A403-4E56-9C9E-1AFD0518B083}" type="pres">
      <dgm:prSet presAssocID="{7528A96E-B073-4DE0-BA8D-B1D35DEFEB8A}" presName="sp" presStyleCnt="0"/>
      <dgm:spPr/>
    </dgm:pt>
    <dgm:pt modelId="{E5FBC85F-B8BC-41D8-AC48-5A6F2BA40CA1}" type="pres">
      <dgm:prSet presAssocID="{9AB79F7E-D5DE-444E-9F82-0C809EBA407D}" presName="composite" presStyleCnt="0"/>
      <dgm:spPr/>
    </dgm:pt>
    <dgm:pt modelId="{11DA4664-FFD4-4026-9721-3E206BA7AE43}" type="pres">
      <dgm:prSet presAssocID="{9AB79F7E-D5DE-444E-9F82-0C809EBA407D}" presName="parentText" presStyleLbl="alignNode1" presStyleIdx="3" presStyleCnt="4">
        <dgm:presLayoutVars>
          <dgm:chMax val="1"/>
          <dgm:bulletEnabled val="1"/>
        </dgm:presLayoutVars>
      </dgm:prSet>
      <dgm:spPr/>
      <dgm:t>
        <a:bodyPr/>
        <a:lstStyle/>
        <a:p>
          <a:endParaRPr lang="fr-FR"/>
        </a:p>
      </dgm:t>
    </dgm:pt>
    <dgm:pt modelId="{2177F4E5-1757-4846-9B14-3BD27D9451BF}" type="pres">
      <dgm:prSet presAssocID="{9AB79F7E-D5DE-444E-9F82-0C809EBA407D}" presName="descendantText" presStyleLbl="alignAcc1" presStyleIdx="3" presStyleCnt="4">
        <dgm:presLayoutVars>
          <dgm:bulletEnabled val="1"/>
        </dgm:presLayoutVars>
      </dgm:prSet>
      <dgm:spPr/>
      <dgm:t>
        <a:bodyPr/>
        <a:lstStyle/>
        <a:p>
          <a:endParaRPr lang="fr-FR"/>
        </a:p>
      </dgm:t>
    </dgm:pt>
  </dgm:ptLst>
  <dgm:cxnLst>
    <dgm:cxn modelId="{475FD691-B2CD-45A5-A7BF-26A2A58F39BE}" type="presOf" srcId="{1D2E340D-1089-4D53-8B8C-AA71E65AA6FE}" destId="{864AA1E4-7BC8-4AB5-9BAB-14D5EDE22052}" srcOrd="0" destOrd="0" presId="urn:microsoft.com/office/officeart/2005/8/layout/chevron2"/>
    <dgm:cxn modelId="{BD8B8741-9216-45D0-B92C-6A4E7786718F}" srcId="{8321B7AC-6CE9-4EB7-8D40-D4F2682368B2}" destId="{3230D9CC-A315-451A-B280-F2045F98B312}" srcOrd="0" destOrd="0" parTransId="{E1CE94A0-B2DE-4233-8A58-4891CB2D45D8}" sibTransId="{D01CD9CD-508E-4F22-AED0-88F77B9A3B92}"/>
    <dgm:cxn modelId="{D9E3C765-014D-4319-88A2-AA05B6E03525}" srcId="{3D55204E-90BC-4611-92B3-4D274577ABD8}" destId="{E7356CD9-5CC4-401B-875D-2943FD3E75CA}" srcOrd="2" destOrd="0" parTransId="{8022C77E-E3A5-4382-AF83-1DC2F74320C8}" sibTransId="{7528A96E-B073-4DE0-BA8D-B1D35DEFEB8A}"/>
    <dgm:cxn modelId="{B0E37234-16E6-4FF4-AF6C-5982CD018897}" type="presOf" srcId="{3230D9CC-A315-451A-B280-F2045F98B312}" destId="{29F9CDD4-03DE-4097-B4A1-FBD5D5CD5112}" srcOrd="0" destOrd="0" presId="urn:microsoft.com/office/officeart/2005/8/layout/chevron2"/>
    <dgm:cxn modelId="{CC49BDEA-EACD-415E-B4D4-1D67596E112A}" srcId="{3D55204E-90BC-4611-92B3-4D274577ABD8}" destId="{977E2116-470A-40C3-9438-07989962D338}" srcOrd="1" destOrd="0" parTransId="{95648615-325C-458B-9F74-439FF1FB6038}" sibTransId="{541E02B4-F019-4DCF-BA5E-0FDED3B21073}"/>
    <dgm:cxn modelId="{31F7A050-407B-4985-ABC0-116237535EEA}" type="presOf" srcId="{F7C7220D-90C4-4045-A186-DBA6A8B0A4C2}" destId="{2177F4E5-1757-4846-9B14-3BD27D9451BF}" srcOrd="0" destOrd="0" presId="urn:microsoft.com/office/officeart/2005/8/layout/chevron2"/>
    <dgm:cxn modelId="{78868516-19E1-4D7D-8F9D-D6A33F75BF3C}" srcId="{E7356CD9-5CC4-401B-875D-2943FD3E75CA}" destId="{ECF1A484-44C3-4B2C-8951-05CF993384D0}" srcOrd="0" destOrd="0" parTransId="{483F2D7C-657F-4AB8-87D7-9C67885EB426}" sibTransId="{328C1AFB-E5F8-442E-8A91-1067FA4FF860}"/>
    <dgm:cxn modelId="{66AC80FB-F9E8-4EC6-88D4-E34AB83396EB}" srcId="{3D55204E-90BC-4611-92B3-4D274577ABD8}" destId="{9AB79F7E-D5DE-444E-9F82-0C809EBA407D}" srcOrd="3" destOrd="0" parTransId="{58F99918-F5A3-41F9-874C-C72DC307FC96}" sibTransId="{49A0F723-0B55-48A3-A56A-D1AA8F73994F}"/>
    <dgm:cxn modelId="{30F3092B-110A-4C4E-AA63-AA4654F2A580}" srcId="{977E2116-470A-40C3-9438-07989962D338}" destId="{1D2E340D-1089-4D53-8B8C-AA71E65AA6FE}" srcOrd="0" destOrd="0" parTransId="{28090DB2-E5D5-4613-B65D-01F38D6FC7D7}" sibTransId="{7DB3E1A1-F3C7-47F5-80F5-602A578711EE}"/>
    <dgm:cxn modelId="{5B89AD76-22BD-443A-8047-D534B76AEDB5}" type="presOf" srcId="{E7356CD9-5CC4-401B-875D-2943FD3E75CA}" destId="{32D7B3EA-08B1-4D7D-AA7B-B6C663B68BF5}" srcOrd="0" destOrd="0" presId="urn:microsoft.com/office/officeart/2005/8/layout/chevron2"/>
    <dgm:cxn modelId="{FCD34DA5-D760-47C7-8493-EE10546E5CD0}" srcId="{9AB79F7E-D5DE-444E-9F82-0C809EBA407D}" destId="{F7C7220D-90C4-4045-A186-DBA6A8B0A4C2}" srcOrd="0" destOrd="0" parTransId="{47CA367F-3BDC-4D67-8075-FC42D1EC2A0B}" sibTransId="{339515CB-51A4-4163-9D67-F2CD7739B523}"/>
    <dgm:cxn modelId="{8A381EFA-D45E-4FE9-BA67-64611B9298A8}" srcId="{3D55204E-90BC-4611-92B3-4D274577ABD8}" destId="{8321B7AC-6CE9-4EB7-8D40-D4F2682368B2}" srcOrd="0" destOrd="0" parTransId="{20082D92-4F23-4A19-8A80-1D3FF9680E36}" sibTransId="{7373123C-35A4-4B25-8350-AD1A026BF48F}"/>
    <dgm:cxn modelId="{DE129008-9BA3-4E10-B386-435CCC790755}" type="presOf" srcId="{ECF1A484-44C3-4B2C-8951-05CF993384D0}" destId="{F79AC457-5843-4B67-BC79-1E197960FF87}" srcOrd="0" destOrd="0" presId="urn:microsoft.com/office/officeart/2005/8/layout/chevron2"/>
    <dgm:cxn modelId="{37A11E64-34D4-4FB4-A157-2BFB4911A936}" type="presOf" srcId="{8321B7AC-6CE9-4EB7-8D40-D4F2682368B2}" destId="{67805DC1-3DD6-46C4-9F24-FB139D6ADD8B}" srcOrd="0" destOrd="0" presId="urn:microsoft.com/office/officeart/2005/8/layout/chevron2"/>
    <dgm:cxn modelId="{87B544AD-FDC2-4276-AD47-A5DA50002599}" type="presOf" srcId="{9AB79F7E-D5DE-444E-9F82-0C809EBA407D}" destId="{11DA4664-FFD4-4026-9721-3E206BA7AE43}" srcOrd="0" destOrd="0" presId="urn:microsoft.com/office/officeart/2005/8/layout/chevron2"/>
    <dgm:cxn modelId="{FC0F488F-5668-4865-B07D-05467E66A2A2}" type="presOf" srcId="{3D55204E-90BC-4611-92B3-4D274577ABD8}" destId="{21D73392-E564-4AFA-8069-26F6DFB723E6}" srcOrd="0" destOrd="0" presId="urn:microsoft.com/office/officeart/2005/8/layout/chevron2"/>
    <dgm:cxn modelId="{BA29B652-A6CB-48AE-ACD9-039B51889401}" type="presOf" srcId="{977E2116-470A-40C3-9438-07989962D338}" destId="{B0FAEE20-717A-4A13-B7C9-DB7B94A67B5C}" srcOrd="0" destOrd="0" presId="urn:microsoft.com/office/officeart/2005/8/layout/chevron2"/>
    <dgm:cxn modelId="{53E507AA-418F-47DA-A6EA-E3B976E8B40D}" type="presParOf" srcId="{21D73392-E564-4AFA-8069-26F6DFB723E6}" destId="{C4FA0B1E-7E35-4D61-83D8-62A351504A45}" srcOrd="0" destOrd="0" presId="urn:microsoft.com/office/officeart/2005/8/layout/chevron2"/>
    <dgm:cxn modelId="{B06C8511-82A7-4902-BA35-214FE88A0613}" type="presParOf" srcId="{C4FA0B1E-7E35-4D61-83D8-62A351504A45}" destId="{67805DC1-3DD6-46C4-9F24-FB139D6ADD8B}" srcOrd="0" destOrd="0" presId="urn:microsoft.com/office/officeart/2005/8/layout/chevron2"/>
    <dgm:cxn modelId="{0CECFFC9-BB00-413C-A96B-8420B4778926}" type="presParOf" srcId="{C4FA0B1E-7E35-4D61-83D8-62A351504A45}" destId="{29F9CDD4-03DE-4097-B4A1-FBD5D5CD5112}" srcOrd="1" destOrd="0" presId="urn:microsoft.com/office/officeart/2005/8/layout/chevron2"/>
    <dgm:cxn modelId="{F882E753-E96B-4110-A2F0-3CFA1D029434}" type="presParOf" srcId="{21D73392-E564-4AFA-8069-26F6DFB723E6}" destId="{2DF8A91C-4C4F-4FAF-9E34-8F4E0EAF6AE5}" srcOrd="1" destOrd="0" presId="urn:microsoft.com/office/officeart/2005/8/layout/chevron2"/>
    <dgm:cxn modelId="{DD4F6819-3275-4DA5-B1F4-A603A1B3CD08}" type="presParOf" srcId="{21D73392-E564-4AFA-8069-26F6DFB723E6}" destId="{F1482E36-897F-4CA0-A3A7-1A64DB9E8694}" srcOrd="2" destOrd="0" presId="urn:microsoft.com/office/officeart/2005/8/layout/chevron2"/>
    <dgm:cxn modelId="{E847900E-34C3-48F7-87E9-AD6EA01AFD30}" type="presParOf" srcId="{F1482E36-897F-4CA0-A3A7-1A64DB9E8694}" destId="{B0FAEE20-717A-4A13-B7C9-DB7B94A67B5C}" srcOrd="0" destOrd="0" presId="urn:microsoft.com/office/officeart/2005/8/layout/chevron2"/>
    <dgm:cxn modelId="{E3BE8616-15D2-4E0B-AA94-FAB7844B543B}" type="presParOf" srcId="{F1482E36-897F-4CA0-A3A7-1A64DB9E8694}" destId="{864AA1E4-7BC8-4AB5-9BAB-14D5EDE22052}" srcOrd="1" destOrd="0" presId="urn:microsoft.com/office/officeart/2005/8/layout/chevron2"/>
    <dgm:cxn modelId="{2BC09466-DEE4-43EA-9113-F31036BC22CC}" type="presParOf" srcId="{21D73392-E564-4AFA-8069-26F6DFB723E6}" destId="{4CD40A00-0A6B-47FD-A703-1623C390A50B}" srcOrd="3" destOrd="0" presId="urn:microsoft.com/office/officeart/2005/8/layout/chevron2"/>
    <dgm:cxn modelId="{CC5EB311-12CC-42BD-85FA-C4C222886320}" type="presParOf" srcId="{21D73392-E564-4AFA-8069-26F6DFB723E6}" destId="{DF5E7E8A-4AED-4F02-A089-1D97F225D92C}" srcOrd="4" destOrd="0" presId="urn:microsoft.com/office/officeart/2005/8/layout/chevron2"/>
    <dgm:cxn modelId="{DE0A3437-958F-49C4-84CA-33E90D3E4E19}" type="presParOf" srcId="{DF5E7E8A-4AED-4F02-A089-1D97F225D92C}" destId="{32D7B3EA-08B1-4D7D-AA7B-B6C663B68BF5}" srcOrd="0" destOrd="0" presId="urn:microsoft.com/office/officeart/2005/8/layout/chevron2"/>
    <dgm:cxn modelId="{CE5C40E3-8A78-45CB-AD58-82109266A3FA}" type="presParOf" srcId="{DF5E7E8A-4AED-4F02-A089-1D97F225D92C}" destId="{F79AC457-5843-4B67-BC79-1E197960FF87}" srcOrd="1" destOrd="0" presId="urn:microsoft.com/office/officeart/2005/8/layout/chevron2"/>
    <dgm:cxn modelId="{3EDAA2AA-C892-4741-ADFD-DE6C6BC1B552}" type="presParOf" srcId="{21D73392-E564-4AFA-8069-26F6DFB723E6}" destId="{0B82DA61-A403-4E56-9C9E-1AFD0518B083}" srcOrd="5" destOrd="0" presId="urn:microsoft.com/office/officeart/2005/8/layout/chevron2"/>
    <dgm:cxn modelId="{1114BD60-9461-4D52-93BE-137404F51E13}" type="presParOf" srcId="{21D73392-E564-4AFA-8069-26F6DFB723E6}" destId="{E5FBC85F-B8BC-41D8-AC48-5A6F2BA40CA1}" srcOrd="6" destOrd="0" presId="urn:microsoft.com/office/officeart/2005/8/layout/chevron2"/>
    <dgm:cxn modelId="{8A292C9D-123B-4FDA-AAD3-00AB5C3AF670}" type="presParOf" srcId="{E5FBC85F-B8BC-41D8-AC48-5A6F2BA40CA1}" destId="{11DA4664-FFD4-4026-9721-3E206BA7AE43}" srcOrd="0" destOrd="0" presId="urn:microsoft.com/office/officeart/2005/8/layout/chevron2"/>
    <dgm:cxn modelId="{F924FBEA-3BBF-42D1-8C09-5BDC6232CCD1}" type="presParOf" srcId="{E5FBC85F-B8BC-41D8-AC48-5A6F2BA40CA1}" destId="{2177F4E5-1757-4846-9B14-3BD27D9451BF}" srcOrd="1" destOrd="0" presId="urn:microsoft.com/office/officeart/2005/8/layout/chevron2"/>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312BDE5D-3F5F-4B8B-9855-7AD021437E01}"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fr-FR"/>
        </a:p>
      </dgm:t>
    </dgm:pt>
    <dgm:pt modelId="{A8FCB621-DC77-4160-8562-B0073F257C4A}">
      <dgm:prSet/>
      <dgm:spPr/>
      <dgm:t>
        <a:bodyPr/>
        <a:lstStyle/>
        <a:p>
          <a:pPr algn="just" rtl="0"/>
          <a:r>
            <a:rPr lang="fr-FR" dirty="0" smtClean="0"/>
            <a:t>Le problème de dégénérescence survient lorsqu’ au moins 3 contraintes concourent en un même point. </a:t>
          </a:r>
          <a:endParaRPr lang="en-GB" dirty="0"/>
        </a:p>
      </dgm:t>
    </dgm:pt>
    <dgm:pt modelId="{85FF060F-DD59-41E0-9BA5-6B56A9EB84F1}" type="parTrans" cxnId="{F07DEE8B-C4E1-48AA-9997-C4170C852ED8}">
      <dgm:prSet/>
      <dgm:spPr/>
      <dgm:t>
        <a:bodyPr/>
        <a:lstStyle/>
        <a:p>
          <a:endParaRPr lang="fr-FR"/>
        </a:p>
      </dgm:t>
    </dgm:pt>
    <dgm:pt modelId="{BC7342CB-CDE3-466A-92A0-B97D9F3EA719}" type="sibTrans" cxnId="{F07DEE8B-C4E1-48AA-9997-C4170C852ED8}">
      <dgm:prSet/>
      <dgm:spPr/>
      <dgm:t>
        <a:bodyPr/>
        <a:lstStyle/>
        <a:p>
          <a:endParaRPr lang="fr-FR"/>
        </a:p>
      </dgm:t>
    </dgm:pt>
    <dgm:pt modelId="{6C8DE534-1342-4FB7-952C-A2072B5DD1E5}">
      <dgm:prSet/>
      <dgm:spPr/>
      <dgm:t>
        <a:bodyPr/>
        <a:lstStyle/>
        <a:p>
          <a:pPr algn="just" rtl="0"/>
          <a:r>
            <a:rPr lang="fr-FR" dirty="0" smtClean="0"/>
            <a:t>En principe, un point extrême est le résultat de l’intersection de deux contraintes.</a:t>
          </a:r>
          <a:endParaRPr lang="en-GB" dirty="0"/>
        </a:p>
      </dgm:t>
    </dgm:pt>
    <dgm:pt modelId="{F5576F68-DBC5-483C-B9C9-BFDCB6D9A38D}" type="parTrans" cxnId="{6D053A00-EB25-441F-94C4-139585AB6BC1}">
      <dgm:prSet/>
      <dgm:spPr/>
      <dgm:t>
        <a:bodyPr/>
        <a:lstStyle/>
        <a:p>
          <a:endParaRPr lang="fr-FR"/>
        </a:p>
      </dgm:t>
    </dgm:pt>
    <dgm:pt modelId="{68FA0906-D6AD-4DA6-ABC6-D2C0D92C8815}" type="sibTrans" cxnId="{6D053A00-EB25-441F-94C4-139585AB6BC1}">
      <dgm:prSet/>
      <dgm:spPr/>
      <dgm:t>
        <a:bodyPr/>
        <a:lstStyle/>
        <a:p>
          <a:endParaRPr lang="fr-FR"/>
        </a:p>
      </dgm:t>
    </dgm:pt>
    <dgm:pt modelId="{EF593B62-ACE8-4334-A099-615ED0516487}">
      <dgm:prSet/>
      <dgm:spPr/>
      <dgm:t>
        <a:bodyPr/>
        <a:lstStyle/>
        <a:p>
          <a:pPr algn="just" rtl="0"/>
          <a:r>
            <a:rPr lang="fr-FR" dirty="0" smtClean="0"/>
            <a:t>le cas de dégénérescence engendre une certaine indétermination du fait qu’un point extrême devient un point d’intersection de plus de deux contraintes. </a:t>
          </a:r>
          <a:endParaRPr lang="en-GB" dirty="0"/>
        </a:p>
      </dgm:t>
    </dgm:pt>
    <dgm:pt modelId="{9F1BC8B9-98C6-45BC-8A7B-C0E4C2866E6D}" type="parTrans" cxnId="{D3123EAD-AF6B-4769-AC59-45C879ED88F2}">
      <dgm:prSet/>
      <dgm:spPr/>
      <dgm:t>
        <a:bodyPr/>
        <a:lstStyle/>
        <a:p>
          <a:endParaRPr lang="fr-FR"/>
        </a:p>
      </dgm:t>
    </dgm:pt>
    <dgm:pt modelId="{DFB1983F-E1F2-4EAF-8CE7-0E3E74BF8A8B}" type="sibTrans" cxnId="{D3123EAD-AF6B-4769-AC59-45C879ED88F2}">
      <dgm:prSet/>
      <dgm:spPr/>
      <dgm:t>
        <a:bodyPr/>
        <a:lstStyle/>
        <a:p>
          <a:endParaRPr lang="fr-FR"/>
        </a:p>
      </dgm:t>
    </dgm:pt>
    <dgm:pt modelId="{97EE6556-2C5D-421D-840D-95C86DB6A82A}" type="pres">
      <dgm:prSet presAssocID="{312BDE5D-3F5F-4B8B-9855-7AD021437E01}" presName="Name0" presStyleCnt="0">
        <dgm:presLayoutVars>
          <dgm:chMax val="7"/>
          <dgm:dir/>
          <dgm:animLvl val="lvl"/>
          <dgm:resizeHandles val="exact"/>
        </dgm:presLayoutVars>
      </dgm:prSet>
      <dgm:spPr/>
      <dgm:t>
        <a:bodyPr/>
        <a:lstStyle/>
        <a:p>
          <a:endParaRPr lang="fr-FR"/>
        </a:p>
      </dgm:t>
    </dgm:pt>
    <dgm:pt modelId="{A368F385-5974-4542-B51E-BED3FAE7658D}" type="pres">
      <dgm:prSet presAssocID="{A8FCB621-DC77-4160-8562-B0073F257C4A}" presName="circle1" presStyleLbl="node1" presStyleIdx="0" presStyleCnt="3"/>
      <dgm:spPr/>
    </dgm:pt>
    <dgm:pt modelId="{DC223CCA-8568-4D5F-BAF5-619E9A9AC4BD}" type="pres">
      <dgm:prSet presAssocID="{A8FCB621-DC77-4160-8562-B0073F257C4A}" presName="space" presStyleCnt="0"/>
      <dgm:spPr/>
    </dgm:pt>
    <dgm:pt modelId="{75C94B2F-AB9F-4DF5-A584-ADB8877182BE}" type="pres">
      <dgm:prSet presAssocID="{A8FCB621-DC77-4160-8562-B0073F257C4A}" presName="rect1" presStyleLbl="alignAcc1" presStyleIdx="0" presStyleCnt="3"/>
      <dgm:spPr/>
      <dgm:t>
        <a:bodyPr/>
        <a:lstStyle/>
        <a:p>
          <a:endParaRPr lang="fr-FR"/>
        </a:p>
      </dgm:t>
    </dgm:pt>
    <dgm:pt modelId="{313C41B8-DC5E-4D79-9A98-42B4F7099408}" type="pres">
      <dgm:prSet presAssocID="{6C8DE534-1342-4FB7-952C-A2072B5DD1E5}" presName="vertSpace2" presStyleLbl="node1" presStyleIdx="0" presStyleCnt="3"/>
      <dgm:spPr/>
    </dgm:pt>
    <dgm:pt modelId="{1E37C0D6-A218-4048-9039-C8464F69944F}" type="pres">
      <dgm:prSet presAssocID="{6C8DE534-1342-4FB7-952C-A2072B5DD1E5}" presName="circle2" presStyleLbl="node1" presStyleIdx="1" presStyleCnt="3"/>
      <dgm:spPr/>
    </dgm:pt>
    <dgm:pt modelId="{C0EF4939-7D5E-4815-B34C-86E9074B8728}" type="pres">
      <dgm:prSet presAssocID="{6C8DE534-1342-4FB7-952C-A2072B5DD1E5}" presName="rect2" presStyleLbl="alignAcc1" presStyleIdx="1" presStyleCnt="3"/>
      <dgm:spPr/>
      <dgm:t>
        <a:bodyPr/>
        <a:lstStyle/>
        <a:p>
          <a:endParaRPr lang="fr-FR"/>
        </a:p>
      </dgm:t>
    </dgm:pt>
    <dgm:pt modelId="{A702222F-F883-4933-A19A-920D0F6E5492}" type="pres">
      <dgm:prSet presAssocID="{EF593B62-ACE8-4334-A099-615ED0516487}" presName="vertSpace3" presStyleLbl="node1" presStyleIdx="1" presStyleCnt="3"/>
      <dgm:spPr/>
    </dgm:pt>
    <dgm:pt modelId="{3672AEA5-2FAB-4F51-8F07-EBC0DA5CE3DF}" type="pres">
      <dgm:prSet presAssocID="{EF593B62-ACE8-4334-A099-615ED0516487}" presName="circle3" presStyleLbl="node1" presStyleIdx="2" presStyleCnt="3"/>
      <dgm:spPr/>
    </dgm:pt>
    <dgm:pt modelId="{2BFFA367-7C5F-4A7E-AD05-FD58F356920C}" type="pres">
      <dgm:prSet presAssocID="{EF593B62-ACE8-4334-A099-615ED0516487}" presName="rect3" presStyleLbl="alignAcc1" presStyleIdx="2" presStyleCnt="3" custLinFactNeighborX="1164" custLinFactNeighborY="5221"/>
      <dgm:spPr/>
      <dgm:t>
        <a:bodyPr/>
        <a:lstStyle/>
        <a:p>
          <a:endParaRPr lang="fr-FR"/>
        </a:p>
      </dgm:t>
    </dgm:pt>
    <dgm:pt modelId="{72452B63-74B6-49CE-9165-D27FC13755F2}" type="pres">
      <dgm:prSet presAssocID="{A8FCB621-DC77-4160-8562-B0073F257C4A}" presName="rect1ParTxNoCh" presStyleLbl="alignAcc1" presStyleIdx="2" presStyleCnt="3">
        <dgm:presLayoutVars>
          <dgm:chMax val="1"/>
          <dgm:bulletEnabled val="1"/>
        </dgm:presLayoutVars>
      </dgm:prSet>
      <dgm:spPr/>
      <dgm:t>
        <a:bodyPr/>
        <a:lstStyle/>
        <a:p>
          <a:endParaRPr lang="fr-FR"/>
        </a:p>
      </dgm:t>
    </dgm:pt>
    <dgm:pt modelId="{CB9E4C1B-114E-4CD9-A041-5759A0C2C788}" type="pres">
      <dgm:prSet presAssocID="{6C8DE534-1342-4FB7-952C-A2072B5DD1E5}" presName="rect2ParTxNoCh" presStyleLbl="alignAcc1" presStyleIdx="2" presStyleCnt="3">
        <dgm:presLayoutVars>
          <dgm:chMax val="1"/>
          <dgm:bulletEnabled val="1"/>
        </dgm:presLayoutVars>
      </dgm:prSet>
      <dgm:spPr/>
      <dgm:t>
        <a:bodyPr/>
        <a:lstStyle/>
        <a:p>
          <a:endParaRPr lang="fr-FR"/>
        </a:p>
      </dgm:t>
    </dgm:pt>
    <dgm:pt modelId="{24691801-FDC5-48A6-8C76-DAC61F13A1D5}" type="pres">
      <dgm:prSet presAssocID="{EF593B62-ACE8-4334-A099-615ED0516487}" presName="rect3ParTxNoCh" presStyleLbl="alignAcc1" presStyleIdx="2" presStyleCnt="3">
        <dgm:presLayoutVars>
          <dgm:chMax val="1"/>
          <dgm:bulletEnabled val="1"/>
        </dgm:presLayoutVars>
      </dgm:prSet>
      <dgm:spPr/>
      <dgm:t>
        <a:bodyPr/>
        <a:lstStyle/>
        <a:p>
          <a:endParaRPr lang="fr-FR"/>
        </a:p>
      </dgm:t>
    </dgm:pt>
  </dgm:ptLst>
  <dgm:cxnLst>
    <dgm:cxn modelId="{6170F95F-9505-4ADF-8456-C530B9F41AD2}" type="presOf" srcId="{6C8DE534-1342-4FB7-952C-A2072B5DD1E5}" destId="{C0EF4939-7D5E-4815-B34C-86E9074B8728}" srcOrd="0" destOrd="0" presId="urn:microsoft.com/office/officeart/2005/8/layout/target3"/>
    <dgm:cxn modelId="{D3123EAD-AF6B-4769-AC59-45C879ED88F2}" srcId="{312BDE5D-3F5F-4B8B-9855-7AD021437E01}" destId="{EF593B62-ACE8-4334-A099-615ED0516487}" srcOrd="2" destOrd="0" parTransId="{9F1BC8B9-98C6-45BC-8A7B-C0E4C2866E6D}" sibTransId="{DFB1983F-E1F2-4EAF-8CE7-0E3E74BF8A8B}"/>
    <dgm:cxn modelId="{6A49C49E-0EE3-472C-B568-6981E8412C0E}" type="presOf" srcId="{EF593B62-ACE8-4334-A099-615ED0516487}" destId="{24691801-FDC5-48A6-8C76-DAC61F13A1D5}" srcOrd="1" destOrd="0" presId="urn:microsoft.com/office/officeart/2005/8/layout/target3"/>
    <dgm:cxn modelId="{6D053A00-EB25-441F-94C4-139585AB6BC1}" srcId="{312BDE5D-3F5F-4B8B-9855-7AD021437E01}" destId="{6C8DE534-1342-4FB7-952C-A2072B5DD1E5}" srcOrd="1" destOrd="0" parTransId="{F5576F68-DBC5-483C-B9C9-BFDCB6D9A38D}" sibTransId="{68FA0906-D6AD-4DA6-ABC6-D2C0D92C8815}"/>
    <dgm:cxn modelId="{B07E7C3A-ADE1-44C3-A17C-D7AD64EA85C5}" type="presOf" srcId="{A8FCB621-DC77-4160-8562-B0073F257C4A}" destId="{75C94B2F-AB9F-4DF5-A584-ADB8877182BE}" srcOrd="0" destOrd="0" presId="urn:microsoft.com/office/officeart/2005/8/layout/target3"/>
    <dgm:cxn modelId="{B199B7E8-3D88-4C3E-B51A-D68C1FA2E0D7}" type="presOf" srcId="{312BDE5D-3F5F-4B8B-9855-7AD021437E01}" destId="{97EE6556-2C5D-421D-840D-95C86DB6A82A}" srcOrd="0" destOrd="0" presId="urn:microsoft.com/office/officeart/2005/8/layout/target3"/>
    <dgm:cxn modelId="{4FF6DA35-6667-4A38-8593-021B23709EE0}" type="presOf" srcId="{A8FCB621-DC77-4160-8562-B0073F257C4A}" destId="{72452B63-74B6-49CE-9165-D27FC13755F2}" srcOrd="1" destOrd="0" presId="urn:microsoft.com/office/officeart/2005/8/layout/target3"/>
    <dgm:cxn modelId="{F07DEE8B-C4E1-48AA-9997-C4170C852ED8}" srcId="{312BDE5D-3F5F-4B8B-9855-7AD021437E01}" destId="{A8FCB621-DC77-4160-8562-B0073F257C4A}" srcOrd="0" destOrd="0" parTransId="{85FF060F-DD59-41E0-9BA5-6B56A9EB84F1}" sibTransId="{BC7342CB-CDE3-466A-92A0-B97D9F3EA719}"/>
    <dgm:cxn modelId="{649CEEEE-DF6A-4C9B-B190-B64A02476022}" type="presOf" srcId="{EF593B62-ACE8-4334-A099-615ED0516487}" destId="{2BFFA367-7C5F-4A7E-AD05-FD58F356920C}" srcOrd="0" destOrd="0" presId="urn:microsoft.com/office/officeart/2005/8/layout/target3"/>
    <dgm:cxn modelId="{1B5A1A3A-AD75-499C-910C-E205CF8FB335}" type="presOf" srcId="{6C8DE534-1342-4FB7-952C-A2072B5DD1E5}" destId="{CB9E4C1B-114E-4CD9-A041-5759A0C2C788}" srcOrd="1" destOrd="0" presId="urn:microsoft.com/office/officeart/2005/8/layout/target3"/>
    <dgm:cxn modelId="{0D304023-7104-42F8-8D51-9C3D408D10F1}" type="presParOf" srcId="{97EE6556-2C5D-421D-840D-95C86DB6A82A}" destId="{A368F385-5974-4542-B51E-BED3FAE7658D}" srcOrd="0" destOrd="0" presId="urn:microsoft.com/office/officeart/2005/8/layout/target3"/>
    <dgm:cxn modelId="{B62A29AE-BBC2-4525-BA67-F12D3AB1204F}" type="presParOf" srcId="{97EE6556-2C5D-421D-840D-95C86DB6A82A}" destId="{DC223CCA-8568-4D5F-BAF5-619E9A9AC4BD}" srcOrd="1" destOrd="0" presId="urn:microsoft.com/office/officeart/2005/8/layout/target3"/>
    <dgm:cxn modelId="{9B8A56A5-5E37-4AF5-8297-7BE4F0349934}" type="presParOf" srcId="{97EE6556-2C5D-421D-840D-95C86DB6A82A}" destId="{75C94B2F-AB9F-4DF5-A584-ADB8877182BE}" srcOrd="2" destOrd="0" presId="urn:microsoft.com/office/officeart/2005/8/layout/target3"/>
    <dgm:cxn modelId="{62162519-BE37-42D9-8FC8-F410A0362286}" type="presParOf" srcId="{97EE6556-2C5D-421D-840D-95C86DB6A82A}" destId="{313C41B8-DC5E-4D79-9A98-42B4F7099408}" srcOrd="3" destOrd="0" presId="urn:microsoft.com/office/officeart/2005/8/layout/target3"/>
    <dgm:cxn modelId="{DFCB5DE3-5086-4593-9B3D-4914AB719BAE}" type="presParOf" srcId="{97EE6556-2C5D-421D-840D-95C86DB6A82A}" destId="{1E37C0D6-A218-4048-9039-C8464F69944F}" srcOrd="4" destOrd="0" presId="urn:microsoft.com/office/officeart/2005/8/layout/target3"/>
    <dgm:cxn modelId="{0B337821-4B46-420D-A033-C22352D3A795}" type="presParOf" srcId="{97EE6556-2C5D-421D-840D-95C86DB6A82A}" destId="{C0EF4939-7D5E-4815-B34C-86E9074B8728}" srcOrd="5" destOrd="0" presId="urn:microsoft.com/office/officeart/2005/8/layout/target3"/>
    <dgm:cxn modelId="{D12A3B1C-79D5-4D64-86C9-46C135AEDF99}" type="presParOf" srcId="{97EE6556-2C5D-421D-840D-95C86DB6A82A}" destId="{A702222F-F883-4933-A19A-920D0F6E5492}" srcOrd="6" destOrd="0" presId="urn:microsoft.com/office/officeart/2005/8/layout/target3"/>
    <dgm:cxn modelId="{E82C0098-0645-4379-A06A-4D51D692759E}" type="presParOf" srcId="{97EE6556-2C5D-421D-840D-95C86DB6A82A}" destId="{3672AEA5-2FAB-4F51-8F07-EBC0DA5CE3DF}" srcOrd="7" destOrd="0" presId="urn:microsoft.com/office/officeart/2005/8/layout/target3"/>
    <dgm:cxn modelId="{6F413318-2875-4B0E-9BAB-0A629D4B6A10}" type="presParOf" srcId="{97EE6556-2C5D-421D-840D-95C86DB6A82A}" destId="{2BFFA367-7C5F-4A7E-AD05-FD58F356920C}" srcOrd="8" destOrd="0" presId="urn:microsoft.com/office/officeart/2005/8/layout/target3"/>
    <dgm:cxn modelId="{AE87398C-CD63-4F03-9292-65D123295CA4}" type="presParOf" srcId="{97EE6556-2C5D-421D-840D-95C86DB6A82A}" destId="{72452B63-74B6-49CE-9165-D27FC13755F2}" srcOrd="9" destOrd="0" presId="urn:microsoft.com/office/officeart/2005/8/layout/target3"/>
    <dgm:cxn modelId="{8EDA80A7-64D0-4AF6-B0D5-4EBDF0258F84}" type="presParOf" srcId="{97EE6556-2C5D-421D-840D-95C86DB6A82A}" destId="{CB9E4C1B-114E-4CD9-A041-5759A0C2C788}" srcOrd="10" destOrd="0" presId="urn:microsoft.com/office/officeart/2005/8/layout/target3"/>
    <dgm:cxn modelId="{545C0694-C4DA-4954-9AE0-991C45143EF3}" type="presParOf" srcId="{97EE6556-2C5D-421D-840D-95C86DB6A82A}" destId="{24691801-FDC5-48A6-8C76-DAC61F13A1D5}" srcOrd="11" destOrd="0" presId="urn:microsoft.com/office/officeart/2005/8/layout/target3"/>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BDB6E246-5BFB-4E3D-9B6A-F8F88BFC9B88}"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80C3BCD4-86C9-41CC-88EE-7EBE2D30564A}">
      <dgm:prSet/>
      <dgm:spPr/>
      <dgm:t>
        <a:bodyPr/>
        <a:lstStyle/>
        <a:p>
          <a:pPr algn="just" rtl="0"/>
          <a:r>
            <a:rPr lang="fr-FR" dirty="0" smtClean="0"/>
            <a:t>Le raisonnement géométrique est toujours praticable pour n=2, à la rigueur pour n=3. Cependant les problèmes industriels peuvent comporter des milliers de variables voire d’ avantage.</a:t>
          </a:r>
          <a:endParaRPr lang="en-GB" dirty="0"/>
        </a:p>
      </dgm:t>
    </dgm:pt>
    <dgm:pt modelId="{60674C64-A086-4200-BA99-849025B26D5E}" type="parTrans" cxnId="{FE721756-B722-4DD1-938D-02B2D0C9B195}">
      <dgm:prSet/>
      <dgm:spPr/>
      <dgm:t>
        <a:bodyPr/>
        <a:lstStyle/>
        <a:p>
          <a:endParaRPr lang="fr-FR"/>
        </a:p>
      </dgm:t>
    </dgm:pt>
    <dgm:pt modelId="{6CD575BB-02D3-4DBF-B403-0F160683E2F9}" type="sibTrans" cxnId="{FE721756-B722-4DD1-938D-02B2D0C9B195}">
      <dgm:prSet/>
      <dgm:spPr/>
      <dgm:t>
        <a:bodyPr/>
        <a:lstStyle/>
        <a:p>
          <a:endParaRPr lang="fr-FR"/>
        </a:p>
      </dgm:t>
    </dgm:pt>
    <dgm:pt modelId="{7281BF43-6813-4017-8CAD-CEEFC0C01DC5}">
      <dgm:prSet/>
      <dgm:spPr/>
      <dgm:t>
        <a:bodyPr/>
        <a:lstStyle/>
        <a:p>
          <a:pPr algn="just" rtl="0"/>
          <a:r>
            <a:rPr lang="fr-FR" dirty="0" smtClean="0"/>
            <a:t>L’optimum, s’il existe, d’un programme linéaire est réalisé en un sommet du polyèdre.  Ceci pourrait conduire à énumérer les sommets du polyèdre.</a:t>
          </a:r>
          <a:endParaRPr lang="en-GB" dirty="0"/>
        </a:p>
      </dgm:t>
    </dgm:pt>
    <dgm:pt modelId="{4847A82F-16CF-4B23-A3F5-34998E64B97A}" type="parTrans" cxnId="{9E1C75A3-2A2D-401B-94A5-3AEA7ED14BC8}">
      <dgm:prSet/>
      <dgm:spPr/>
      <dgm:t>
        <a:bodyPr/>
        <a:lstStyle/>
        <a:p>
          <a:endParaRPr lang="fr-FR"/>
        </a:p>
      </dgm:t>
    </dgm:pt>
    <dgm:pt modelId="{4DEC41D7-3551-4528-87D2-91D1E8C5A3C2}" type="sibTrans" cxnId="{9E1C75A3-2A2D-401B-94A5-3AEA7ED14BC8}">
      <dgm:prSet/>
      <dgm:spPr/>
      <dgm:t>
        <a:bodyPr/>
        <a:lstStyle/>
        <a:p>
          <a:endParaRPr lang="fr-FR"/>
        </a:p>
      </dgm:t>
    </dgm:pt>
    <dgm:pt modelId="{C3D01D1B-4468-4FE2-9ABF-9184F3225B40}">
      <dgm:prSet/>
      <dgm:spPr/>
      <dgm:t>
        <a:bodyPr/>
        <a:lstStyle/>
        <a:p>
          <a:pPr algn="just" rtl="0"/>
          <a:r>
            <a:rPr lang="en-GB" dirty="0" err="1" smtClean="0"/>
            <a:t>Mais</a:t>
          </a:r>
          <a:r>
            <a:rPr lang="en-GB" dirty="0" smtClean="0"/>
            <a:t> </a:t>
          </a:r>
          <a:r>
            <a:rPr lang="en-GB" dirty="0" err="1" smtClean="0"/>
            <a:t>ce</a:t>
          </a:r>
          <a:r>
            <a:rPr lang="en-GB" dirty="0" smtClean="0"/>
            <a:t> </a:t>
          </a:r>
          <a:r>
            <a:rPr lang="en-GB" dirty="0" err="1" smtClean="0"/>
            <a:t>nombre</a:t>
          </a:r>
          <a:r>
            <a:rPr lang="en-GB" dirty="0" smtClean="0"/>
            <a:t>  </a:t>
          </a:r>
          <a:r>
            <a:rPr lang="fr-FR" dirty="0" smtClean="0"/>
            <a:t>croissant très vite avec m et n, l’énumération est impraticable pour des problèmes de taille industrielle.  </a:t>
          </a:r>
          <a:endParaRPr lang="en-GB" dirty="0"/>
        </a:p>
      </dgm:t>
    </dgm:pt>
    <dgm:pt modelId="{AC011EEE-1AD7-4F50-A351-5984B4D9039B}" type="parTrans" cxnId="{E647E817-EB60-45BD-86A3-37E756ABBB40}">
      <dgm:prSet/>
      <dgm:spPr/>
      <dgm:t>
        <a:bodyPr/>
        <a:lstStyle/>
        <a:p>
          <a:endParaRPr lang="fr-FR"/>
        </a:p>
      </dgm:t>
    </dgm:pt>
    <dgm:pt modelId="{FF396789-14A5-4CD0-A1B5-9C5187C58864}" type="sibTrans" cxnId="{E647E817-EB60-45BD-86A3-37E756ABBB40}">
      <dgm:prSet/>
      <dgm:spPr/>
      <dgm:t>
        <a:bodyPr/>
        <a:lstStyle/>
        <a:p>
          <a:endParaRPr lang="fr-FR"/>
        </a:p>
      </dgm:t>
    </dgm:pt>
    <dgm:pt modelId="{CE64D294-A834-47C4-9AA3-893DE0CCFBFE}" type="pres">
      <dgm:prSet presAssocID="{BDB6E246-5BFB-4E3D-9B6A-F8F88BFC9B88}" presName="Name0" presStyleCnt="0">
        <dgm:presLayoutVars>
          <dgm:chMax val="7"/>
          <dgm:dir/>
          <dgm:animLvl val="lvl"/>
          <dgm:resizeHandles val="exact"/>
        </dgm:presLayoutVars>
      </dgm:prSet>
      <dgm:spPr/>
      <dgm:t>
        <a:bodyPr/>
        <a:lstStyle/>
        <a:p>
          <a:endParaRPr lang="fr-FR"/>
        </a:p>
      </dgm:t>
    </dgm:pt>
    <dgm:pt modelId="{A4AEAF5A-CF10-4623-83DA-B03F0ABC29F2}" type="pres">
      <dgm:prSet presAssocID="{80C3BCD4-86C9-41CC-88EE-7EBE2D30564A}" presName="circle1" presStyleLbl="node1" presStyleIdx="0" presStyleCnt="3"/>
      <dgm:spPr/>
    </dgm:pt>
    <dgm:pt modelId="{62907B79-DEB3-408F-8762-DC8B5A6CD65B}" type="pres">
      <dgm:prSet presAssocID="{80C3BCD4-86C9-41CC-88EE-7EBE2D30564A}" presName="space" presStyleCnt="0"/>
      <dgm:spPr/>
    </dgm:pt>
    <dgm:pt modelId="{E5ABF8FD-4593-45A4-8392-B09EF16D1182}" type="pres">
      <dgm:prSet presAssocID="{80C3BCD4-86C9-41CC-88EE-7EBE2D30564A}" presName="rect1" presStyleLbl="alignAcc1" presStyleIdx="0" presStyleCnt="3"/>
      <dgm:spPr/>
      <dgm:t>
        <a:bodyPr/>
        <a:lstStyle/>
        <a:p>
          <a:endParaRPr lang="fr-FR"/>
        </a:p>
      </dgm:t>
    </dgm:pt>
    <dgm:pt modelId="{8AFDC1D5-06D4-410C-BE9A-09A9A41955F2}" type="pres">
      <dgm:prSet presAssocID="{7281BF43-6813-4017-8CAD-CEEFC0C01DC5}" presName="vertSpace2" presStyleLbl="node1" presStyleIdx="0" presStyleCnt="3"/>
      <dgm:spPr/>
    </dgm:pt>
    <dgm:pt modelId="{32B4A56C-B2E9-41B5-AC08-095C23526D94}" type="pres">
      <dgm:prSet presAssocID="{7281BF43-6813-4017-8CAD-CEEFC0C01DC5}" presName="circle2" presStyleLbl="node1" presStyleIdx="1" presStyleCnt="3"/>
      <dgm:spPr/>
    </dgm:pt>
    <dgm:pt modelId="{9ED608CE-CA81-42CB-9245-85CEC28C97AD}" type="pres">
      <dgm:prSet presAssocID="{7281BF43-6813-4017-8CAD-CEEFC0C01DC5}" presName="rect2" presStyleLbl="alignAcc1" presStyleIdx="1" presStyleCnt="3"/>
      <dgm:spPr/>
      <dgm:t>
        <a:bodyPr/>
        <a:lstStyle/>
        <a:p>
          <a:endParaRPr lang="fr-FR"/>
        </a:p>
      </dgm:t>
    </dgm:pt>
    <dgm:pt modelId="{76C20791-9DDF-4657-ACD0-7034C34E3477}" type="pres">
      <dgm:prSet presAssocID="{C3D01D1B-4468-4FE2-9ABF-9184F3225B40}" presName="vertSpace3" presStyleLbl="node1" presStyleIdx="1" presStyleCnt="3"/>
      <dgm:spPr/>
    </dgm:pt>
    <dgm:pt modelId="{A7D2D0BF-23A5-4B79-9945-ED86C5313670}" type="pres">
      <dgm:prSet presAssocID="{C3D01D1B-4468-4FE2-9ABF-9184F3225B40}" presName="circle3" presStyleLbl="node1" presStyleIdx="2" presStyleCnt="3"/>
      <dgm:spPr/>
    </dgm:pt>
    <dgm:pt modelId="{4B895D0F-F9E3-42B9-A379-ABA4EB236011}" type="pres">
      <dgm:prSet presAssocID="{C3D01D1B-4468-4FE2-9ABF-9184F3225B40}" presName="rect3" presStyleLbl="alignAcc1" presStyleIdx="2" presStyleCnt="3"/>
      <dgm:spPr/>
      <dgm:t>
        <a:bodyPr/>
        <a:lstStyle/>
        <a:p>
          <a:endParaRPr lang="fr-FR"/>
        </a:p>
      </dgm:t>
    </dgm:pt>
    <dgm:pt modelId="{2286F7D6-7492-4383-8CBE-0F944DFD1D9C}" type="pres">
      <dgm:prSet presAssocID="{80C3BCD4-86C9-41CC-88EE-7EBE2D30564A}" presName="rect1ParTxNoCh" presStyleLbl="alignAcc1" presStyleIdx="2" presStyleCnt="3">
        <dgm:presLayoutVars>
          <dgm:chMax val="1"/>
          <dgm:bulletEnabled val="1"/>
        </dgm:presLayoutVars>
      </dgm:prSet>
      <dgm:spPr/>
      <dgm:t>
        <a:bodyPr/>
        <a:lstStyle/>
        <a:p>
          <a:endParaRPr lang="fr-FR"/>
        </a:p>
      </dgm:t>
    </dgm:pt>
    <dgm:pt modelId="{E9C8843C-2E4C-493A-9872-C4257DCFC306}" type="pres">
      <dgm:prSet presAssocID="{7281BF43-6813-4017-8CAD-CEEFC0C01DC5}" presName="rect2ParTxNoCh" presStyleLbl="alignAcc1" presStyleIdx="2" presStyleCnt="3">
        <dgm:presLayoutVars>
          <dgm:chMax val="1"/>
          <dgm:bulletEnabled val="1"/>
        </dgm:presLayoutVars>
      </dgm:prSet>
      <dgm:spPr/>
      <dgm:t>
        <a:bodyPr/>
        <a:lstStyle/>
        <a:p>
          <a:endParaRPr lang="fr-FR"/>
        </a:p>
      </dgm:t>
    </dgm:pt>
    <dgm:pt modelId="{99705C72-3807-4EC6-BB3C-733E3D4656A0}" type="pres">
      <dgm:prSet presAssocID="{C3D01D1B-4468-4FE2-9ABF-9184F3225B40}" presName="rect3ParTxNoCh" presStyleLbl="alignAcc1" presStyleIdx="2" presStyleCnt="3">
        <dgm:presLayoutVars>
          <dgm:chMax val="1"/>
          <dgm:bulletEnabled val="1"/>
        </dgm:presLayoutVars>
      </dgm:prSet>
      <dgm:spPr/>
      <dgm:t>
        <a:bodyPr/>
        <a:lstStyle/>
        <a:p>
          <a:endParaRPr lang="fr-FR"/>
        </a:p>
      </dgm:t>
    </dgm:pt>
  </dgm:ptLst>
  <dgm:cxnLst>
    <dgm:cxn modelId="{E647E817-EB60-45BD-86A3-37E756ABBB40}" srcId="{BDB6E246-5BFB-4E3D-9B6A-F8F88BFC9B88}" destId="{C3D01D1B-4468-4FE2-9ABF-9184F3225B40}" srcOrd="2" destOrd="0" parTransId="{AC011EEE-1AD7-4F50-A351-5984B4D9039B}" sibTransId="{FF396789-14A5-4CD0-A1B5-9C5187C58864}"/>
    <dgm:cxn modelId="{00EAD260-4522-4BAE-AEBC-28C72BCCF4DB}" type="presOf" srcId="{C3D01D1B-4468-4FE2-9ABF-9184F3225B40}" destId="{99705C72-3807-4EC6-BB3C-733E3D4656A0}" srcOrd="1" destOrd="0" presId="urn:microsoft.com/office/officeart/2005/8/layout/target3"/>
    <dgm:cxn modelId="{DBFF93A4-A6E0-4174-A5D0-07078BCC7F33}" type="presOf" srcId="{C3D01D1B-4468-4FE2-9ABF-9184F3225B40}" destId="{4B895D0F-F9E3-42B9-A379-ABA4EB236011}" srcOrd="0" destOrd="0" presId="urn:microsoft.com/office/officeart/2005/8/layout/target3"/>
    <dgm:cxn modelId="{6E71EAF0-B1B9-4427-A3F4-F9E5A24A957A}" type="presOf" srcId="{BDB6E246-5BFB-4E3D-9B6A-F8F88BFC9B88}" destId="{CE64D294-A834-47C4-9AA3-893DE0CCFBFE}" srcOrd="0" destOrd="0" presId="urn:microsoft.com/office/officeart/2005/8/layout/target3"/>
    <dgm:cxn modelId="{D6053533-1752-41F0-9E0A-5DD3E4AD72AB}" type="presOf" srcId="{80C3BCD4-86C9-41CC-88EE-7EBE2D30564A}" destId="{2286F7D6-7492-4383-8CBE-0F944DFD1D9C}" srcOrd="1" destOrd="0" presId="urn:microsoft.com/office/officeart/2005/8/layout/target3"/>
    <dgm:cxn modelId="{BE15FB65-C730-4BE8-BC55-0D83E1A6BC30}" type="presOf" srcId="{7281BF43-6813-4017-8CAD-CEEFC0C01DC5}" destId="{E9C8843C-2E4C-493A-9872-C4257DCFC306}" srcOrd="1" destOrd="0" presId="urn:microsoft.com/office/officeart/2005/8/layout/target3"/>
    <dgm:cxn modelId="{C279E242-E883-4D81-B2A3-ABCC1BF361B0}" type="presOf" srcId="{80C3BCD4-86C9-41CC-88EE-7EBE2D30564A}" destId="{E5ABF8FD-4593-45A4-8392-B09EF16D1182}" srcOrd="0" destOrd="0" presId="urn:microsoft.com/office/officeart/2005/8/layout/target3"/>
    <dgm:cxn modelId="{FE721756-B722-4DD1-938D-02B2D0C9B195}" srcId="{BDB6E246-5BFB-4E3D-9B6A-F8F88BFC9B88}" destId="{80C3BCD4-86C9-41CC-88EE-7EBE2D30564A}" srcOrd="0" destOrd="0" parTransId="{60674C64-A086-4200-BA99-849025B26D5E}" sibTransId="{6CD575BB-02D3-4DBF-B403-0F160683E2F9}"/>
    <dgm:cxn modelId="{EA9C6EAC-DAB7-420E-9EB3-0794726E9DA5}" type="presOf" srcId="{7281BF43-6813-4017-8CAD-CEEFC0C01DC5}" destId="{9ED608CE-CA81-42CB-9245-85CEC28C97AD}" srcOrd="0" destOrd="0" presId="urn:microsoft.com/office/officeart/2005/8/layout/target3"/>
    <dgm:cxn modelId="{9E1C75A3-2A2D-401B-94A5-3AEA7ED14BC8}" srcId="{BDB6E246-5BFB-4E3D-9B6A-F8F88BFC9B88}" destId="{7281BF43-6813-4017-8CAD-CEEFC0C01DC5}" srcOrd="1" destOrd="0" parTransId="{4847A82F-16CF-4B23-A3F5-34998E64B97A}" sibTransId="{4DEC41D7-3551-4528-87D2-91D1E8C5A3C2}"/>
    <dgm:cxn modelId="{09D91371-875A-40E5-82AF-EBBC5AFC32B7}" type="presParOf" srcId="{CE64D294-A834-47C4-9AA3-893DE0CCFBFE}" destId="{A4AEAF5A-CF10-4623-83DA-B03F0ABC29F2}" srcOrd="0" destOrd="0" presId="urn:microsoft.com/office/officeart/2005/8/layout/target3"/>
    <dgm:cxn modelId="{7A246B4E-2E06-4CC5-B029-73CA9BEE622A}" type="presParOf" srcId="{CE64D294-A834-47C4-9AA3-893DE0CCFBFE}" destId="{62907B79-DEB3-408F-8762-DC8B5A6CD65B}" srcOrd="1" destOrd="0" presId="urn:microsoft.com/office/officeart/2005/8/layout/target3"/>
    <dgm:cxn modelId="{D9F3E079-6E1A-4CE6-937B-8961F0D5E4C2}" type="presParOf" srcId="{CE64D294-A834-47C4-9AA3-893DE0CCFBFE}" destId="{E5ABF8FD-4593-45A4-8392-B09EF16D1182}" srcOrd="2" destOrd="0" presId="urn:microsoft.com/office/officeart/2005/8/layout/target3"/>
    <dgm:cxn modelId="{9AA7508F-FA4D-4FA7-9467-1B17A8080F9A}" type="presParOf" srcId="{CE64D294-A834-47C4-9AA3-893DE0CCFBFE}" destId="{8AFDC1D5-06D4-410C-BE9A-09A9A41955F2}" srcOrd="3" destOrd="0" presId="urn:microsoft.com/office/officeart/2005/8/layout/target3"/>
    <dgm:cxn modelId="{255CE394-4972-433C-86A1-F8C45D8B0967}" type="presParOf" srcId="{CE64D294-A834-47C4-9AA3-893DE0CCFBFE}" destId="{32B4A56C-B2E9-41B5-AC08-095C23526D94}" srcOrd="4" destOrd="0" presId="urn:microsoft.com/office/officeart/2005/8/layout/target3"/>
    <dgm:cxn modelId="{154AA5AC-BEAC-4DF7-B9EE-EF51C1716A1F}" type="presParOf" srcId="{CE64D294-A834-47C4-9AA3-893DE0CCFBFE}" destId="{9ED608CE-CA81-42CB-9245-85CEC28C97AD}" srcOrd="5" destOrd="0" presId="urn:microsoft.com/office/officeart/2005/8/layout/target3"/>
    <dgm:cxn modelId="{07544D9E-229A-48FD-8CF2-0D2BEC546752}" type="presParOf" srcId="{CE64D294-A834-47C4-9AA3-893DE0CCFBFE}" destId="{76C20791-9DDF-4657-ACD0-7034C34E3477}" srcOrd="6" destOrd="0" presId="urn:microsoft.com/office/officeart/2005/8/layout/target3"/>
    <dgm:cxn modelId="{C4D20757-3453-4E55-8149-FD3D841FF36D}" type="presParOf" srcId="{CE64D294-A834-47C4-9AA3-893DE0CCFBFE}" destId="{A7D2D0BF-23A5-4B79-9945-ED86C5313670}" srcOrd="7" destOrd="0" presId="urn:microsoft.com/office/officeart/2005/8/layout/target3"/>
    <dgm:cxn modelId="{36DC3D42-9A6B-442E-B1AD-84E9DD518B7D}" type="presParOf" srcId="{CE64D294-A834-47C4-9AA3-893DE0CCFBFE}" destId="{4B895D0F-F9E3-42B9-A379-ABA4EB236011}" srcOrd="8" destOrd="0" presId="urn:microsoft.com/office/officeart/2005/8/layout/target3"/>
    <dgm:cxn modelId="{C5482452-F4D0-4BAD-99CD-29E802BE6509}" type="presParOf" srcId="{CE64D294-A834-47C4-9AA3-893DE0CCFBFE}" destId="{2286F7D6-7492-4383-8CBE-0F944DFD1D9C}" srcOrd="9" destOrd="0" presId="urn:microsoft.com/office/officeart/2005/8/layout/target3"/>
    <dgm:cxn modelId="{82662FE4-42C7-4F67-BC24-33198D181C0B}" type="presParOf" srcId="{CE64D294-A834-47C4-9AA3-893DE0CCFBFE}" destId="{E9C8843C-2E4C-493A-9872-C4257DCFC306}" srcOrd="10" destOrd="0" presId="urn:microsoft.com/office/officeart/2005/8/layout/target3"/>
    <dgm:cxn modelId="{600DC62B-6B34-4C4A-8247-66378651617C}" type="presParOf" srcId="{CE64D294-A834-47C4-9AA3-893DE0CCFBFE}" destId="{99705C72-3807-4EC6-BB3C-733E3D4656A0}" srcOrd="11" destOrd="0" presId="urn:microsoft.com/office/officeart/2005/8/layout/target3"/>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665AEA3-BB5B-47DF-B4DE-2E24DA24F9C9}"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31BB1C6D-CE67-4C5A-8F9E-7D4E0C8B6F32}">
      <dgm:prSet/>
      <dgm:spPr/>
      <dgm:t>
        <a:bodyPr/>
        <a:lstStyle/>
        <a:p>
          <a:pPr algn="just" rtl="0"/>
          <a:r>
            <a:rPr lang="fr-FR" dirty="0" smtClean="0"/>
            <a:t>Si les contraintes imposées à ce problème présentent une dépendance linéaire vis-à-vis les variable du problème on dit qu’il s’agit de la programmation linéaire.</a:t>
          </a:r>
          <a:endParaRPr lang="en-GB" dirty="0"/>
        </a:p>
      </dgm:t>
    </dgm:pt>
    <dgm:pt modelId="{4FBA9C3A-6D95-4267-A8C4-BCBB419AE092}" type="parTrans" cxnId="{6C095DB0-70E8-48F5-9501-72DF6DA3A827}">
      <dgm:prSet/>
      <dgm:spPr/>
      <dgm:t>
        <a:bodyPr/>
        <a:lstStyle/>
        <a:p>
          <a:endParaRPr lang="fr-FR"/>
        </a:p>
      </dgm:t>
    </dgm:pt>
    <dgm:pt modelId="{89D04218-9148-47FE-BA46-06DED8DD9D6A}" type="sibTrans" cxnId="{6C095DB0-70E8-48F5-9501-72DF6DA3A827}">
      <dgm:prSet/>
      <dgm:spPr/>
      <dgm:t>
        <a:bodyPr/>
        <a:lstStyle/>
        <a:p>
          <a:endParaRPr lang="fr-FR"/>
        </a:p>
      </dgm:t>
    </dgm:pt>
    <dgm:pt modelId="{587D19D5-F9AF-4B82-A8FC-59B3922C44F9}">
      <dgm:prSet/>
      <dgm:spPr/>
      <dgm:t>
        <a:bodyPr/>
        <a:lstStyle/>
        <a:p>
          <a:pPr algn="just" rtl="0"/>
          <a:r>
            <a:rPr lang="fr-FR" i="1" dirty="0" smtClean="0"/>
            <a:t>Un programme linéaire est donc un problème qui consiste à minimiser ou maximiser une fonction linéaire (fonction objective, but, fonction économique,...) sous des contraintes linéaires (équations ou inéquations linéaires).</a:t>
          </a:r>
          <a:endParaRPr lang="en-GB" dirty="0"/>
        </a:p>
      </dgm:t>
    </dgm:pt>
    <dgm:pt modelId="{CA6794A9-33F6-4232-9FB3-37346BA8BF00}" type="parTrans" cxnId="{535C7704-E3D2-47D0-AD78-DEB7D3951EA0}">
      <dgm:prSet/>
      <dgm:spPr/>
      <dgm:t>
        <a:bodyPr/>
        <a:lstStyle/>
        <a:p>
          <a:endParaRPr lang="fr-FR"/>
        </a:p>
      </dgm:t>
    </dgm:pt>
    <dgm:pt modelId="{3E2E3560-7ABC-4A5C-A021-CD600D39D1D3}" type="sibTrans" cxnId="{535C7704-E3D2-47D0-AD78-DEB7D3951EA0}">
      <dgm:prSet/>
      <dgm:spPr/>
      <dgm:t>
        <a:bodyPr/>
        <a:lstStyle/>
        <a:p>
          <a:endParaRPr lang="fr-FR"/>
        </a:p>
      </dgm:t>
    </dgm:pt>
    <dgm:pt modelId="{906C0AF0-297B-4329-B021-7819500478A7}" type="pres">
      <dgm:prSet presAssocID="{0665AEA3-BB5B-47DF-B4DE-2E24DA24F9C9}" presName="Name0" presStyleCnt="0">
        <dgm:presLayoutVars>
          <dgm:chMax val="7"/>
          <dgm:dir/>
          <dgm:animLvl val="lvl"/>
          <dgm:resizeHandles val="exact"/>
        </dgm:presLayoutVars>
      </dgm:prSet>
      <dgm:spPr/>
      <dgm:t>
        <a:bodyPr/>
        <a:lstStyle/>
        <a:p>
          <a:endParaRPr lang="fr-FR"/>
        </a:p>
      </dgm:t>
    </dgm:pt>
    <dgm:pt modelId="{C3EC1F52-3924-47BA-85F4-20F9388B8F77}" type="pres">
      <dgm:prSet presAssocID="{31BB1C6D-CE67-4C5A-8F9E-7D4E0C8B6F32}" presName="circle1" presStyleLbl="node1" presStyleIdx="0" presStyleCnt="2"/>
      <dgm:spPr/>
    </dgm:pt>
    <dgm:pt modelId="{16CEE3A5-1FC3-4374-806B-C674334246E3}" type="pres">
      <dgm:prSet presAssocID="{31BB1C6D-CE67-4C5A-8F9E-7D4E0C8B6F32}" presName="space" presStyleCnt="0"/>
      <dgm:spPr/>
    </dgm:pt>
    <dgm:pt modelId="{AA320A85-1F35-477B-94AA-1B821307E1DC}" type="pres">
      <dgm:prSet presAssocID="{31BB1C6D-CE67-4C5A-8F9E-7D4E0C8B6F32}" presName="rect1" presStyleLbl="alignAcc1" presStyleIdx="0" presStyleCnt="2"/>
      <dgm:spPr/>
      <dgm:t>
        <a:bodyPr/>
        <a:lstStyle/>
        <a:p>
          <a:endParaRPr lang="fr-FR"/>
        </a:p>
      </dgm:t>
    </dgm:pt>
    <dgm:pt modelId="{56F3EDEE-C9C0-4DB3-96F9-53471B7E300B}" type="pres">
      <dgm:prSet presAssocID="{587D19D5-F9AF-4B82-A8FC-59B3922C44F9}" presName="vertSpace2" presStyleLbl="node1" presStyleIdx="0" presStyleCnt="2"/>
      <dgm:spPr/>
    </dgm:pt>
    <dgm:pt modelId="{7D60F57E-3881-4162-A541-8E2F716BAB2A}" type="pres">
      <dgm:prSet presAssocID="{587D19D5-F9AF-4B82-A8FC-59B3922C44F9}" presName="circle2" presStyleLbl="node1" presStyleIdx="1" presStyleCnt="2"/>
      <dgm:spPr/>
    </dgm:pt>
    <dgm:pt modelId="{E094C7EC-6286-4029-8B7A-EBC078945562}" type="pres">
      <dgm:prSet presAssocID="{587D19D5-F9AF-4B82-A8FC-59B3922C44F9}" presName="rect2" presStyleLbl="alignAcc1" presStyleIdx="1" presStyleCnt="2"/>
      <dgm:spPr/>
      <dgm:t>
        <a:bodyPr/>
        <a:lstStyle/>
        <a:p>
          <a:endParaRPr lang="fr-FR"/>
        </a:p>
      </dgm:t>
    </dgm:pt>
    <dgm:pt modelId="{85A2E2BC-9078-4E78-971D-487BC495ADE1}" type="pres">
      <dgm:prSet presAssocID="{31BB1C6D-CE67-4C5A-8F9E-7D4E0C8B6F32}" presName="rect1ParTxNoCh" presStyleLbl="alignAcc1" presStyleIdx="1" presStyleCnt="2">
        <dgm:presLayoutVars>
          <dgm:chMax val="1"/>
          <dgm:bulletEnabled val="1"/>
        </dgm:presLayoutVars>
      </dgm:prSet>
      <dgm:spPr/>
      <dgm:t>
        <a:bodyPr/>
        <a:lstStyle/>
        <a:p>
          <a:endParaRPr lang="fr-FR"/>
        </a:p>
      </dgm:t>
    </dgm:pt>
    <dgm:pt modelId="{64945313-1904-4B43-B2AB-32840CCCCAF9}" type="pres">
      <dgm:prSet presAssocID="{587D19D5-F9AF-4B82-A8FC-59B3922C44F9}" presName="rect2ParTxNoCh" presStyleLbl="alignAcc1" presStyleIdx="1" presStyleCnt="2">
        <dgm:presLayoutVars>
          <dgm:chMax val="1"/>
          <dgm:bulletEnabled val="1"/>
        </dgm:presLayoutVars>
      </dgm:prSet>
      <dgm:spPr/>
      <dgm:t>
        <a:bodyPr/>
        <a:lstStyle/>
        <a:p>
          <a:endParaRPr lang="fr-FR"/>
        </a:p>
      </dgm:t>
    </dgm:pt>
  </dgm:ptLst>
  <dgm:cxnLst>
    <dgm:cxn modelId="{D7257782-5C0F-4102-AA33-F9E087E73711}" type="presOf" srcId="{31BB1C6D-CE67-4C5A-8F9E-7D4E0C8B6F32}" destId="{AA320A85-1F35-477B-94AA-1B821307E1DC}" srcOrd="0" destOrd="0" presId="urn:microsoft.com/office/officeart/2005/8/layout/target3"/>
    <dgm:cxn modelId="{6C095DB0-70E8-48F5-9501-72DF6DA3A827}" srcId="{0665AEA3-BB5B-47DF-B4DE-2E24DA24F9C9}" destId="{31BB1C6D-CE67-4C5A-8F9E-7D4E0C8B6F32}" srcOrd="0" destOrd="0" parTransId="{4FBA9C3A-6D95-4267-A8C4-BCBB419AE092}" sibTransId="{89D04218-9148-47FE-BA46-06DED8DD9D6A}"/>
    <dgm:cxn modelId="{535C7704-E3D2-47D0-AD78-DEB7D3951EA0}" srcId="{0665AEA3-BB5B-47DF-B4DE-2E24DA24F9C9}" destId="{587D19D5-F9AF-4B82-A8FC-59B3922C44F9}" srcOrd="1" destOrd="0" parTransId="{CA6794A9-33F6-4232-9FB3-37346BA8BF00}" sibTransId="{3E2E3560-7ABC-4A5C-A021-CD600D39D1D3}"/>
    <dgm:cxn modelId="{5DFB034F-286C-44CB-82FB-D29205AFC820}" type="presOf" srcId="{31BB1C6D-CE67-4C5A-8F9E-7D4E0C8B6F32}" destId="{85A2E2BC-9078-4E78-971D-487BC495ADE1}" srcOrd="1" destOrd="0" presId="urn:microsoft.com/office/officeart/2005/8/layout/target3"/>
    <dgm:cxn modelId="{CB73B593-A7FB-4603-BA20-F4B8D01BA16F}" type="presOf" srcId="{587D19D5-F9AF-4B82-A8FC-59B3922C44F9}" destId="{E094C7EC-6286-4029-8B7A-EBC078945562}" srcOrd="0" destOrd="0" presId="urn:microsoft.com/office/officeart/2005/8/layout/target3"/>
    <dgm:cxn modelId="{70196A23-913C-4C91-B2F5-5E4310052465}" type="presOf" srcId="{0665AEA3-BB5B-47DF-B4DE-2E24DA24F9C9}" destId="{906C0AF0-297B-4329-B021-7819500478A7}" srcOrd="0" destOrd="0" presId="urn:microsoft.com/office/officeart/2005/8/layout/target3"/>
    <dgm:cxn modelId="{820A70F6-8621-4458-BB42-02870FD13DED}" type="presOf" srcId="{587D19D5-F9AF-4B82-A8FC-59B3922C44F9}" destId="{64945313-1904-4B43-B2AB-32840CCCCAF9}" srcOrd="1" destOrd="0" presId="urn:microsoft.com/office/officeart/2005/8/layout/target3"/>
    <dgm:cxn modelId="{7ED84F62-9257-453E-86BF-AA9E83E03F2D}" type="presParOf" srcId="{906C0AF0-297B-4329-B021-7819500478A7}" destId="{C3EC1F52-3924-47BA-85F4-20F9388B8F77}" srcOrd="0" destOrd="0" presId="urn:microsoft.com/office/officeart/2005/8/layout/target3"/>
    <dgm:cxn modelId="{B368D2DF-E147-4A8E-8146-0133E2B000F1}" type="presParOf" srcId="{906C0AF0-297B-4329-B021-7819500478A7}" destId="{16CEE3A5-1FC3-4374-806B-C674334246E3}" srcOrd="1" destOrd="0" presId="urn:microsoft.com/office/officeart/2005/8/layout/target3"/>
    <dgm:cxn modelId="{1FC64EB7-1D68-4388-B497-152CC294D19C}" type="presParOf" srcId="{906C0AF0-297B-4329-B021-7819500478A7}" destId="{AA320A85-1F35-477B-94AA-1B821307E1DC}" srcOrd="2" destOrd="0" presId="urn:microsoft.com/office/officeart/2005/8/layout/target3"/>
    <dgm:cxn modelId="{A5FF62D6-9954-4D83-B393-C32561E176DE}" type="presParOf" srcId="{906C0AF0-297B-4329-B021-7819500478A7}" destId="{56F3EDEE-C9C0-4DB3-96F9-53471B7E300B}" srcOrd="3" destOrd="0" presId="urn:microsoft.com/office/officeart/2005/8/layout/target3"/>
    <dgm:cxn modelId="{3BF93525-D3E6-4B4D-88EE-606162C6F727}" type="presParOf" srcId="{906C0AF0-297B-4329-B021-7819500478A7}" destId="{7D60F57E-3881-4162-A541-8E2F716BAB2A}" srcOrd="4" destOrd="0" presId="urn:microsoft.com/office/officeart/2005/8/layout/target3"/>
    <dgm:cxn modelId="{F6375076-9B40-474C-94D8-C919625FF362}" type="presParOf" srcId="{906C0AF0-297B-4329-B021-7819500478A7}" destId="{E094C7EC-6286-4029-8B7A-EBC078945562}" srcOrd="5" destOrd="0" presId="urn:microsoft.com/office/officeart/2005/8/layout/target3"/>
    <dgm:cxn modelId="{D054AC90-34B8-48F6-B990-CE5989394C0B}" type="presParOf" srcId="{906C0AF0-297B-4329-B021-7819500478A7}" destId="{85A2E2BC-9078-4E78-971D-487BC495ADE1}" srcOrd="6" destOrd="0" presId="urn:microsoft.com/office/officeart/2005/8/layout/target3"/>
    <dgm:cxn modelId="{D1DCA71C-9EA1-4A73-8D59-F8FA92D3873C}" type="presParOf" srcId="{906C0AF0-297B-4329-B021-7819500478A7}" destId="{64945313-1904-4B43-B2AB-32840CCCCAF9}" srcOrd="7"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3ADFA5F5-1D40-4319-8EF1-7F0CDE39CB4F}"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6B1C2BE8-1EAC-45C2-8AF9-0D97E09E4E14}">
      <dgm:prSet/>
      <dgm:spPr/>
      <dgm:t>
        <a:bodyPr/>
        <a:lstStyle/>
        <a:p>
          <a:pPr algn="l"/>
          <a:r>
            <a:rPr lang="fr-FR" dirty="0" smtClean="0"/>
            <a:t>Mais pour n variables et m contraintes explicites il y a</a:t>
          </a:r>
        </a:p>
        <a:p>
          <a:pPr algn="l"/>
          <a:endParaRPr lang="en-GB" dirty="0"/>
        </a:p>
      </dgm:t>
    </dgm:pt>
    <dgm:pt modelId="{6E15D824-CDC7-4E1D-9D20-2AF0C1F2918E}" type="parTrans" cxnId="{F3798616-F13E-43AE-8636-DFE959126626}">
      <dgm:prSet/>
      <dgm:spPr/>
      <dgm:t>
        <a:bodyPr/>
        <a:lstStyle/>
        <a:p>
          <a:endParaRPr lang="fr-FR"/>
        </a:p>
      </dgm:t>
    </dgm:pt>
    <dgm:pt modelId="{E2308179-F32B-4AC0-BA9E-B352F7263B14}" type="sibTrans" cxnId="{F3798616-F13E-43AE-8636-DFE959126626}">
      <dgm:prSet/>
      <dgm:spPr/>
      <dgm:t>
        <a:bodyPr/>
        <a:lstStyle/>
        <a:p>
          <a:endParaRPr lang="fr-FR"/>
        </a:p>
      </dgm:t>
    </dgm:pt>
    <dgm:pt modelId="{72B77462-75FE-4B43-8553-FE8F55E9ACE4}">
      <dgm:prSet/>
      <dgm:spPr/>
      <dgm:t>
        <a:bodyPr/>
        <a:lstStyle/>
        <a:p>
          <a:r>
            <a:rPr lang="fr-FR" smtClean="0"/>
            <a:t>pour un petit PL comportant m=20 contraintes et n=30 variables il y a 4,7129.10</a:t>
          </a:r>
          <a:r>
            <a:rPr lang="fr-FR" baseline="30000" smtClean="0"/>
            <a:t>13</a:t>
          </a:r>
          <a:r>
            <a:rPr lang="fr-FR" smtClean="0"/>
            <a:t> sommets possibles </a:t>
          </a:r>
          <a:endParaRPr lang="en-GB"/>
        </a:p>
      </dgm:t>
    </dgm:pt>
    <dgm:pt modelId="{4218F2EB-7F06-442B-8D3E-85CEEAD7053E}" type="parTrans" cxnId="{5F401177-741F-495A-82C4-4B5F69F73A59}">
      <dgm:prSet/>
      <dgm:spPr/>
      <dgm:t>
        <a:bodyPr/>
        <a:lstStyle/>
        <a:p>
          <a:endParaRPr lang="fr-FR"/>
        </a:p>
      </dgm:t>
    </dgm:pt>
    <dgm:pt modelId="{9492E921-2A1F-45CF-AA94-D838BB99B105}" type="sibTrans" cxnId="{5F401177-741F-495A-82C4-4B5F69F73A59}">
      <dgm:prSet/>
      <dgm:spPr/>
      <dgm:t>
        <a:bodyPr/>
        <a:lstStyle/>
        <a:p>
          <a:endParaRPr lang="fr-FR"/>
        </a:p>
      </dgm:t>
    </dgm:pt>
    <dgm:pt modelId="{F3D3C10F-C2F2-48FE-B0D1-ED3884E08735}" type="pres">
      <dgm:prSet presAssocID="{3ADFA5F5-1D40-4319-8EF1-7F0CDE39CB4F}" presName="Name0" presStyleCnt="0">
        <dgm:presLayoutVars>
          <dgm:chMax val="7"/>
          <dgm:dir/>
          <dgm:animLvl val="lvl"/>
          <dgm:resizeHandles val="exact"/>
        </dgm:presLayoutVars>
      </dgm:prSet>
      <dgm:spPr/>
      <dgm:t>
        <a:bodyPr/>
        <a:lstStyle/>
        <a:p>
          <a:endParaRPr lang="fr-FR"/>
        </a:p>
      </dgm:t>
    </dgm:pt>
    <dgm:pt modelId="{E925401E-616D-41BD-B000-50D426BAB37E}" type="pres">
      <dgm:prSet presAssocID="{6B1C2BE8-1EAC-45C2-8AF9-0D97E09E4E14}" presName="circle1" presStyleLbl="node1" presStyleIdx="0" presStyleCnt="2"/>
      <dgm:spPr/>
    </dgm:pt>
    <dgm:pt modelId="{F3DF828F-7C4C-4800-903E-6E9CAEC3A7CC}" type="pres">
      <dgm:prSet presAssocID="{6B1C2BE8-1EAC-45C2-8AF9-0D97E09E4E14}" presName="space" presStyleCnt="0"/>
      <dgm:spPr/>
    </dgm:pt>
    <dgm:pt modelId="{AA1607C3-BBB3-4708-8DF2-C2129CF65AFE}" type="pres">
      <dgm:prSet presAssocID="{6B1C2BE8-1EAC-45C2-8AF9-0D97E09E4E14}" presName="rect1" presStyleLbl="alignAcc1" presStyleIdx="0" presStyleCnt="2"/>
      <dgm:spPr/>
      <dgm:t>
        <a:bodyPr/>
        <a:lstStyle/>
        <a:p>
          <a:endParaRPr lang="en-US"/>
        </a:p>
      </dgm:t>
    </dgm:pt>
    <dgm:pt modelId="{114E5066-8A02-461F-940A-FC3DE69A404A}" type="pres">
      <dgm:prSet presAssocID="{72B77462-75FE-4B43-8553-FE8F55E9ACE4}" presName="vertSpace2" presStyleLbl="node1" presStyleIdx="0" presStyleCnt="2"/>
      <dgm:spPr/>
    </dgm:pt>
    <dgm:pt modelId="{4AACA845-1D71-4124-BA16-25C01DD9367D}" type="pres">
      <dgm:prSet presAssocID="{72B77462-75FE-4B43-8553-FE8F55E9ACE4}" presName="circle2" presStyleLbl="node1" presStyleIdx="1" presStyleCnt="2"/>
      <dgm:spPr/>
    </dgm:pt>
    <dgm:pt modelId="{5660F1A0-5B81-42C7-8515-3A887D2BA282}" type="pres">
      <dgm:prSet presAssocID="{72B77462-75FE-4B43-8553-FE8F55E9ACE4}" presName="rect2" presStyleLbl="alignAcc1" presStyleIdx="1" presStyleCnt="2"/>
      <dgm:spPr/>
      <dgm:t>
        <a:bodyPr/>
        <a:lstStyle/>
        <a:p>
          <a:endParaRPr lang="en-US"/>
        </a:p>
      </dgm:t>
    </dgm:pt>
    <dgm:pt modelId="{E4621219-B416-4418-A0F2-4BEF6865047D}" type="pres">
      <dgm:prSet presAssocID="{6B1C2BE8-1EAC-45C2-8AF9-0D97E09E4E14}" presName="rect1ParTxNoCh" presStyleLbl="alignAcc1" presStyleIdx="1" presStyleCnt="2">
        <dgm:presLayoutVars>
          <dgm:chMax val="1"/>
          <dgm:bulletEnabled val="1"/>
        </dgm:presLayoutVars>
      </dgm:prSet>
      <dgm:spPr/>
      <dgm:t>
        <a:bodyPr/>
        <a:lstStyle/>
        <a:p>
          <a:endParaRPr lang="en-US"/>
        </a:p>
      </dgm:t>
    </dgm:pt>
    <dgm:pt modelId="{2929F83C-EB47-4AD3-AF6C-069050B82381}" type="pres">
      <dgm:prSet presAssocID="{72B77462-75FE-4B43-8553-FE8F55E9ACE4}" presName="rect2ParTxNoCh" presStyleLbl="alignAcc1" presStyleIdx="1" presStyleCnt="2">
        <dgm:presLayoutVars>
          <dgm:chMax val="1"/>
          <dgm:bulletEnabled val="1"/>
        </dgm:presLayoutVars>
      </dgm:prSet>
      <dgm:spPr/>
      <dgm:t>
        <a:bodyPr/>
        <a:lstStyle/>
        <a:p>
          <a:endParaRPr lang="en-US"/>
        </a:p>
      </dgm:t>
    </dgm:pt>
  </dgm:ptLst>
  <dgm:cxnLst>
    <dgm:cxn modelId="{F3798616-F13E-43AE-8636-DFE959126626}" srcId="{3ADFA5F5-1D40-4319-8EF1-7F0CDE39CB4F}" destId="{6B1C2BE8-1EAC-45C2-8AF9-0D97E09E4E14}" srcOrd="0" destOrd="0" parTransId="{6E15D824-CDC7-4E1D-9D20-2AF0C1F2918E}" sibTransId="{E2308179-F32B-4AC0-BA9E-B352F7263B14}"/>
    <dgm:cxn modelId="{941B15E7-E445-4491-810B-E279C28441B8}" type="presOf" srcId="{72B77462-75FE-4B43-8553-FE8F55E9ACE4}" destId="{5660F1A0-5B81-42C7-8515-3A887D2BA282}" srcOrd="0" destOrd="0" presId="urn:microsoft.com/office/officeart/2005/8/layout/target3"/>
    <dgm:cxn modelId="{55FD0571-0A4E-4038-B438-2115858E92B8}" type="presOf" srcId="{3ADFA5F5-1D40-4319-8EF1-7F0CDE39CB4F}" destId="{F3D3C10F-C2F2-48FE-B0D1-ED3884E08735}" srcOrd="0" destOrd="0" presId="urn:microsoft.com/office/officeart/2005/8/layout/target3"/>
    <dgm:cxn modelId="{47137C0A-BC15-4153-A647-38C5CBEF2B90}" type="presOf" srcId="{72B77462-75FE-4B43-8553-FE8F55E9ACE4}" destId="{2929F83C-EB47-4AD3-AF6C-069050B82381}" srcOrd="1" destOrd="0" presId="urn:microsoft.com/office/officeart/2005/8/layout/target3"/>
    <dgm:cxn modelId="{149D785B-38D4-4304-A1AB-BAB0E0DAF1BE}" type="presOf" srcId="{6B1C2BE8-1EAC-45C2-8AF9-0D97E09E4E14}" destId="{E4621219-B416-4418-A0F2-4BEF6865047D}" srcOrd="1" destOrd="0" presId="urn:microsoft.com/office/officeart/2005/8/layout/target3"/>
    <dgm:cxn modelId="{D77379C6-010D-4D0E-979B-2A5351EB8D4C}" type="presOf" srcId="{6B1C2BE8-1EAC-45C2-8AF9-0D97E09E4E14}" destId="{AA1607C3-BBB3-4708-8DF2-C2129CF65AFE}" srcOrd="0" destOrd="0" presId="urn:microsoft.com/office/officeart/2005/8/layout/target3"/>
    <dgm:cxn modelId="{5F401177-741F-495A-82C4-4B5F69F73A59}" srcId="{3ADFA5F5-1D40-4319-8EF1-7F0CDE39CB4F}" destId="{72B77462-75FE-4B43-8553-FE8F55E9ACE4}" srcOrd="1" destOrd="0" parTransId="{4218F2EB-7F06-442B-8D3E-85CEEAD7053E}" sibTransId="{9492E921-2A1F-45CF-AA94-D838BB99B105}"/>
    <dgm:cxn modelId="{014B5E04-E185-41B5-A8CE-B66FBCFB1305}" type="presParOf" srcId="{F3D3C10F-C2F2-48FE-B0D1-ED3884E08735}" destId="{E925401E-616D-41BD-B000-50D426BAB37E}" srcOrd="0" destOrd="0" presId="urn:microsoft.com/office/officeart/2005/8/layout/target3"/>
    <dgm:cxn modelId="{6B6A97DE-7CCA-4A0B-85D3-F724AB4DD494}" type="presParOf" srcId="{F3D3C10F-C2F2-48FE-B0D1-ED3884E08735}" destId="{F3DF828F-7C4C-4800-903E-6E9CAEC3A7CC}" srcOrd="1" destOrd="0" presId="urn:microsoft.com/office/officeart/2005/8/layout/target3"/>
    <dgm:cxn modelId="{919629F9-A68A-47B0-809E-C01AFD68B6B4}" type="presParOf" srcId="{F3D3C10F-C2F2-48FE-B0D1-ED3884E08735}" destId="{AA1607C3-BBB3-4708-8DF2-C2129CF65AFE}" srcOrd="2" destOrd="0" presId="urn:microsoft.com/office/officeart/2005/8/layout/target3"/>
    <dgm:cxn modelId="{7F0C8F73-CD1F-428E-B071-32AFE390E59A}" type="presParOf" srcId="{F3D3C10F-C2F2-48FE-B0D1-ED3884E08735}" destId="{114E5066-8A02-461F-940A-FC3DE69A404A}" srcOrd="3" destOrd="0" presId="urn:microsoft.com/office/officeart/2005/8/layout/target3"/>
    <dgm:cxn modelId="{53903E8E-39E5-4436-BA56-52F054EB359D}" type="presParOf" srcId="{F3D3C10F-C2F2-48FE-B0D1-ED3884E08735}" destId="{4AACA845-1D71-4124-BA16-25C01DD9367D}" srcOrd="4" destOrd="0" presId="urn:microsoft.com/office/officeart/2005/8/layout/target3"/>
    <dgm:cxn modelId="{694AD48F-5AD6-4115-9E94-37DCE68D7731}" type="presParOf" srcId="{F3D3C10F-C2F2-48FE-B0D1-ED3884E08735}" destId="{5660F1A0-5B81-42C7-8515-3A887D2BA282}" srcOrd="5" destOrd="0" presId="urn:microsoft.com/office/officeart/2005/8/layout/target3"/>
    <dgm:cxn modelId="{A23370AC-538D-4F5C-9473-06B18667A12D}" type="presParOf" srcId="{F3D3C10F-C2F2-48FE-B0D1-ED3884E08735}" destId="{E4621219-B416-4418-A0F2-4BEF6865047D}" srcOrd="6" destOrd="0" presId="urn:microsoft.com/office/officeart/2005/8/layout/target3"/>
    <dgm:cxn modelId="{0FC23DB3-F200-40D1-AB8C-9CF0EE765776}" type="presParOf" srcId="{F3D3C10F-C2F2-48FE-B0D1-ED3884E08735}" destId="{2929F83C-EB47-4AD3-AF6C-069050B82381}" srcOrd="7" destOrd="0" presId="urn:microsoft.com/office/officeart/2005/8/layout/target3"/>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BDB6E246-5BFB-4E3D-9B6A-F8F88BFC9B88}"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80C3BCD4-86C9-41CC-88EE-7EBE2D30564A}">
      <dgm:prSet/>
      <dgm:spPr/>
      <dgm:t>
        <a:bodyPr/>
        <a:lstStyle/>
        <a:p>
          <a:pPr algn="just" rtl="0"/>
          <a:r>
            <a:rPr lang="fr-FR" dirty="0" smtClean="0"/>
            <a:t>Temps polynomial non déterministe (NP) : L'optimalité d'une solution proposée  peut être vérifiée en un temps polynomial.</a:t>
          </a:r>
          <a:endParaRPr lang="en-GB" dirty="0"/>
        </a:p>
      </dgm:t>
    </dgm:pt>
    <dgm:pt modelId="{60674C64-A086-4200-BA99-849025B26D5E}" type="parTrans" cxnId="{FE721756-B722-4DD1-938D-02B2D0C9B195}">
      <dgm:prSet/>
      <dgm:spPr/>
      <dgm:t>
        <a:bodyPr/>
        <a:lstStyle/>
        <a:p>
          <a:endParaRPr lang="fr-FR"/>
        </a:p>
      </dgm:t>
    </dgm:pt>
    <dgm:pt modelId="{6CD575BB-02D3-4DBF-B403-0F160683E2F9}" type="sibTrans" cxnId="{FE721756-B722-4DD1-938D-02B2D0C9B195}">
      <dgm:prSet/>
      <dgm:spPr/>
      <dgm:t>
        <a:bodyPr/>
        <a:lstStyle/>
        <a:p>
          <a:endParaRPr lang="fr-FR"/>
        </a:p>
      </dgm:t>
    </dgm:pt>
    <dgm:pt modelId="{7281BF43-6813-4017-8CAD-CEEFC0C01DC5}">
      <dgm:prSet/>
      <dgm:spPr/>
      <dgm:t>
        <a:bodyPr/>
        <a:lstStyle/>
        <a:p>
          <a:pPr algn="just" rtl="0"/>
          <a:r>
            <a:rPr lang="fr-FR" dirty="0" smtClean="0"/>
            <a:t>Si pour lequel on a une solution d'algorithme  de complexité majorée par un polynôme  le problème NP est dit polynomial</a:t>
          </a:r>
          <a:endParaRPr lang="en-GB" dirty="0"/>
        </a:p>
      </dgm:t>
    </dgm:pt>
    <dgm:pt modelId="{4847A82F-16CF-4B23-A3F5-34998E64B97A}" type="parTrans" cxnId="{9E1C75A3-2A2D-401B-94A5-3AEA7ED14BC8}">
      <dgm:prSet/>
      <dgm:spPr/>
      <dgm:t>
        <a:bodyPr/>
        <a:lstStyle/>
        <a:p>
          <a:endParaRPr lang="fr-FR"/>
        </a:p>
      </dgm:t>
    </dgm:pt>
    <dgm:pt modelId="{4DEC41D7-3551-4528-87D2-91D1E8C5A3C2}" type="sibTrans" cxnId="{9E1C75A3-2A2D-401B-94A5-3AEA7ED14BC8}">
      <dgm:prSet/>
      <dgm:spPr/>
      <dgm:t>
        <a:bodyPr/>
        <a:lstStyle/>
        <a:p>
          <a:endParaRPr lang="fr-FR"/>
        </a:p>
      </dgm:t>
    </dgm:pt>
    <dgm:pt modelId="{C3D01D1B-4468-4FE2-9ABF-9184F3225B40}">
      <dgm:prSet/>
      <dgm:spPr/>
      <dgm:t>
        <a:bodyPr/>
        <a:lstStyle/>
        <a:p>
          <a:pPr algn="just" rtl="0"/>
          <a:r>
            <a:rPr lang="fr-FR" dirty="0" smtClean="0"/>
            <a:t>Sinon, si nous avons réussi à le réduire à un NP-complet bien connu, le problème dans ce cas est NP-complet.</a:t>
          </a:r>
          <a:endParaRPr lang="en-GB" dirty="0"/>
        </a:p>
      </dgm:t>
    </dgm:pt>
    <dgm:pt modelId="{AC011EEE-1AD7-4F50-A351-5984B4D9039B}" type="parTrans" cxnId="{E647E817-EB60-45BD-86A3-37E756ABBB40}">
      <dgm:prSet/>
      <dgm:spPr/>
      <dgm:t>
        <a:bodyPr/>
        <a:lstStyle/>
        <a:p>
          <a:endParaRPr lang="fr-FR"/>
        </a:p>
      </dgm:t>
    </dgm:pt>
    <dgm:pt modelId="{FF396789-14A5-4CD0-A1B5-9C5187C58864}" type="sibTrans" cxnId="{E647E817-EB60-45BD-86A3-37E756ABBB40}">
      <dgm:prSet/>
      <dgm:spPr/>
      <dgm:t>
        <a:bodyPr/>
        <a:lstStyle/>
        <a:p>
          <a:endParaRPr lang="fr-FR"/>
        </a:p>
      </dgm:t>
    </dgm:pt>
    <dgm:pt modelId="{CE64D294-A834-47C4-9AA3-893DE0CCFBFE}" type="pres">
      <dgm:prSet presAssocID="{BDB6E246-5BFB-4E3D-9B6A-F8F88BFC9B88}" presName="Name0" presStyleCnt="0">
        <dgm:presLayoutVars>
          <dgm:chMax val="7"/>
          <dgm:dir/>
          <dgm:animLvl val="lvl"/>
          <dgm:resizeHandles val="exact"/>
        </dgm:presLayoutVars>
      </dgm:prSet>
      <dgm:spPr/>
      <dgm:t>
        <a:bodyPr/>
        <a:lstStyle/>
        <a:p>
          <a:endParaRPr lang="fr-FR"/>
        </a:p>
      </dgm:t>
    </dgm:pt>
    <dgm:pt modelId="{A4AEAF5A-CF10-4623-83DA-B03F0ABC29F2}" type="pres">
      <dgm:prSet presAssocID="{80C3BCD4-86C9-41CC-88EE-7EBE2D30564A}" presName="circle1" presStyleLbl="node1" presStyleIdx="0" presStyleCnt="3"/>
      <dgm:spPr/>
    </dgm:pt>
    <dgm:pt modelId="{62907B79-DEB3-408F-8762-DC8B5A6CD65B}" type="pres">
      <dgm:prSet presAssocID="{80C3BCD4-86C9-41CC-88EE-7EBE2D30564A}" presName="space" presStyleCnt="0"/>
      <dgm:spPr/>
    </dgm:pt>
    <dgm:pt modelId="{E5ABF8FD-4593-45A4-8392-B09EF16D1182}" type="pres">
      <dgm:prSet presAssocID="{80C3BCD4-86C9-41CC-88EE-7EBE2D30564A}" presName="rect1" presStyleLbl="alignAcc1" presStyleIdx="0" presStyleCnt="3"/>
      <dgm:spPr/>
      <dgm:t>
        <a:bodyPr/>
        <a:lstStyle/>
        <a:p>
          <a:endParaRPr lang="fr-FR"/>
        </a:p>
      </dgm:t>
    </dgm:pt>
    <dgm:pt modelId="{8AFDC1D5-06D4-410C-BE9A-09A9A41955F2}" type="pres">
      <dgm:prSet presAssocID="{7281BF43-6813-4017-8CAD-CEEFC0C01DC5}" presName="vertSpace2" presStyleLbl="node1" presStyleIdx="0" presStyleCnt="3"/>
      <dgm:spPr/>
    </dgm:pt>
    <dgm:pt modelId="{32B4A56C-B2E9-41B5-AC08-095C23526D94}" type="pres">
      <dgm:prSet presAssocID="{7281BF43-6813-4017-8CAD-CEEFC0C01DC5}" presName="circle2" presStyleLbl="node1" presStyleIdx="1" presStyleCnt="3"/>
      <dgm:spPr/>
    </dgm:pt>
    <dgm:pt modelId="{9ED608CE-CA81-42CB-9245-85CEC28C97AD}" type="pres">
      <dgm:prSet presAssocID="{7281BF43-6813-4017-8CAD-CEEFC0C01DC5}" presName="rect2" presStyleLbl="alignAcc1" presStyleIdx="1" presStyleCnt="3"/>
      <dgm:spPr/>
      <dgm:t>
        <a:bodyPr/>
        <a:lstStyle/>
        <a:p>
          <a:endParaRPr lang="fr-FR"/>
        </a:p>
      </dgm:t>
    </dgm:pt>
    <dgm:pt modelId="{76C20791-9DDF-4657-ACD0-7034C34E3477}" type="pres">
      <dgm:prSet presAssocID="{C3D01D1B-4468-4FE2-9ABF-9184F3225B40}" presName="vertSpace3" presStyleLbl="node1" presStyleIdx="1" presStyleCnt="3"/>
      <dgm:spPr/>
    </dgm:pt>
    <dgm:pt modelId="{A7D2D0BF-23A5-4B79-9945-ED86C5313670}" type="pres">
      <dgm:prSet presAssocID="{C3D01D1B-4468-4FE2-9ABF-9184F3225B40}" presName="circle3" presStyleLbl="node1" presStyleIdx="2" presStyleCnt="3"/>
      <dgm:spPr/>
    </dgm:pt>
    <dgm:pt modelId="{4B895D0F-F9E3-42B9-A379-ABA4EB236011}" type="pres">
      <dgm:prSet presAssocID="{C3D01D1B-4468-4FE2-9ABF-9184F3225B40}" presName="rect3" presStyleLbl="alignAcc1" presStyleIdx="2" presStyleCnt="3"/>
      <dgm:spPr/>
      <dgm:t>
        <a:bodyPr/>
        <a:lstStyle/>
        <a:p>
          <a:endParaRPr lang="fr-FR"/>
        </a:p>
      </dgm:t>
    </dgm:pt>
    <dgm:pt modelId="{2286F7D6-7492-4383-8CBE-0F944DFD1D9C}" type="pres">
      <dgm:prSet presAssocID="{80C3BCD4-86C9-41CC-88EE-7EBE2D30564A}" presName="rect1ParTxNoCh" presStyleLbl="alignAcc1" presStyleIdx="2" presStyleCnt="3">
        <dgm:presLayoutVars>
          <dgm:chMax val="1"/>
          <dgm:bulletEnabled val="1"/>
        </dgm:presLayoutVars>
      </dgm:prSet>
      <dgm:spPr/>
      <dgm:t>
        <a:bodyPr/>
        <a:lstStyle/>
        <a:p>
          <a:endParaRPr lang="fr-FR"/>
        </a:p>
      </dgm:t>
    </dgm:pt>
    <dgm:pt modelId="{E9C8843C-2E4C-493A-9872-C4257DCFC306}" type="pres">
      <dgm:prSet presAssocID="{7281BF43-6813-4017-8CAD-CEEFC0C01DC5}" presName="rect2ParTxNoCh" presStyleLbl="alignAcc1" presStyleIdx="2" presStyleCnt="3">
        <dgm:presLayoutVars>
          <dgm:chMax val="1"/>
          <dgm:bulletEnabled val="1"/>
        </dgm:presLayoutVars>
      </dgm:prSet>
      <dgm:spPr/>
      <dgm:t>
        <a:bodyPr/>
        <a:lstStyle/>
        <a:p>
          <a:endParaRPr lang="fr-FR"/>
        </a:p>
      </dgm:t>
    </dgm:pt>
    <dgm:pt modelId="{99705C72-3807-4EC6-BB3C-733E3D4656A0}" type="pres">
      <dgm:prSet presAssocID="{C3D01D1B-4468-4FE2-9ABF-9184F3225B40}" presName="rect3ParTxNoCh" presStyleLbl="alignAcc1" presStyleIdx="2" presStyleCnt="3">
        <dgm:presLayoutVars>
          <dgm:chMax val="1"/>
          <dgm:bulletEnabled val="1"/>
        </dgm:presLayoutVars>
      </dgm:prSet>
      <dgm:spPr/>
      <dgm:t>
        <a:bodyPr/>
        <a:lstStyle/>
        <a:p>
          <a:endParaRPr lang="fr-FR"/>
        </a:p>
      </dgm:t>
    </dgm:pt>
  </dgm:ptLst>
  <dgm:cxnLst>
    <dgm:cxn modelId="{2140873C-D85A-4930-8035-E5C4874D6127}" type="presOf" srcId="{C3D01D1B-4468-4FE2-9ABF-9184F3225B40}" destId="{4B895D0F-F9E3-42B9-A379-ABA4EB236011}" srcOrd="0" destOrd="0" presId="urn:microsoft.com/office/officeart/2005/8/layout/target3"/>
    <dgm:cxn modelId="{E647E817-EB60-45BD-86A3-37E756ABBB40}" srcId="{BDB6E246-5BFB-4E3D-9B6A-F8F88BFC9B88}" destId="{C3D01D1B-4468-4FE2-9ABF-9184F3225B40}" srcOrd="2" destOrd="0" parTransId="{AC011EEE-1AD7-4F50-A351-5984B4D9039B}" sibTransId="{FF396789-14A5-4CD0-A1B5-9C5187C58864}"/>
    <dgm:cxn modelId="{95DC662F-4131-4E2A-9541-D8E1FFA599CD}" type="presOf" srcId="{80C3BCD4-86C9-41CC-88EE-7EBE2D30564A}" destId="{2286F7D6-7492-4383-8CBE-0F944DFD1D9C}" srcOrd="1" destOrd="0" presId="urn:microsoft.com/office/officeart/2005/8/layout/target3"/>
    <dgm:cxn modelId="{FE721756-B722-4DD1-938D-02B2D0C9B195}" srcId="{BDB6E246-5BFB-4E3D-9B6A-F8F88BFC9B88}" destId="{80C3BCD4-86C9-41CC-88EE-7EBE2D30564A}" srcOrd="0" destOrd="0" parTransId="{60674C64-A086-4200-BA99-849025B26D5E}" sibTransId="{6CD575BB-02D3-4DBF-B403-0F160683E2F9}"/>
    <dgm:cxn modelId="{1B1A1F29-EAF9-4B51-A867-34AD95F65B74}" type="presOf" srcId="{7281BF43-6813-4017-8CAD-CEEFC0C01DC5}" destId="{E9C8843C-2E4C-493A-9872-C4257DCFC306}" srcOrd="1" destOrd="0" presId="urn:microsoft.com/office/officeart/2005/8/layout/target3"/>
    <dgm:cxn modelId="{E886ACC3-EA8C-4C45-A03F-9EC6F3A4AB2C}" type="presOf" srcId="{80C3BCD4-86C9-41CC-88EE-7EBE2D30564A}" destId="{E5ABF8FD-4593-45A4-8392-B09EF16D1182}" srcOrd="0" destOrd="0" presId="urn:microsoft.com/office/officeart/2005/8/layout/target3"/>
    <dgm:cxn modelId="{9E1C75A3-2A2D-401B-94A5-3AEA7ED14BC8}" srcId="{BDB6E246-5BFB-4E3D-9B6A-F8F88BFC9B88}" destId="{7281BF43-6813-4017-8CAD-CEEFC0C01DC5}" srcOrd="1" destOrd="0" parTransId="{4847A82F-16CF-4B23-A3F5-34998E64B97A}" sibTransId="{4DEC41D7-3551-4528-87D2-91D1E8C5A3C2}"/>
    <dgm:cxn modelId="{E36CE6E7-7222-4E5F-A168-8E33FD05F2FE}" type="presOf" srcId="{C3D01D1B-4468-4FE2-9ABF-9184F3225B40}" destId="{99705C72-3807-4EC6-BB3C-733E3D4656A0}" srcOrd="1" destOrd="0" presId="urn:microsoft.com/office/officeart/2005/8/layout/target3"/>
    <dgm:cxn modelId="{6B540A73-FFD2-4A74-AC97-8FCFE046FF87}" type="presOf" srcId="{7281BF43-6813-4017-8CAD-CEEFC0C01DC5}" destId="{9ED608CE-CA81-42CB-9245-85CEC28C97AD}" srcOrd="0" destOrd="0" presId="urn:microsoft.com/office/officeart/2005/8/layout/target3"/>
    <dgm:cxn modelId="{CF9B1AE2-5950-4279-8310-33DFB88B783E}" type="presOf" srcId="{BDB6E246-5BFB-4E3D-9B6A-F8F88BFC9B88}" destId="{CE64D294-A834-47C4-9AA3-893DE0CCFBFE}" srcOrd="0" destOrd="0" presId="urn:microsoft.com/office/officeart/2005/8/layout/target3"/>
    <dgm:cxn modelId="{30C379D5-627A-405E-BD70-33C2FA764102}" type="presParOf" srcId="{CE64D294-A834-47C4-9AA3-893DE0CCFBFE}" destId="{A4AEAF5A-CF10-4623-83DA-B03F0ABC29F2}" srcOrd="0" destOrd="0" presId="urn:microsoft.com/office/officeart/2005/8/layout/target3"/>
    <dgm:cxn modelId="{D4483E55-2AFF-4FD8-B5B2-9031DB9D57D1}" type="presParOf" srcId="{CE64D294-A834-47C4-9AA3-893DE0CCFBFE}" destId="{62907B79-DEB3-408F-8762-DC8B5A6CD65B}" srcOrd="1" destOrd="0" presId="urn:microsoft.com/office/officeart/2005/8/layout/target3"/>
    <dgm:cxn modelId="{8441352E-BFDB-4F37-ACA3-6058C40C7CD6}" type="presParOf" srcId="{CE64D294-A834-47C4-9AA3-893DE0CCFBFE}" destId="{E5ABF8FD-4593-45A4-8392-B09EF16D1182}" srcOrd="2" destOrd="0" presId="urn:microsoft.com/office/officeart/2005/8/layout/target3"/>
    <dgm:cxn modelId="{2884F17E-761F-485C-B783-72DAEE3A365F}" type="presParOf" srcId="{CE64D294-A834-47C4-9AA3-893DE0CCFBFE}" destId="{8AFDC1D5-06D4-410C-BE9A-09A9A41955F2}" srcOrd="3" destOrd="0" presId="urn:microsoft.com/office/officeart/2005/8/layout/target3"/>
    <dgm:cxn modelId="{5BF7866B-F47B-48B8-AB44-3DA83DDEAB35}" type="presParOf" srcId="{CE64D294-A834-47C4-9AA3-893DE0CCFBFE}" destId="{32B4A56C-B2E9-41B5-AC08-095C23526D94}" srcOrd="4" destOrd="0" presId="urn:microsoft.com/office/officeart/2005/8/layout/target3"/>
    <dgm:cxn modelId="{85BB29A8-1D69-4528-8484-71F5427635AB}" type="presParOf" srcId="{CE64D294-A834-47C4-9AA3-893DE0CCFBFE}" destId="{9ED608CE-CA81-42CB-9245-85CEC28C97AD}" srcOrd="5" destOrd="0" presId="urn:microsoft.com/office/officeart/2005/8/layout/target3"/>
    <dgm:cxn modelId="{1F8E6888-F9BD-4FCD-AD17-5E77A56947C0}" type="presParOf" srcId="{CE64D294-A834-47C4-9AA3-893DE0CCFBFE}" destId="{76C20791-9DDF-4657-ACD0-7034C34E3477}" srcOrd="6" destOrd="0" presId="urn:microsoft.com/office/officeart/2005/8/layout/target3"/>
    <dgm:cxn modelId="{0228A534-A651-4505-8177-53566FB4A680}" type="presParOf" srcId="{CE64D294-A834-47C4-9AA3-893DE0CCFBFE}" destId="{A7D2D0BF-23A5-4B79-9945-ED86C5313670}" srcOrd="7" destOrd="0" presId="urn:microsoft.com/office/officeart/2005/8/layout/target3"/>
    <dgm:cxn modelId="{146C17F7-5D38-4802-9F46-8D0637A352BC}" type="presParOf" srcId="{CE64D294-A834-47C4-9AA3-893DE0CCFBFE}" destId="{4B895D0F-F9E3-42B9-A379-ABA4EB236011}" srcOrd="8" destOrd="0" presId="urn:microsoft.com/office/officeart/2005/8/layout/target3"/>
    <dgm:cxn modelId="{3A664759-D0B0-4032-8E24-F6E342B2AB95}" type="presParOf" srcId="{CE64D294-A834-47C4-9AA3-893DE0CCFBFE}" destId="{2286F7D6-7492-4383-8CBE-0F944DFD1D9C}" srcOrd="9" destOrd="0" presId="urn:microsoft.com/office/officeart/2005/8/layout/target3"/>
    <dgm:cxn modelId="{9F890B11-1C5E-4917-B7C4-D97E3C1E5829}" type="presParOf" srcId="{CE64D294-A834-47C4-9AA3-893DE0CCFBFE}" destId="{E9C8843C-2E4C-493A-9872-C4257DCFC306}" srcOrd="10" destOrd="0" presId="urn:microsoft.com/office/officeart/2005/8/layout/target3"/>
    <dgm:cxn modelId="{D0FD48DD-EA5D-4F22-A048-DBD46B81DD51}" type="presParOf" srcId="{CE64D294-A834-47C4-9AA3-893DE0CCFBFE}" destId="{99705C72-3807-4EC6-BB3C-733E3D4656A0}" srcOrd="11" destOrd="0" presId="urn:microsoft.com/office/officeart/2005/8/layout/target3"/>
  </dgm:cxnLst>
  <dgm:bg/>
  <dgm:whole/>
</dgm:dataModel>
</file>

<file path=ppt/diagrams/data3.xml><?xml version="1.0" encoding="utf-8"?>
<dgm:dataModel xmlns:dgm="http://schemas.openxmlformats.org/drawingml/2006/diagram" xmlns:a="http://schemas.openxmlformats.org/drawingml/2006/main">
  <dgm:ptLst>
    <dgm:pt modelId="{0665AEA3-BB5B-47DF-B4DE-2E24DA24F9C9}"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31BB1C6D-CE67-4C5A-8F9E-7D4E0C8B6F32}">
      <dgm:prSet/>
      <dgm:spPr/>
      <dgm:t>
        <a:bodyPr/>
        <a:lstStyle/>
        <a:p>
          <a:pPr algn="just" rtl="0"/>
          <a:r>
            <a:rPr lang="fr-FR" dirty="0" smtClean="0"/>
            <a:t>La programmation linéaire a été introduite pour la première fois par Leonid </a:t>
          </a:r>
          <a:r>
            <a:rPr lang="fr-FR" dirty="0" err="1" smtClean="0"/>
            <a:t>Kantorovich</a:t>
          </a:r>
          <a:r>
            <a:rPr lang="fr-FR" dirty="0" smtClean="0"/>
            <a:t> en 1939. </a:t>
          </a:r>
          <a:endParaRPr lang="en-GB" dirty="0"/>
        </a:p>
      </dgm:t>
    </dgm:pt>
    <dgm:pt modelId="{4FBA9C3A-6D95-4267-A8C4-BCBB419AE092}" type="parTrans" cxnId="{6C095DB0-70E8-48F5-9501-72DF6DA3A827}">
      <dgm:prSet/>
      <dgm:spPr/>
      <dgm:t>
        <a:bodyPr/>
        <a:lstStyle/>
        <a:p>
          <a:endParaRPr lang="fr-FR"/>
        </a:p>
      </dgm:t>
    </dgm:pt>
    <dgm:pt modelId="{89D04218-9148-47FE-BA46-06DED8DD9D6A}" type="sibTrans" cxnId="{6C095DB0-70E8-48F5-9501-72DF6DA3A827}">
      <dgm:prSet/>
      <dgm:spPr/>
      <dgm:t>
        <a:bodyPr/>
        <a:lstStyle/>
        <a:p>
          <a:endParaRPr lang="fr-FR"/>
        </a:p>
      </dgm:t>
    </dgm:pt>
    <dgm:pt modelId="{587D19D5-F9AF-4B82-A8FC-59B3922C44F9}">
      <dgm:prSet/>
      <dgm:spPr/>
      <dgm:t>
        <a:bodyPr/>
        <a:lstStyle/>
        <a:p>
          <a:pPr algn="just" rtl="0"/>
          <a:r>
            <a:rPr lang="fr-FR" dirty="0" smtClean="0"/>
            <a:t>Il a développé les premiers problèmes de programmation linéaire qui ont été utilisés par l'armée pendant la Seconde Guerre mondiale afin de réduire les dépenses.</a:t>
          </a:r>
          <a:endParaRPr lang="en-GB" dirty="0"/>
        </a:p>
      </dgm:t>
    </dgm:pt>
    <dgm:pt modelId="{CA6794A9-33F6-4232-9FB3-37346BA8BF00}" type="parTrans" cxnId="{535C7704-E3D2-47D0-AD78-DEB7D3951EA0}">
      <dgm:prSet/>
      <dgm:spPr/>
      <dgm:t>
        <a:bodyPr/>
        <a:lstStyle/>
        <a:p>
          <a:endParaRPr lang="fr-FR"/>
        </a:p>
      </dgm:t>
    </dgm:pt>
    <dgm:pt modelId="{3E2E3560-7ABC-4A5C-A021-CD600D39D1D3}" type="sibTrans" cxnId="{535C7704-E3D2-47D0-AD78-DEB7D3951EA0}">
      <dgm:prSet/>
      <dgm:spPr/>
      <dgm:t>
        <a:bodyPr/>
        <a:lstStyle/>
        <a:p>
          <a:endParaRPr lang="fr-FR"/>
        </a:p>
      </dgm:t>
    </dgm:pt>
    <dgm:pt modelId="{94248681-1030-4A79-B32B-DD15CA4BEAB5}">
      <dgm:prSet/>
      <dgm:spPr/>
      <dgm:t>
        <a:bodyPr/>
        <a:lstStyle/>
        <a:p>
          <a:pPr rtl="0"/>
          <a:r>
            <a:rPr lang="fr-FR" dirty="0" smtClean="0"/>
            <a:t>La méthode était un secret en raison de son utilisation dans les stratégies de temps de guerre.</a:t>
          </a:r>
          <a:endParaRPr lang="en-GB" dirty="0"/>
        </a:p>
      </dgm:t>
    </dgm:pt>
    <dgm:pt modelId="{147802CF-3E74-4CBE-B804-9EB573E5FCB8}" type="parTrans" cxnId="{00EF91DE-88D1-476C-A3CD-9D410BE58883}">
      <dgm:prSet/>
      <dgm:spPr/>
      <dgm:t>
        <a:bodyPr/>
        <a:lstStyle/>
        <a:p>
          <a:endParaRPr lang="fr-FR"/>
        </a:p>
      </dgm:t>
    </dgm:pt>
    <dgm:pt modelId="{36FB3707-0147-4561-ABEB-31F724337D94}" type="sibTrans" cxnId="{00EF91DE-88D1-476C-A3CD-9D410BE58883}">
      <dgm:prSet/>
      <dgm:spPr/>
      <dgm:t>
        <a:bodyPr/>
        <a:lstStyle/>
        <a:p>
          <a:endParaRPr lang="fr-FR"/>
        </a:p>
      </dgm:t>
    </dgm:pt>
    <dgm:pt modelId="{906C0AF0-297B-4329-B021-7819500478A7}" type="pres">
      <dgm:prSet presAssocID="{0665AEA3-BB5B-47DF-B4DE-2E24DA24F9C9}" presName="Name0" presStyleCnt="0">
        <dgm:presLayoutVars>
          <dgm:chMax val="7"/>
          <dgm:dir/>
          <dgm:animLvl val="lvl"/>
          <dgm:resizeHandles val="exact"/>
        </dgm:presLayoutVars>
      </dgm:prSet>
      <dgm:spPr/>
      <dgm:t>
        <a:bodyPr/>
        <a:lstStyle/>
        <a:p>
          <a:endParaRPr lang="fr-FR"/>
        </a:p>
      </dgm:t>
    </dgm:pt>
    <dgm:pt modelId="{C3EC1F52-3924-47BA-85F4-20F9388B8F77}" type="pres">
      <dgm:prSet presAssocID="{31BB1C6D-CE67-4C5A-8F9E-7D4E0C8B6F32}" presName="circle1" presStyleLbl="node1" presStyleIdx="0" presStyleCnt="3"/>
      <dgm:spPr/>
    </dgm:pt>
    <dgm:pt modelId="{16CEE3A5-1FC3-4374-806B-C674334246E3}" type="pres">
      <dgm:prSet presAssocID="{31BB1C6D-CE67-4C5A-8F9E-7D4E0C8B6F32}" presName="space" presStyleCnt="0"/>
      <dgm:spPr/>
    </dgm:pt>
    <dgm:pt modelId="{AA320A85-1F35-477B-94AA-1B821307E1DC}" type="pres">
      <dgm:prSet presAssocID="{31BB1C6D-CE67-4C5A-8F9E-7D4E0C8B6F32}" presName="rect1" presStyleLbl="alignAcc1" presStyleIdx="0" presStyleCnt="3"/>
      <dgm:spPr/>
      <dgm:t>
        <a:bodyPr/>
        <a:lstStyle/>
        <a:p>
          <a:endParaRPr lang="fr-FR"/>
        </a:p>
      </dgm:t>
    </dgm:pt>
    <dgm:pt modelId="{56F3EDEE-C9C0-4DB3-96F9-53471B7E300B}" type="pres">
      <dgm:prSet presAssocID="{587D19D5-F9AF-4B82-A8FC-59B3922C44F9}" presName="vertSpace2" presStyleLbl="node1" presStyleIdx="0" presStyleCnt="3"/>
      <dgm:spPr/>
    </dgm:pt>
    <dgm:pt modelId="{7D60F57E-3881-4162-A541-8E2F716BAB2A}" type="pres">
      <dgm:prSet presAssocID="{587D19D5-F9AF-4B82-A8FC-59B3922C44F9}" presName="circle2" presStyleLbl="node1" presStyleIdx="1" presStyleCnt="3"/>
      <dgm:spPr/>
    </dgm:pt>
    <dgm:pt modelId="{E094C7EC-6286-4029-8B7A-EBC078945562}" type="pres">
      <dgm:prSet presAssocID="{587D19D5-F9AF-4B82-A8FC-59B3922C44F9}" presName="rect2" presStyleLbl="alignAcc1" presStyleIdx="1" presStyleCnt="3"/>
      <dgm:spPr/>
      <dgm:t>
        <a:bodyPr/>
        <a:lstStyle/>
        <a:p>
          <a:endParaRPr lang="fr-FR"/>
        </a:p>
      </dgm:t>
    </dgm:pt>
    <dgm:pt modelId="{7185B482-7135-4880-B5C8-702AC6FB5F27}" type="pres">
      <dgm:prSet presAssocID="{94248681-1030-4A79-B32B-DD15CA4BEAB5}" presName="vertSpace3" presStyleLbl="node1" presStyleIdx="1" presStyleCnt="3"/>
      <dgm:spPr/>
    </dgm:pt>
    <dgm:pt modelId="{723E6EBA-2FCC-4204-8928-5E6267DDDC01}" type="pres">
      <dgm:prSet presAssocID="{94248681-1030-4A79-B32B-DD15CA4BEAB5}" presName="circle3" presStyleLbl="node1" presStyleIdx="2" presStyleCnt="3"/>
      <dgm:spPr/>
    </dgm:pt>
    <dgm:pt modelId="{6FEE53C2-E109-41A2-941F-167D701E005F}" type="pres">
      <dgm:prSet presAssocID="{94248681-1030-4A79-B32B-DD15CA4BEAB5}" presName="rect3" presStyleLbl="alignAcc1" presStyleIdx="2" presStyleCnt="3"/>
      <dgm:spPr/>
      <dgm:t>
        <a:bodyPr/>
        <a:lstStyle/>
        <a:p>
          <a:endParaRPr lang="fr-FR"/>
        </a:p>
      </dgm:t>
    </dgm:pt>
    <dgm:pt modelId="{85A2E2BC-9078-4E78-971D-487BC495ADE1}" type="pres">
      <dgm:prSet presAssocID="{31BB1C6D-CE67-4C5A-8F9E-7D4E0C8B6F32}" presName="rect1ParTxNoCh" presStyleLbl="alignAcc1" presStyleIdx="2" presStyleCnt="3">
        <dgm:presLayoutVars>
          <dgm:chMax val="1"/>
          <dgm:bulletEnabled val="1"/>
        </dgm:presLayoutVars>
      </dgm:prSet>
      <dgm:spPr/>
      <dgm:t>
        <a:bodyPr/>
        <a:lstStyle/>
        <a:p>
          <a:endParaRPr lang="fr-FR"/>
        </a:p>
      </dgm:t>
    </dgm:pt>
    <dgm:pt modelId="{64945313-1904-4B43-B2AB-32840CCCCAF9}" type="pres">
      <dgm:prSet presAssocID="{587D19D5-F9AF-4B82-A8FC-59B3922C44F9}" presName="rect2ParTxNoCh" presStyleLbl="alignAcc1" presStyleIdx="2" presStyleCnt="3">
        <dgm:presLayoutVars>
          <dgm:chMax val="1"/>
          <dgm:bulletEnabled val="1"/>
        </dgm:presLayoutVars>
      </dgm:prSet>
      <dgm:spPr/>
      <dgm:t>
        <a:bodyPr/>
        <a:lstStyle/>
        <a:p>
          <a:endParaRPr lang="fr-FR"/>
        </a:p>
      </dgm:t>
    </dgm:pt>
    <dgm:pt modelId="{917D3C7F-E878-42B0-AAE7-976226A2E540}" type="pres">
      <dgm:prSet presAssocID="{94248681-1030-4A79-B32B-DD15CA4BEAB5}" presName="rect3ParTxNoCh" presStyleLbl="alignAcc1" presStyleIdx="2" presStyleCnt="3">
        <dgm:presLayoutVars>
          <dgm:chMax val="1"/>
          <dgm:bulletEnabled val="1"/>
        </dgm:presLayoutVars>
      </dgm:prSet>
      <dgm:spPr/>
      <dgm:t>
        <a:bodyPr/>
        <a:lstStyle/>
        <a:p>
          <a:endParaRPr lang="fr-FR"/>
        </a:p>
      </dgm:t>
    </dgm:pt>
  </dgm:ptLst>
  <dgm:cxnLst>
    <dgm:cxn modelId="{D7257782-5C0F-4102-AA33-F9E087E73711}" type="presOf" srcId="{31BB1C6D-CE67-4C5A-8F9E-7D4E0C8B6F32}" destId="{AA320A85-1F35-477B-94AA-1B821307E1DC}" srcOrd="0" destOrd="0" presId="urn:microsoft.com/office/officeart/2005/8/layout/target3"/>
    <dgm:cxn modelId="{EF44ED17-6A71-4988-8D4D-553ABDC55C06}" type="presOf" srcId="{94248681-1030-4A79-B32B-DD15CA4BEAB5}" destId="{6FEE53C2-E109-41A2-941F-167D701E005F}" srcOrd="0" destOrd="0" presId="urn:microsoft.com/office/officeart/2005/8/layout/target3"/>
    <dgm:cxn modelId="{00EF91DE-88D1-476C-A3CD-9D410BE58883}" srcId="{0665AEA3-BB5B-47DF-B4DE-2E24DA24F9C9}" destId="{94248681-1030-4A79-B32B-DD15CA4BEAB5}" srcOrd="2" destOrd="0" parTransId="{147802CF-3E74-4CBE-B804-9EB573E5FCB8}" sibTransId="{36FB3707-0147-4561-ABEB-31F724337D94}"/>
    <dgm:cxn modelId="{6C095DB0-70E8-48F5-9501-72DF6DA3A827}" srcId="{0665AEA3-BB5B-47DF-B4DE-2E24DA24F9C9}" destId="{31BB1C6D-CE67-4C5A-8F9E-7D4E0C8B6F32}" srcOrd="0" destOrd="0" parTransId="{4FBA9C3A-6D95-4267-A8C4-BCBB419AE092}" sibTransId="{89D04218-9148-47FE-BA46-06DED8DD9D6A}"/>
    <dgm:cxn modelId="{535C7704-E3D2-47D0-AD78-DEB7D3951EA0}" srcId="{0665AEA3-BB5B-47DF-B4DE-2E24DA24F9C9}" destId="{587D19D5-F9AF-4B82-A8FC-59B3922C44F9}" srcOrd="1" destOrd="0" parTransId="{CA6794A9-33F6-4232-9FB3-37346BA8BF00}" sibTransId="{3E2E3560-7ABC-4A5C-A021-CD600D39D1D3}"/>
    <dgm:cxn modelId="{5DFB034F-286C-44CB-82FB-D29205AFC820}" type="presOf" srcId="{31BB1C6D-CE67-4C5A-8F9E-7D4E0C8B6F32}" destId="{85A2E2BC-9078-4E78-971D-487BC495ADE1}" srcOrd="1" destOrd="0" presId="urn:microsoft.com/office/officeart/2005/8/layout/target3"/>
    <dgm:cxn modelId="{CB73B593-A7FB-4603-BA20-F4B8D01BA16F}" type="presOf" srcId="{587D19D5-F9AF-4B82-A8FC-59B3922C44F9}" destId="{E094C7EC-6286-4029-8B7A-EBC078945562}" srcOrd="0" destOrd="0" presId="urn:microsoft.com/office/officeart/2005/8/layout/target3"/>
    <dgm:cxn modelId="{F0B28DF8-4CB9-4A93-9F25-5E44CA353BD2}" type="presOf" srcId="{94248681-1030-4A79-B32B-DD15CA4BEAB5}" destId="{917D3C7F-E878-42B0-AAE7-976226A2E540}" srcOrd="1" destOrd="0" presId="urn:microsoft.com/office/officeart/2005/8/layout/target3"/>
    <dgm:cxn modelId="{70196A23-913C-4C91-B2F5-5E4310052465}" type="presOf" srcId="{0665AEA3-BB5B-47DF-B4DE-2E24DA24F9C9}" destId="{906C0AF0-297B-4329-B021-7819500478A7}" srcOrd="0" destOrd="0" presId="urn:microsoft.com/office/officeart/2005/8/layout/target3"/>
    <dgm:cxn modelId="{820A70F6-8621-4458-BB42-02870FD13DED}" type="presOf" srcId="{587D19D5-F9AF-4B82-A8FC-59B3922C44F9}" destId="{64945313-1904-4B43-B2AB-32840CCCCAF9}" srcOrd="1" destOrd="0" presId="urn:microsoft.com/office/officeart/2005/8/layout/target3"/>
    <dgm:cxn modelId="{7ED84F62-9257-453E-86BF-AA9E83E03F2D}" type="presParOf" srcId="{906C0AF0-297B-4329-B021-7819500478A7}" destId="{C3EC1F52-3924-47BA-85F4-20F9388B8F77}" srcOrd="0" destOrd="0" presId="urn:microsoft.com/office/officeart/2005/8/layout/target3"/>
    <dgm:cxn modelId="{B368D2DF-E147-4A8E-8146-0133E2B000F1}" type="presParOf" srcId="{906C0AF0-297B-4329-B021-7819500478A7}" destId="{16CEE3A5-1FC3-4374-806B-C674334246E3}" srcOrd="1" destOrd="0" presId="urn:microsoft.com/office/officeart/2005/8/layout/target3"/>
    <dgm:cxn modelId="{1FC64EB7-1D68-4388-B497-152CC294D19C}" type="presParOf" srcId="{906C0AF0-297B-4329-B021-7819500478A7}" destId="{AA320A85-1F35-477B-94AA-1B821307E1DC}" srcOrd="2" destOrd="0" presId="urn:microsoft.com/office/officeart/2005/8/layout/target3"/>
    <dgm:cxn modelId="{A5FF62D6-9954-4D83-B393-C32561E176DE}" type="presParOf" srcId="{906C0AF0-297B-4329-B021-7819500478A7}" destId="{56F3EDEE-C9C0-4DB3-96F9-53471B7E300B}" srcOrd="3" destOrd="0" presId="urn:microsoft.com/office/officeart/2005/8/layout/target3"/>
    <dgm:cxn modelId="{3BF93525-D3E6-4B4D-88EE-606162C6F727}" type="presParOf" srcId="{906C0AF0-297B-4329-B021-7819500478A7}" destId="{7D60F57E-3881-4162-A541-8E2F716BAB2A}" srcOrd="4" destOrd="0" presId="urn:microsoft.com/office/officeart/2005/8/layout/target3"/>
    <dgm:cxn modelId="{F6375076-9B40-474C-94D8-C919625FF362}" type="presParOf" srcId="{906C0AF0-297B-4329-B021-7819500478A7}" destId="{E094C7EC-6286-4029-8B7A-EBC078945562}" srcOrd="5" destOrd="0" presId="urn:microsoft.com/office/officeart/2005/8/layout/target3"/>
    <dgm:cxn modelId="{5C2E330B-73BD-453C-B369-969D894BC82F}" type="presParOf" srcId="{906C0AF0-297B-4329-B021-7819500478A7}" destId="{7185B482-7135-4880-B5C8-702AC6FB5F27}" srcOrd="6" destOrd="0" presId="urn:microsoft.com/office/officeart/2005/8/layout/target3"/>
    <dgm:cxn modelId="{4A187E9D-5F44-43CB-AAED-02E8080DD00B}" type="presParOf" srcId="{906C0AF0-297B-4329-B021-7819500478A7}" destId="{723E6EBA-2FCC-4204-8928-5E6267DDDC01}" srcOrd="7" destOrd="0" presId="urn:microsoft.com/office/officeart/2005/8/layout/target3"/>
    <dgm:cxn modelId="{0764E058-F66E-4067-84CD-B3075E0FE4AF}" type="presParOf" srcId="{906C0AF0-297B-4329-B021-7819500478A7}" destId="{6FEE53C2-E109-41A2-941F-167D701E005F}" srcOrd="8" destOrd="0" presId="urn:microsoft.com/office/officeart/2005/8/layout/target3"/>
    <dgm:cxn modelId="{D054AC90-34B8-48F6-B990-CE5989394C0B}" type="presParOf" srcId="{906C0AF0-297B-4329-B021-7819500478A7}" destId="{85A2E2BC-9078-4E78-971D-487BC495ADE1}" srcOrd="9" destOrd="0" presId="urn:microsoft.com/office/officeart/2005/8/layout/target3"/>
    <dgm:cxn modelId="{D1DCA71C-9EA1-4A73-8D59-F8FA92D3873C}" type="presParOf" srcId="{906C0AF0-297B-4329-B021-7819500478A7}" destId="{64945313-1904-4B43-B2AB-32840CCCCAF9}" srcOrd="10" destOrd="0" presId="urn:microsoft.com/office/officeart/2005/8/layout/target3"/>
    <dgm:cxn modelId="{5C98552E-D6D4-4DAB-ACB9-B936C762380B}" type="presParOf" srcId="{906C0AF0-297B-4329-B021-7819500478A7}" destId="{917D3C7F-E878-42B0-AAE7-976226A2E540}" srcOrd="11"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083D9A6-5562-482F-9922-B014499881B1}"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99809E24-5061-46BA-8962-C54369B6B014}">
      <dgm:prSet/>
      <dgm:spPr/>
      <dgm:t>
        <a:bodyPr/>
        <a:lstStyle/>
        <a:p>
          <a:pPr algn="just" rtl="0"/>
          <a:r>
            <a:rPr lang="fr-FR" dirty="0" smtClean="0"/>
            <a:t>Cet algorithme (l’algorithme simplexe) a été implémenté sur les premiers ordinateurs.</a:t>
          </a:r>
          <a:endParaRPr lang="en-GB" dirty="0"/>
        </a:p>
      </dgm:t>
    </dgm:pt>
    <dgm:pt modelId="{653A4A21-6DDE-44CA-89E7-FB4212AFF82B}" type="parTrans" cxnId="{82D03202-A526-4A56-A972-A8F101051561}">
      <dgm:prSet/>
      <dgm:spPr/>
      <dgm:t>
        <a:bodyPr/>
        <a:lstStyle/>
        <a:p>
          <a:endParaRPr lang="fr-FR"/>
        </a:p>
      </dgm:t>
    </dgm:pt>
    <dgm:pt modelId="{65951344-A978-4BDA-984F-5B6EF48CC960}" type="sibTrans" cxnId="{82D03202-A526-4A56-A972-A8F101051561}">
      <dgm:prSet/>
      <dgm:spPr/>
      <dgm:t>
        <a:bodyPr/>
        <a:lstStyle/>
        <a:p>
          <a:endParaRPr lang="fr-FR"/>
        </a:p>
      </dgm:t>
    </dgm:pt>
    <dgm:pt modelId="{F0E0FE90-CB51-4482-92F3-16B1F92E3D84}">
      <dgm:prSet/>
      <dgm:spPr/>
      <dgm:t>
        <a:bodyPr/>
        <a:lstStyle/>
        <a:p>
          <a:pPr algn="just" rtl="0"/>
          <a:r>
            <a:rPr lang="fr-FR" dirty="0" smtClean="0"/>
            <a:t>En 1947,  George B. Dantzig a publié la méthode simplexe tandis que John </a:t>
          </a:r>
          <a:r>
            <a:rPr lang="fr-FR" dirty="0" err="1" smtClean="0"/>
            <a:t>von</a:t>
          </a:r>
          <a:r>
            <a:rPr lang="fr-FR" dirty="0" smtClean="0"/>
            <a:t> </a:t>
          </a:r>
          <a:r>
            <a:rPr lang="fr-FR" dirty="0" err="1" smtClean="0"/>
            <a:t>Neuman</a:t>
          </a:r>
          <a:r>
            <a:rPr lang="fr-FR" dirty="0" smtClean="0"/>
            <a:t> a développé la théorie de la dualité.</a:t>
          </a:r>
          <a:endParaRPr lang="en-GB" dirty="0"/>
        </a:p>
      </dgm:t>
    </dgm:pt>
    <dgm:pt modelId="{DF9B1F2E-2BE9-4AAC-9475-D8EA52EE9E37}" type="sibTrans" cxnId="{7B59F6DD-7627-4822-969F-826440AFEAFE}">
      <dgm:prSet/>
      <dgm:spPr/>
      <dgm:t>
        <a:bodyPr/>
        <a:lstStyle/>
        <a:p>
          <a:endParaRPr lang="fr-FR"/>
        </a:p>
      </dgm:t>
    </dgm:pt>
    <dgm:pt modelId="{CBCFB941-C815-4C8D-8A02-CB9EC6EAFE25}" type="parTrans" cxnId="{7B59F6DD-7627-4822-969F-826440AFEAFE}">
      <dgm:prSet/>
      <dgm:spPr/>
      <dgm:t>
        <a:bodyPr/>
        <a:lstStyle/>
        <a:p>
          <a:endParaRPr lang="fr-FR"/>
        </a:p>
      </dgm:t>
    </dgm:pt>
    <dgm:pt modelId="{CE87DDC4-24BD-45F8-867B-525ADD2152E9}" type="pres">
      <dgm:prSet presAssocID="{A083D9A6-5562-482F-9922-B014499881B1}" presName="Name0" presStyleCnt="0">
        <dgm:presLayoutVars>
          <dgm:chMax val="7"/>
          <dgm:dir/>
          <dgm:animLvl val="lvl"/>
          <dgm:resizeHandles val="exact"/>
        </dgm:presLayoutVars>
      </dgm:prSet>
      <dgm:spPr/>
      <dgm:t>
        <a:bodyPr/>
        <a:lstStyle/>
        <a:p>
          <a:endParaRPr lang="fr-FR"/>
        </a:p>
      </dgm:t>
    </dgm:pt>
    <dgm:pt modelId="{C7B1B766-E866-4673-92FF-F0BC4ACF246D}" type="pres">
      <dgm:prSet presAssocID="{F0E0FE90-CB51-4482-92F3-16B1F92E3D84}" presName="circle1" presStyleLbl="node1" presStyleIdx="0" presStyleCnt="2"/>
      <dgm:spPr/>
    </dgm:pt>
    <dgm:pt modelId="{F6928DEB-BBB1-48B4-88C5-7E8309F023D2}" type="pres">
      <dgm:prSet presAssocID="{F0E0FE90-CB51-4482-92F3-16B1F92E3D84}" presName="space" presStyleCnt="0"/>
      <dgm:spPr/>
    </dgm:pt>
    <dgm:pt modelId="{99273ECD-8F2B-4096-AE01-9A980C685157}" type="pres">
      <dgm:prSet presAssocID="{F0E0FE90-CB51-4482-92F3-16B1F92E3D84}" presName="rect1" presStyleLbl="alignAcc1" presStyleIdx="0" presStyleCnt="2"/>
      <dgm:spPr/>
      <dgm:t>
        <a:bodyPr/>
        <a:lstStyle/>
        <a:p>
          <a:endParaRPr lang="fr-FR"/>
        </a:p>
      </dgm:t>
    </dgm:pt>
    <dgm:pt modelId="{9799C428-B8DD-41D5-9DD4-10FEF43F8212}" type="pres">
      <dgm:prSet presAssocID="{99809E24-5061-46BA-8962-C54369B6B014}" presName="vertSpace2" presStyleLbl="node1" presStyleIdx="0" presStyleCnt="2"/>
      <dgm:spPr/>
    </dgm:pt>
    <dgm:pt modelId="{5B9DFB31-E91B-47A1-8427-311834B022B5}" type="pres">
      <dgm:prSet presAssocID="{99809E24-5061-46BA-8962-C54369B6B014}" presName="circle2" presStyleLbl="node1" presStyleIdx="1" presStyleCnt="2"/>
      <dgm:spPr/>
    </dgm:pt>
    <dgm:pt modelId="{B1B6AF79-5215-404C-9891-24DA963DAAC6}" type="pres">
      <dgm:prSet presAssocID="{99809E24-5061-46BA-8962-C54369B6B014}" presName="rect2" presStyleLbl="alignAcc1" presStyleIdx="1" presStyleCnt="2"/>
      <dgm:spPr/>
      <dgm:t>
        <a:bodyPr/>
        <a:lstStyle/>
        <a:p>
          <a:endParaRPr lang="fr-FR"/>
        </a:p>
      </dgm:t>
    </dgm:pt>
    <dgm:pt modelId="{91F6D091-EF50-4592-A817-55FC340B7E2F}" type="pres">
      <dgm:prSet presAssocID="{F0E0FE90-CB51-4482-92F3-16B1F92E3D84}" presName="rect1ParTxNoCh" presStyleLbl="alignAcc1" presStyleIdx="1" presStyleCnt="2">
        <dgm:presLayoutVars>
          <dgm:chMax val="1"/>
          <dgm:bulletEnabled val="1"/>
        </dgm:presLayoutVars>
      </dgm:prSet>
      <dgm:spPr/>
      <dgm:t>
        <a:bodyPr/>
        <a:lstStyle/>
        <a:p>
          <a:endParaRPr lang="fr-FR"/>
        </a:p>
      </dgm:t>
    </dgm:pt>
    <dgm:pt modelId="{493113C8-12E0-4F6F-9827-EB660C158FE5}" type="pres">
      <dgm:prSet presAssocID="{99809E24-5061-46BA-8962-C54369B6B014}" presName="rect2ParTxNoCh" presStyleLbl="alignAcc1" presStyleIdx="1" presStyleCnt="2">
        <dgm:presLayoutVars>
          <dgm:chMax val="1"/>
          <dgm:bulletEnabled val="1"/>
        </dgm:presLayoutVars>
      </dgm:prSet>
      <dgm:spPr/>
      <dgm:t>
        <a:bodyPr/>
        <a:lstStyle/>
        <a:p>
          <a:endParaRPr lang="fr-FR"/>
        </a:p>
      </dgm:t>
    </dgm:pt>
  </dgm:ptLst>
  <dgm:cxnLst>
    <dgm:cxn modelId="{FB1EE3D0-F5FF-4497-ABF9-DCF2226DCD58}" type="presOf" srcId="{F0E0FE90-CB51-4482-92F3-16B1F92E3D84}" destId="{91F6D091-EF50-4592-A817-55FC340B7E2F}" srcOrd="1" destOrd="0" presId="urn:microsoft.com/office/officeart/2005/8/layout/target3"/>
    <dgm:cxn modelId="{A584CFE1-3F5F-4593-A942-3269CBC0EBEE}" type="presOf" srcId="{A083D9A6-5562-482F-9922-B014499881B1}" destId="{CE87DDC4-24BD-45F8-867B-525ADD2152E9}" srcOrd="0" destOrd="0" presId="urn:microsoft.com/office/officeart/2005/8/layout/target3"/>
    <dgm:cxn modelId="{25F480AE-3373-42BB-8FEE-08B7F4638BB8}" type="presOf" srcId="{99809E24-5061-46BA-8962-C54369B6B014}" destId="{B1B6AF79-5215-404C-9891-24DA963DAAC6}" srcOrd="0" destOrd="0" presId="urn:microsoft.com/office/officeart/2005/8/layout/target3"/>
    <dgm:cxn modelId="{A495B8D9-390C-4F46-8956-E7F9CFCD99AF}" type="presOf" srcId="{99809E24-5061-46BA-8962-C54369B6B014}" destId="{493113C8-12E0-4F6F-9827-EB660C158FE5}" srcOrd="1" destOrd="0" presId="urn:microsoft.com/office/officeart/2005/8/layout/target3"/>
    <dgm:cxn modelId="{1343A44F-6025-42AD-9C3E-00D3672E61F2}" type="presOf" srcId="{F0E0FE90-CB51-4482-92F3-16B1F92E3D84}" destId="{99273ECD-8F2B-4096-AE01-9A980C685157}" srcOrd="0" destOrd="0" presId="urn:microsoft.com/office/officeart/2005/8/layout/target3"/>
    <dgm:cxn modelId="{82D03202-A526-4A56-A972-A8F101051561}" srcId="{A083D9A6-5562-482F-9922-B014499881B1}" destId="{99809E24-5061-46BA-8962-C54369B6B014}" srcOrd="1" destOrd="0" parTransId="{653A4A21-6DDE-44CA-89E7-FB4212AFF82B}" sibTransId="{65951344-A978-4BDA-984F-5B6EF48CC960}"/>
    <dgm:cxn modelId="{7B59F6DD-7627-4822-969F-826440AFEAFE}" srcId="{A083D9A6-5562-482F-9922-B014499881B1}" destId="{F0E0FE90-CB51-4482-92F3-16B1F92E3D84}" srcOrd="0" destOrd="0" parTransId="{CBCFB941-C815-4C8D-8A02-CB9EC6EAFE25}" sibTransId="{DF9B1F2E-2BE9-4AAC-9475-D8EA52EE9E37}"/>
    <dgm:cxn modelId="{171FB1A6-CC89-410B-962D-2EF988685DB3}" type="presParOf" srcId="{CE87DDC4-24BD-45F8-867B-525ADD2152E9}" destId="{C7B1B766-E866-4673-92FF-F0BC4ACF246D}" srcOrd="0" destOrd="0" presId="urn:microsoft.com/office/officeart/2005/8/layout/target3"/>
    <dgm:cxn modelId="{E8AAB9CB-9968-4158-8D50-F6B8D0E139DD}" type="presParOf" srcId="{CE87DDC4-24BD-45F8-867B-525ADD2152E9}" destId="{F6928DEB-BBB1-48B4-88C5-7E8309F023D2}" srcOrd="1" destOrd="0" presId="urn:microsoft.com/office/officeart/2005/8/layout/target3"/>
    <dgm:cxn modelId="{E1F97AA5-2D23-4F8A-A37D-F48726DA79D9}" type="presParOf" srcId="{CE87DDC4-24BD-45F8-867B-525ADD2152E9}" destId="{99273ECD-8F2B-4096-AE01-9A980C685157}" srcOrd="2" destOrd="0" presId="urn:microsoft.com/office/officeart/2005/8/layout/target3"/>
    <dgm:cxn modelId="{8A6E212A-D548-41E5-BA45-AB19B96C29CB}" type="presParOf" srcId="{CE87DDC4-24BD-45F8-867B-525ADD2152E9}" destId="{9799C428-B8DD-41D5-9DD4-10FEF43F8212}" srcOrd="3" destOrd="0" presId="urn:microsoft.com/office/officeart/2005/8/layout/target3"/>
    <dgm:cxn modelId="{79D671E3-7616-4F23-84DD-B98C30134848}" type="presParOf" srcId="{CE87DDC4-24BD-45F8-867B-525ADD2152E9}" destId="{5B9DFB31-E91B-47A1-8427-311834B022B5}" srcOrd="4" destOrd="0" presId="urn:microsoft.com/office/officeart/2005/8/layout/target3"/>
    <dgm:cxn modelId="{BEA09006-A4E1-4E2B-9C6D-DA54EABB885C}" type="presParOf" srcId="{CE87DDC4-24BD-45F8-867B-525ADD2152E9}" destId="{B1B6AF79-5215-404C-9891-24DA963DAAC6}" srcOrd="5" destOrd="0" presId="urn:microsoft.com/office/officeart/2005/8/layout/target3"/>
    <dgm:cxn modelId="{639DDDBE-DAEC-4A83-8C5E-26434373E092}" type="presParOf" srcId="{CE87DDC4-24BD-45F8-867B-525ADD2152E9}" destId="{91F6D091-EF50-4592-A817-55FC340B7E2F}" srcOrd="6" destOrd="0" presId="urn:microsoft.com/office/officeart/2005/8/layout/target3"/>
    <dgm:cxn modelId="{4F085701-C24E-4962-9016-745F2244D057}" type="presParOf" srcId="{CE87DDC4-24BD-45F8-867B-525ADD2152E9}" destId="{493113C8-12E0-4F6F-9827-EB660C158FE5}" srcOrd="7"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0C0844E-D9B9-41B7-A512-3FA15EBE3A05}"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85C98400-301F-4709-A6B1-66F4DB5BE504}">
      <dgm:prSet/>
      <dgm:spPr/>
      <dgm:t>
        <a:bodyPr/>
        <a:lstStyle/>
        <a:p>
          <a:pPr algn="just" rtl="0"/>
          <a:r>
            <a:rPr lang="fr-FR" dirty="0" smtClean="0"/>
            <a:t>Après la Seconde Guerre mondiale, de nombreuses industries ont commencé à adopter la programmation linéaire pour l’ optimisation de leurs plans de fabrication .</a:t>
          </a:r>
          <a:endParaRPr lang="en-GB" dirty="0"/>
        </a:p>
      </dgm:t>
    </dgm:pt>
    <dgm:pt modelId="{A7437FC6-DD32-43BF-892A-91C0D69F84C1}" type="parTrans" cxnId="{6731F010-F77E-44B9-A986-E0527D7C9CA2}">
      <dgm:prSet/>
      <dgm:spPr/>
      <dgm:t>
        <a:bodyPr/>
        <a:lstStyle/>
        <a:p>
          <a:endParaRPr lang="fr-FR"/>
        </a:p>
      </dgm:t>
    </dgm:pt>
    <dgm:pt modelId="{E7160C8B-2C2E-4842-9B32-74C9B84D2479}" type="sibTrans" cxnId="{6731F010-F77E-44B9-A986-E0527D7C9CA2}">
      <dgm:prSet/>
      <dgm:spPr/>
      <dgm:t>
        <a:bodyPr/>
        <a:lstStyle/>
        <a:p>
          <a:endParaRPr lang="fr-FR"/>
        </a:p>
      </dgm:t>
    </dgm:pt>
    <dgm:pt modelId="{02C3CF16-1E7A-489C-B840-E968A245F029}">
      <dgm:prSet/>
      <dgm:spPr/>
      <dgm:t>
        <a:bodyPr/>
        <a:lstStyle/>
        <a:p>
          <a:pPr algn="just" rtl="0"/>
          <a:r>
            <a:rPr lang="fr-FR" dirty="0" smtClean="0"/>
            <a:t>Au milieu des années 80, l’Indien KARMARKAR a proposé une nouvelle méthode créée dans les laboratoires BELL qui permettait de résoudre de très gros problèmes linéaires, par une démarche intérieure  au polyèdre.</a:t>
          </a:r>
          <a:endParaRPr lang="en-GB" dirty="0"/>
        </a:p>
      </dgm:t>
    </dgm:pt>
    <dgm:pt modelId="{B142807B-B690-4546-9514-D545A8FEA75A}" type="parTrans" cxnId="{9900098A-3BEA-43DA-B7D6-A7BA0ED78F4C}">
      <dgm:prSet/>
      <dgm:spPr/>
      <dgm:t>
        <a:bodyPr/>
        <a:lstStyle/>
        <a:p>
          <a:endParaRPr lang="fr-FR"/>
        </a:p>
      </dgm:t>
    </dgm:pt>
    <dgm:pt modelId="{9E56EF86-D30E-4EE1-8EDC-BC0C01CBBA5D}" type="sibTrans" cxnId="{9900098A-3BEA-43DA-B7D6-A7BA0ED78F4C}">
      <dgm:prSet/>
      <dgm:spPr/>
      <dgm:t>
        <a:bodyPr/>
        <a:lstStyle/>
        <a:p>
          <a:endParaRPr lang="fr-FR"/>
        </a:p>
      </dgm:t>
    </dgm:pt>
    <dgm:pt modelId="{30AD4CB4-D1CD-4174-ACAF-3EDFFDD6DCCE}" type="pres">
      <dgm:prSet presAssocID="{30C0844E-D9B9-41B7-A512-3FA15EBE3A05}" presName="Name0" presStyleCnt="0">
        <dgm:presLayoutVars>
          <dgm:chMax val="7"/>
          <dgm:dir/>
          <dgm:animLvl val="lvl"/>
          <dgm:resizeHandles val="exact"/>
        </dgm:presLayoutVars>
      </dgm:prSet>
      <dgm:spPr/>
      <dgm:t>
        <a:bodyPr/>
        <a:lstStyle/>
        <a:p>
          <a:endParaRPr lang="fr-FR"/>
        </a:p>
      </dgm:t>
    </dgm:pt>
    <dgm:pt modelId="{269C616C-5148-449C-BCA5-C3AE20FD462D}" type="pres">
      <dgm:prSet presAssocID="{85C98400-301F-4709-A6B1-66F4DB5BE504}" presName="circle1" presStyleLbl="node1" presStyleIdx="0" presStyleCnt="2"/>
      <dgm:spPr/>
    </dgm:pt>
    <dgm:pt modelId="{EAB853D6-6175-40D4-91F5-01387D622A33}" type="pres">
      <dgm:prSet presAssocID="{85C98400-301F-4709-A6B1-66F4DB5BE504}" presName="space" presStyleCnt="0"/>
      <dgm:spPr/>
    </dgm:pt>
    <dgm:pt modelId="{6BAB3BD2-3240-492D-9AA6-1C43B500E317}" type="pres">
      <dgm:prSet presAssocID="{85C98400-301F-4709-A6B1-66F4DB5BE504}" presName="rect1" presStyleLbl="alignAcc1" presStyleIdx="0" presStyleCnt="2"/>
      <dgm:spPr/>
      <dgm:t>
        <a:bodyPr/>
        <a:lstStyle/>
        <a:p>
          <a:endParaRPr lang="fr-FR"/>
        </a:p>
      </dgm:t>
    </dgm:pt>
    <dgm:pt modelId="{0C2C4161-6519-4E1F-8259-ED0CCD783BB1}" type="pres">
      <dgm:prSet presAssocID="{02C3CF16-1E7A-489C-B840-E968A245F029}" presName="vertSpace2" presStyleLbl="node1" presStyleIdx="0" presStyleCnt="2"/>
      <dgm:spPr/>
    </dgm:pt>
    <dgm:pt modelId="{19C6269C-67BE-4251-BC97-00F007978457}" type="pres">
      <dgm:prSet presAssocID="{02C3CF16-1E7A-489C-B840-E968A245F029}" presName="circle2" presStyleLbl="node1" presStyleIdx="1" presStyleCnt="2"/>
      <dgm:spPr/>
    </dgm:pt>
    <dgm:pt modelId="{C3FF6BA6-5B68-4CF4-99C8-AA4B435771E9}" type="pres">
      <dgm:prSet presAssocID="{02C3CF16-1E7A-489C-B840-E968A245F029}" presName="rect2" presStyleLbl="alignAcc1" presStyleIdx="1" presStyleCnt="2"/>
      <dgm:spPr/>
      <dgm:t>
        <a:bodyPr/>
        <a:lstStyle/>
        <a:p>
          <a:endParaRPr lang="fr-FR"/>
        </a:p>
      </dgm:t>
    </dgm:pt>
    <dgm:pt modelId="{E9F83A64-B6F2-42A5-B953-EE07A7EBC785}" type="pres">
      <dgm:prSet presAssocID="{85C98400-301F-4709-A6B1-66F4DB5BE504}" presName="rect1ParTxNoCh" presStyleLbl="alignAcc1" presStyleIdx="1" presStyleCnt="2">
        <dgm:presLayoutVars>
          <dgm:chMax val="1"/>
          <dgm:bulletEnabled val="1"/>
        </dgm:presLayoutVars>
      </dgm:prSet>
      <dgm:spPr/>
      <dgm:t>
        <a:bodyPr/>
        <a:lstStyle/>
        <a:p>
          <a:endParaRPr lang="fr-FR"/>
        </a:p>
      </dgm:t>
    </dgm:pt>
    <dgm:pt modelId="{4D0CA0BD-9567-43D9-81C8-BC62FB883994}" type="pres">
      <dgm:prSet presAssocID="{02C3CF16-1E7A-489C-B840-E968A245F029}" presName="rect2ParTxNoCh" presStyleLbl="alignAcc1" presStyleIdx="1" presStyleCnt="2">
        <dgm:presLayoutVars>
          <dgm:chMax val="1"/>
          <dgm:bulletEnabled val="1"/>
        </dgm:presLayoutVars>
      </dgm:prSet>
      <dgm:spPr/>
      <dgm:t>
        <a:bodyPr/>
        <a:lstStyle/>
        <a:p>
          <a:endParaRPr lang="fr-FR"/>
        </a:p>
      </dgm:t>
    </dgm:pt>
  </dgm:ptLst>
  <dgm:cxnLst>
    <dgm:cxn modelId="{6731F010-F77E-44B9-A986-E0527D7C9CA2}" srcId="{30C0844E-D9B9-41B7-A512-3FA15EBE3A05}" destId="{85C98400-301F-4709-A6B1-66F4DB5BE504}" srcOrd="0" destOrd="0" parTransId="{A7437FC6-DD32-43BF-892A-91C0D69F84C1}" sibTransId="{E7160C8B-2C2E-4842-9B32-74C9B84D2479}"/>
    <dgm:cxn modelId="{5A0328A4-D34D-474C-B3CC-9674005182D8}" type="presOf" srcId="{02C3CF16-1E7A-489C-B840-E968A245F029}" destId="{4D0CA0BD-9567-43D9-81C8-BC62FB883994}" srcOrd="1" destOrd="0" presId="urn:microsoft.com/office/officeart/2005/8/layout/target3"/>
    <dgm:cxn modelId="{776110C7-D07C-4FBF-8EDC-BB6EC0816168}" type="presOf" srcId="{85C98400-301F-4709-A6B1-66F4DB5BE504}" destId="{E9F83A64-B6F2-42A5-B953-EE07A7EBC785}" srcOrd="1" destOrd="0" presId="urn:microsoft.com/office/officeart/2005/8/layout/target3"/>
    <dgm:cxn modelId="{FDD884B1-4F46-4FAB-8B43-5D82A8BBB1F2}" type="presOf" srcId="{02C3CF16-1E7A-489C-B840-E968A245F029}" destId="{C3FF6BA6-5B68-4CF4-99C8-AA4B435771E9}" srcOrd="0" destOrd="0" presId="urn:microsoft.com/office/officeart/2005/8/layout/target3"/>
    <dgm:cxn modelId="{0972A42E-2F66-4170-AA25-9F3EC5E5D63B}" type="presOf" srcId="{30C0844E-D9B9-41B7-A512-3FA15EBE3A05}" destId="{30AD4CB4-D1CD-4174-ACAF-3EDFFDD6DCCE}" srcOrd="0" destOrd="0" presId="urn:microsoft.com/office/officeart/2005/8/layout/target3"/>
    <dgm:cxn modelId="{9900098A-3BEA-43DA-B7D6-A7BA0ED78F4C}" srcId="{30C0844E-D9B9-41B7-A512-3FA15EBE3A05}" destId="{02C3CF16-1E7A-489C-B840-E968A245F029}" srcOrd="1" destOrd="0" parTransId="{B142807B-B690-4546-9514-D545A8FEA75A}" sibTransId="{9E56EF86-D30E-4EE1-8EDC-BC0C01CBBA5D}"/>
    <dgm:cxn modelId="{A63399BB-23EE-4EE5-9529-B2B13BA2C29F}" type="presOf" srcId="{85C98400-301F-4709-A6B1-66F4DB5BE504}" destId="{6BAB3BD2-3240-492D-9AA6-1C43B500E317}" srcOrd="0" destOrd="0" presId="urn:microsoft.com/office/officeart/2005/8/layout/target3"/>
    <dgm:cxn modelId="{2F726C66-4BCF-4000-9009-7CE5566DDD0A}" type="presParOf" srcId="{30AD4CB4-D1CD-4174-ACAF-3EDFFDD6DCCE}" destId="{269C616C-5148-449C-BCA5-C3AE20FD462D}" srcOrd="0" destOrd="0" presId="urn:microsoft.com/office/officeart/2005/8/layout/target3"/>
    <dgm:cxn modelId="{61D933B9-2BDC-4412-AD27-FA262A98D5B7}" type="presParOf" srcId="{30AD4CB4-D1CD-4174-ACAF-3EDFFDD6DCCE}" destId="{EAB853D6-6175-40D4-91F5-01387D622A33}" srcOrd="1" destOrd="0" presId="urn:microsoft.com/office/officeart/2005/8/layout/target3"/>
    <dgm:cxn modelId="{CE6FCAB4-7A3D-4046-88FE-26D2B5B82FB9}" type="presParOf" srcId="{30AD4CB4-D1CD-4174-ACAF-3EDFFDD6DCCE}" destId="{6BAB3BD2-3240-492D-9AA6-1C43B500E317}" srcOrd="2" destOrd="0" presId="urn:microsoft.com/office/officeart/2005/8/layout/target3"/>
    <dgm:cxn modelId="{373A9D30-1FDD-47A5-BBFE-2FFD04506687}" type="presParOf" srcId="{30AD4CB4-D1CD-4174-ACAF-3EDFFDD6DCCE}" destId="{0C2C4161-6519-4E1F-8259-ED0CCD783BB1}" srcOrd="3" destOrd="0" presId="urn:microsoft.com/office/officeart/2005/8/layout/target3"/>
    <dgm:cxn modelId="{04A45076-D07C-4E08-B3DF-28BA800AEE53}" type="presParOf" srcId="{30AD4CB4-D1CD-4174-ACAF-3EDFFDD6DCCE}" destId="{19C6269C-67BE-4251-BC97-00F007978457}" srcOrd="4" destOrd="0" presId="urn:microsoft.com/office/officeart/2005/8/layout/target3"/>
    <dgm:cxn modelId="{E2A06423-F454-496D-940E-6AB594CC9099}" type="presParOf" srcId="{30AD4CB4-D1CD-4174-ACAF-3EDFFDD6DCCE}" destId="{C3FF6BA6-5B68-4CF4-99C8-AA4B435771E9}" srcOrd="5" destOrd="0" presId="urn:microsoft.com/office/officeart/2005/8/layout/target3"/>
    <dgm:cxn modelId="{1FBEEAFE-624B-400A-8E9C-2D1275CBFEC0}" type="presParOf" srcId="{30AD4CB4-D1CD-4174-ACAF-3EDFFDD6DCCE}" destId="{E9F83A64-B6F2-42A5-B953-EE07A7EBC785}" srcOrd="6" destOrd="0" presId="urn:microsoft.com/office/officeart/2005/8/layout/target3"/>
    <dgm:cxn modelId="{C8CB3E53-AD06-47AB-A259-687297198EFE}" type="presParOf" srcId="{30AD4CB4-D1CD-4174-ACAF-3EDFFDD6DCCE}" destId="{4D0CA0BD-9567-43D9-81C8-BC62FB883994}" srcOrd="7"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FD23BE6-61BC-4385-935E-C2B3D0619F7E}"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80895F91-78E8-4AC8-9E66-7A4C05EB5AD5}">
      <dgm:prSet custT="1"/>
      <dgm:spPr/>
      <dgm:t>
        <a:bodyPr/>
        <a:lstStyle/>
        <a:p>
          <a:pPr algn="just" rtl="0"/>
          <a:r>
            <a:rPr lang="fr-FR" sz="2800" dirty="0" smtClean="0"/>
            <a:t>Fonction objective ou économique en générale soumise à un certain nombre de contrainte sous forme d’ équations linéaires.</a:t>
          </a:r>
          <a:endParaRPr lang="en-GB" sz="2800" dirty="0"/>
        </a:p>
      </dgm:t>
    </dgm:pt>
    <dgm:pt modelId="{7ED95139-301B-4719-94FB-D4DAAE941EED}" type="parTrans" cxnId="{90E8012C-F307-4AE0-A036-37BEA7F0E55E}">
      <dgm:prSet/>
      <dgm:spPr/>
      <dgm:t>
        <a:bodyPr/>
        <a:lstStyle/>
        <a:p>
          <a:endParaRPr lang="fr-FR"/>
        </a:p>
      </dgm:t>
    </dgm:pt>
    <dgm:pt modelId="{4E7805D6-5D05-4BD9-9ECD-162E41CE1691}" type="sibTrans" cxnId="{90E8012C-F307-4AE0-A036-37BEA7F0E55E}">
      <dgm:prSet/>
      <dgm:spPr/>
      <dgm:t>
        <a:bodyPr/>
        <a:lstStyle/>
        <a:p>
          <a:endParaRPr lang="fr-FR"/>
        </a:p>
      </dgm:t>
    </dgm:pt>
    <dgm:pt modelId="{228E59A3-2AFA-4669-82CC-76EA19D900A6}">
      <dgm:prSet custT="1"/>
      <dgm:spPr/>
      <dgm:t>
        <a:bodyPr/>
        <a:lstStyle/>
        <a:p>
          <a:pPr rtl="0"/>
          <a:r>
            <a:rPr lang="fr-FR" sz="3200" b="1" dirty="0" smtClean="0"/>
            <a:t>Z = c</a:t>
          </a:r>
          <a:r>
            <a:rPr lang="fr-FR" sz="3200" b="1" baseline="-25000" dirty="0" smtClean="0"/>
            <a:t>1</a:t>
          </a:r>
          <a:r>
            <a:rPr lang="fr-FR" sz="3200" b="1" dirty="0" smtClean="0"/>
            <a:t>x</a:t>
          </a:r>
          <a:r>
            <a:rPr lang="fr-FR" sz="3200" b="1" baseline="-25000" dirty="0" smtClean="0"/>
            <a:t>1</a:t>
          </a:r>
          <a:r>
            <a:rPr lang="fr-FR" sz="3200" b="1" dirty="0" smtClean="0"/>
            <a:t>+c</a:t>
          </a:r>
          <a:r>
            <a:rPr lang="fr-FR" sz="3200" b="1" baseline="-25000" dirty="0" smtClean="0"/>
            <a:t>2</a:t>
          </a:r>
          <a:r>
            <a:rPr lang="fr-FR" sz="3200" b="1" dirty="0" smtClean="0"/>
            <a:t>x</a:t>
          </a:r>
          <a:r>
            <a:rPr lang="fr-FR" sz="3200" b="1" baseline="-25000" dirty="0" smtClean="0"/>
            <a:t>2</a:t>
          </a:r>
          <a:r>
            <a:rPr lang="fr-FR" sz="3200" b="1" dirty="0" smtClean="0"/>
            <a:t>+…+</a:t>
          </a:r>
          <a:r>
            <a:rPr lang="fr-FR" sz="3200" b="1" dirty="0" err="1" smtClean="0"/>
            <a:t>c</a:t>
          </a:r>
          <a:r>
            <a:rPr lang="fr-FR" sz="3200" b="1" baseline="-25000" dirty="0" err="1" smtClean="0"/>
            <a:t>n</a:t>
          </a:r>
          <a:r>
            <a:rPr lang="fr-FR" sz="3200" b="1" dirty="0" err="1" smtClean="0"/>
            <a:t>x</a:t>
          </a:r>
          <a:r>
            <a:rPr lang="fr-FR" sz="3200" b="1" baseline="-25000" dirty="0" err="1" smtClean="0"/>
            <a:t>n</a:t>
          </a:r>
          <a:r>
            <a:rPr lang="fr-FR" sz="3200" dirty="0" smtClean="0"/>
            <a:t>.</a:t>
          </a:r>
          <a:endParaRPr lang="en-GB" sz="3200" dirty="0"/>
        </a:p>
      </dgm:t>
    </dgm:pt>
    <dgm:pt modelId="{5A55092F-70AD-4D08-85E7-504A49364E7F}" type="parTrans" cxnId="{42977705-8401-407B-9D42-DA7C928526DB}">
      <dgm:prSet/>
      <dgm:spPr/>
      <dgm:t>
        <a:bodyPr/>
        <a:lstStyle/>
        <a:p>
          <a:endParaRPr lang="fr-FR"/>
        </a:p>
      </dgm:t>
    </dgm:pt>
    <dgm:pt modelId="{827005EA-AB38-4C5C-93C9-19B0808DAAB0}" type="sibTrans" cxnId="{42977705-8401-407B-9D42-DA7C928526DB}">
      <dgm:prSet/>
      <dgm:spPr/>
      <dgm:t>
        <a:bodyPr/>
        <a:lstStyle/>
        <a:p>
          <a:endParaRPr lang="fr-FR"/>
        </a:p>
      </dgm:t>
    </dgm:pt>
    <dgm:pt modelId="{A8AFFA93-2446-49A2-AF1B-498FB689A1C3}">
      <dgm:prSet custT="1"/>
      <dgm:spPr/>
      <dgm:t>
        <a:bodyPr/>
        <a:lstStyle/>
        <a:p>
          <a:pPr algn="just" rtl="0"/>
          <a:r>
            <a:rPr lang="fr-FR" sz="3200" b="1" dirty="0" smtClean="0"/>
            <a:t>c</a:t>
          </a:r>
          <a:r>
            <a:rPr lang="fr-FR" sz="3200" b="1" baseline="-25000" dirty="0" smtClean="0"/>
            <a:t>1</a:t>
          </a:r>
          <a:r>
            <a:rPr lang="fr-FR" sz="3200" b="1" dirty="0" smtClean="0"/>
            <a:t>,c</a:t>
          </a:r>
          <a:r>
            <a:rPr lang="fr-FR" sz="3200" b="1" baseline="-25000" dirty="0" smtClean="0"/>
            <a:t>2</a:t>
          </a:r>
          <a:r>
            <a:rPr lang="fr-FR" sz="3200" b="1" dirty="0" smtClean="0"/>
            <a:t>,…,</a:t>
          </a:r>
          <a:r>
            <a:rPr lang="fr-FR" sz="3200" b="1" dirty="0" err="1" smtClean="0"/>
            <a:t>c</a:t>
          </a:r>
          <a:r>
            <a:rPr lang="fr-FR" sz="3200" b="1" baseline="-25000" dirty="0" err="1" smtClean="0"/>
            <a:t>n</a:t>
          </a:r>
          <a:r>
            <a:rPr lang="fr-FR" sz="3200" dirty="0" smtClean="0"/>
            <a:t>: sont appelés les coefficients de la fonction objective. </a:t>
          </a:r>
          <a:endParaRPr lang="en-GB" sz="3200" dirty="0"/>
        </a:p>
      </dgm:t>
    </dgm:pt>
    <dgm:pt modelId="{E23FEB45-F32A-4D4E-A142-8CED2A96A3A5}" type="parTrans" cxnId="{70ABF826-69B5-4139-A176-CFC5459C002B}">
      <dgm:prSet/>
      <dgm:spPr/>
      <dgm:t>
        <a:bodyPr/>
        <a:lstStyle/>
        <a:p>
          <a:endParaRPr lang="fr-FR"/>
        </a:p>
      </dgm:t>
    </dgm:pt>
    <dgm:pt modelId="{81091335-8C31-4631-B9FE-EEEBFC3EF3D5}" type="sibTrans" cxnId="{70ABF826-69B5-4139-A176-CFC5459C002B}">
      <dgm:prSet/>
      <dgm:spPr/>
      <dgm:t>
        <a:bodyPr/>
        <a:lstStyle/>
        <a:p>
          <a:endParaRPr lang="fr-FR"/>
        </a:p>
      </dgm:t>
    </dgm:pt>
    <dgm:pt modelId="{D1208FAB-3019-4257-8A68-BB579FD83356}" type="pres">
      <dgm:prSet presAssocID="{BFD23BE6-61BC-4385-935E-C2B3D0619F7E}" presName="Name0" presStyleCnt="0">
        <dgm:presLayoutVars>
          <dgm:chMax val="7"/>
          <dgm:dir/>
          <dgm:animLvl val="lvl"/>
          <dgm:resizeHandles val="exact"/>
        </dgm:presLayoutVars>
      </dgm:prSet>
      <dgm:spPr/>
      <dgm:t>
        <a:bodyPr/>
        <a:lstStyle/>
        <a:p>
          <a:endParaRPr lang="fr-FR"/>
        </a:p>
      </dgm:t>
    </dgm:pt>
    <dgm:pt modelId="{519CB3C8-DAAF-4EA6-873D-8716D9E1038C}" type="pres">
      <dgm:prSet presAssocID="{80895F91-78E8-4AC8-9E66-7A4C05EB5AD5}" presName="circle1" presStyleLbl="node1" presStyleIdx="0" presStyleCnt="3"/>
      <dgm:spPr/>
    </dgm:pt>
    <dgm:pt modelId="{9F204453-6A05-4657-BD22-84426C0452DD}" type="pres">
      <dgm:prSet presAssocID="{80895F91-78E8-4AC8-9E66-7A4C05EB5AD5}" presName="space" presStyleCnt="0"/>
      <dgm:spPr/>
    </dgm:pt>
    <dgm:pt modelId="{1E1BB7C7-C586-4552-8405-06689052DC40}" type="pres">
      <dgm:prSet presAssocID="{80895F91-78E8-4AC8-9E66-7A4C05EB5AD5}" presName="rect1" presStyleLbl="alignAcc1" presStyleIdx="0" presStyleCnt="3"/>
      <dgm:spPr/>
      <dgm:t>
        <a:bodyPr/>
        <a:lstStyle/>
        <a:p>
          <a:endParaRPr lang="fr-FR"/>
        </a:p>
      </dgm:t>
    </dgm:pt>
    <dgm:pt modelId="{E6C8F4FF-DFC7-4714-8BFC-44DFF1EF2AB1}" type="pres">
      <dgm:prSet presAssocID="{228E59A3-2AFA-4669-82CC-76EA19D900A6}" presName="vertSpace2" presStyleLbl="node1" presStyleIdx="0" presStyleCnt="3"/>
      <dgm:spPr/>
    </dgm:pt>
    <dgm:pt modelId="{96935EDE-BA0F-424B-B07F-E62F1441644D}" type="pres">
      <dgm:prSet presAssocID="{228E59A3-2AFA-4669-82CC-76EA19D900A6}" presName="circle2" presStyleLbl="node1" presStyleIdx="1" presStyleCnt="3"/>
      <dgm:spPr/>
    </dgm:pt>
    <dgm:pt modelId="{CEF41DE5-0BDC-4BEA-893B-A21D4960A797}" type="pres">
      <dgm:prSet presAssocID="{228E59A3-2AFA-4669-82CC-76EA19D900A6}" presName="rect2" presStyleLbl="alignAcc1" presStyleIdx="1" presStyleCnt="3" custLinFactNeighborX="-4"/>
      <dgm:spPr/>
      <dgm:t>
        <a:bodyPr/>
        <a:lstStyle/>
        <a:p>
          <a:endParaRPr lang="fr-FR"/>
        </a:p>
      </dgm:t>
    </dgm:pt>
    <dgm:pt modelId="{DA301D8F-DBFA-45D2-95C4-5D9E85C61456}" type="pres">
      <dgm:prSet presAssocID="{A8AFFA93-2446-49A2-AF1B-498FB689A1C3}" presName="vertSpace3" presStyleLbl="node1" presStyleIdx="1" presStyleCnt="3"/>
      <dgm:spPr/>
    </dgm:pt>
    <dgm:pt modelId="{3D7EB50C-E271-43CB-856D-090340C73137}" type="pres">
      <dgm:prSet presAssocID="{A8AFFA93-2446-49A2-AF1B-498FB689A1C3}" presName="circle3" presStyleLbl="node1" presStyleIdx="2" presStyleCnt="3"/>
      <dgm:spPr/>
    </dgm:pt>
    <dgm:pt modelId="{C97A96F5-70B5-4CF7-89CB-5BD03D800FAA}" type="pres">
      <dgm:prSet presAssocID="{A8AFFA93-2446-49A2-AF1B-498FB689A1C3}" presName="rect3" presStyleLbl="alignAcc1" presStyleIdx="2" presStyleCnt="3"/>
      <dgm:spPr/>
      <dgm:t>
        <a:bodyPr/>
        <a:lstStyle/>
        <a:p>
          <a:endParaRPr lang="fr-FR"/>
        </a:p>
      </dgm:t>
    </dgm:pt>
    <dgm:pt modelId="{FDE94B52-40C0-463C-A213-F76D1B2A3EB3}" type="pres">
      <dgm:prSet presAssocID="{80895F91-78E8-4AC8-9E66-7A4C05EB5AD5}" presName="rect1ParTxNoCh" presStyleLbl="alignAcc1" presStyleIdx="2" presStyleCnt="3">
        <dgm:presLayoutVars>
          <dgm:chMax val="1"/>
          <dgm:bulletEnabled val="1"/>
        </dgm:presLayoutVars>
      </dgm:prSet>
      <dgm:spPr/>
      <dgm:t>
        <a:bodyPr/>
        <a:lstStyle/>
        <a:p>
          <a:endParaRPr lang="fr-FR"/>
        </a:p>
      </dgm:t>
    </dgm:pt>
    <dgm:pt modelId="{70712DB7-B250-49A2-B01C-62263B4FB8DB}" type="pres">
      <dgm:prSet presAssocID="{228E59A3-2AFA-4669-82CC-76EA19D900A6}" presName="rect2ParTxNoCh" presStyleLbl="alignAcc1" presStyleIdx="2" presStyleCnt="3">
        <dgm:presLayoutVars>
          <dgm:chMax val="1"/>
          <dgm:bulletEnabled val="1"/>
        </dgm:presLayoutVars>
      </dgm:prSet>
      <dgm:spPr/>
      <dgm:t>
        <a:bodyPr/>
        <a:lstStyle/>
        <a:p>
          <a:endParaRPr lang="fr-FR"/>
        </a:p>
      </dgm:t>
    </dgm:pt>
    <dgm:pt modelId="{BE330472-4469-4FFE-A8D7-A188618BA018}" type="pres">
      <dgm:prSet presAssocID="{A8AFFA93-2446-49A2-AF1B-498FB689A1C3}" presName="rect3ParTxNoCh" presStyleLbl="alignAcc1" presStyleIdx="2" presStyleCnt="3">
        <dgm:presLayoutVars>
          <dgm:chMax val="1"/>
          <dgm:bulletEnabled val="1"/>
        </dgm:presLayoutVars>
      </dgm:prSet>
      <dgm:spPr/>
      <dgm:t>
        <a:bodyPr/>
        <a:lstStyle/>
        <a:p>
          <a:endParaRPr lang="fr-FR"/>
        </a:p>
      </dgm:t>
    </dgm:pt>
  </dgm:ptLst>
  <dgm:cxnLst>
    <dgm:cxn modelId="{8D84A3C7-02D2-4CA7-89F7-228642779F6E}" type="presOf" srcId="{A8AFFA93-2446-49A2-AF1B-498FB689A1C3}" destId="{BE330472-4469-4FFE-A8D7-A188618BA018}" srcOrd="1" destOrd="0" presId="urn:microsoft.com/office/officeart/2005/8/layout/target3"/>
    <dgm:cxn modelId="{3ED72311-36C6-4AA8-8547-5C6B791F8252}" type="presOf" srcId="{228E59A3-2AFA-4669-82CC-76EA19D900A6}" destId="{70712DB7-B250-49A2-B01C-62263B4FB8DB}" srcOrd="1" destOrd="0" presId="urn:microsoft.com/office/officeart/2005/8/layout/target3"/>
    <dgm:cxn modelId="{B6F06FBC-FDDB-4666-B397-519490237542}" type="presOf" srcId="{228E59A3-2AFA-4669-82CC-76EA19D900A6}" destId="{CEF41DE5-0BDC-4BEA-893B-A21D4960A797}" srcOrd="0" destOrd="0" presId="urn:microsoft.com/office/officeart/2005/8/layout/target3"/>
    <dgm:cxn modelId="{42977705-8401-407B-9D42-DA7C928526DB}" srcId="{BFD23BE6-61BC-4385-935E-C2B3D0619F7E}" destId="{228E59A3-2AFA-4669-82CC-76EA19D900A6}" srcOrd="1" destOrd="0" parTransId="{5A55092F-70AD-4D08-85E7-504A49364E7F}" sibTransId="{827005EA-AB38-4C5C-93C9-19B0808DAAB0}"/>
    <dgm:cxn modelId="{DC276B59-2D99-45B7-9032-44527926F3DE}" type="presOf" srcId="{80895F91-78E8-4AC8-9E66-7A4C05EB5AD5}" destId="{FDE94B52-40C0-463C-A213-F76D1B2A3EB3}" srcOrd="1" destOrd="0" presId="urn:microsoft.com/office/officeart/2005/8/layout/target3"/>
    <dgm:cxn modelId="{70ABF826-69B5-4139-A176-CFC5459C002B}" srcId="{BFD23BE6-61BC-4385-935E-C2B3D0619F7E}" destId="{A8AFFA93-2446-49A2-AF1B-498FB689A1C3}" srcOrd="2" destOrd="0" parTransId="{E23FEB45-F32A-4D4E-A142-8CED2A96A3A5}" sibTransId="{81091335-8C31-4631-B9FE-EEEBFC3EF3D5}"/>
    <dgm:cxn modelId="{2EB15394-C2A8-41D5-A9FC-1751FD3BE0AA}" type="presOf" srcId="{A8AFFA93-2446-49A2-AF1B-498FB689A1C3}" destId="{C97A96F5-70B5-4CF7-89CB-5BD03D800FAA}" srcOrd="0" destOrd="0" presId="urn:microsoft.com/office/officeart/2005/8/layout/target3"/>
    <dgm:cxn modelId="{90E8012C-F307-4AE0-A036-37BEA7F0E55E}" srcId="{BFD23BE6-61BC-4385-935E-C2B3D0619F7E}" destId="{80895F91-78E8-4AC8-9E66-7A4C05EB5AD5}" srcOrd="0" destOrd="0" parTransId="{7ED95139-301B-4719-94FB-D4DAAE941EED}" sibTransId="{4E7805D6-5D05-4BD9-9ECD-162E41CE1691}"/>
    <dgm:cxn modelId="{6AB6095E-DC56-4283-B573-8EAAC374E4A9}" type="presOf" srcId="{BFD23BE6-61BC-4385-935E-C2B3D0619F7E}" destId="{D1208FAB-3019-4257-8A68-BB579FD83356}" srcOrd="0" destOrd="0" presId="urn:microsoft.com/office/officeart/2005/8/layout/target3"/>
    <dgm:cxn modelId="{81526A0E-CB45-49AC-83E6-BA034191BA94}" type="presOf" srcId="{80895F91-78E8-4AC8-9E66-7A4C05EB5AD5}" destId="{1E1BB7C7-C586-4552-8405-06689052DC40}" srcOrd="0" destOrd="0" presId="urn:microsoft.com/office/officeart/2005/8/layout/target3"/>
    <dgm:cxn modelId="{65633AD1-6457-4F44-B6E7-4F705955F7DE}" type="presParOf" srcId="{D1208FAB-3019-4257-8A68-BB579FD83356}" destId="{519CB3C8-DAAF-4EA6-873D-8716D9E1038C}" srcOrd="0" destOrd="0" presId="urn:microsoft.com/office/officeart/2005/8/layout/target3"/>
    <dgm:cxn modelId="{426F057E-8A95-4DE3-A51C-D7EE31D861B0}" type="presParOf" srcId="{D1208FAB-3019-4257-8A68-BB579FD83356}" destId="{9F204453-6A05-4657-BD22-84426C0452DD}" srcOrd="1" destOrd="0" presId="urn:microsoft.com/office/officeart/2005/8/layout/target3"/>
    <dgm:cxn modelId="{0E2EA97E-824A-4097-B01A-3CDDCA42BD02}" type="presParOf" srcId="{D1208FAB-3019-4257-8A68-BB579FD83356}" destId="{1E1BB7C7-C586-4552-8405-06689052DC40}" srcOrd="2" destOrd="0" presId="urn:microsoft.com/office/officeart/2005/8/layout/target3"/>
    <dgm:cxn modelId="{8E28C1C7-586D-4900-A1B9-EE869CB409FB}" type="presParOf" srcId="{D1208FAB-3019-4257-8A68-BB579FD83356}" destId="{E6C8F4FF-DFC7-4714-8BFC-44DFF1EF2AB1}" srcOrd="3" destOrd="0" presId="urn:microsoft.com/office/officeart/2005/8/layout/target3"/>
    <dgm:cxn modelId="{52588266-7E96-4647-AD45-754B0A6D0288}" type="presParOf" srcId="{D1208FAB-3019-4257-8A68-BB579FD83356}" destId="{96935EDE-BA0F-424B-B07F-E62F1441644D}" srcOrd="4" destOrd="0" presId="urn:microsoft.com/office/officeart/2005/8/layout/target3"/>
    <dgm:cxn modelId="{73CBDF09-61D1-4EF9-B16A-D36BD6539B60}" type="presParOf" srcId="{D1208FAB-3019-4257-8A68-BB579FD83356}" destId="{CEF41DE5-0BDC-4BEA-893B-A21D4960A797}" srcOrd="5" destOrd="0" presId="urn:microsoft.com/office/officeart/2005/8/layout/target3"/>
    <dgm:cxn modelId="{59DD0D4A-823B-4E56-A618-A4312C0F28C0}" type="presParOf" srcId="{D1208FAB-3019-4257-8A68-BB579FD83356}" destId="{DA301D8F-DBFA-45D2-95C4-5D9E85C61456}" srcOrd="6" destOrd="0" presId="urn:microsoft.com/office/officeart/2005/8/layout/target3"/>
    <dgm:cxn modelId="{6BD767D7-64B8-4747-8E96-013BDCCBF111}" type="presParOf" srcId="{D1208FAB-3019-4257-8A68-BB579FD83356}" destId="{3D7EB50C-E271-43CB-856D-090340C73137}" srcOrd="7" destOrd="0" presId="urn:microsoft.com/office/officeart/2005/8/layout/target3"/>
    <dgm:cxn modelId="{1EE011E5-075F-43AC-B03E-09883B52070B}" type="presParOf" srcId="{D1208FAB-3019-4257-8A68-BB579FD83356}" destId="{C97A96F5-70B5-4CF7-89CB-5BD03D800FAA}" srcOrd="8" destOrd="0" presId="urn:microsoft.com/office/officeart/2005/8/layout/target3"/>
    <dgm:cxn modelId="{F9A09129-56E7-4777-9392-D317CCBA2098}" type="presParOf" srcId="{D1208FAB-3019-4257-8A68-BB579FD83356}" destId="{FDE94B52-40C0-463C-A213-F76D1B2A3EB3}" srcOrd="9" destOrd="0" presId="urn:microsoft.com/office/officeart/2005/8/layout/target3"/>
    <dgm:cxn modelId="{D360ABD0-7CD0-42A9-9589-445EFB8A51C4}" type="presParOf" srcId="{D1208FAB-3019-4257-8A68-BB579FD83356}" destId="{70712DB7-B250-49A2-B01C-62263B4FB8DB}" srcOrd="10" destOrd="0" presId="urn:microsoft.com/office/officeart/2005/8/layout/target3"/>
    <dgm:cxn modelId="{36C28EB7-5276-4620-A0D5-C0A4CC3D3BEB}" type="presParOf" srcId="{D1208FAB-3019-4257-8A68-BB579FD83356}" destId="{BE330472-4469-4FFE-A8D7-A188618BA018}" srcOrd="11"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D4FE301-A710-4BA8-9025-2D71D762E2D1}"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C3D1354C-2589-4C16-BE5E-11F8AEE29BF0}">
      <dgm:prSet custT="1"/>
      <dgm:spPr/>
      <dgm:t>
        <a:bodyPr/>
        <a:lstStyle/>
        <a:p>
          <a:pPr algn="just" rtl="0"/>
          <a:r>
            <a:rPr lang="fr-FR" sz="3200" dirty="0" smtClean="0"/>
            <a:t>Les contraintes peuvent se décomposer sous la forme d’égalités ou d’inégalités regroupées en tenant compte de leur sens.</a:t>
          </a:r>
          <a:endParaRPr lang="en-GB" sz="3200" dirty="0"/>
        </a:p>
      </dgm:t>
    </dgm:pt>
    <dgm:pt modelId="{AB159B1B-62C5-4B05-985A-EF1676DA245E}" type="parTrans" cxnId="{A5AA72D1-D781-4156-B230-E05B1FBDE8B1}">
      <dgm:prSet/>
      <dgm:spPr/>
      <dgm:t>
        <a:bodyPr/>
        <a:lstStyle/>
        <a:p>
          <a:endParaRPr lang="fr-FR"/>
        </a:p>
      </dgm:t>
    </dgm:pt>
    <dgm:pt modelId="{6A7D75DE-8DA8-4A7E-9EBD-8D3A6B9A91CA}" type="sibTrans" cxnId="{A5AA72D1-D781-4156-B230-E05B1FBDE8B1}">
      <dgm:prSet/>
      <dgm:spPr/>
      <dgm:t>
        <a:bodyPr/>
        <a:lstStyle/>
        <a:p>
          <a:endParaRPr lang="fr-FR"/>
        </a:p>
      </dgm:t>
    </dgm:pt>
    <dgm:pt modelId="{C54DAF07-94A1-4F68-BFEC-3C03C90A958B}">
      <dgm:prSet/>
      <dgm:spPr>
        <a:blipFill>
          <a:blip xmlns:r="http://schemas.openxmlformats.org/officeDocument/2006/relationships" r:embed="rId1"/>
          <a:stretch>
            <a:fillRect/>
          </a:stretch>
        </a:blipFill>
      </dgm:spPr>
      <dgm:t>
        <a:bodyPr/>
        <a:lstStyle/>
        <a:p>
          <a:r>
            <a:rPr lang="en-GB">
              <a:noFill/>
            </a:rPr>
            <a:t> </a:t>
          </a:r>
        </a:p>
      </dgm:t>
    </dgm:pt>
    <dgm:pt modelId="{602094FD-9956-4EEF-876F-26B3C9ED03AA}" type="parTrans" cxnId="{9BF95E3E-1DA7-4093-A530-675050EB0295}">
      <dgm:prSet/>
      <dgm:spPr/>
      <dgm:t>
        <a:bodyPr/>
        <a:lstStyle/>
        <a:p>
          <a:endParaRPr lang="fr-FR"/>
        </a:p>
      </dgm:t>
    </dgm:pt>
    <dgm:pt modelId="{67AD1AFB-85D0-4BD0-99F6-8F28E66BEFE3}" type="sibTrans" cxnId="{9BF95E3E-1DA7-4093-A530-675050EB0295}">
      <dgm:prSet/>
      <dgm:spPr/>
      <dgm:t>
        <a:bodyPr/>
        <a:lstStyle/>
        <a:p>
          <a:endParaRPr lang="fr-FR"/>
        </a:p>
      </dgm:t>
    </dgm:pt>
    <dgm:pt modelId="{F9DA97D5-661E-4FB0-A00A-17F334CE43CE}" type="pres">
      <dgm:prSet presAssocID="{AD4FE301-A710-4BA8-9025-2D71D762E2D1}" presName="Name0" presStyleCnt="0">
        <dgm:presLayoutVars>
          <dgm:chMax val="7"/>
          <dgm:dir/>
          <dgm:animLvl val="lvl"/>
          <dgm:resizeHandles val="exact"/>
        </dgm:presLayoutVars>
      </dgm:prSet>
      <dgm:spPr/>
      <dgm:t>
        <a:bodyPr/>
        <a:lstStyle/>
        <a:p>
          <a:endParaRPr lang="fr-FR"/>
        </a:p>
      </dgm:t>
    </dgm:pt>
    <dgm:pt modelId="{034E5489-9A9B-4C8E-B3FE-61D56B26B6EA}" type="pres">
      <dgm:prSet presAssocID="{C3D1354C-2589-4C16-BE5E-11F8AEE29BF0}" presName="circle1" presStyleLbl="node1" presStyleIdx="0" presStyleCnt="2"/>
      <dgm:spPr/>
    </dgm:pt>
    <dgm:pt modelId="{9F304DAF-D319-49E3-B28C-DDCE1D6AF83B}" type="pres">
      <dgm:prSet presAssocID="{C3D1354C-2589-4C16-BE5E-11F8AEE29BF0}" presName="space" presStyleCnt="0"/>
      <dgm:spPr/>
    </dgm:pt>
    <dgm:pt modelId="{D821410E-B9D3-4688-9326-7861E24E37C2}" type="pres">
      <dgm:prSet presAssocID="{C3D1354C-2589-4C16-BE5E-11F8AEE29BF0}" presName="rect1" presStyleLbl="alignAcc1" presStyleIdx="0" presStyleCnt="2"/>
      <dgm:spPr/>
      <dgm:t>
        <a:bodyPr/>
        <a:lstStyle/>
        <a:p>
          <a:endParaRPr lang="fr-FR"/>
        </a:p>
      </dgm:t>
    </dgm:pt>
    <dgm:pt modelId="{889D44EB-40FC-4260-B677-E8B958B717D4}" type="pres">
      <dgm:prSet presAssocID="{C54DAF07-94A1-4F68-BFEC-3C03C90A958B}" presName="vertSpace2" presStyleLbl="node1" presStyleIdx="0" presStyleCnt="2"/>
      <dgm:spPr/>
    </dgm:pt>
    <dgm:pt modelId="{CC988FB7-D203-475B-B21F-6CB8E48F9CAB}" type="pres">
      <dgm:prSet presAssocID="{C54DAF07-94A1-4F68-BFEC-3C03C90A958B}" presName="circle2" presStyleLbl="node1" presStyleIdx="1" presStyleCnt="2"/>
      <dgm:spPr/>
    </dgm:pt>
    <dgm:pt modelId="{65764909-55CD-4A5E-A6C0-4A73FC217FA4}" type="pres">
      <dgm:prSet presAssocID="{C54DAF07-94A1-4F68-BFEC-3C03C90A958B}" presName="rect2" presStyleLbl="alignAcc1" presStyleIdx="1" presStyleCnt="2"/>
      <dgm:spPr/>
      <dgm:t>
        <a:bodyPr/>
        <a:lstStyle/>
        <a:p>
          <a:endParaRPr lang="fr-FR"/>
        </a:p>
      </dgm:t>
    </dgm:pt>
    <dgm:pt modelId="{993716E1-A106-4D16-A840-613CE39760C6}" type="pres">
      <dgm:prSet presAssocID="{C3D1354C-2589-4C16-BE5E-11F8AEE29BF0}" presName="rect1ParTxNoCh" presStyleLbl="alignAcc1" presStyleIdx="1" presStyleCnt="2">
        <dgm:presLayoutVars>
          <dgm:chMax val="1"/>
          <dgm:bulletEnabled val="1"/>
        </dgm:presLayoutVars>
      </dgm:prSet>
      <dgm:spPr/>
      <dgm:t>
        <a:bodyPr/>
        <a:lstStyle/>
        <a:p>
          <a:endParaRPr lang="fr-FR"/>
        </a:p>
      </dgm:t>
    </dgm:pt>
    <dgm:pt modelId="{195405BC-A979-4B56-BD04-2349BAC241A5}" type="pres">
      <dgm:prSet presAssocID="{C54DAF07-94A1-4F68-BFEC-3C03C90A958B}" presName="rect2ParTxNoCh" presStyleLbl="alignAcc1" presStyleIdx="1" presStyleCnt="2">
        <dgm:presLayoutVars>
          <dgm:chMax val="1"/>
          <dgm:bulletEnabled val="1"/>
        </dgm:presLayoutVars>
      </dgm:prSet>
      <dgm:spPr/>
      <dgm:t>
        <a:bodyPr/>
        <a:lstStyle/>
        <a:p>
          <a:endParaRPr lang="fr-FR"/>
        </a:p>
      </dgm:t>
    </dgm:pt>
  </dgm:ptLst>
  <dgm:cxnLst>
    <dgm:cxn modelId="{A5AA72D1-D781-4156-B230-E05B1FBDE8B1}" srcId="{AD4FE301-A710-4BA8-9025-2D71D762E2D1}" destId="{C3D1354C-2589-4C16-BE5E-11F8AEE29BF0}" srcOrd="0" destOrd="0" parTransId="{AB159B1B-62C5-4B05-985A-EF1676DA245E}" sibTransId="{6A7D75DE-8DA8-4A7E-9EBD-8D3A6B9A91CA}"/>
    <dgm:cxn modelId="{1AB5D86E-7958-49ED-B755-6E3EE8175682}" type="presOf" srcId="{C3D1354C-2589-4C16-BE5E-11F8AEE29BF0}" destId="{993716E1-A106-4D16-A840-613CE39760C6}" srcOrd="1" destOrd="0" presId="urn:microsoft.com/office/officeart/2005/8/layout/target3"/>
    <dgm:cxn modelId="{9BF95E3E-1DA7-4093-A530-675050EB0295}" srcId="{AD4FE301-A710-4BA8-9025-2D71D762E2D1}" destId="{C54DAF07-94A1-4F68-BFEC-3C03C90A958B}" srcOrd="1" destOrd="0" parTransId="{602094FD-9956-4EEF-876F-26B3C9ED03AA}" sibTransId="{67AD1AFB-85D0-4BD0-99F6-8F28E66BEFE3}"/>
    <dgm:cxn modelId="{24EB72F1-80A7-4BCC-812A-E4AAB8249CD4}" type="presOf" srcId="{C3D1354C-2589-4C16-BE5E-11F8AEE29BF0}" destId="{D821410E-B9D3-4688-9326-7861E24E37C2}" srcOrd="0" destOrd="0" presId="urn:microsoft.com/office/officeart/2005/8/layout/target3"/>
    <dgm:cxn modelId="{FBB3B4D9-9211-45BD-9BF2-E87DB65EE8DA}" type="presOf" srcId="{C54DAF07-94A1-4F68-BFEC-3C03C90A958B}" destId="{65764909-55CD-4A5E-A6C0-4A73FC217FA4}" srcOrd="0" destOrd="0" presId="urn:microsoft.com/office/officeart/2005/8/layout/target3"/>
    <dgm:cxn modelId="{F2BBA1F0-C5F1-4AF9-B2B9-8B60064CCD5A}" type="presOf" srcId="{AD4FE301-A710-4BA8-9025-2D71D762E2D1}" destId="{F9DA97D5-661E-4FB0-A00A-17F334CE43CE}" srcOrd="0" destOrd="0" presId="urn:microsoft.com/office/officeart/2005/8/layout/target3"/>
    <dgm:cxn modelId="{3C906934-9EB7-4253-976C-CF24D16CE4FF}" type="presOf" srcId="{C54DAF07-94A1-4F68-BFEC-3C03C90A958B}" destId="{195405BC-A979-4B56-BD04-2349BAC241A5}" srcOrd="1" destOrd="0" presId="urn:microsoft.com/office/officeart/2005/8/layout/target3"/>
    <dgm:cxn modelId="{A8336AA7-EF1B-4B28-8E8D-D79AD28C6649}" type="presParOf" srcId="{F9DA97D5-661E-4FB0-A00A-17F334CE43CE}" destId="{034E5489-9A9B-4C8E-B3FE-61D56B26B6EA}" srcOrd="0" destOrd="0" presId="urn:microsoft.com/office/officeart/2005/8/layout/target3"/>
    <dgm:cxn modelId="{5D788CE1-B61E-4B8B-9928-87350A22B0A5}" type="presParOf" srcId="{F9DA97D5-661E-4FB0-A00A-17F334CE43CE}" destId="{9F304DAF-D319-49E3-B28C-DDCE1D6AF83B}" srcOrd="1" destOrd="0" presId="urn:microsoft.com/office/officeart/2005/8/layout/target3"/>
    <dgm:cxn modelId="{99161A01-4608-46F7-9F33-208464F33128}" type="presParOf" srcId="{F9DA97D5-661E-4FB0-A00A-17F334CE43CE}" destId="{D821410E-B9D3-4688-9326-7861E24E37C2}" srcOrd="2" destOrd="0" presId="urn:microsoft.com/office/officeart/2005/8/layout/target3"/>
    <dgm:cxn modelId="{D89ADB05-A76F-4C29-8CF7-D12360307E8E}" type="presParOf" srcId="{F9DA97D5-661E-4FB0-A00A-17F334CE43CE}" destId="{889D44EB-40FC-4260-B677-E8B958B717D4}" srcOrd="3" destOrd="0" presId="urn:microsoft.com/office/officeart/2005/8/layout/target3"/>
    <dgm:cxn modelId="{7566E6E9-268E-4829-91D9-9C10323F63CE}" type="presParOf" srcId="{F9DA97D5-661E-4FB0-A00A-17F334CE43CE}" destId="{CC988FB7-D203-475B-B21F-6CB8E48F9CAB}" srcOrd="4" destOrd="0" presId="urn:microsoft.com/office/officeart/2005/8/layout/target3"/>
    <dgm:cxn modelId="{523C0113-A564-4B39-A51E-AD16B2B4159F}" type="presParOf" srcId="{F9DA97D5-661E-4FB0-A00A-17F334CE43CE}" destId="{65764909-55CD-4A5E-A6C0-4A73FC217FA4}" srcOrd="5" destOrd="0" presId="urn:microsoft.com/office/officeart/2005/8/layout/target3"/>
    <dgm:cxn modelId="{A615BA85-EAF7-4401-98DD-995535BCBAA7}" type="presParOf" srcId="{F9DA97D5-661E-4FB0-A00A-17F334CE43CE}" destId="{993716E1-A106-4D16-A840-613CE39760C6}" srcOrd="6" destOrd="0" presId="urn:microsoft.com/office/officeart/2005/8/layout/target3"/>
    <dgm:cxn modelId="{27949468-C445-40F5-AB38-2DC55661C34A}" type="presParOf" srcId="{F9DA97D5-661E-4FB0-A00A-17F334CE43CE}" destId="{195405BC-A979-4B56-BD04-2349BAC241A5}" srcOrd="7"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71.xml><?xml version="1.0" encoding="utf-8"?>
<dgm:dataModel xmlns:dgm="http://schemas.openxmlformats.org/drawingml/2006/diagram" xmlns:a="http://schemas.openxmlformats.org/drawingml/2006/main">
  <dgm:ptLst>
    <dgm:pt modelId="{AD4FE301-A710-4BA8-9025-2D71D762E2D1}"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C3D1354C-2589-4C16-BE5E-11F8AEE29BF0}">
      <dgm:prSet custT="1"/>
      <dgm:spPr/>
      <dgm:t>
        <a:bodyPr/>
        <a:lstStyle/>
        <a:p>
          <a:pPr algn="just" rtl="0"/>
          <a:r>
            <a:rPr lang="fr-FR" sz="3200" dirty="0" smtClean="0"/>
            <a:t>Les contraintes peuvent se décomposer sous la forme d’égalités ou d’inégalités regroupées en tenant compte de leur sens.</a:t>
          </a:r>
          <a:endParaRPr lang="en-GB" sz="3200" dirty="0"/>
        </a:p>
      </dgm:t>
    </dgm:pt>
    <dgm:pt modelId="{AB159B1B-62C5-4B05-985A-EF1676DA245E}" type="parTrans" cxnId="{A5AA72D1-D781-4156-B230-E05B1FBDE8B1}">
      <dgm:prSet/>
      <dgm:spPr/>
      <dgm:t>
        <a:bodyPr/>
        <a:lstStyle/>
        <a:p>
          <a:endParaRPr lang="fr-FR"/>
        </a:p>
      </dgm:t>
    </dgm:pt>
    <dgm:pt modelId="{6A7D75DE-8DA8-4A7E-9EBD-8D3A6B9A91CA}" type="sibTrans" cxnId="{A5AA72D1-D781-4156-B230-E05B1FBDE8B1}">
      <dgm:prSet/>
      <dgm:spPr/>
      <dgm:t>
        <a:bodyPr/>
        <a:lstStyle/>
        <a:p>
          <a:endParaRPr lang="fr-FR"/>
        </a:p>
      </dgm:t>
    </dgm:pt>
    <mc:AlternateContent xmlns:mc="http://schemas.openxmlformats.org/markup-compatibility/2006" xmlns:a14="http://schemas.microsoft.com/office/drawing/2010/main">
      <mc:Choice Requires="a14">
        <dgm:pt modelId="{C54DAF07-94A1-4F68-BFEC-3C03C90A958B}">
          <dgm:prSet/>
          <dgm:spPr/>
          <dgm:t>
            <a:bodyPr/>
            <a:lstStyle/>
            <a:p>
              <a:pPr rtl="0"/>
              <a14:m>
                <m:oMath xmlns:m="http://schemas.openxmlformats.org/officeDocument/2006/math">
                  <m:d>
                    <m:dPr>
                      <m:begChr m:val="{"/>
                      <m:endChr m:val=""/>
                      <m:ctrlPr>
                        <a:rPr lang="en-GB" i="1" smtClean="0">
                          <a:latin typeface="Cambria Math" panose="02040503050406030204" pitchFamily="18" charset="0"/>
                        </a:rPr>
                      </m:ctrlPr>
                    </m:dPr>
                    <m:e>
                      <m:eqArr>
                        <m:eqArrPr>
                          <m:ctrlPr>
                            <a:rPr lang="en-GB" i="1">
                              <a:latin typeface="Cambria Math" panose="02040503050406030204" pitchFamily="18" charset="0"/>
                            </a:rPr>
                          </m:ctrlPr>
                        </m:eqArrPr>
                        <m:e>
                          <m:r>
                            <a:rPr lang="en-US" i="1">
                              <a:latin typeface="Cambria Math" panose="02040503050406030204" pitchFamily="18" charset="0"/>
                            </a:rPr>
                            <m:t>𝑎</m:t>
                          </m:r>
                          <m:r>
                            <a:rPr lang="en-US" i="1" baseline="-25000">
                              <a:latin typeface="Cambria Math" panose="02040503050406030204" pitchFamily="18" charset="0"/>
                            </a:rPr>
                            <m:t>𝑖</m:t>
                          </m:r>
                          <m:r>
                            <a:rPr lang="fr-FR" i="1" baseline="-25000">
                              <a:latin typeface="Cambria Math" panose="02040503050406030204" pitchFamily="18" charset="0"/>
                            </a:rPr>
                            <m:t>1</m:t>
                          </m:r>
                          <m:r>
                            <a:rPr lang="fr-FR" i="1">
                              <a:latin typeface="Cambria Math" panose="02040503050406030204" pitchFamily="18" charset="0"/>
                            </a:rPr>
                            <m:t> </m:t>
                          </m:r>
                          <m:r>
                            <a:rPr lang="en-US" i="1">
                              <a:latin typeface="Cambria Math" panose="02040503050406030204" pitchFamily="18" charset="0"/>
                            </a:rPr>
                            <m:t>𝑥</m:t>
                          </m:r>
                          <m:r>
                            <a:rPr lang="fr-FR" i="1" baseline="-25000">
                              <a:latin typeface="Cambria Math" panose="02040503050406030204" pitchFamily="18" charset="0"/>
                            </a:rPr>
                            <m:t>1</m:t>
                          </m:r>
                          <m:r>
                            <a:rPr lang="fr-FR" i="1">
                              <a:latin typeface="Cambria Math" panose="02040503050406030204" pitchFamily="18" charset="0"/>
                            </a:rPr>
                            <m:t>+</m:t>
                          </m:r>
                          <m:r>
                            <a:rPr lang="en-US" i="1" smtClean="0">
                              <a:latin typeface="Cambria Math" panose="02040503050406030204" pitchFamily="18" charset="0"/>
                            </a:rPr>
                            <m:t>𝑎</m:t>
                          </m:r>
                          <m:r>
                            <a:rPr lang="en-US" i="1" baseline="-25000">
                              <a:latin typeface="Cambria Math" panose="02040503050406030204" pitchFamily="18" charset="0"/>
                            </a:rPr>
                            <m:t>𝑖</m:t>
                          </m:r>
                          <m:r>
                            <a:rPr lang="fr-FR" b="0" i="1" baseline="-25000" smtClean="0">
                              <a:latin typeface="Cambria Math" panose="02040503050406030204" pitchFamily="18" charset="0"/>
                            </a:rPr>
                            <m:t>2</m:t>
                          </m:r>
                          <m:r>
                            <a:rPr lang="fr-FR" i="1">
                              <a:latin typeface="Cambria Math" panose="02040503050406030204" pitchFamily="18" charset="0"/>
                            </a:rPr>
                            <m:t> </m:t>
                          </m:r>
                          <m:r>
                            <a:rPr lang="en-US" i="1">
                              <a:latin typeface="Cambria Math" panose="02040503050406030204" pitchFamily="18" charset="0"/>
                            </a:rPr>
                            <m:t>𝑥</m:t>
                          </m:r>
                          <m:r>
                            <a:rPr lang="fr-FR" i="1" baseline="-25000">
                              <a:latin typeface="Cambria Math" panose="02040503050406030204" pitchFamily="18" charset="0"/>
                            </a:rPr>
                            <m:t>2</m:t>
                          </m:r>
                          <m:r>
                            <a:rPr lang="fr-FR" i="1">
                              <a:latin typeface="Cambria Math" panose="02040503050406030204" pitchFamily="18" charset="0"/>
                            </a:rPr>
                            <m:t>+…+</m:t>
                          </m:r>
                          <m:r>
                            <a:rPr lang="en-US" i="1" smtClean="0">
                              <a:latin typeface="Cambria Math" panose="02040503050406030204" pitchFamily="18" charset="0"/>
                            </a:rPr>
                            <m:t>𝑎</m:t>
                          </m:r>
                          <m:r>
                            <a:rPr lang="en-US" i="1" baseline="-25000">
                              <a:latin typeface="Cambria Math" panose="02040503050406030204" pitchFamily="18" charset="0"/>
                            </a:rPr>
                            <m:t>𝑖</m:t>
                          </m:r>
                          <m:r>
                            <a:rPr lang="fr-FR" b="0" i="1" baseline="-25000" smtClean="0">
                              <a:latin typeface="Cambria Math" panose="02040503050406030204" pitchFamily="18" charset="0"/>
                            </a:rPr>
                            <m:t>𝑛</m:t>
                          </m:r>
                          <m:r>
                            <a:rPr lang="en-US" i="1">
                              <a:latin typeface="Cambria Math" panose="02040503050406030204" pitchFamily="18" charset="0"/>
                            </a:rPr>
                            <m:t> </m:t>
                          </m:r>
                          <m:r>
                            <a:rPr lang="en-US" i="1">
                              <a:latin typeface="Cambria Math" panose="02040503050406030204" pitchFamily="18" charset="0"/>
                            </a:rPr>
                            <m:t>𝑥𝑛</m:t>
                          </m:r>
                          <m:r>
                            <a:rPr lang="fr-FR" i="1">
                              <a:latin typeface="Cambria Math" panose="02040503050406030204" pitchFamily="18" charset="0"/>
                            </a:rPr>
                            <m:t>≤ </m:t>
                          </m:r>
                          <m:r>
                            <a:rPr lang="en-US" i="1">
                              <a:latin typeface="Cambria Math" panose="02040503050406030204" pitchFamily="18" charset="0"/>
                            </a:rPr>
                            <m:t>𝑏</m:t>
                          </m:r>
                          <m:r>
                            <a:rPr lang="en-US" i="1" baseline="-25000">
                              <a:latin typeface="Cambria Math" panose="02040503050406030204" pitchFamily="18" charset="0"/>
                            </a:rPr>
                            <m:t>𝑖</m:t>
                          </m:r>
                          <m:r>
                            <a:rPr lang="en-US" i="1">
                              <a:latin typeface="Cambria Math" panose="02040503050406030204" pitchFamily="18" charset="0"/>
                            </a:rPr>
                            <m:t> </m:t>
                          </m:r>
                          <m:r>
                            <a:rPr lang="fr-FR" b="0" i="1" smtClean="0">
                              <a:latin typeface="Cambria Math" panose="02040503050406030204" pitchFamily="18" charset="0"/>
                            </a:rPr>
                            <m:t>               </m:t>
                          </m:r>
                          <m:r>
                            <a:rPr lang="en-US" i="1">
                              <a:latin typeface="Cambria Math" panose="02040503050406030204" pitchFamily="18" charset="0"/>
                            </a:rPr>
                            <m:t>𝑖</m:t>
                          </m:r>
                          <m:r>
                            <a:rPr lang="fr-FR" i="1">
                              <a:latin typeface="Cambria Math" panose="02040503050406030204" pitchFamily="18" charset="0"/>
                            </a:rPr>
                            <m:t>=1…</m:t>
                          </m:r>
                          <m:r>
                            <a:rPr lang="en-US" i="1">
                              <a:latin typeface="Cambria Math" panose="02040503050406030204" pitchFamily="18" charset="0"/>
                            </a:rPr>
                            <m:t>𝑘</m:t>
                          </m:r>
                        </m:e>
                        <m:e>
                          <m:r>
                            <a:rPr lang="fr-FR" i="1">
                              <a:latin typeface="Cambria Math" panose="02040503050406030204" pitchFamily="18" charset="0"/>
                            </a:rPr>
                            <m:t>    </m:t>
                          </m:r>
                          <m:r>
                            <a:rPr lang="en-US" i="1" smtClean="0">
                              <a:latin typeface="Cambria Math" panose="02040503050406030204" pitchFamily="18" charset="0"/>
                            </a:rPr>
                            <m:t>𝑎</m:t>
                          </m:r>
                          <m:r>
                            <a:rPr lang="en-US" i="1" baseline="-25000">
                              <a:latin typeface="Cambria Math" panose="02040503050406030204" pitchFamily="18" charset="0"/>
                            </a:rPr>
                            <m:t>𝑖</m:t>
                          </m:r>
                          <m:r>
                            <a:rPr lang="fr-FR" i="1" baseline="-25000">
                              <a:latin typeface="Cambria Math" panose="02040503050406030204" pitchFamily="18" charset="0"/>
                            </a:rPr>
                            <m:t>1</m:t>
                          </m:r>
                          <m:r>
                            <a:rPr lang="fr-FR" i="1">
                              <a:latin typeface="Cambria Math" panose="02040503050406030204" pitchFamily="18" charset="0"/>
                            </a:rPr>
                            <m:t> </m:t>
                          </m:r>
                          <m:r>
                            <a:rPr lang="en-US" i="1">
                              <a:latin typeface="Cambria Math" panose="02040503050406030204" pitchFamily="18" charset="0"/>
                            </a:rPr>
                            <m:t>𝑥</m:t>
                          </m:r>
                          <m:r>
                            <a:rPr lang="fr-FR" i="1" baseline="-25000">
                              <a:latin typeface="Cambria Math" panose="02040503050406030204" pitchFamily="18" charset="0"/>
                            </a:rPr>
                            <m:t>1</m:t>
                          </m:r>
                          <m:r>
                            <a:rPr lang="fr-FR" i="1">
                              <a:latin typeface="Cambria Math" panose="02040503050406030204" pitchFamily="18" charset="0"/>
                            </a:rPr>
                            <m:t>+</m:t>
                          </m:r>
                          <m:r>
                            <a:rPr lang="en-US" i="1" smtClean="0">
                              <a:latin typeface="Cambria Math" panose="02040503050406030204" pitchFamily="18" charset="0"/>
                            </a:rPr>
                            <m:t>𝑎</m:t>
                          </m:r>
                          <m:r>
                            <a:rPr lang="en-US" i="1" baseline="-25000">
                              <a:latin typeface="Cambria Math" panose="02040503050406030204" pitchFamily="18" charset="0"/>
                            </a:rPr>
                            <m:t>𝑖</m:t>
                          </m:r>
                          <m:r>
                            <a:rPr lang="fr-FR" b="0" i="1" baseline="-25000" smtClean="0">
                              <a:latin typeface="Cambria Math" panose="02040503050406030204" pitchFamily="18" charset="0"/>
                            </a:rPr>
                            <m:t>2</m:t>
                          </m:r>
                          <m:r>
                            <a:rPr lang="fr-FR" i="1">
                              <a:latin typeface="Cambria Math" panose="02040503050406030204" pitchFamily="18" charset="0"/>
                            </a:rPr>
                            <m:t> </m:t>
                          </m:r>
                          <m:r>
                            <a:rPr lang="en-US" i="1">
                              <a:latin typeface="Cambria Math" panose="02040503050406030204" pitchFamily="18" charset="0"/>
                            </a:rPr>
                            <m:t>𝑥</m:t>
                          </m:r>
                          <m:r>
                            <a:rPr lang="fr-FR" i="1" baseline="-25000">
                              <a:latin typeface="Cambria Math" panose="02040503050406030204" pitchFamily="18" charset="0"/>
                            </a:rPr>
                            <m:t>2</m:t>
                          </m:r>
                          <m:r>
                            <a:rPr lang="fr-FR" i="1">
                              <a:latin typeface="Cambria Math" panose="02040503050406030204" pitchFamily="18" charset="0"/>
                            </a:rPr>
                            <m:t>+…+</m:t>
                          </m:r>
                          <m:r>
                            <a:rPr lang="en-US" i="1" smtClean="0">
                              <a:latin typeface="Cambria Math" panose="02040503050406030204" pitchFamily="18" charset="0"/>
                            </a:rPr>
                            <m:t>𝑎</m:t>
                          </m:r>
                          <m:r>
                            <a:rPr lang="en-US" i="1" baseline="-25000">
                              <a:latin typeface="Cambria Math" panose="02040503050406030204" pitchFamily="18" charset="0"/>
                            </a:rPr>
                            <m:t>𝑖</m:t>
                          </m:r>
                          <m:r>
                            <a:rPr lang="fr-FR" b="0" i="1" baseline="-25000" smtClean="0">
                              <a:latin typeface="Cambria Math" panose="02040503050406030204" pitchFamily="18" charset="0"/>
                            </a:rPr>
                            <m:t>𝑛</m:t>
                          </m:r>
                          <m:r>
                            <a:rPr lang="en-US" i="1">
                              <a:latin typeface="Cambria Math" panose="02040503050406030204" pitchFamily="18" charset="0"/>
                            </a:rPr>
                            <m:t> </m:t>
                          </m:r>
                          <m:r>
                            <a:rPr lang="en-US" i="1">
                              <a:latin typeface="Cambria Math" panose="02040503050406030204" pitchFamily="18" charset="0"/>
                            </a:rPr>
                            <m:t>𝑥𝑛</m:t>
                          </m:r>
                          <m:r>
                            <a:rPr lang="fr-FR" i="1">
                              <a:latin typeface="Cambria Math" panose="02040503050406030204" pitchFamily="18" charset="0"/>
                            </a:rPr>
                            <m:t>=</m:t>
                          </m:r>
                          <m:r>
                            <a:rPr lang="en-US" i="1">
                              <a:latin typeface="Cambria Math" panose="02040503050406030204" pitchFamily="18" charset="0"/>
                            </a:rPr>
                            <m:t>𝑏</m:t>
                          </m:r>
                          <m:r>
                            <a:rPr lang="en-US" i="1" baseline="-25000">
                              <a:latin typeface="Cambria Math" panose="02040503050406030204" pitchFamily="18" charset="0"/>
                            </a:rPr>
                            <m:t>𝑖</m:t>
                          </m:r>
                          <m:r>
                            <a:rPr lang="en-US" i="1">
                              <a:latin typeface="Cambria Math" panose="02040503050406030204" pitchFamily="18" charset="0"/>
                            </a:rPr>
                            <m:t> </m:t>
                          </m:r>
                          <m:r>
                            <a:rPr lang="fr-FR" b="0" i="1" smtClean="0">
                              <a:latin typeface="Cambria Math" panose="02040503050406030204" pitchFamily="18" charset="0"/>
                            </a:rPr>
                            <m:t>               </m:t>
                          </m:r>
                          <m:r>
                            <a:rPr lang="en-US" i="1">
                              <a:latin typeface="Cambria Math" panose="02040503050406030204" pitchFamily="18" charset="0"/>
                            </a:rPr>
                            <m:t>𝑖</m:t>
                          </m:r>
                          <m:r>
                            <a:rPr lang="fr-FR" i="1">
                              <a:latin typeface="Cambria Math" panose="02040503050406030204" pitchFamily="18" charset="0"/>
                            </a:rPr>
                            <m:t>=</m:t>
                          </m:r>
                          <m:r>
                            <a:rPr lang="en-US" i="1">
                              <a:latin typeface="Cambria Math" panose="02040503050406030204" pitchFamily="18" charset="0"/>
                            </a:rPr>
                            <m:t>𝑘</m:t>
                          </m:r>
                          <m:r>
                            <a:rPr lang="fr-FR" i="1">
                              <a:latin typeface="Cambria Math" panose="02040503050406030204" pitchFamily="18" charset="0"/>
                            </a:rPr>
                            <m:t>+&amp;1…</m:t>
                          </m:r>
                          <m:r>
                            <a:rPr lang="en-US" i="1">
                              <a:latin typeface="Cambria Math" panose="02040503050406030204" pitchFamily="18" charset="0"/>
                            </a:rPr>
                            <m:t>𝑟</m:t>
                          </m:r>
                        </m:e>
                        <m:e>
                          <m:r>
                            <a:rPr lang="fr-FR" i="1">
                              <a:latin typeface="Cambria Math" panose="02040503050406030204" pitchFamily="18" charset="0"/>
                            </a:rPr>
                            <m:t>      </m:t>
                          </m:r>
                          <m:r>
                            <a:rPr lang="en-US" i="1" smtClean="0">
                              <a:latin typeface="Cambria Math" panose="02040503050406030204" pitchFamily="18" charset="0"/>
                            </a:rPr>
                            <m:t>𝑎</m:t>
                          </m:r>
                          <m:r>
                            <a:rPr lang="en-US" i="1" baseline="-25000">
                              <a:latin typeface="Cambria Math" panose="02040503050406030204" pitchFamily="18" charset="0"/>
                            </a:rPr>
                            <m:t>𝑖</m:t>
                          </m:r>
                          <m:r>
                            <a:rPr lang="fr-FR" i="1" baseline="-25000">
                              <a:latin typeface="Cambria Math" panose="02040503050406030204" pitchFamily="18" charset="0"/>
                            </a:rPr>
                            <m:t>1</m:t>
                          </m:r>
                          <m:r>
                            <a:rPr lang="fr-FR" i="1">
                              <a:latin typeface="Cambria Math" panose="02040503050406030204" pitchFamily="18" charset="0"/>
                            </a:rPr>
                            <m:t> </m:t>
                          </m:r>
                          <m:r>
                            <a:rPr lang="en-US" i="1">
                              <a:latin typeface="Cambria Math" panose="02040503050406030204" pitchFamily="18" charset="0"/>
                            </a:rPr>
                            <m:t>𝑥</m:t>
                          </m:r>
                          <m:r>
                            <a:rPr lang="fr-FR" i="1" baseline="-25000">
                              <a:latin typeface="Cambria Math" panose="02040503050406030204" pitchFamily="18" charset="0"/>
                            </a:rPr>
                            <m:t>1</m:t>
                          </m:r>
                          <m:r>
                            <a:rPr lang="fr-FR" i="1">
                              <a:latin typeface="Cambria Math" panose="02040503050406030204" pitchFamily="18" charset="0"/>
                            </a:rPr>
                            <m:t>+</m:t>
                          </m:r>
                          <m:r>
                            <a:rPr lang="en-US" i="1" smtClean="0">
                              <a:latin typeface="Cambria Math" panose="02040503050406030204" pitchFamily="18" charset="0"/>
                            </a:rPr>
                            <m:t>𝑎</m:t>
                          </m:r>
                          <m:r>
                            <a:rPr lang="en-US" i="1" baseline="-25000">
                              <a:latin typeface="Cambria Math" panose="02040503050406030204" pitchFamily="18" charset="0"/>
                            </a:rPr>
                            <m:t>𝑖</m:t>
                          </m:r>
                          <m:r>
                            <a:rPr lang="fr-FR" b="0" i="1" baseline="-25000" smtClean="0">
                              <a:latin typeface="Cambria Math" panose="02040503050406030204" pitchFamily="18" charset="0"/>
                            </a:rPr>
                            <m:t>2</m:t>
                          </m:r>
                          <m:r>
                            <a:rPr lang="fr-FR" i="1">
                              <a:latin typeface="Cambria Math" panose="02040503050406030204" pitchFamily="18" charset="0"/>
                            </a:rPr>
                            <m:t> </m:t>
                          </m:r>
                          <m:r>
                            <a:rPr lang="en-US" i="1">
                              <a:latin typeface="Cambria Math" panose="02040503050406030204" pitchFamily="18" charset="0"/>
                            </a:rPr>
                            <m:t>𝑥</m:t>
                          </m:r>
                          <m:r>
                            <a:rPr lang="fr-FR" i="1" baseline="-25000">
                              <a:latin typeface="Cambria Math" panose="02040503050406030204" pitchFamily="18" charset="0"/>
                            </a:rPr>
                            <m:t>2</m:t>
                          </m:r>
                          <m:r>
                            <a:rPr lang="fr-FR" i="1">
                              <a:latin typeface="Cambria Math" panose="02040503050406030204" pitchFamily="18" charset="0"/>
                            </a:rPr>
                            <m:t>+…+</m:t>
                          </m:r>
                          <m:r>
                            <a:rPr lang="en-US" i="1" smtClean="0">
                              <a:latin typeface="Cambria Math" panose="02040503050406030204" pitchFamily="18" charset="0"/>
                            </a:rPr>
                            <m:t>𝑎</m:t>
                          </m:r>
                          <m:r>
                            <a:rPr lang="en-US" i="1" baseline="-25000">
                              <a:latin typeface="Cambria Math" panose="02040503050406030204" pitchFamily="18" charset="0"/>
                            </a:rPr>
                            <m:t>𝑖</m:t>
                          </m:r>
                          <m:r>
                            <a:rPr lang="fr-FR" b="0" i="1" baseline="-25000" smtClean="0">
                              <a:latin typeface="Cambria Math" panose="02040503050406030204" pitchFamily="18" charset="0"/>
                            </a:rPr>
                            <m:t>𝑛</m:t>
                          </m:r>
                          <m:r>
                            <a:rPr lang="en-US" i="1">
                              <a:latin typeface="Cambria Math" panose="02040503050406030204" pitchFamily="18" charset="0"/>
                            </a:rPr>
                            <m:t> </m:t>
                          </m:r>
                          <m:r>
                            <a:rPr lang="en-US" i="1">
                              <a:latin typeface="Cambria Math" panose="02040503050406030204" pitchFamily="18" charset="0"/>
                            </a:rPr>
                            <m:t>𝑥𝑛</m:t>
                          </m:r>
                          <m:r>
                            <a:rPr lang="fr-FR" i="1">
                              <a:latin typeface="Cambria Math" panose="02040503050406030204" pitchFamily="18" charset="0"/>
                            </a:rPr>
                            <m:t>≥</m:t>
                          </m:r>
                          <m:r>
                            <a:rPr lang="en-US" i="1" baseline="0">
                              <a:latin typeface="Cambria Math" panose="02040503050406030204" pitchFamily="18" charset="0"/>
                            </a:rPr>
                            <m:t>𝑏</m:t>
                          </m:r>
                          <m:r>
                            <a:rPr lang="en-US" i="1" baseline="-25000">
                              <a:latin typeface="Cambria Math" panose="02040503050406030204" pitchFamily="18" charset="0"/>
                            </a:rPr>
                            <m:t>𝑖</m:t>
                          </m:r>
                          <m:r>
                            <a:rPr lang="en-US" i="1">
                              <a:latin typeface="Cambria Math" panose="02040503050406030204" pitchFamily="18" charset="0"/>
                            </a:rPr>
                            <m:t> </m:t>
                          </m:r>
                          <m:r>
                            <a:rPr lang="fr-FR" b="0" i="1" smtClean="0">
                              <a:latin typeface="Cambria Math" panose="02040503050406030204" pitchFamily="18" charset="0"/>
                            </a:rPr>
                            <m:t>                  </m:t>
                          </m:r>
                          <m:r>
                            <a:rPr lang="en-US" i="1">
                              <a:latin typeface="Cambria Math" panose="02040503050406030204" pitchFamily="18" charset="0"/>
                            </a:rPr>
                            <m:t>𝑖</m:t>
                          </m:r>
                          <m:r>
                            <a:rPr lang="fr-FR" i="1">
                              <a:latin typeface="Cambria Math" panose="02040503050406030204" pitchFamily="18" charset="0"/>
                            </a:rPr>
                            <m:t>=</m:t>
                          </m:r>
                          <m:r>
                            <a:rPr lang="en-US" i="1">
                              <a:latin typeface="Cambria Math" panose="02040503050406030204" pitchFamily="18" charset="0"/>
                            </a:rPr>
                            <m:t>𝑟</m:t>
                          </m:r>
                          <m:r>
                            <a:rPr lang="fr-FR" i="1">
                              <a:latin typeface="Cambria Math" panose="02040503050406030204" pitchFamily="18" charset="0"/>
                            </a:rPr>
                            <m:t>+1…</m:t>
                          </m:r>
                          <m:r>
                            <a:rPr lang="en-US" i="1">
                              <a:latin typeface="Cambria Math" panose="02040503050406030204" pitchFamily="18" charset="0"/>
                            </a:rPr>
                            <m:t>𝑚</m:t>
                          </m:r>
                        </m:e>
                      </m:eqArr>
                    </m:e>
                  </m:d>
                </m:oMath>
              </a14:m>
              <a:r>
                <a:rPr lang="en-US" dirty="0"/>
                <a:t> </a:t>
              </a:r>
              <a:endParaRPr lang="en-GB" dirty="0"/>
            </a:p>
          </dgm:t>
        </dgm:pt>
      </mc:Choice>
      <mc:Fallback xmlns="">
        <dgm:pt modelId="{C54DAF07-94A1-4F68-BFEC-3C03C90A958B}">
          <dgm:prSet/>
          <dgm:spPr/>
          <dgm:t>
            <a:bodyPr/>
            <a:lstStyle/>
            <a:p>
              <a:pPr rtl="0"/>
              <a:r>
                <a:rPr lang="en-GB" i="0" smtClean="0">
                  <a:latin typeface="Cambria Math" panose="02040503050406030204" pitchFamily="18" charset="0"/>
                </a:rPr>
                <a:t>{</a:t>
              </a:r>
              <a:r>
                <a:rPr lang="en-GB" i="0">
                  <a:latin typeface="Cambria Math" panose="02040503050406030204" pitchFamily="18" charset="0"/>
                </a:rPr>
                <a:t>█(</a:t>
              </a:r>
              <a:r>
                <a:rPr lang="en-US" i="0">
                  <a:latin typeface="Cambria Math" panose="02040503050406030204" pitchFamily="18" charset="0"/>
                </a:rPr>
                <a:t>𝑎</a:t>
              </a:r>
              <a:r>
                <a:rPr lang="en-US" i="0" baseline="-25000">
                  <a:latin typeface="Cambria Math" panose="02040503050406030204" pitchFamily="18" charset="0"/>
                </a:rPr>
                <a:t>𝑖</a:t>
              </a:r>
              <a:r>
                <a:rPr lang="fr-FR" i="0" baseline="-25000">
                  <a:latin typeface="Cambria Math" panose="02040503050406030204" pitchFamily="18" charset="0"/>
                </a:rPr>
                <a:t>1</a:t>
              </a:r>
              <a:r>
                <a:rPr lang="fr-FR" i="0">
                  <a:latin typeface="Cambria Math" panose="02040503050406030204" pitchFamily="18" charset="0"/>
                </a:rPr>
                <a:t> </a:t>
              </a:r>
              <a:r>
                <a:rPr lang="en-US" i="0">
                  <a:latin typeface="Cambria Math" panose="02040503050406030204" pitchFamily="18" charset="0"/>
                </a:rPr>
                <a:t>𝑥</a:t>
              </a:r>
              <a:r>
                <a:rPr lang="fr-FR" i="0" baseline="-25000">
                  <a:latin typeface="Cambria Math" panose="02040503050406030204" pitchFamily="18" charset="0"/>
                </a:rPr>
                <a:t>1</a:t>
              </a:r>
              <a:r>
                <a:rPr lang="fr-FR" i="0">
                  <a:latin typeface="Cambria Math" panose="02040503050406030204" pitchFamily="18" charset="0"/>
                </a:rPr>
                <a:t>+</a:t>
              </a:r>
              <a:r>
                <a:rPr lang="en-US" i="0" smtClean="0">
                  <a:latin typeface="Cambria Math" panose="02040503050406030204" pitchFamily="18" charset="0"/>
                </a:rPr>
                <a:t>𝑎</a:t>
              </a:r>
              <a:r>
                <a:rPr lang="en-US" i="0" baseline="-25000">
                  <a:latin typeface="Cambria Math" panose="02040503050406030204" pitchFamily="18" charset="0"/>
                </a:rPr>
                <a:t>𝑖</a:t>
              </a:r>
              <a:r>
                <a:rPr lang="fr-FR" b="0" i="0" baseline="-25000" smtClean="0">
                  <a:latin typeface="Cambria Math" panose="02040503050406030204" pitchFamily="18" charset="0"/>
                </a:rPr>
                <a:t>2</a:t>
              </a:r>
              <a:r>
                <a:rPr lang="fr-FR" i="0">
                  <a:latin typeface="Cambria Math" panose="02040503050406030204" pitchFamily="18" charset="0"/>
                </a:rPr>
                <a:t> </a:t>
              </a:r>
              <a:r>
                <a:rPr lang="en-US" i="0">
                  <a:latin typeface="Cambria Math" panose="02040503050406030204" pitchFamily="18" charset="0"/>
                </a:rPr>
                <a:t>𝑥</a:t>
              </a:r>
              <a:r>
                <a:rPr lang="fr-FR" i="0" baseline="-25000">
                  <a:latin typeface="Cambria Math" panose="02040503050406030204" pitchFamily="18" charset="0"/>
                </a:rPr>
                <a:t>2</a:t>
              </a:r>
              <a:r>
                <a:rPr lang="fr-FR" i="0">
                  <a:latin typeface="Cambria Math" panose="02040503050406030204" pitchFamily="18" charset="0"/>
                </a:rPr>
                <a:t>+…+</a:t>
              </a:r>
              <a:r>
                <a:rPr lang="en-US" i="0" smtClean="0">
                  <a:latin typeface="Cambria Math" panose="02040503050406030204" pitchFamily="18" charset="0"/>
                </a:rPr>
                <a:t>𝑎</a:t>
              </a:r>
              <a:r>
                <a:rPr lang="en-US" i="0" baseline="-25000">
                  <a:latin typeface="Cambria Math" panose="02040503050406030204" pitchFamily="18" charset="0"/>
                </a:rPr>
                <a:t>𝑖</a:t>
              </a:r>
              <a:r>
                <a:rPr lang="fr-FR" b="0" i="0" baseline="-25000" smtClean="0">
                  <a:latin typeface="Cambria Math" panose="02040503050406030204" pitchFamily="18" charset="0"/>
                </a:rPr>
                <a:t>𝑛</a:t>
              </a:r>
              <a:r>
                <a:rPr lang="en-US" i="0">
                  <a:latin typeface="Cambria Math" panose="02040503050406030204" pitchFamily="18" charset="0"/>
                </a:rPr>
                <a:t> 𝑥</a:t>
              </a:r>
              <a:r>
                <a:rPr lang="en-US" i="0" baseline="-25000">
                  <a:latin typeface="Cambria Math" panose="02040503050406030204" pitchFamily="18" charset="0"/>
                </a:rPr>
                <a:t>𝑛</a:t>
              </a:r>
              <a:r>
                <a:rPr lang="fr-FR" i="0">
                  <a:latin typeface="Cambria Math" panose="02040503050406030204" pitchFamily="18" charset="0"/>
                </a:rPr>
                <a:t>≤ </a:t>
              </a:r>
              <a:r>
                <a:rPr lang="en-US" i="0">
                  <a:latin typeface="Cambria Math" panose="02040503050406030204" pitchFamily="18" charset="0"/>
                </a:rPr>
                <a:t>𝑏</a:t>
              </a:r>
              <a:r>
                <a:rPr lang="en-US" i="0" baseline="-25000">
                  <a:latin typeface="Cambria Math" panose="02040503050406030204" pitchFamily="18" charset="0"/>
                </a:rPr>
                <a:t>𝑖</a:t>
              </a:r>
              <a:r>
                <a:rPr lang="en-US" i="0">
                  <a:latin typeface="Cambria Math" panose="02040503050406030204" pitchFamily="18" charset="0"/>
                </a:rPr>
                <a:t> </a:t>
              </a:r>
              <a:r>
                <a:rPr lang="fr-FR" b="0" i="0" smtClean="0">
                  <a:latin typeface="Cambria Math" panose="02040503050406030204" pitchFamily="18" charset="0"/>
                </a:rPr>
                <a:t>               </a:t>
              </a:r>
              <a:r>
                <a:rPr lang="en-US" i="0">
                  <a:latin typeface="Cambria Math" panose="02040503050406030204" pitchFamily="18" charset="0"/>
                </a:rPr>
                <a:t>𝑖</a:t>
              </a:r>
              <a:r>
                <a:rPr lang="fr-FR" i="0">
                  <a:latin typeface="Cambria Math" panose="02040503050406030204" pitchFamily="18" charset="0"/>
                </a:rPr>
                <a:t>=1…</a:t>
              </a:r>
              <a:r>
                <a:rPr lang="en-US" i="0">
                  <a:latin typeface="Cambria Math" panose="02040503050406030204" pitchFamily="18" charset="0"/>
                </a:rPr>
                <a:t>𝑘@</a:t>
              </a:r>
              <a:r>
                <a:rPr lang="fr-FR" i="0">
                  <a:latin typeface="Cambria Math" panose="02040503050406030204" pitchFamily="18" charset="0"/>
                </a:rPr>
                <a:t>    </a:t>
              </a:r>
              <a:r>
                <a:rPr lang="en-US" i="0" smtClean="0">
                  <a:latin typeface="Cambria Math" panose="02040503050406030204" pitchFamily="18" charset="0"/>
                </a:rPr>
                <a:t>𝑎</a:t>
              </a:r>
              <a:r>
                <a:rPr lang="en-US" i="0" baseline="-25000">
                  <a:latin typeface="Cambria Math" panose="02040503050406030204" pitchFamily="18" charset="0"/>
                </a:rPr>
                <a:t>𝑖</a:t>
              </a:r>
              <a:r>
                <a:rPr lang="fr-FR" i="0" baseline="-25000">
                  <a:latin typeface="Cambria Math" panose="02040503050406030204" pitchFamily="18" charset="0"/>
                </a:rPr>
                <a:t>1</a:t>
              </a:r>
              <a:r>
                <a:rPr lang="fr-FR" i="0">
                  <a:latin typeface="Cambria Math" panose="02040503050406030204" pitchFamily="18" charset="0"/>
                </a:rPr>
                <a:t> </a:t>
              </a:r>
              <a:r>
                <a:rPr lang="en-US" i="0">
                  <a:latin typeface="Cambria Math" panose="02040503050406030204" pitchFamily="18" charset="0"/>
                </a:rPr>
                <a:t>𝑥</a:t>
              </a:r>
              <a:r>
                <a:rPr lang="fr-FR" i="0" baseline="-25000">
                  <a:latin typeface="Cambria Math" panose="02040503050406030204" pitchFamily="18" charset="0"/>
                </a:rPr>
                <a:t>1</a:t>
              </a:r>
              <a:r>
                <a:rPr lang="fr-FR" i="0">
                  <a:latin typeface="Cambria Math" panose="02040503050406030204" pitchFamily="18" charset="0"/>
                </a:rPr>
                <a:t>+</a:t>
              </a:r>
              <a:r>
                <a:rPr lang="en-US" i="0" smtClean="0">
                  <a:latin typeface="Cambria Math" panose="02040503050406030204" pitchFamily="18" charset="0"/>
                </a:rPr>
                <a:t>𝑎</a:t>
              </a:r>
              <a:r>
                <a:rPr lang="en-US" i="0" baseline="-25000">
                  <a:latin typeface="Cambria Math" panose="02040503050406030204" pitchFamily="18" charset="0"/>
                </a:rPr>
                <a:t>𝑖</a:t>
              </a:r>
              <a:r>
                <a:rPr lang="fr-FR" b="0" i="0" baseline="-25000" smtClean="0">
                  <a:latin typeface="Cambria Math" panose="02040503050406030204" pitchFamily="18" charset="0"/>
                </a:rPr>
                <a:t>2</a:t>
              </a:r>
              <a:r>
                <a:rPr lang="fr-FR" i="0">
                  <a:latin typeface="Cambria Math" panose="02040503050406030204" pitchFamily="18" charset="0"/>
                </a:rPr>
                <a:t> </a:t>
              </a:r>
              <a:r>
                <a:rPr lang="en-US" i="0">
                  <a:latin typeface="Cambria Math" panose="02040503050406030204" pitchFamily="18" charset="0"/>
                </a:rPr>
                <a:t>𝑥</a:t>
              </a:r>
              <a:r>
                <a:rPr lang="fr-FR" i="0" baseline="-25000">
                  <a:latin typeface="Cambria Math" panose="02040503050406030204" pitchFamily="18" charset="0"/>
                </a:rPr>
                <a:t>2</a:t>
              </a:r>
              <a:r>
                <a:rPr lang="fr-FR" i="0">
                  <a:latin typeface="Cambria Math" panose="02040503050406030204" pitchFamily="18" charset="0"/>
                </a:rPr>
                <a:t>+…+</a:t>
              </a:r>
              <a:r>
                <a:rPr lang="en-US" i="0" smtClean="0">
                  <a:latin typeface="Cambria Math" panose="02040503050406030204" pitchFamily="18" charset="0"/>
                </a:rPr>
                <a:t>𝑎</a:t>
              </a:r>
              <a:r>
                <a:rPr lang="en-US" i="0" baseline="-25000">
                  <a:latin typeface="Cambria Math" panose="02040503050406030204" pitchFamily="18" charset="0"/>
                </a:rPr>
                <a:t>𝑖</a:t>
              </a:r>
              <a:r>
                <a:rPr lang="fr-FR" b="0" i="0" baseline="-25000" smtClean="0">
                  <a:latin typeface="Cambria Math" panose="02040503050406030204" pitchFamily="18" charset="0"/>
                </a:rPr>
                <a:t>𝑛</a:t>
              </a:r>
              <a:r>
                <a:rPr lang="en-US" i="0">
                  <a:latin typeface="Cambria Math" panose="02040503050406030204" pitchFamily="18" charset="0"/>
                </a:rPr>
                <a:t> 𝑥</a:t>
              </a:r>
              <a:r>
                <a:rPr lang="en-US" i="0" baseline="-25000">
                  <a:latin typeface="Cambria Math" panose="02040503050406030204" pitchFamily="18" charset="0"/>
                </a:rPr>
                <a:t>𝑛</a:t>
              </a:r>
              <a:r>
                <a:rPr lang="fr-FR" i="0">
                  <a:latin typeface="Cambria Math" panose="02040503050406030204" pitchFamily="18" charset="0"/>
                </a:rPr>
                <a:t>=</a:t>
              </a:r>
              <a:r>
                <a:rPr lang="en-US" i="0">
                  <a:latin typeface="Cambria Math" panose="02040503050406030204" pitchFamily="18" charset="0"/>
                </a:rPr>
                <a:t>𝑏</a:t>
              </a:r>
              <a:r>
                <a:rPr lang="en-US" i="0" baseline="-25000">
                  <a:latin typeface="Cambria Math" panose="02040503050406030204" pitchFamily="18" charset="0"/>
                </a:rPr>
                <a:t>𝑖</a:t>
              </a:r>
              <a:r>
                <a:rPr lang="en-US" i="0">
                  <a:latin typeface="Cambria Math" panose="02040503050406030204" pitchFamily="18" charset="0"/>
                </a:rPr>
                <a:t> </a:t>
              </a:r>
              <a:r>
                <a:rPr lang="fr-FR" b="0" i="0" smtClean="0">
                  <a:latin typeface="Cambria Math" panose="02040503050406030204" pitchFamily="18" charset="0"/>
                </a:rPr>
                <a:t>               </a:t>
              </a:r>
              <a:r>
                <a:rPr lang="en-US" i="0">
                  <a:latin typeface="Cambria Math" panose="02040503050406030204" pitchFamily="18" charset="0"/>
                </a:rPr>
                <a:t>𝑖</a:t>
              </a:r>
              <a:r>
                <a:rPr lang="fr-FR" i="0">
                  <a:latin typeface="Cambria Math" panose="02040503050406030204" pitchFamily="18" charset="0"/>
                </a:rPr>
                <a:t>=</a:t>
              </a:r>
              <a:r>
                <a:rPr lang="en-US" i="0">
                  <a:latin typeface="Cambria Math" panose="02040503050406030204" pitchFamily="18" charset="0"/>
                </a:rPr>
                <a:t>𝑘</a:t>
              </a:r>
              <a:r>
                <a:rPr lang="fr-FR" i="0">
                  <a:latin typeface="Cambria Math" panose="02040503050406030204" pitchFamily="18" charset="0"/>
                </a:rPr>
                <a:t>+&amp;1…</a:t>
              </a:r>
              <a:r>
                <a:rPr lang="en-US" i="0">
                  <a:latin typeface="Cambria Math" panose="02040503050406030204" pitchFamily="18" charset="0"/>
                </a:rPr>
                <a:t>𝑟@</a:t>
              </a:r>
              <a:r>
                <a:rPr lang="fr-FR" i="0">
                  <a:latin typeface="Cambria Math" panose="02040503050406030204" pitchFamily="18" charset="0"/>
                </a:rPr>
                <a:t>      </a:t>
              </a:r>
              <a:r>
                <a:rPr lang="en-US" i="0" smtClean="0">
                  <a:latin typeface="Cambria Math" panose="02040503050406030204" pitchFamily="18" charset="0"/>
                </a:rPr>
                <a:t>𝑎</a:t>
              </a:r>
              <a:r>
                <a:rPr lang="en-US" i="0" baseline="-25000">
                  <a:latin typeface="Cambria Math" panose="02040503050406030204" pitchFamily="18" charset="0"/>
                </a:rPr>
                <a:t>𝑖</a:t>
              </a:r>
              <a:r>
                <a:rPr lang="fr-FR" i="0" baseline="-25000">
                  <a:latin typeface="Cambria Math" panose="02040503050406030204" pitchFamily="18" charset="0"/>
                </a:rPr>
                <a:t>1</a:t>
              </a:r>
              <a:r>
                <a:rPr lang="fr-FR" i="0">
                  <a:latin typeface="Cambria Math" panose="02040503050406030204" pitchFamily="18" charset="0"/>
                </a:rPr>
                <a:t> </a:t>
              </a:r>
              <a:r>
                <a:rPr lang="en-US" i="0">
                  <a:latin typeface="Cambria Math" panose="02040503050406030204" pitchFamily="18" charset="0"/>
                </a:rPr>
                <a:t>𝑥</a:t>
              </a:r>
              <a:r>
                <a:rPr lang="fr-FR" i="0" baseline="-25000">
                  <a:latin typeface="Cambria Math" panose="02040503050406030204" pitchFamily="18" charset="0"/>
                </a:rPr>
                <a:t>1</a:t>
              </a:r>
              <a:r>
                <a:rPr lang="fr-FR" i="0">
                  <a:latin typeface="Cambria Math" panose="02040503050406030204" pitchFamily="18" charset="0"/>
                </a:rPr>
                <a:t>+</a:t>
              </a:r>
              <a:r>
                <a:rPr lang="en-US" i="0" smtClean="0">
                  <a:latin typeface="Cambria Math" panose="02040503050406030204" pitchFamily="18" charset="0"/>
                </a:rPr>
                <a:t>𝑎</a:t>
              </a:r>
              <a:r>
                <a:rPr lang="en-US" i="0" baseline="-25000">
                  <a:latin typeface="Cambria Math" panose="02040503050406030204" pitchFamily="18" charset="0"/>
                </a:rPr>
                <a:t>𝑖</a:t>
              </a:r>
              <a:r>
                <a:rPr lang="fr-FR" b="0" i="0" baseline="-25000" smtClean="0">
                  <a:latin typeface="Cambria Math" panose="02040503050406030204" pitchFamily="18" charset="0"/>
                </a:rPr>
                <a:t>2</a:t>
              </a:r>
              <a:r>
                <a:rPr lang="fr-FR" i="0">
                  <a:latin typeface="Cambria Math" panose="02040503050406030204" pitchFamily="18" charset="0"/>
                </a:rPr>
                <a:t> </a:t>
              </a:r>
              <a:r>
                <a:rPr lang="en-US" i="0">
                  <a:latin typeface="Cambria Math" panose="02040503050406030204" pitchFamily="18" charset="0"/>
                </a:rPr>
                <a:t>𝑥</a:t>
              </a:r>
              <a:r>
                <a:rPr lang="fr-FR" i="0" baseline="-25000">
                  <a:latin typeface="Cambria Math" panose="02040503050406030204" pitchFamily="18" charset="0"/>
                </a:rPr>
                <a:t>2</a:t>
              </a:r>
              <a:r>
                <a:rPr lang="fr-FR" i="0">
                  <a:latin typeface="Cambria Math" panose="02040503050406030204" pitchFamily="18" charset="0"/>
                </a:rPr>
                <a:t>+…+</a:t>
              </a:r>
              <a:r>
                <a:rPr lang="en-US" i="0" smtClean="0">
                  <a:latin typeface="Cambria Math" panose="02040503050406030204" pitchFamily="18" charset="0"/>
                </a:rPr>
                <a:t>𝑎</a:t>
              </a:r>
              <a:r>
                <a:rPr lang="en-US" i="0" baseline="-25000">
                  <a:latin typeface="Cambria Math" panose="02040503050406030204" pitchFamily="18" charset="0"/>
                </a:rPr>
                <a:t>𝑖</a:t>
              </a:r>
              <a:r>
                <a:rPr lang="fr-FR" b="0" i="0" baseline="-25000" smtClean="0">
                  <a:latin typeface="Cambria Math" panose="02040503050406030204" pitchFamily="18" charset="0"/>
                </a:rPr>
                <a:t>𝑛</a:t>
              </a:r>
              <a:r>
                <a:rPr lang="en-US" i="0">
                  <a:latin typeface="Cambria Math" panose="02040503050406030204" pitchFamily="18" charset="0"/>
                </a:rPr>
                <a:t> 𝑥</a:t>
              </a:r>
              <a:r>
                <a:rPr lang="en-US" i="0" baseline="-25000">
                  <a:latin typeface="Cambria Math" panose="02040503050406030204" pitchFamily="18" charset="0"/>
                </a:rPr>
                <a:t>𝑛</a:t>
              </a:r>
              <a:r>
                <a:rPr lang="fr-FR" i="0">
                  <a:latin typeface="Cambria Math" panose="02040503050406030204" pitchFamily="18" charset="0"/>
                </a:rPr>
                <a:t>≥</a:t>
              </a:r>
              <a:r>
                <a:rPr lang="en-US" i="0" baseline="0">
                  <a:latin typeface="Cambria Math" panose="02040503050406030204" pitchFamily="18" charset="0"/>
                </a:rPr>
                <a:t>𝑏</a:t>
              </a:r>
              <a:r>
                <a:rPr lang="en-US" i="0" baseline="-25000">
                  <a:latin typeface="Cambria Math" panose="02040503050406030204" pitchFamily="18" charset="0"/>
                </a:rPr>
                <a:t>𝑖</a:t>
              </a:r>
              <a:r>
                <a:rPr lang="en-US" i="0">
                  <a:latin typeface="Cambria Math" panose="02040503050406030204" pitchFamily="18" charset="0"/>
                </a:rPr>
                <a:t> </a:t>
              </a:r>
              <a:r>
                <a:rPr lang="fr-FR" b="0" i="0" smtClean="0">
                  <a:latin typeface="Cambria Math" panose="02040503050406030204" pitchFamily="18" charset="0"/>
                </a:rPr>
                <a:t>                  </a:t>
              </a:r>
              <a:r>
                <a:rPr lang="en-US" i="0">
                  <a:latin typeface="Cambria Math" panose="02040503050406030204" pitchFamily="18" charset="0"/>
                </a:rPr>
                <a:t>𝑖</a:t>
              </a:r>
              <a:r>
                <a:rPr lang="fr-FR" i="0">
                  <a:latin typeface="Cambria Math" panose="02040503050406030204" pitchFamily="18" charset="0"/>
                </a:rPr>
                <a:t>=</a:t>
              </a:r>
              <a:r>
                <a:rPr lang="en-US" i="0">
                  <a:latin typeface="Cambria Math" panose="02040503050406030204" pitchFamily="18" charset="0"/>
                </a:rPr>
                <a:t>𝑟</a:t>
              </a:r>
              <a:r>
                <a:rPr lang="fr-FR" i="0">
                  <a:latin typeface="Cambria Math" panose="02040503050406030204" pitchFamily="18" charset="0"/>
                </a:rPr>
                <a:t>+1…</a:t>
              </a:r>
              <a:r>
                <a:rPr lang="en-US" i="0">
                  <a:latin typeface="Cambria Math" panose="02040503050406030204" pitchFamily="18" charset="0"/>
                </a:rPr>
                <a:t>𝑚)┤</a:t>
              </a:r>
              <a:r>
                <a:rPr lang="en-US" dirty="0"/>
                <a:t> </a:t>
              </a:r>
              <a:endParaRPr lang="en-GB" dirty="0"/>
            </a:p>
          </dgm:t>
        </dgm:pt>
      </mc:Fallback>
    </mc:AlternateContent>
    <dgm:pt modelId="{602094FD-9956-4EEF-876F-26B3C9ED03AA}" type="parTrans" cxnId="{9BF95E3E-1DA7-4093-A530-675050EB0295}">
      <dgm:prSet/>
      <dgm:spPr/>
      <dgm:t>
        <a:bodyPr/>
        <a:lstStyle/>
        <a:p>
          <a:endParaRPr lang="fr-FR"/>
        </a:p>
      </dgm:t>
    </dgm:pt>
    <dgm:pt modelId="{67AD1AFB-85D0-4BD0-99F6-8F28E66BEFE3}" type="sibTrans" cxnId="{9BF95E3E-1DA7-4093-A530-675050EB0295}">
      <dgm:prSet/>
      <dgm:spPr/>
      <dgm:t>
        <a:bodyPr/>
        <a:lstStyle/>
        <a:p>
          <a:endParaRPr lang="fr-FR"/>
        </a:p>
      </dgm:t>
    </dgm:pt>
    <dgm:pt modelId="{F9DA97D5-661E-4FB0-A00A-17F334CE43CE}" type="pres">
      <dgm:prSet presAssocID="{AD4FE301-A710-4BA8-9025-2D71D762E2D1}" presName="Name0" presStyleCnt="0">
        <dgm:presLayoutVars>
          <dgm:chMax val="7"/>
          <dgm:dir/>
          <dgm:animLvl val="lvl"/>
          <dgm:resizeHandles val="exact"/>
        </dgm:presLayoutVars>
      </dgm:prSet>
      <dgm:spPr/>
      <dgm:t>
        <a:bodyPr/>
        <a:lstStyle/>
        <a:p>
          <a:endParaRPr lang="fr-FR"/>
        </a:p>
      </dgm:t>
    </dgm:pt>
    <dgm:pt modelId="{034E5489-9A9B-4C8E-B3FE-61D56B26B6EA}" type="pres">
      <dgm:prSet presAssocID="{C3D1354C-2589-4C16-BE5E-11F8AEE29BF0}" presName="circle1" presStyleLbl="node1" presStyleIdx="0" presStyleCnt="2"/>
      <dgm:spPr/>
    </dgm:pt>
    <dgm:pt modelId="{9F304DAF-D319-49E3-B28C-DDCE1D6AF83B}" type="pres">
      <dgm:prSet presAssocID="{C3D1354C-2589-4C16-BE5E-11F8AEE29BF0}" presName="space" presStyleCnt="0"/>
      <dgm:spPr/>
    </dgm:pt>
    <dgm:pt modelId="{D821410E-B9D3-4688-9326-7861E24E37C2}" type="pres">
      <dgm:prSet presAssocID="{C3D1354C-2589-4C16-BE5E-11F8AEE29BF0}" presName="rect1" presStyleLbl="alignAcc1" presStyleIdx="0" presStyleCnt="2"/>
      <dgm:spPr/>
      <dgm:t>
        <a:bodyPr/>
        <a:lstStyle/>
        <a:p>
          <a:endParaRPr lang="fr-FR"/>
        </a:p>
      </dgm:t>
    </dgm:pt>
    <dgm:pt modelId="{889D44EB-40FC-4260-B677-E8B958B717D4}" type="pres">
      <dgm:prSet presAssocID="{C54DAF07-94A1-4F68-BFEC-3C03C90A958B}" presName="vertSpace2" presStyleLbl="node1" presStyleIdx="0" presStyleCnt="2"/>
      <dgm:spPr/>
    </dgm:pt>
    <dgm:pt modelId="{CC988FB7-D203-475B-B21F-6CB8E48F9CAB}" type="pres">
      <dgm:prSet presAssocID="{C54DAF07-94A1-4F68-BFEC-3C03C90A958B}" presName="circle2" presStyleLbl="node1" presStyleIdx="1" presStyleCnt="2"/>
      <dgm:spPr/>
    </dgm:pt>
    <dgm:pt modelId="{65764909-55CD-4A5E-A6C0-4A73FC217FA4}" type="pres">
      <dgm:prSet presAssocID="{C54DAF07-94A1-4F68-BFEC-3C03C90A958B}" presName="rect2" presStyleLbl="alignAcc1" presStyleIdx="1" presStyleCnt="2"/>
      <dgm:spPr/>
      <dgm:t>
        <a:bodyPr/>
        <a:lstStyle/>
        <a:p>
          <a:endParaRPr lang="fr-FR"/>
        </a:p>
      </dgm:t>
    </dgm:pt>
    <dgm:pt modelId="{993716E1-A106-4D16-A840-613CE39760C6}" type="pres">
      <dgm:prSet presAssocID="{C3D1354C-2589-4C16-BE5E-11F8AEE29BF0}" presName="rect1ParTxNoCh" presStyleLbl="alignAcc1" presStyleIdx="1" presStyleCnt="2">
        <dgm:presLayoutVars>
          <dgm:chMax val="1"/>
          <dgm:bulletEnabled val="1"/>
        </dgm:presLayoutVars>
      </dgm:prSet>
      <dgm:spPr/>
      <dgm:t>
        <a:bodyPr/>
        <a:lstStyle/>
        <a:p>
          <a:endParaRPr lang="fr-FR"/>
        </a:p>
      </dgm:t>
    </dgm:pt>
    <dgm:pt modelId="{195405BC-A979-4B56-BD04-2349BAC241A5}" type="pres">
      <dgm:prSet presAssocID="{C54DAF07-94A1-4F68-BFEC-3C03C90A958B}" presName="rect2ParTxNoCh" presStyleLbl="alignAcc1" presStyleIdx="1" presStyleCnt="2">
        <dgm:presLayoutVars>
          <dgm:chMax val="1"/>
          <dgm:bulletEnabled val="1"/>
        </dgm:presLayoutVars>
      </dgm:prSet>
      <dgm:spPr/>
      <dgm:t>
        <a:bodyPr/>
        <a:lstStyle/>
        <a:p>
          <a:endParaRPr lang="fr-FR"/>
        </a:p>
      </dgm:t>
    </dgm:pt>
  </dgm:ptLst>
  <dgm:cxnLst>
    <dgm:cxn modelId="{24EB72F1-80A7-4BCC-812A-E4AAB8249CD4}" type="presOf" srcId="{C3D1354C-2589-4C16-BE5E-11F8AEE29BF0}" destId="{D821410E-B9D3-4688-9326-7861E24E37C2}" srcOrd="0" destOrd="0" presId="urn:microsoft.com/office/officeart/2005/8/layout/target3"/>
    <dgm:cxn modelId="{3C906934-9EB7-4253-976C-CF24D16CE4FF}" type="presOf" srcId="{C54DAF07-94A1-4F68-BFEC-3C03C90A958B}" destId="{195405BC-A979-4B56-BD04-2349BAC241A5}" srcOrd="1" destOrd="0" presId="urn:microsoft.com/office/officeart/2005/8/layout/target3"/>
    <dgm:cxn modelId="{9BF95E3E-1DA7-4093-A530-675050EB0295}" srcId="{AD4FE301-A710-4BA8-9025-2D71D762E2D1}" destId="{C54DAF07-94A1-4F68-BFEC-3C03C90A958B}" srcOrd="1" destOrd="0" parTransId="{602094FD-9956-4EEF-876F-26B3C9ED03AA}" sibTransId="{67AD1AFB-85D0-4BD0-99F6-8F28E66BEFE3}"/>
    <dgm:cxn modelId="{1AB5D86E-7958-49ED-B755-6E3EE8175682}" type="presOf" srcId="{C3D1354C-2589-4C16-BE5E-11F8AEE29BF0}" destId="{993716E1-A106-4D16-A840-613CE39760C6}" srcOrd="1" destOrd="0" presId="urn:microsoft.com/office/officeart/2005/8/layout/target3"/>
    <dgm:cxn modelId="{F2BBA1F0-C5F1-4AF9-B2B9-8B60064CCD5A}" type="presOf" srcId="{AD4FE301-A710-4BA8-9025-2D71D762E2D1}" destId="{F9DA97D5-661E-4FB0-A00A-17F334CE43CE}" srcOrd="0" destOrd="0" presId="urn:microsoft.com/office/officeart/2005/8/layout/target3"/>
    <dgm:cxn modelId="{FBB3B4D9-9211-45BD-9BF2-E87DB65EE8DA}" type="presOf" srcId="{C54DAF07-94A1-4F68-BFEC-3C03C90A958B}" destId="{65764909-55CD-4A5E-A6C0-4A73FC217FA4}" srcOrd="0" destOrd="0" presId="urn:microsoft.com/office/officeart/2005/8/layout/target3"/>
    <dgm:cxn modelId="{A5AA72D1-D781-4156-B230-E05B1FBDE8B1}" srcId="{AD4FE301-A710-4BA8-9025-2D71D762E2D1}" destId="{C3D1354C-2589-4C16-BE5E-11F8AEE29BF0}" srcOrd="0" destOrd="0" parTransId="{AB159B1B-62C5-4B05-985A-EF1676DA245E}" sibTransId="{6A7D75DE-8DA8-4A7E-9EBD-8D3A6B9A91CA}"/>
    <dgm:cxn modelId="{A8336AA7-EF1B-4B28-8E8D-D79AD28C6649}" type="presParOf" srcId="{F9DA97D5-661E-4FB0-A00A-17F334CE43CE}" destId="{034E5489-9A9B-4C8E-B3FE-61D56B26B6EA}" srcOrd="0" destOrd="0" presId="urn:microsoft.com/office/officeart/2005/8/layout/target3"/>
    <dgm:cxn modelId="{5D788CE1-B61E-4B8B-9928-87350A22B0A5}" type="presParOf" srcId="{F9DA97D5-661E-4FB0-A00A-17F334CE43CE}" destId="{9F304DAF-D319-49E3-B28C-DDCE1D6AF83B}" srcOrd="1" destOrd="0" presId="urn:microsoft.com/office/officeart/2005/8/layout/target3"/>
    <dgm:cxn modelId="{99161A01-4608-46F7-9F33-208464F33128}" type="presParOf" srcId="{F9DA97D5-661E-4FB0-A00A-17F334CE43CE}" destId="{D821410E-B9D3-4688-9326-7861E24E37C2}" srcOrd="2" destOrd="0" presId="urn:microsoft.com/office/officeart/2005/8/layout/target3"/>
    <dgm:cxn modelId="{D89ADB05-A76F-4C29-8CF7-D12360307E8E}" type="presParOf" srcId="{F9DA97D5-661E-4FB0-A00A-17F334CE43CE}" destId="{889D44EB-40FC-4260-B677-E8B958B717D4}" srcOrd="3" destOrd="0" presId="urn:microsoft.com/office/officeart/2005/8/layout/target3"/>
    <dgm:cxn modelId="{7566E6E9-268E-4829-91D9-9C10323F63CE}" type="presParOf" srcId="{F9DA97D5-661E-4FB0-A00A-17F334CE43CE}" destId="{CC988FB7-D203-475B-B21F-6CB8E48F9CAB}" srcOrd="4" destOrd="0" presId="urn:microsoft.com/office/officeart/2005/8/layout/target3"/>
    <dgm:cxn modelId="{523C0113-A564-4B39-A51E-AD16B2B4159F}" type="presParOf" srcId="{F9DA97D5-661E-4FB0-A00A-17F334CE43CE}" destId="{65764909-55CD-4A5E-A6C0-4A73FC217FA4}" srcOrd="5" destOrd="0" presId="urn:microsoft.com/office/officeart/2005/8/layout/target3"/>
    <dgm:cxn modelId="{A615BA85-EAF7-4401-98DD-995535BCBAA7}" type="presParOf" srcId="{F9DA97D5-661E-4FB0-A00A-17F334CE43CE}" destId="{993716E1-A106-4D16-A840-613CE39760C6}" srcOrd="6" destOrd="0" presId="urn:microsoft.com/office/officeart/2005/8/layout/target3"/>
    <dgm:cxn modelId="{27949468-C445-40F5-AB38-2DC55661C34A}" type="presParOf" srcId="{F9DA97D5-661E-4FB0-A00A-17F334CE43CE}" destId="{195405BC-A979-4B56-BD04-2349BAC241A5}" srcOrd="7"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4AE0071-A067-49C7-B9E5-8E19DB9E7682}" type="doc">
      <dgm:prSet loTypeId="urn:microsoft.com/office/officeart/2005/8/layout/target3" loCatId="relationship" qsTypeId="urn:microsoft.com/office/officeart/2005/8/quickstyle/simple4" qsCatId="simple" csTypeId="urn:microsoft.com/office/officeart/2005/8/colors/accent1_2" csCatId="accent1" phldr="1"/>
      <dgm:spPr/>
      <dgm:t>
        <a:bodyPr/>
        <a:lstStyle/>
        <a:p>
          <a:endParaRPr lang="fr-FR"/>
        </a:p>
      </dgm:t>
    </dgm:pt>
    <dgm:pt modelId="{6554B8FD-A2CB-4436-92D3-5AB0764F6028}">
      <dgm:prSet custT="1"/>
      <dgm:spPr/>
      <dgm:t>
        <a:bodyPr/>
        <a:lstStyle/>
        <a:p>
          <a:pPr algn="just" rtl="0"/>
          <a:r>
            <a:rPr lang="fr-FR" sz="3200" dirty="0" smtClean="0"/>
            <a:t>Les  coefficients </a:t>
          </a:r>
          <a:r>
            <a:rPr lang="fr-FR" sz="3200" dirty="0" err="1" smtClean="0"/>
            <a:t>a</a:t>
          </a:r>
          <a:r>
            <a:rPr lang="fr-FR" sz="3200" baseline="-25000" dirty="0" err="1" smtClean="0"/>
            <a:t>ij</a:t>
          </a:r>
          <a:r>
            <a:rPr lang="fr-FR" sz="3200" baseline="-25000" dirty="0" smtClean="0"/>
            <a:t> </a:t>
          </a:r>
          <a:r>
            <a:rPr lang="fr-FR" sz="3200" dirty="0" smtClean="0"/>
            <a:t>sont appelés les coefficients des contraintes. </a:t>
          </a:r>
          <a:endParaRPr lang="en-GB" sz="3200" dirty="0"/>
        </a:p>
      </dgm:t>
    </dgm:pt>
    <dgm:pt modelId="{A28801B5-A793-439C-A462-985DED30E7DB}" type="parTrans" cxnId="{FADF49D5-ABA3-4F1B-A1E2-31B66B755DA9}">
      <dgm:prSet/>
      <dgm:spPr/>
      <dgm:t>
        <a:bodyPr/>
        <a:lstStyle/>
        <a:p>
          <a:endParaRPr lang="fr-FR"/>
        </a:p>
      </dgm:t>
    </dgm:pt>
    <dgm:pt modelId="{9B04306D-DF84-4902-8DF8-2E20788C5ED4}" type="sibTrans" cxnId="{FADF49D5-ABA3-4F1B-A1E2-31B66B755DA9}">
      <dgm:prSet/>
      <dgm:spPr/>
      <dgm:t>
        <a:bodyPr/>
        <a:lstStyle/>
        <a:p>
          <a:endParaRPr lang="fr-FR"/>
        </a:p>
      </dgm:t>
    </dgm:pt>
    <dgm:pt modelId="{55C4097F-2763-4BBA-8BDA-A8A9B5C19687}">
      <dgm:prSet custT="1"/>
      <dgm:spPr/>
      <dgm:t>
        <a:bodyPr/>
        <a:lstStyle/>
        <a:p>
          <a:pPr algn="just" rtl="0"/>
          <a:r>
            <a:rPr lang="fr-FR" sz="3200" dirty="0" smtClean="0"/>
            <a:t>Les  variables </a:t>
          </a:r>
          <a:r>
            <a:rPr lang="fr-FR" sz="3200" dirty="0" err="1" smtClean="0"/>
            <a:t>x</a:t>
          </a:r>
          <a:r>
            <a:rPr lang="fr-FR" sz="3200" baseline="-25000" dirty="0" err="1" smtClean="0"/>
            <a:t>j</a:t>
          </a:r>
          <a:r>
            <a:rPr lang="fr-FR" sz="3200" baseline="-25000" dirty="0" smtClean="0"/>
            <a:t> </a:t>
          </a:r>
          <a:r>
            <a:rPr lang="fr-FR" sz="3200" dirty="0" smtClean="0"/>
            <a:t> sont appelés les variables de décision.</a:t>
          </a:r>
          <a:endParaRPr lang="en-GB" sz="3200" dirty="0"/>
        </a:p>
      </dgm:t>
    </dgm:pt>
    <dgm:pt modelId="{38BE482C-1F99-4719-AA82-AE9C2EA1F5CD}" type="parTrans" cxnId="{94F12735-714E-481C-9197-E59E195F4C31}">
      <dgm:prSet/>
      <dgm:spPr/>
      <dgm:t>
        <a:bodyPr/>
        <a:lstStyle/>
        <a:p>
          <a:endParaRPr lang="fr-FR"/>
        </a:p>
      </dgm:t>
    </dgm:pt>
    <dgm:pt modelId="{38550573-54B3-479A-9861-D81F09C5B1E7}" type="sibTrans" cxnId="{94F12735-714E-481C-9197-E59E195F4C31}">
      <dgm:prSet/>
      <dgm:spPr/>
      <dgm:t>
        <a:bodyPr/>
        <a:lstStyle/>
        <a:p>
          <a:endParaRPr lang="fr-FR"/>
        </a:p>
      </dgm:t>
    </dgm:pt>
    <dgm:pt modelId="{3A95CD4C-8FF5-445B-9261-FDB0FE05B34F}">
      <dgm:prSet custT="1"/>
      <dgm:spPr/>
      <dgm:t>
        <a:bodyPr/>
        <a:lstStyle/>
        <a:p>
          <a:pPr algn="just" rtl="0"/>
          <a:r>
            <a:rPr lang="fr-FR" sz="2000" dirty="0" smtClean="0"/>
            <a:t>les coefficients </a:t>
          </a:r>
          <a:r>
            <a:rPr lang="fr-FR" sz="2000" dirty="0" err="1" smtClean="0"/>
            <a:t>a</a:t>
          </a:r>
          <a:r>
            <a:rPr lang="fr-FR" sz="2000" baseline="-25000" dirty="0" err="1" smtClean="0"/>
            <a:t>ij</a:t>
          </a:r>
          <a:r>
            <a:rPr lang="fr-FR" sz="2000" baseline="-25000" dirty="0" smtClean="0"/>
            <a:t> , </a:t>
          </a:r>
          <a:r>
            <a:rPr lang="fr-FR" sz="2000" dirty="0" smtClean="0"/>
            <a:t>b</a:t>
          </a:r>
          <a:r>
            <a:rPr lang="fr-FR" sz="2000" baseline="-25000" dirty="0" smtClean="0"/>
            <a:t>i</a:t>
          </a:r>
          <a:r>
            <a:rPr lang="fr-FR" sz="2000" dirty="0" smtClean="0"/>
            <a:t>, </a:t>
          </a:r>
          <a:r>
            <a:rPr lang="fr-FR" sz="2000" dirty="0" err="1" smtClean="0"/>
            <a:t>c</a:t>
          </a:r>
          <a:r>
            <a:rPr lang="fr-FR" sz="2000" baseline="-25000" dirty="0" err="1" smtClean="0"/>
            <a:t>j</a:t>
          </a:r>
          <a:r>
            <a:rPr lang="fr-FR" sz="2000" dirty="0" smtClean="0"/>
            <a:t> constituant les données des problème(Input). </a:t>
          </a:r>
        </a:p>
        <a:p>
          <a:pPr algn="just" rtl="0"/>
          <a:r>
            <a:rPr lang="fr-FR" sz="2000" dirty="0" smtClean="0"/>
            <a:t>La solution du problème de PL consiste à déterminer les valeurs des </a:t>
          </a:r>
          <a:r>
            <a:rPr lang="fr-FR" sz="2000" dirty="0" err="1" smtClean="0"/>
            <a:t>x</a:t>
          </a:r>
          <a:r>
            <a:rPr lang="fr-FR" sz="2000" baseline="-25000" dirty="0" err="1" smtClean="0"/>
            <a:t>j</a:t>
          </a:r>
          <a:r>
            <a:rPr lang="fr-FR" sz="2000" dirty="0" smtClean="0"/>
            <a:t>(outputs) qui optimise la fonction objective</a:t>
          </a:r>
          <a:r>
            <a:rPr lang="fr-FR" sz="2400" dirty="0" smtClean="0"/>
            <a:t>.</a:t>
          </a:r>
          <a:endParaRPr lang="en-GB" sz="2400" dirty="0"/>
        </a:p>
      </dgm:t>
    </dgm:pt>
    <dgm:pt modelId="{30565DB1-C4B5-45D8-9209-9503E482E378}" type="parTrans" cxnId="{015EDF9C-5228-4AE8-9C18-FDDAF381225C}">
      <dgm:prSet/>
      <dgm:spPr/>
      <dgm:t>
        <a:bodyPr/>
        <a:lstStyle/>
        <a:p>
          <a:endParaRPr lang="fr-FR"/>
        </a:p>
      </dgm:t>
    </dgm:pt>
    <dgm:pt modelId="{2B39FEE7-B94E-4E9A-B3D1-0E285C9867DB}" type="sibTrans" cxnId="{015EDF9C-5228-4AE8-9C18-FDDAF381225C}">
      <dgm:prSet/>
      <dgm:spPr/>
      <dgm:t>
        <a:bodyPr/>
        <a:lstStyle/>
        <a:p>
          <a:endParaRPr lang="fr-FR"/>
        </a:p>
      </dgm:t>
    </dgm:pt>
    <dgm:pt modelId="{B1A73255-0F75-44A4-9B8B-290AB8A77EA9}" type="pres">
      <dgm:prSet presAssocID="{F4AE0071-A067-49C7-B9E5-8E19DB9E7682}" presName="Name0" presStyleCnt="0">
        <dgm:presLayoutVars>
          <dgm:chMax val="7"/>
          <dgm:dir/>
          <dgm:animLvl val="lvl"/>
          <dgm:resizeHandles val="exact"/>
        </dgm:presLayoutVars>
      </dgm:prSet>
      <dgm:spPr/>
      <dgm:t>
        <a:bodyPr/>
        <a:lstStyle/>
        <a:p>
          <a:endParaRPr lang="fr-FR"/>
        </a:p>
      </dgm:t>
    </dgm:pt>
    <dgm:pt modelId="{A04719BC-867B-4915-88A1-9D832F5ECDCE}" type="pres">
      <dgm:prSet presAssocID="{6554B8FD-A2CB-4436-92D3-5AB0764F6028}" presName="circle1" presStyleLbl="node1" presStyleIdx="0" presStyleCnt="3"/>
      <dgm:spPr/>
      <dgm:t>
        <a:bodyPr/>
        <a:lstStyle/>
        <a:p>
          <a:endParaRPr lang="en-US"/>
        </a:p>
      </dgm:t>
    </dgm:pt>
    <dgm:pt modelId="{2DA44BBD-99F6-4926-947D-1543B6CD53D2}" type="pres">
      <dgm:prSet presAssocID="{6554B8FD-A2CB-4436-92D3-5AB0764F6028}" presName="space" presStyleCnt="0"/>
      <dgm:spPr/>
      <dgm:t>
        <a:bodyPr/>
        <a:lstStyle/>
        <a:p>
          <a:endParaRPr lang="en-US"/>
        </a:p>
      </dgm:t>
    </dgm:pt>
    <dgm:pt modelId="{12A8864C-773E-42A7-9F0D-BBE101B7FFD2}" type="pres">
      <dgm:prSet presAssocID="{6554B8FD-A2CB-4436-92D3-5AB0764F6028}" presName="rect1" presStyleLbl="alignAcc1" presStyleIdx="0" presStyleCnt="3"/>
      <dgm:spPr/>
      <dgm:t>
        <a:bodyPr/>
        <a:lstStyle/>
        <a:p>
          <a:endParaRPr lang="fr-FR"/>
        </a:p>
      </dgm:t>
    </dgm:pt>
    <dgm:pt modelId="{1985F042-4950-444C-936C-77500DA471C1}" type="pres">
      <dgm:prSet presAssocID="{55C4097F-2763-4BBA-8BDA-A8A9B5C19687}" presName="vertSpace2" presStyleLbl="node1" presStyleIdx="0" presStyleCnt="3"/>
      <dgm:spPr/>
      <dgm:t>
        <a:bodyPr/>
        <a:lstStyle/>
        <a:p>
          <a:endParaRPr lang="en-US"/>
        </a:p>
      </dgm:t>
    </dgm:pt>
    <dgm:pt modelId="{148C6AA2-3A17-4651-B357-ECEF07798581}" type="pres">
      <dgm:prSet presAssocID="{55C4097F-2763-4BBA-8BDA-A8A9B5C19687}" presName="circle2" presStyleLbl="node1" presStyleIdx="1" presStyleCnt="3"/>
      <dgm:spPr/>
      <dgm:t>
        <a:bodyPr/>
        <a:lstStyle/>
        <a:p>
          <a:endParaRPr lang="en-US"/>
        </a:p>
      </dgm:t>
    </dgm:pt>
    <dgm:pt modelId="{181E620F-1C41-46B4-954C-7C25E1C2602E}" type="pres">
      <dgm:prSet presAssocID="{55C4097F-2763-4BBA-8BDA-A8A9B5C19687}" presName="rect2" presStyleLbl="alignAcc1" presStyleIdx="1" presStyleCnt="3"/>
      <dgm:spPr/>
      <dgm:t>
        <a:bodyPr/>
        <a:lstStyle/>
        <a:p>
          <a:endParaRPr lang="fr-FR"/>
        </a:p>
      </dgm:t>
    </dgm:pt>
    <dgm:pt modelId="{260D72B5-741A-4A31-9312-F8F92181D3DF}" type="pres">
      <dgm:prSet presAssocID="{3A95CD4C-8FF5-445B-9261-FDB0FE05B34F}" presName="vertSpace3" presStyleLbl="node1" presStyleIdx="1" presStyleCnt="3"/>
      <dgm:spPr/>
      <dgm:t>
        <a:bodyPr/>
        <a:lstStyle/>
        <a:p>
          <a:endParaRPr lang="en-US"/>
        </a:p>
      </dgm:t>
    </dgm:pt>
    <dgm:pt modelId="{10831482-7E8F-4356-9622-FD60A28EB17F}" type="pres">
      <dgm:prSet presAssocID="{3A95CD4C-8FF5-445B-9261-FDB0FE05B34F}" presName="circle3" presStyleLbl="node1" presStyleIdx="2" presStyleCnt="3"/>
      <dgm:spPr/>
      <dgm:t>
        <a:bodyPr/>
        <a:lstStyle/>
        <a:p>
          <a:endParaRPr lang="en-US"/>
        </a:p>
      </dgm:t>
    </dgm:pt>
    <dgm:pt modelId="{1D358C3E-D4B9-4CB5-8797-BF6DCD07BCAD}" type="pres">
      <dgm:prSet presAssocID="{3A95CD4C-8FF5-445B-9261-FDB0FE05B34F}" presName="rect3" presStyleLbl="alignAcc1" presStyleIdx="2" presStyleCnt="3" custScaleY="125638"/>
      <dgm:spPr/>
      <dgm:t>
        <a:bodyPr/>
        <a:lstStyle/>
        <a:p>
          <a:endParaRPr lang="fr-FR"/>
        </a:p>
      </dgm:t>
    </dgm:pt>
    <dgm:pt modelId="{1FEC95D3-DC3E-4641-9DB2-71D12499CC1D}" type="pres">
      <dgm:prSet presAssocID="{6554B8FD-A2CB-4436-92D3-5AB0764F6028}" presName="rect1ParTxNoCh" presStyleLbl="alignAcc1" presStyleIdx="2" presStyleCnt="3">
        <dgm:presLayoutVars>
          <dgm:chMax val="1"/>
          <dgm:bulletEnabled val="1"/>
        </dgm:presLayoutVars>
      </dgm:prSet>
      <dgm:spPr/>
      <dgm:t>
        <a:bodyPr/>
        <a:lstStyle/>
        <a:p>
          <a:endParaRPr lang="fr-FR"/>
        </a:p>
      </dgm:t>
    </dgm:pt>
    <dgm:pt modelId="{70A51730-3ECF-4086-AC94-4AC01607F204}" type="pres">
      <dgm:prSet presAssocID="{55C4097F-2763-4BBA-8BDA-A8A9B5C19687}" presName="rect2ParTxNoCh" presStyleLbl="alignAcc1" presStyleIdx="2" presStyleCnt="3">
        <dgm:presLayoutVars>
          <dgm:chMax val="1"/>
          <dgm:bulletEnabled val="1"/>
        </dgm:presLayoutVars>
      </dgm:prSet>
      <dgm:spPr/>
      <dgm:t>
        <a:bodyPr/>
        <a:lstStyle/>
        <a:p>
          <a:endParaRPr lang="fr-FR"/>
        </a:p>
      </dgm:t>
    </dgm:pt>
    <dgm:pt modelId="{D2FFD723-4D9E-4999-A8E8-A3B1603B32CE}" type="pres">
      <dgm:prSet presAssocID="{3A95CD4C-8FF5-445B-9261-FDB0FE05B34F}" presName="rect3ParTxNoCh" presStyleLbl="alignAcc1" presStyleIdx="2" presStyleCnt="3">
        <dgm:presLayoutVars>
          <dgm:chMax val="1"/>
          <dgm:bulletEnabled val="1"/>
        </dgm:presLayoutVars>
      </dgm:prSet>
      <dgm:spPr/>
      <dgm:t>
        <a:bodyPr/>
        <a:lstStyle/>
        <a:p>
          <a:endParaRPr lang="fr-FR"/>
        </a:p>
      </dgm:t>
    </dgm:pt>
  </dgm:ptLst>
  <dgm:cxnLst>
    <dgm:cxn modelId="{6884ED36-51DF-4436-98ED-7C714D7E5157}" type="presOf" srcId="{55C4097F-2763-4BBA-8BDA-A8A9B5C19687}" destId="{181E620F-1C41-46B4-954C-7C25E1C2602E}" srcOrd="0" destOrd="0" presId="urn:microsoft.com/office/officeart/2005/8/layout/target3"/>
    <dgm:cxn modelId="{2BAF5FF7-4618-4805-B403-0ECA4D099CAE}" type="presOf" srcId="{6554B8FD-A2CB-4436-92D3-5AB0764F6028}" destId="{12A8864C-773E-42A7-9F0D-BBE101B7FFD2}" srcOrd="0" destOrd="0" presId="urn:microsoft.com/office/officeart/2005/8/layout/target3"/>
    <dgm:cxn modelId="{0282E0C7-B36B-4446-ABE3-84ED07019396}" type="presOf" srcId="{3A95CD4C-8FF5-445B-9261-FDB0FE05B34F}" destId="{D2FFD723-4D9E-4999-A8E8-A3B1603B32CE}" srcOrd="1" destOrd="0" presId="urn:microsoft.com/office/officeart/2005/8/layout/target3"/>
    <dgm:cxn modelId="{E7275DCA-52FB-49EA-8049-4E21EDCCA909}" type="presOf" srcId="{55C4097F-2763-4BBA-8BDA-A8A9B5C19687}" destId="{70A51730-3ECF-4086-AC94-4AC01607F204}" srcOrd="1" destOrd="0" presId="urn:microsoft.com/office/officeart/2005/8/layout/target3"/>
    <dgm:cxn modelId="{A1B50120-7DBE-4248-84E5-90196D9B5CDC}" type="presOf" srcId="{3A95CD4C-8FF5-445B-9261-FDB0FE05B34F}" destId="{1D358C3E-D4B9-4CB5-8797-BF6DCD07BCAD}" srcOrd="0" destOrd="0" presId="urn:microsoft.com/office/officeart/2005/8/layout/target3"/>
    <dgm:cxn modelId="{94F12735-714E-481C-9197-E59E195F4C31}" srcId="{F4AE0071-A067-49C7-B9E5-8E19DB9E7682}" destId="{55C4097F-2763-4BBA-8BDA-A8A9B5C19687}" srcOrd="1" destOrd="0" parTransId="{38BE482C-1F99-4719-AA82-AE9C2EA1F5CD}" sibTransId="{38550573-54B3-479A-9861-D81F09C5B1E7}"/>
    <dgm:cxn modelId="{FD368BEB-65B0-4EF2-AD49-955A0B0D91A3}" type="presOf" srcId="{6554B8FD-A2CB-4436-92D3-5AB0764F6028}" destId="{1FEC95D3-DC3E-4641-9DB2-71D12499CC1D}" srcOrd="1" destOrd="0" presId="urn:microsoft.com/office/officeart/2005/8/layout/target3"/>
    <dgm:cxn modelId="{FADF49D5-ABA3-4F1B-A1E2-31B66B755DA9}" srcId="{F4AE0071-A067-49C7-B9E5-8E19DB9E7682}" destId="{6554B8FD-A2CB-4436-92D3-5AB0764F6028}" srcOrd="0" destOrd="0" parTransId="{A28801B5-A793-439C-A462-985DED30E7DB}" sibTransId="{9B04306D-DF84-4902-8DF8-2E20788C5ED4}"/>
    <dgm:cxn modelId="{7B76C746-D91C-4929-9B0C-474E135CA630}" type="presOf" srcId="{F4AE0071-A067-49C7-B9E5-8E19DB9E7682}" destId="{B1A73255-0F75-44A4-9B8B-290AB8A77EA9}" srcOrd="0" destOrd="0" presId="urn:microsoft.com/office/officeart/2005/8/layout/target3"/>
    <dgm:cxn modelId="{015EDF9C-5228-4AE8-9C18-FDDAF381225C}" srcId="{F4AE0071-A067-49C7-B9E5-8E19DB9E7682}" destId="{3A95CD4C-8FF5-445B-9261-FDB0FE05B34F}" srcOrd="2" destOrd="0" parTransId="{30565DB1-C4B5-45D8-9209-9503E482E378}" sibTransId="{2B39FEE7-B94E-4E9A-B3D1-0E285C9867DB}"/>
    <dgm:cxn modelId="{F926A3A4-E5C8-4D6E-8683-DF84BE1CA127}" type="presParOf" srcId="{B1A73255-0F75-44A4-9B8B-290AB8A77EA9}" destId="{A04719BC-867B-4915-88A1-9D832F5ECDCE}" srcOrd="0" destOrd="0" presId="urn:microsoft.com/office/officeart/2005/8/layout/target3"/>
    <dgm:cxn modelId="{32CF4FF9-E49A-4045-95FF-6E91F5B7C8B3}" type="presParOf" srcId="{B1A73255-0F75-44A4-9B8B-290AB8A77EA9}" destId="{2DA44BBD-99F6-4926-947D-1543B6CD53D2}" srcOrd="1" destOrd="0" presId="urn:microsoft.com/office/officeart/2005/8/layout/target3"/>
    <dgm:cxn modelId="{79EEF2DD-5577-408F-8898-F7EA97E7CB13}" type="presParOf" srcId="{B1A73255-0F75-44A4-9B8B-290AB8A77EA9}" destId="{12A8864C-773E-42A7-9F0D-BBE101B7FFD2}" srcOrd="2" destOrd="0" presId="urn:microsoft.com/office/officeart/2005/8/layout/target3"/>
    <dgm:cxn modelId="{BF9B2BEF-FC48-4DAE-A3BF-E92AE13B98D3}" type="presParOf" srcId="{B1A73255-0F75-44A4-9B8B-290AB8A77EA9}" destId="{1985F042-4950-444C-936C-77500DA471C1}" srcOrd="3" destOrd="0" presId="urn:microsoft.com/office/officeart/2005/8/layout/target3"/>
    <dgm:cxn modelId="{100ECA3C-7C0A-42C0-A0AE-B0A5EB22E973}" type="presParOf" srcId="{B1A73255-0F75-44A4-9B8B-290AB8A77EA9}" destId="{148C6AA2-3A17-4651-B357-ECEF07798581}" srcOrd="4" destOrd="0" presId="urn:microsoft.com/office/officeart/2005/8/layout/target3"/>
    <dgm:cxn modelId="{4802BF40-38BA-443E-8CF8-890227D239DF}" type="presParOf" srcId="{B1A73255-0F75-44A4-9B8B-290AB8A77EA9}" destId="{181E620F-1C41-46B4-954C-7C25E1C2602E}" srcOrd="5" destOrd="0" presId="urn:microsoft.com/office/officeart/2005/8/layout/target3"/>
    <dgm:cxn modelId="{03F423BF-6C9A-4F35-BE02-8323E18FC495}" type="presParOf" srcId="{B1A73255-0F75-44A4-9B8B-290AB8A77EA9}" destId="{260D72B5-741A-4A31-9312-F8F92181D3DF}" srcOrd="6" destOrd="0" presId="urn:microsoft.com/office/officeart/2005/8/layout/target3"/>
    <dgm:cxn modelId="{B44C0CE2-548D-4FE2-B81C-3BCA988E0D3C}" type="presParOf" srcId="{B1A73255-0F75-44A4-9B8B-290AB8A77EA9}" destId="{10831482-7E8F-4356-9622-FD60A28EB17F}" srcOrd="7" destOrd="0" presId="urn:microsoft.com/office/officeart/2005/8/layout/target3"/>
    <dgm:cxn modelId="{424172C6-2584-4857-956D-27BBF3E634AF}" type="presParOf" srcId="{B1A73255-0F75-44A4-9B8B-290AB8A77EA9}" destId="{1D358C3E-D4B9-4CB5-8797-BF6DCD07BCAD}" srcOrd="8" destOrd="0" presId="urn:microsoft.com/office/officeart/2005/8/layout/target3"/>
    <dgm:cxn modelId="{843996FC-5721-4C0C-A056-7ADEF3CFD5DD}" type="presParOf" srcId="{B1A73255-0F75-44A4-9B8B-290AB8A77EA9}" destId="{1FEC95D3-DC3E-4641-9DB2-71D12499CC1D}" srcOrd="9" destOrd="0" presId="urn:microsoft.com/office/officeart/2005/8/layout/target3"/>
    <dgm:cxn modelId="{A40D0F6A-5BC9-4813-B88B-2538056E2D5B}" type="presParOf" srcId="{B1A73255-0F75-44A4-9B8B-290AB8A77EA9}" destId="{70A51730-3ECF-4086-AC94-4AC01607F204}" srcOrd="10" destOrd="0" presId="urn:microsoft.com/office/officeart/2005/8/layout/target3"/>
    <dgm:cxn modelId="{1FD21ADD-43AD-4042-AF00-BD5AC8C6C182}" type="presParOf" srcId="{B1A73255-0F75-44A4-9B8B-290AB8A77EA9}" destId="{D2FFD723-4D9E-4999-A8E8-A3B1603B32CE}" srcOrd="11" destOrd="0" presId="urn:microsoft.com/office/officeart/2005/8/layout/target3"/>
  </dgm:cxnLst>
  <dgm:bg/>
  <dgm:whole/>
  <dgm:extLst>
    <a:ext uri="http://schemas.microsoft.com/office/drawing/2008/diagram">
      <dsp:dataModelExt xmlns=""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CCE7A50-067A-4625-9841-867BF90F989A}"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FR"/>
        </a:p>
      </dgm:t>
    </dgm:pt>
    <dgm:pt modelId="{CB9029F9-20B8-4CBD-A294-0B8DA85C43E5}">
      <dgm:prSet custT="1"/>
      <dgm:spPr/>
      <dgm:t>
        <a:bodyPr/>
        <a:lstStyle/>
        <a:p>
          <a:pPr rtl="0"/>
          <a:r>
            <a:rPr lang="fr-FR" sz="3200" dirty="0" smtClean="0"/>
            <a:t>x</a:t>
          </a:r>
          <a:r>
            <a:rPr lang="fr-FR" sz="3200" baseline="-25000" dirty="0" smtClean="0"/>
            <a:t>1</a:t>
          </a:r>
          <a:r>
            <a:rPr lang="fr-FR" sz="3200" dirty="0" smtClean="0"/>
            <a:t>≥0, x</a:t>
          </a:r>
          <a:r>
            <a:rPr lang="fr-FR" sz="3200" baseline="-25000" dirty="0" smtClean="0"/>
            <a:t>2</a:t>
          </a:r>
          <a:r>
            <a:rPr lang="fr-FR" sz="3200" dirty="0" smtClean="0"/>
            <a:t>≥0,…,x</a:t>
          </a:r>
          <a:r>
            <a:rPr lang="fr-FR" sz="3200" baseline="-25000" dirty="0" smtClean="0"/>
            <a:t>n</a:t>
          </a:r>
          <a:r>
            <a:rPr lang="fr-FR" sz="3200" dirty="0" smtClean="0"/>
            <a:t>≥0.</a:t>
          </a:r>
          <a:endParaRPr lang="en-GB" sz="3200" dirty="0"/>
        </a:p>
      </dgm:t>
    </dgm:pt>
    <dgm:pt modelId="{75ECF165-E5D4-4C64-8CB5-8C3D0033968F}" type="parTrans" cxnId="{64A3778A-48E3-467B-B979-D6BE3A82ACC1}">
      <dgm:prSet/>
      <dgm:spPr/>
      <dgm:t>
        <a:bodyPr/>
        <a:lstStyle/>
        <a:p>
          <a:endParaRPr lang="fr-FR"/>
        </a:p>
      </dgm:t>
    </dgm:pt>
    <dgm:pt modelId="{0779CCEE-EDA0-4BDC-909B-5DA0F80A7CE4}" type="sibTrans" cxnId="{64A3778A-48E3-467B-B979-D6BE3A82ACC1}">
      <dgm:prSet/>
      <dgm:spPr/>
      <dgm:t>
        <a:bodyPr/>
        <a:lstStyle/>
        <a:p>
          <a:endParaRPr lang="fr-FR"/>
        </a:p>
      </dgm:t>
    </dgm:pt>
    <dgm:pt modelId="{52CA4F64-33E7-46F0-A867-9A555F40FEFF}">
      <dgm:prSet custT="1"/>
      <dgm:spPr/>
      <dgm:t>
        <a:bodyPr/>
        <a:lstStyle/>
        <a:p>
          <a:pPr algn="just" rtl="0"/>
          <a:r>
            <a:rPr lang="fr-FR" sz="2800" dirty="0" smtClean="0"/>
            <a:t>Ces conditions sont appelées les contraintes de non-négativités des variables de décision.</a:t>
          </a:r>
          <a:endParaRPr lang="en-GB" sz="2800" dirty="0"/>
        </a:p>
      </dgm:t>
    </dgm:pt>
    <dgm:pt modelId="{E1FAC305-A0A8-456D-858F-8CFCCC0A796F}" type="parTrans" cxnId="{EC86593E-07B1-4CF3-AA7A-B7D4729A3A0E}">
      <dgm:prSet/>
      <dgm:spPr/>
      <dgm:t>
        <a:bodyPr/>
        <a:lstStyle/>
        <a:p>
          <a:endParaRPr lang="fr-FR"/>
        </a:p>
      </dgm:t>
    </dgm:pt>
    <dgm:pt modelId="{33070C37-BFC3-4182-9921-BA332CF97527}" type="sibTrans" cxnId="{EC86593E-07B1-4CF3-AA7A-B7D4729A3A0E}">
      <dgm:prSet/>
      <dgm:spPr/>
      <dgm:t>
        <a:bodyPr/>
        <a:lstStyle/>
        <a:p>
          <a:endParaRPr lang="fr-FR"/>
        </a:p>
      </dgm:t>
    </dgm:pt>
    <dgm:pt modelId="{CDB363FB-3F10-4899-85C9-2E691C972DDF}" type="pres">
      <dgm:prSet presAssocID="{DCCE7A50-067A-4625-9841-867BF90F989A}" presName="Name0" presStyleCnt="0">
        <dgm:presLayoutVars>
          <dgm:chMax val="7"/>
          <dgm:dir/>
          <dgm:animLvl val="lvl"/>
          <dgm:resizeHandles val="exact"/>
        </dgm:presLayoutVars>
      </dgm:prSet>
      <dgm:spPr/>
      <dgm:t>
        <a:bodyPr/>
        <a:lstStyle/>
        <a:p>
          <a:endParaRPr lang="fr-FR"/>
        </a:p>
      </dgm:t>
    </dgm:pt>
    <dgm:pt modelId="{B4244BBE-3C77-421D-90CD-7AE702324F6F}" type="pres">
      <dgm:prSet presAssocID="{CB9029F9-20B8-4CBD-A294-0B8DA85C43E5}" presName="circle1" presStyleLbl="node1" presStyleIdx="0" presStyleCnt="2"/>
      <dgm:spPr/>
    </dgm:pt>
    <dgm:pt modelId="{F993ED45-962C-4E92-BC93-800F5317B006}" type="pres">
      <dgm:prSet presAssocID="{CB9029F9-20B8-4CBD-A294-0B8DA85C43E5}" presName="space" presStyleCnt="0"/>
      <dgm:spPr/>
    </dgm:pt>
    <dgm:pt modelId="{7BD53F98-1749-48BF-A0C5-63EC6FFE28F2}" type="pres">
      <dgm:prSet presAssocID="{CB9029F9-20B8-4CBD-A294-0B8DA85C43E5}" presName="rect1" presStyleLbl="alignAcc1" presStyleIdx="0" presStyleCnt="2"/>
      <dgm:spPr/>
      <dgm:t>
        <a:bodyPr/>
        <a:lstStyle/>
        <a:p>
          <a:endParaRPr lang="fr-FR"/>
        </a:p>
      </dgm:t>
    </dgm:pt>
    <dgm:pt modelId="{EECE3486-5289-47EA-AE7B-0583829030BD}" type="pres">
      <dgm:prSet presAssocID="{52CA4F64-33E7-46F0-A867-9A555F40FEFF}" presName="vertSpace2" presStyleLbl="node1" presStyleIdx="0" presStyleCnt="2"/>
      <dgm:spPr/>
    </dgm:pt>
    <dgm:pt modelId="{1C0834F5-CD92-4EAB-9B33-2B0A1F8CAF4A}" type="pres">
      <dgm:prSet presAssocID="{52CA4F64-33E7-46F0-A867-9A555F40FEFF}" presName="circle2" presStyleLbl="node1" presStyleIdx="1" presStyleCnt="2"/>
      <dgm:spPr/>
    </dgm:pt>
    <dgm:pt modelId="{A32F2B25-1120-4792-85E6-A10AA72A5C70}" type="pres">
      <dgm:prSet presAssocID="{52CA4F64-33E7-46F0-A867-9A555F40FEFF}" presName="rect2" presStyleLbl="alignAcc1" presStyleIdx="1" presStyleCnt="2"/>
      <dgm:spPr/>
      <dgm:t>
        <a:bodyPr/>
        <a:lstStyle/>
        <a:p>
          <a:endParaRPr lang="fr-FR"/>
        </a:p>
      </dgm:t>
    </dgm:pt>
    <dgm:pt modelId="{427F3178-0A27-4877-8AD4-692FFB9DA472}" type="pres">
      <dgm:prSet presAssocID="{CB9029F9-20B8-4CBD-A294-0B8DA85C43E5}" presName="rect1ParTxNoCh" presStyleLbl="alignAcc1" presStyleIdx="1" presStyleCnt="2">
        <dgm:presLayoutVars>
          <dgm:chMax val="1"/>
          <dgm:bulletEnabled val="1"/>
        </dgm:presLayoutVars>
      </dgm:prSet>
      <dgm:spPr/>
      <dgm:t>
        <a:bodyPr/>
        <a:lstStyle/>
        <a:p>
          <a:endParaRPr lang="fr-FR"/>
        </a:p>
      </dgm:t>
    </dgm:pt>
    <dgm:pt modelId="{16C60659-BEF6-48BF-A0AC-7A934BC4D934}" type="pres">
      <dgm:prSet presAssocID="{52CA4F64-33E7-46F0-A867-9A555F40FEFF}" presName="rect2ParTxNoCh" presStyleLbl="alignAcc1" presStyleIdx="1" presStyleCnt="2">
        <dgm:presLayoutVars>
          <dgm:chMax val="1"/>
          <dgm:bulletEnabled val="1"/>
        </dgm:presLayoutVars>
      </dgm:prSet>
      <dgm:spPr/>
      <dgm:t>
        <a:bodyPr/>
        <a:lstStyle/>
        <a:p>
          <a:endParaRPr lang="fr-FR"/>
        </a:p>
      </dgm:t>
    </dgm:pt>
  </dgm:ptLst>
  <dgm:cxnLst>
    <dgm:cxn modelId="{BE6B555D-F090-46AD-91E8-7FF6426FB16F}" type="presOf" srcId="{CB9029F9-20B8-4CBD-A294-0B8DA85C43E5}" destId="{427F3178-0A27-4877-8AD4-692FFB9DA472}" srcOrd="1" destOrd="0" presId="urn:microsoft.com/office/officeart/2005/8/layout/target3"/>
    <dgm:cxn modelId="{C17B1AD1-E583-48AA-9DDB-84BD7BE702A3}" type="presOf" srcId="{52CA4F64-33E7-46F0-A867-9A555F40FEFF}" destId="{A32F2B25-1120-4792-85E6-A10AA72A5C70}" srcOrd="0" destOrd="0" presId="urn:microsoft.com/office/officeart/2005/8/layout/target3"/>
    <dgm:cxn modelId="{08C107DA-4156-45C0-88DD-68EC406CF54D}" type="presOf" srcId="{52CA4F64-33E7-46F0-A867-9A555F40FEFF}" destId="{16C60659-BEF6-48BF-A0AC-7A934BC4D934}" srcOrd="1" destOrd="0" presId="urn:microsoft.com/office/officeart/2005/8/layout/target3"/>
    <dgm:cxn modelId="{A1D130F0-A39D-4A55-AEF2-32C88FF3F5E7}" type="presOf" srcId="{CB9029F9-20B8-4CBD-A294-0B8DA85C43E5}" destId="{7BD53F98-1749-48BF-A0C5-63EC6FFE28F2}" srcOrd="0" destOrd="0" presId="urn:microsoft.com/office/officeart/2005/8/layout/target3"/>
    <dgm:cxn modelId="{2BF75DD7-7E25-459A-B001-424589DBB5EA}" type="presOf" srcId="{DCCE7A50-067A-4625-9841-867BF90F989A}" destId="{CDB363FB-3F10-4899-85C9-2E691C972DDF}" srcOrd="0" destOrd="0" presId="urn:microsoft.com/office/officeart/2005/8/layout/target3"/>
    <dgm:cxn modelId="{64A3778A-48E3-467B-B979-D6BE3A82ACC1}" srcId="{DCCE7A50-067A-4625-9841-867BF90F989A}" destId="{CB9029F9-20B8-4CBD-A294-0B8DA85C43E5}" srcOrd="0" destOrd="0" parTransId="{75ECF165-E5D4-4C64-8CB5-8C3D0033968F}" sibTransId="{0779CCEE-EDA0-4BDC-909B-5DA0F80A7CE4}"/>
    <dgm:cxn modelId="{EC86593E-07B1-4CF3-AA7A-B7D4729A3A0E}" srcId="{DCCE7A50-067A-4625-9841-867BF90F989A}" destId="{52CA4F64-33E7-46F0-A867-9A555F40FEFF}" srcOrd="1" destOrd="0" parTransId="{E1FAC305-A0A8-456D-858F-8CFCCC0A796F}" sibTransId="{33070C37-BFC3-4182-9921-BA332CF97527}"/>
    <dgm:cxn modelId="{E7847837-3DAA-430A-9918-054CB4A6DC51}" type="presParOf" srcId="{CDB363FB-3F10-4899-85C9-2E691C972DDF}" destId="{B4244BBE-3C77-421D-90CD-7AE702324F6F}" srcOrd="0" destOrd="0" presId="urn:microsoft.com/office/officeart/2005/8/layout/target3"/>
    <dgm:cxn modelId="{A7F29098-7317-4AE9-873D-D0AE8DA13A9D}" type="presParOf" srcId="{CDB363FB-3F10-4899-85C9-2E691C972DDF}" destId="{F993ED45-962C-4E92-BC93-800F5317B006}" srcOrd="1" destOrd="0" presId="urn:microsoft.com/office/officeart/2005/8/layout/target3"/>
    <dgm:cxn modelId="{A4C667B3-D5D1-4FF9-AB2F-C0D74589C1EA}" type="presParOf" srcId="{CDB363FB-3F10-4899-85C9-2E691C972DDF}" destId="{7BD53F98-1749-48BF-A0C5-63EC6FFE28F2}" srcOrd="2" destOrd="0" presId="urn:microsoft.com/office/officeart/2005/8/layout/target3"/>
    <dgm:cxn modelId="{E1059F69-3D3A-40FD-A61B-96B805CA1DE0}" type="presParOf" srcId="{CDB363FB-3F10-4899-85C9-2E691C972DDF}" destId="{EECE3486-5289-47EA-AE7B-0583829030BD}" srcOrd="3" destOrd="0" presId="urn:microsoft.com/office/officeart/2005/8/layout/target3"/>
    <dgm:cxn modelId="{83E6C03B-C039-46E8-8C8F-973BEC73EBE2}" type="presParOf" srcId="{CDB363FB-3F10-4899-85C9-2E691C972DDF}" destId="{1C0834F5-CD92-4EAB-9B33-2B0A1F8CAF4A}" srcOrd="4" destOrd="0" presId="urn:microsoft.com/office/officeart/2005/8/layout/target3"/>
    <dgm:cxn modelId="{82A0EFA5-4DFC-43CB-90E7-FA1572A0F68D}" type="presParOf" srcId="{CDB363FB-3F10-4899-85C9-2E691C972DDF}" destId="{A32F2B25-1120-4792-85E6-A10AA72A5C70}" srcOrd="5" destOrd="0" presId="urn:microsoft.com/office/officeart/2005/8/layout/target3"/>
    <dgm:cxn modelId="{94A9E52A-5BBC-4F8A-B5CF-CC0D10E7616D}" type="presParOf" srcId="{CDB363FB-3F10-4899-85C9-2E691C972DDF}" destId="{427F3178-0A27-4877-8AD4-692FFB9DA472}" srcOrd="6" destOrd="0" presId="urn:microsoft.com/office/officeart/2005/8/layout/target3"/>
    <dgm:cxn modelId="{324EBFEB-1C99-496D-BEAC-D299457231D5}" type="presParOf" srcId="{CDB363FB-3F10-4899-85C9-2E691C972DDF}" destId="{16C60659-BEF6-48BF-A0AC-7A934BC4D934}" srcOrd="7" destOrd="0" presId="urn:microsoft.com/office/officeart/2005/8/layout/target3"/>
  </dgm:cxnLst>
  <dgm:bg/>
  <dgm:whole/>
  <dgm:extLst>
    <a:ext uri="http://schemas.microsoft.com/office/drawing/2008/diagram">
      <dsp:dataModelExt xmlns=""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01FD9E0-51D3-4A14-B79C-A0C4653BEBF9}">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8A20F8-89D9-4215-B82E-111C5B9C5909}">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just" defTabSz="1244600" rtl="0">
            <a:lnSpc>
              <a:spcPct val="90000"/>
            </a:lnSpc>
            <a:spcBef>
              <a:spcPct val="0"/>
            </a:spcBef>
            <a:spcAft>
              <a:spcPct val="35000"/>
            </a:spcAft>
          </a:pPr>
          <a:r>
            <a:rPr lang="fr-FR" sz="2800" kern="1200" dirty="0" smtClean="0"/>
            <a:t>La programmation mathématique est la  transcription d’ un problème pratique depuis son expression verbale en terme mathématique  et  cherchant sa solution optimale. </a:t>
          </a:r>
          <a:endParaRPr lang="fr-FR" sz="2800" kern="1200" dirty="0"/>
        </a:p>
      </dsp:txBody>
      <dsp:txXfrm>
        <a:off x="1883092" y="0"/>
        <a:ext cx="8870632" cy="1788937"/>
      </dsp:txXfrm>
    </dsp:sp>
    <dsp:sp modelId="{FDA4BEF9-A015-48B0-A506-48874DD9A241}">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0AF692B-F3E4-4410-8DE7-719AB4CAA9CB}">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just" defTabSz="1244600" rtl="0">
            <a:lnSpc>
              <a:spcPct val="90000"/>
            </a:lnSpc>
            <a:spcBef>
              <a:spcPct val="0"/>
            </a:spcBef>
            <a:spcAft>
              <a:spcPct val="35000"/>
            </a:spcAft>
          </a:pPr>
          <a:r>
            <a:rPr lang="fr-FR" sz="2800" kern="1200" dirty="0" smtClean="0"/>
            <a:t>La solution optimale est celle qui minimise ou maximise une fonction qui à le sens économique d’un cout ou d’un profit et qui dépend linéairement de variable à déterminer.  </a:t>
          </a:r>
          <a:endParaRPr lang="en-GB" sz="2800" kern="1200" dirty="0"/>
        </a:p>
      </dsp:txBody>
      <dsp:txXfrm>
        <a:off x="1883092" y="1788937"/>
        <a:ext cx="8870632" cy="178893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C31454-0AE1-4578-A25A-32E8775C0445}">
      <dsp:nvSpPr>
        <dsp:cNvPr id="0" name=""/>
        <dsp:cNvSpPr/>
      </dsp:nvSpPr>
      <dsp:spPr>
        <a:xfrm rot="5400000">
          <a:off x="-207986" y="208435"/>
          <a:ext cx="1386573" cy="97060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fr-FR" sz="1800" kern="1200" dirty="0" smtClean="0"/>
            <a:t>Etape 1</a:t>
          </a:r>
          <a:r>
            <a:rPr lang="fr-FR" sz="500" kern="1200" dirty="0" smtClean="0"/>
            <a:t>:</a:t>
          </a:r>
          <a:endParaRPr lang="en-GB" sz="500" kern="1200" dirty="0"/>
        </a:p>
      </dsp:txBody>
      <dsp:txXfrm rot="-5400000">
        <a:off x="1" y="485750"/>
        <a:ext cx="970601" cy="415972"/>
      </dsp:txXfrm>
    </dsp:sp>
    <dsp:sp modelId="{D4A2A67F-3E30-4969-9466-C55A75D55231}">
      <dsp:nvSpPr>
        <dsp:cNvPr id="0" name=""/>
        <dsp:cNvSpPr/>
      </dsp:nvSpPr>
      <dsp:spPr>
        <a:xfrm rot="5400000">
          <a:off x="5411526" y="-4440475"/>
          <a:ext cx="901273" cy="978312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rtl="0">
            <a:lnSpc>
              <a:spcPct val="90000"/>
            </a:lnSpc>
            <a:spcBef>
              <a:spcPct val="0"/>
            </a:spcBef>
            <a:spcAft>
              <a:spcPct val="15000"/>
            </a:spcAft>
            <a:buChar char="••"/>
          </a:pPr>
          <a:r>
            <a:rPr lang="fr-FR" sz="2200" kern="1200" dirty="0" smtClean="0"/>
            <a:t>Identifier les variables de décision du problème donné.</a:t>
          </a:r>
          <a:endParaRPr lang="fr-FR" sz="2200" kern="1200" dirty="0"/>
        </a:p>
      </dsp:txBody>
      <dsp:txXfrm rot="-5400000">
        <a:off x="970602" y="44446"/>
        <a:ext cx="9739126" cy="813279"/>
      </dsp:txXfrm>
    </dsp:sp>
    <dsp:sp modelId="{CB41ECEE-B49B-4762-9BF7-4B9499DDAEE1}">
      <dsp:nvSpPr>
        <dsp:cNvPr id="0" name=""/>
        <dsp:cNvSpPr/>
      </dsp:nvSpPr>
      <dsp:spPr>
        <a:xfrm rot="5400000">
          <a:off x="-207986" y="1397791"/>
          <a:ext cx="1386573" cy="97060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rtl="0">
            <a:lnSpc>
              <a:spcPct val="90000"/>
            </a:lnSpc>
            <a:spcBef>
              <a:spcPct val="0"/>
            </a:spcBef>
            <a:spcAft>
              <a:spcPct val="35000"/>
            </a:spcAft>
          </a:pPr>
          <a:r>
            <a:rPr lang="fr-FR" sz="1800" kern="1200" dirty="0" smtClean="0"/>
            <a:t>Etape 2</a:t>
          </a:r>
          <a:endParaRPr lang="en-GB" sz="1800" kern="1200" dirty="0"/>
        </a:p>
      </dsp:txBody>
      <dsp:txXfrm rot="-5400000">
        <a:off x="1" y="1675106"/>
        <a:ext cx="970601" cy="415972"/>
      </dsp:txXfrm>
    </dsp:sp>
    <dsp:sp modelId="{7F375D3D-500C-446E-8565-FCB45CCDC681}">
      <dsp:nvSpPr>
        <dsp:cNvPr id="0" name=""/>
        <dsp:cNvSpPr/>
      </dsp:nvSpPr>
      <dsp:spPr>
        <a:xfrm rot="5400000">
          <a:off x="5411526" y="-3251119"/>
          <a:ext cx="901273" cy="978312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rtl="0">
            <a:lnSpc>
              <a:spcPct val="90000"/>
            </a:lnSpc>
            <a:spcBef>
              <a:spcPct val="0"/>
            </a:spcBef>
            <a:spcAft>
              <a:spcPct val="15000"/>
            </a:spcAft>
            <a:buChar char="••"/>
          </a:pPr>
          <a:r>
            <a:rPr lang="fr-FR" sz="2200" kern="1200" smtClean="0"/>
            <a:t>Identifier les contraintes du problème et les exprimer par un système d’équation et/ou        d’inéquation linéaires par rapport aux variables de décision.</a:t>
          </a:r>
          <a:endParaRPr lang="fr-FR" sz="2200" kern="1200"/>
        </a:p>
      </dsp:txBody>
      <dsp:txXfrm rot="-5400000">
        <a:off x="970602" y="1233802"/>
        <a:ext cx="9739126" cy="813279"/>
      </dsp:txXfrm>
    </dsp:sp>
    <dsp:sp modelId="{B2C04468-94E8-4130-9B25-19A52051812C}">
      <dsp:nvSpPr>
        <dsp:cNvPr id="0" name=""/>
        <dsp:cNvSpPr/>
      </dsp:nvSpPr>
      <dsp:spPr>
        <a:xfrm rot="5400000">
          <a:off x="-207986" y="2587147"/>
          <a:ext cx="1386573" cy="970601"/>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rtl="0">
            <a:lnSpc>
              <a:spcPct val="90000"/>
            </a:lnSpc>
            <a:spcBef>
              <a:spcPct val="0"/>
            </a:spcBef>
            <a:spcAft>
              <a:spcPct val="35000"/>
            </a:spcAft>
          </a:pPr>
          <a:r>
            <a:rPr lang="fr-FR" sz="2200" kern="1200" dirty="0" smtClean="0"/>
            <a:t>Etape 3.</a:t>
          </a:r>
          <a:endParaRPr lang="en-GB" sz="2200" kern="1200" dirty="0"/>
        </a:p>
      </dsp:txBody>
      <dsp:txXfrm rot="-5400000">
        <a:off x="1" y="2864462"/>
        <a:ext cx="970601" cy="415972"/>
      </dsp:txXfrm>
    </dsp:sp>
    <dsp:sp modelId="{044E879B-B190-4266-902E-CEF158B43C71}">
      <dsp:nvSpPr>
        <dsp:cNvPr id="0" name=""/>
        <dsp:cNvSpPr/>
      </dsp:nvSpPr>
      <dsp:spPr>
        <a:xfrm rot="5400000">
          <a:off x="5411526" y="-2061763"/>
          <a:ext cx="901273" cy="978312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rtl="0">
            <a:lnSpc>
              <a:spcPct val="90000"/>
            </a:lnSpc>
            <a:spcBef>
              <a:spcPct val="0"/>
            </a:spcBef>
            <a:spcAft>
              <a:spcPct val="15000"/>
            </a:spcAft>
            <a:buChar char="••"/>
          </a:pPr>
          <a:r>
            <a:rPr lang="fr-FR" sz="2200" kern="1200" dirty="0" smtClean="0"/>
            <a:t>Identifier la fonction objective et la présenter sous une forme linéaire par rapport aux variables de décision</a:t>
          </a:r>
          <a:endParaRPr lang="fr-FR" sz="2200" kern="1200" dirty="0"/>
        </a:p>
      </dsp:txBody>
      <dsp:txXfrm rot="-5400000">
        <a:off x="970602" y="2423158"/>
        <a:ext cx="9739126" cy="81327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FC9B5A-AC0A-4303-93EF-B21B951C1E53}">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36618B5-A79C-48B3-950B-9CE611C60110}">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just" defTabSz="1200150" rtl="0">
            <a:lnSpc>
              <a:spcPct val="90000"/>
            </a:lnSpc>
            <a:spcBef>
              <a:spcPct val="0"/>
            </a:spcBef>
            <a:spcAft>
              <a:spcPct val="35000"/>
            </a:spcAft>
          </a:pPr>
          <a:r>
            <a:rPr lang="fr-FR" sz="2700" kern="1200" dirty="0" smtClean="0"/>
            <a:t>Résoudre un programme linéaire (PL) signifie qu’il faut déterminer les valeurs numériques </a:t>
          </a:r>
          <a:r>
            <a:rPr lang="fr-FR" sz="2700" kern="1200" dirty="0" smtClean="0"/>
            <a:t>que </a:t>
          </a:r>
          <a:r>
            <a:rPr lang="fr-FR" sz="2700" kern="1200" dirty="0" smtClean="0"/>
            <a:t>doivent prendre les variables de décision qui maximisent ou minimisent la fonction objective, en respectant les contraintes du problème.</a:t>
          </a:r>
          <a:endParaRPr lang="en-GB" sz="2700" kern="1200" dirty="0"/>
        </a:p>
      </dsp:txBody>
      <dsp:txXfrm>
        <a:off x="1883092" y="0"/>
        <a:ext cx="8870632" cy="1788937"/>
      </dsp:txXfrm>
    </dsp:sp>
    <dsp:sp modelId="{DBBB2686-EA96-479C-9638-8F12E796B8B1}">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1A20D0C-179B-4736-BC1B-413F876E3991}">
      <dsp:nvSpPr>
        <dsp:cNvPr id="0" name=""/>
        <dsp:cNvSpPr/>
      </dsp:nvSpPr>
      <dsp:spPr>
        <a:xfrm>
          <a:off x="1882737" y="1821263"/>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l" defTabSz="1200150" rtl="0">
            <a:lnSpc>
              <a:spcPct val="90000"/>
            </a:lnSpc>
            <a:spcBef>
              <a:spcPct val="0"/>
            </a:spcBef>
            <a:spcAft>
              <a:spcPct val="35000"/>
            </a:spcAft>
          </a:pPr>
          <a:r>
            <a:rPr lang="fr-FR" sz="2700" kern="1200" dirty="0" smtClean="0"/>
            <a:t>Deux méthodes seront utilisées:</a:t>
          </a:r>
        </a:p>
        <a:p>
          <a:pPr lvl="0" algn="l" defTabSz="1200150" rtl="0">
            <a:lnSpc>
              <a:spcPct val="90000"/>
            </a:lnSpc>
            <a:spcBef>
              <a:spcPct val="0"/>
            </a:spcBef>
            <a:spcAft>
              <a:spcPct val="35000"/>
            </a:spcAft>
          </a:pPr>
          <a:r>
            <a:rPr lang="fr-FR" sz="2700" kern="1200" dirty="0" smtClean="0"/>
            <a:t>       La méthode graphique </a:t>
          </a:r>
        </a:p>
        <a:p>
          <a:pPr lvl="0" algn="l" defTabSz="1200150" rtl="0">
            <a:lnSpc>
              <a:spcPct val="90000"/>
            </a:lnSpc>
            <a:spcBef>
              <a:spcPct val="0"/>
            </a:spcBef>
            <a:spcAft>
              <a:spcPct val="35000"/>
            </a:spcAft>
          </a:pPr>
          <a:r>
            <a:rPr lang="fr-FR" sz="2700" kern="1200" dirty="0" smtClean="0"/>
            <a:t>       La méthode du simplexe</a:t>
          </a:r>
          <a:endParaRPr lang="en-GB" sz="2700" kern="1200" dirty="0"/>
        </a:p>
      </dsp:txBody>
      <dsp:txXfrm>
        <a:off x="1882737" y="1821263"/>
        <a:ext cx="8870632" cy="1788937"/>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BEF50A-0F20-4AF8-8F40-DA1DA4D5ECB7}">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AA6B1B-8E43-459E-85A5-0872FAC1AA38}">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just" defTabSz="1111250" rtl="0">
            <a:lnSpc>
              <a:spcPct val="90000"/>
            </a:lnSpc>
            <a:spcBef>
              <a:spcPct val="0"/>
            </a:spcBef>
            <a:spcAft>
              <a:spcPct val="35000"/>
            </a:spcAft>
          </a:pPr>
          <a:r>
            <a:rPr lang="fr-FR" sz="2500" kern="1200" dirty="0" smtClean="0"/>
            <a:t>La méthode graphique est employée pour résoudre des problèmes de programmation linéaires ayant deux variables de décision. </a:t>
          </a:r>
          <a:endParaRPr lang="en-GB" sz="2500" kern="1200" dirty="0"/>
        </a:p>
      </dsp:txBody>
      <dsp:txXfrm>
        <a:off x="1883092" y="0"/>
        <a:ext cx="8870632" cy="1129857"/>
      </dsp:txXfrm>
    </dsp:sp>
    <dsp:sp modelId="{1B18F8E1-4B27-479B-AD32-788D8AFA3FD2}">
      <dsp:nvSpPr>
        <dsp:cNvPr id="0" name=""/>
        <dsp:cNvSpPr/>
      </dsp:nvSpPr>
      <dsp:spPr>
        <a:xfrm>
          <a:off x="659083" y="1129857"/>
          <a:ext cx="2448017" cy="244801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B5C103-3A3A-4567-A405-7D342BCA636C}">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just" defTabSz="1111250" rtl="0">
            <a:lnSpc>
              <a:spcPct val="90000"/>
            </a:lnSpc>
            <a:spcBef>
              <a:spcPct val="0"/>
            </a:spcBef>
            <a:spcAft>
              <a:spcPct val="35000"/>
            </a:spcAft>
          </a:pPr>
          <a:r>
            <a:rPr lang="fr-FR" sz="2500" kern="1200" dirty="0" smtClean="0"/>
            <a:t>La méthode à des limites pour trois variables,  elle devient compliquée à présenter.</a:t>
          </a:r>
          <a:endParaRPr lang="en-GB" sz="2500" kern="1200" dirty="0"/>
        </a:p>
      </dsp:txBody>
      <dsp:txXfrm>
        <a:off x="1883092" y="1129857"/>
        <a:ext cx="8870632" cy="1129854"/>
      </dsp:txXfrm>
    </dsp:sp>
    <dsp:sp modelId="{F72764DF-471D-4FE0-B1CC-D4A3B8EBCDE4}">
      <dsp:nvSpPr>
        <dsp:cNvPr id="0" name=""/>
        <dsp:cNvSpPr/>
      </dsp:nvSpPr>
      <dsp:spPr>
        <a:xfrm>
          <a:off x="1318165" y="2259712"/>
          <a:ext cx="1129854" cy="112985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81F805D-1BB2-466B-B2EC-045168AA771D}">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lvl="0" algn="just" defTabSz="1111250" rtl="0">
            <a:lnSpc>
              <a:spcPct val="90000"/>
            </a:lnSpc>
            <a:spcBef>
              <a:spcPct val="0"/>
            </a:spcBef>
            <a:spcAft>
              <a:spcPct val="35000"/>
            </a:spcAft>
          </a:pPr>
          <a:r>
            <a:rPr lang="fr-FR" sz="2500" kern="1200" dirty="0" smtClean="0"/>
            <a:t>La méthode est impraticable pour plus de trois variable.</a:t>
          </a:r>
          <a:endParaRPr lang="en-GB" sz="2500" kern="1200" dirty="0"/>
        </a:p>
      </dsp:txBody>
      <dsp:txXfrm>
        <a:off x="1883092" y="2259712"/>
        <a:ext cx="8870632" cy="112985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DD2A62-490A-41A2-9362-48157FFFAB34}">
      <dsp:nvSpPr>
        <dsp:cNvPr id="0" name=""/>
        <dsp:cNvSpPr/>
      </dsp:nvSpPr>
      <dsp:spPr>
        <a:xfrm rot="5400000">
          <a:off x="-181935" y="183898"/>
          <a:ext cx="1212904" cy="849033"/>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rtl="0">
            <a:lnSpc>
              <a:spcPct val="90000"/>
            </a:lnSpc>
            <a:spcBef>
              <a:spcPct val="0"/>
            </a:spcBef>
            <a:spcAft>
              <a:spcPct val="35000"/>
            </a:spcAft>
          </a:pPr>
          <a:r>
            <a:rPr lang="fr-FR" sz="3200" kern="1200" dirty="0" smtClean="0"/>
            <a:t>Q1</a:t>
          </a:r>
          <a:endParaRPr lang="en-GB" sz="3200" kern="1200" dirty="0"/>
        </a:p>
      </dsp:txBody>
      <dsp:txXfrm rot="-5400000">
        <a:off x="1" y="426480"/>
        <a:ext cx="849033" cy="363871"/>
      </dsp:txXfrm>
    </dsp:sp>
    <dsp:sp modelId="{4214FAF0-BC14-426F-8B16-06D6D6B0B4B8}">
      <dsp:nvSpPr>
        <dsp:cNvPr id="0" name=""/>
        <dsp:cNvSpPr/>
      </dsp:nvSpPr>
      <dsp:spPr>
        <a:xfrm rot="5400000">
          <a:off x="5406977" y="-4555981"/>
          <a:ext cx="788802" cy="990469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0472" tIns="19685" rIns="19685" bIns="19685" numCol="1" spcCol="1270" anchor="ctr" anchorCtr="0">
          <a:noAutofit/>
        </a:bodyPr>
        <a:lstStyle/>
        <a:p>
          <a:pPr marL="285750" lvl="1" indent="-285750" algn="l" defTabSz="1377950" rtl="0">
            <a:lnSpc>
              <a:spcPct val="90000"/>
            </a:lnSpc>
            <a:spcBef>
              <a:spcPct val="0"/>
            </a:spcBef>
            <a:spcAft>
              <a:spcPct val="15000"/>
            </a:spcAft>
            <a:buChar char="••"/>
          </a:pPr>
          <a:r>
            <a:rPr lang="fr-FR" sz="3100" kern="1200" dirty="0" smtClean="0"/>
            <a:t>Y </a:t>
          </a:r>
          <a:r>
            <a:rPr lang="fr-FR" sz="3100" kern="1200" dirty="0" err="1" smtClean="0"/>
            <a:t>a-t-il</a:t>
          </a:r>
          <a:r>
            <a:rPr lang="fr-FR" sz="3100" kern="1200" dirty="0" smtClean="0"/>
            <a:t> une solution ?</a:t>
          </a:r>
          <a:endParaRPr lang="fr-FR" sz="3100" kern="1200" dirty="0"/>
        </a:p>
      </dsp:txBody>
      <dsp:txXfrm rot="-5400000">
        <a:off x="849033" y="40469"/>
        <a:ext cx="9866185" cy="711790"/>
      </dsp:txXfrm>
    </dsp:sp>
    <dsp:sp modelId="{5139808C-905F-4A9E-B5D3-FEBD59F45206}">
      <dsp:nvSpPr>
        <dsp:cNvPr id="0" name=""/>
        <dsp:cNvSpPr/>
      </dsp:nvSpPr>
      <dsp:spPr>
        <a:xfrm rot="5400000">
          <a:off x="-181935" y="1196381"/>
          <a:ext cx="1212904" cy="849033"/>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rtl="0">
            <a:lnSpc>
              <a:spcPct val="90000"/>
            </a:lnSpc>
            <a:spcBef>
              <a:spcPct val="0"/>
            </a:spcBef>
            <a:spcAft>
              <a:spcPct val="35000"/>
            </a:spcAft>
          </a:pPr>
          <a:r>
            <a:rPr lang="fr-FR" sz="2800" kern="1200" dirty="0" smtClean="0"/>
            <a:t>Q2</a:t>
          </a:r>
          <a:endParaRPr lang="en-GB" sz="2800" kern="1200" dirty="0"/>
        </a:p>
      </dsp:txBody>
      <dsp:txXfrm rot="-5400000">
        <a:off x="1" y="1438963"/>
        <a:ext cx="849033" cy="363871"/>
      </dsp:txXfrm>
    </dsp:sp>
    <dsp:sp modelId="{41C2444A-3601-490C-9D70-968C6A505959}">
      <dsp:nvSpPr>
        <dsp:cNvPr id="0" name=""/>
        <dsp:cNvSpPr/>
      </dsp:nvSpPr>
      <dsp:spPr>
        <a:xfrm rot="5400000">
          <a:off x="5407185" y="-3543706"/>
          <a:ext cx="788388" cy="990469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0472" tIns="19685" rIns="19685" bIns="19685" numCol="1" spcCol="1270" anchor="ctr" anchorCtr="0">
          <a:noAutofit/>
        </a:bodyPr>
        <a:lstStyle/>
        <a:p>
          <a:pPr marL="285750" lvl="1" indent="-285750" algn="l" defTabSz="1377950" rtl="0">
            <a:lnSpc>
              <a:spcPct val="90000"/>
            </a:lnSpc>
            <a:spcBef>
              <a:spcPct val="0"/>
            </a:spcBef>
            <a:spcAft>
              <a:spcPct val="15000"/>
            </a:spcAft>
            <a:buChar char="••"/>
          </a:pPr>
          <a:r>
            <a:rPr lang="fr-FR" sz="3100" kern="1200" dirty="0" smtClean="0"/>
            <a:t>Comment délimiter l’ensemble des solutions réalisables ?</a:t>
          </a:r>
          <a:endParaRPr lang="fr-FR" sz="3100" kern="1200" dirty="0"/>
        </a:p>
      </dsp:txBody>
      <dsp:txXfrm rot="-5400000">
        <a:off x="849034" y="1052931"/>
        <a:ext cx="9866205" cy="711416"/>
      </dsp:txXfrm>
    </dsp:sp>
    <dsp:sp modelId="{D5D48FAA-F388-45F5-97C4-FE618C2225FD}">
      <dsp:nvSpPr>
        <dsp:cNvPr id="0" name=""/>
        <dsp:cNvSpPr/>
      </dsp:nvSpPr>
      <dsp:spPr>
        <a:xfrm rot="5400000">
          <a:off x="-181935" y="2208863"/>
          <a:ext cx="1212904" cy="849033"/>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rtl="0">
            <a:lnSpc>
              <a:spcPct val="90000"/>
            </a:lnSpc>
            <a:spcBef>
              <a:spcPct val="0"/>
            </a:spcBef>
            <a:spcAft>
              <a:spcPct val="35000"/>
            </a:spcAft>
          </a:pPr>
          <a:r>
            <a:rPr lang="fr-FR" sz="2800" kern="1200" dirty="0" smtClean="0"/>
            <a:t>Q</a:t>
          </a:r>
          <a:r>
            <a:rPr lang="fr-FR" sz="500" kern="1200" dirty="0" smtClean="0"/>
            <a:t>3</a:t>
          </a:r>
          <a:endParaRPr lang="en-GB" sz="500" kern="1200" dirty="0"/>
        </a:p>
      </dsp:txBody>
      <dsp:txXfrm rot="-5400000">
        <a:off x="1" y="2451445"/>
        <a:ext cx="849033" cy="363871"/>
      </dsp:txXfrm>
    </dsp:sp>
    <dsp:sp modelId="{ABCE677E-9661-4D96-AB6D-2BF7E511187F}">
      <dsp:nvSpPr>
        <dsp:cNvPr id="0" name=""/>
        <dsp:cNvSpPr/>
      </dsp:nvSpPr>
      <dsp:spPr>
        <a:xfrm rot="5400000">
          <a:off x="5407185" y="-2531223"/>
          <a:ext cx="788388" cy="9904691"/>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0472" tIns="19685" rIns="19685" bIns="19685" numCol="1" spcCol="1270" anchor="ctr" anchorCtr="0">
          <a:noAutofit/>
        </a:bodyPr>
        <a:lstStyle/>
        <a:p>
          <a:pPr marL="285750" lvl="1" indent="-285750" algn="l" defTabSz="1377950" rtl="0">
            <a:lnSpc>
              <a:spcPct val="90000"/>
            </a:lnSpc>
            <a:spcBef>
              <a:spcPct val="0"/>
            </a:spcBef>
            <a:spcAft>
              <a:spcPct val="15000"/>
            </a:spcAft>
            <a:buChar char="••"/>
          </a:pPr>
          <a:r>
            <a:rPr lang="fr-FR" sz="3100" kern="1200" smtClean="0"/>
            <a:t>Comment la déterminer si elle existe ?</a:t>
          </a:r>
          <a:endParaRPr lang="fr-FR" sz="3100" kern="1200"/>
        </a:p>
      </dsp:txBody>
      <dsp:txXfrm rot="-5400000">
        <a:off x="849034" y="2065414"/>
        <a:ext cx="9866205" cy="711416"/>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1E0A41-33A0-484F-AE97-D56DD540AEDA}">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14AA239-4330-4772-A1D2-EF26DCDED3F3}">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just" defTabSz="1244600" rtl="0">
            <a:lnSpc>
              <a:spcPct val="90000"/>
            </a:lnSpc>
            <a:spcBef>
              <a:spcPct val="0"/>
            </a:spcBef>
            <a:spcAft>
              <a:spcPct val="35000"/>
            </a:spcAft>
          </a:pPr>
          <a:r>
            <a:rPr lang="fr-FR" sz="2800" kern="1200" dirty="0" smtClean="0"/>
            <a:t>Dans cette approche graphique , on commence par tracer les droites qui représente les contraintes de type égalité et les droites qui délimites les contraintes de type inégalité. </a:t>
          </a:r>
          <a:endParaRPr lang="en-GB" sz="2800" kern="1200" dirty="0"/>
        </a:p>
      </dsp:txBody>
      <dsp:txXfrm>
        <a:off x="1883092" y="0"/>
        <a:ext cx="8870632" cy="1788937"/>
      </dsp:txXfrm>
    </dsp:sp>
    <dsp:sp modelId="{1BE9C0A9-FA87-4BC8-9128-4233FF46A270}">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57B059B-E16A-452A-B8BB-CB648EBADCA5}">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just" defTabSz="1244600" rtl="0">
            <a:lnSpc>
              <a:spcPct val="90000"/>
            </a:lnSpc>
            <a:spcBef>
              <a:spcPct val="0"/>
            </a:spcBef>
            <a:spcAft>
              <a:spcPct val="35000"/>
            </a:spcAft>
          </a:pPr>
          <a:r>
            <a:rPr lang="fr-FR" sz="2800" kern="1200" dirty="0" smtClean="0"/>
            <a:t>Par exemple, l’inégalité qui correspond à la contraintes de non-négativité, x</a:t>
          </a:r>
          <a:r>
            <a:rPr lang="fr-FR" sz="2800" kern="1200" baseline="-25000" dirty="0"/>
            <a:t>2</a:t>
          </a:r>
          <a:r>
            <a:rPr lang="fr-FR" sz="2800" kern="1200" dirty="0"/>
            <a:t>  </a:t>
          </a:r>
          <a14:m xmlns:a14="http://schemas.microsoft.com/office/drawing/2010/main">
            <m:oMath xmlns:m="http://schemas.openxmlformats.org/officeDocument/2006/math">
              <m:r>
                <a:rPr lang="fr-FR" sz="2800" i="1" kern="1200">
                  <a:latin typeface="Cambria Math" panose="02040503050406030204" pitchFamily="18" charset="0"/>
                </a:rPr>
                <m:t>≥</m:t>
              </m:r>
            </m:oMath>
          </a14:m>
          <a:r>
            <a:rPr lang="fr-FR" sz="2800" kern="1200" dirty="0"/>
            <a:t> 0, délimites le plan en deux demi-plans par rapport à l’axe horizontal x</a:t>
          </a:r>
          <a:r>
            <a:rPr lang="fr-FR" sz="2800" kern="1200" baseline="-25000" dirty="0"/>
            <a:t>1 </a:t>
          </a:r>
          <a:r>
            <a:rPr lang="fr-FR" sz="2800" kern="1200" dirty="0"/>
            <a:t>: le plan supérieure  et le plan inférieure. </a:t>
          </a:r>
          <a:endParaRPr lang="en-GB" sz="2800" kern="1200" dirty="0"/>
        </a:p>
      </dsp:txBody>
      <dsp:txXfrm>
        <a:off x="1883092" y="1788937"/>
        <a:ext cx="8870632" cy="1788937"/>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F121FD-B5C6-46C7-9EF8-93351C4A24CC}">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1714B51-9BD7-4274-B941-04AA6D16D11C}">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La forme géométrique  qui délimite l’ensemble des solutions réalisable est un </a:t>
          </a:r>
          <a:r>
            <a:rPr lang="fr-FR" sz="2200" b="1" i="1" kern="1200" dirty="0" smtClean="0"/>
            <a:t>polyèdre convexe.</a:t>
          </a:r>
          <a:endParaRPr lang="en-GB" sz="2200" kern="1200" dirty="0"/>
        </a:p>
      </dsp:txBody>
      <dsp:txXfrm>
        <a:off x="1883092" y="0"/>
        <a:ext cx="8870632" cy="1129857"/>
      </dsp:txXfrm>
    </dsp:sp>
    <dsp:sp modelId="{3061DFFB-AF14-49AF-A767-794B0D174FDF}">
      <dsp:nvSpPr>
        <dsp:cNvPr id="0" name=""/>
        <dsp:cNvSpPr/>
      </dsp:nvSpPr>
      <dsp:spPr>
        <a:xfrm>
          <a:off x="659083" y="1129857"/>
          <a:ext cx="2448017" cy="244801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451965C-8351-426B-8A53-C0F969433923}">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Les </a:t>
          </a:r>
          <a:r>
            <a:rPr lang="fr-FR" sz="2200" kern="1200" dirty="0" smtClean="0"/>
            <a:t>point extrêmes </a:t>
          </a:r>
          <a:r>
            <a:rPr lang="fr-FR" sz="2200" kern="1200" dirty="0" smtClean="0"/>
            <a:t>de ce polyèdre sont obtenu par l’intersection des droites représentant les limites des contraintes du PL.</a:t>
          </a:r>
          <a:endParaRPr lang="en-GB" sz="2200" kern="1200" dirty="0"/>
        </a:p>
      </dsp:txBody>
      <dsp:txXfrm>
        <a:off x="1883092" y="1129857"/>
        <a:ext cx="8870632" cy="1129854"/>
      </dsp:txXfrm>
    </dsp:sp>
    <dsp:sp modelId="{40A369D8-C7C5-4531-8653-864EB749BF83}">
      <dsp:nvSpPr>
        <dsp:cNvPr id="0" name=""/>
        <dsp:cNvSpPr/>
      </dsp:nvSpPr>
      <dsp:spPr>
        <a:xfrm>
          <a:off x="1318165" y="2259712"/>
          <a:ext cx="1129854" cy="112985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73E05E-8CF0-490D-934D-8153895CC0F1}">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b="1" i="1" kern="1200" dirty="0" smtClean="0"/>
            <a:t>Propriété : </a:t>
          </a:r>
          <a:r>
            <a:rPr lang="fr-FR" sz="2200" kern="1200" dirty="0" smtClean="0"/>
            <a:t>L’ensemble des solutions réalisable d’un PL est un polyèdre convexe, dont les arêtes sont obtenues par l’intersection des droites, plans ou hyperplans représentant les contraintes du PL.</a:t>
          </a:r>
          <a:endParaRPr lang="en-GB" sz="2200" kern="1200" dirty="0"/>
        </a:p>
      </dsp:txBody>
      <dsp:txXfrm>
        <a:off x="1883092" y="2259712"/>
        <a:ext cx="8870632" cy="1129854"/>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CD6C1A-D171-44D2-B00B-63545176ADA3}">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507078-A8D5-4123-AAA1-1BF54D421F78}">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just" defTabSz="1377950" rtl="0">
            <a:lnSpc>
              <a:spcPct val="90000"/>
            </a:lnSpc>
            <a:spcBef>
              <a:spcPct val="0"/>
            </a:spcBef>
            <a:spcAft>
              <a:spcPct val="35000"/>
            </a:spcAft>
          </a:pPr>
          <a:r>
            <a:rPr lang="fr-FR" sz="3100" kern="1200" dirty="0" smtClean="0"/>
            <a:t>La détermination de  la solution optimale  d’un PL se faite par un recensement des sommets du polyèdre convexe délimitant l’ensemble des solutions réalisable. </a:t>
          </a:r>
          <a:endParaRPr lang="en-GB" sz="3100" kern="1200" dirty="0"/>
        </a:p>
      </dsp:txBody>
      <dsp:txXfrm>
        <a:off x="1883092" y="0"/>
        <a:ext cx="8870632" cy="1788937"/>
      </dsp:txXfrm>
    </dsp:sp>
    <dsp:sp modelId="{65071B3A-0F8A-4AE3-92CE-F9EDF4B02F36}">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6A45B9-7E70-413D-B6C5-694D29DB0613}">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just" defTabSz="1377950" rtl="0">
            <a:lnSpc>
              <a:spcPct val="90000"/>
            </a:lnSpc>
            <a:spcBef>
              <a:spcPct val="0"/>
            </a:spcBef>
            <a:spcAft>
              <a:spcPct val="35000"/>
            </a:spcAft>
          </a:pPr>
          <a:r>
            <a:rPr lang="fr-FR" sz="3100" kern="1200" dirty="0" smtClean="0"/>
            <a:t>Ensuite, par évaluation et comparaison des valeurs de la fonction objective en ces sommets, nous extrayons la solution optimale.</a:t>
          </a:r>
          <a:endParaRPr lang="en-GB" sz="3100" kern="1200" dirty="0"/>
        </a:p>
      </dsp:txBody>
      <dsp:txXfrm>
        <a:off x="1883092" y="1788937"/>
        <a:ext cx="8870632" cy="1788937"/>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805DC1-3DD6-46C4-9F24-FB139D6ADD8B}">
      <dsp:nvSpPr>
        <dsp:cNvPr id="0" name=""/>
        <dsp:cNvSpPr/>
      </dsp:nvSpPr>
      <dsp:spPr>
        <a:xfrm rot="5400000">
          <a:off x="-157904" y="160202"/>
          <a:ext cx="1052693" cy="73688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rtl="0">
            <a:lnSpc>
              <a:spcPct val="90000"/>
            </a:lnSpc>
            <a:spcBef>
              <a:spcPct val="0"/>
            </a:spcBef>
            <a:spcAft>
              <a:spcPct val="35000"/>
            </a:spcAft>
          </a:pPr>
          <a:r>
            <a:rPr lang="fr-FR" sz="3200" kern="1200" dirty="0" smtClean="0"/>
            <a:t>1</a:t>
          </a:r>
          <a:r>
            <a:rPr lang="fr-FR" sz="700" kern="1200" dirty="0" smtClean="0"/>
            <a:t>.</a:t>
          </a:r>
          <a:endParaRPr lang="en-GB" sz="700" kern="1200" dirty="0"/>
        </a:p>
      </dsp:txBody>
      <dsp:txXfrm rot="-5400000">
        <a:off x="1" y="370741"/>
        <a:ext cx="736885" cy="315808"/>
      </dsp:txXfrm>
    </dsp:sp>
    <dsp:sp modelId="{29F9CDD4-03DE-4097-B4A1-FBD5D5CD5112}">
      <dsp:nvSpPr>
        <dsp:cNvPr id="0" name=""/>
        <dsp:cNvSpPr/>
      </dsp:nvSpPr>
      <dsp:spPr>
        <a:xfrm rot="5400000">
          <a:off x="5402999" y="-4663815"/>
          <a:ext cx="684610" cy="10016839"/>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4480" tIns="25400" rIns="25400" bIns="25400" numCol="1" spcCol="1270" anchor="ctr" anchorCtr="0">
          <a:noAutofit/>
        </a:bodyPr>
        <a:lstStyle/>
        <a:p>
          <a:pPr marL="285750" lvl="1" indent="-285750" algn="l" defTabSz="1778000">
            <a:lnSpc>
              <a:spcPct val="90000"/>
            </a:lnSpc>
            <a:spcBef>
              <a:spcPct val="0"/>
            </a:spcBef>
            <a:spcAft>
              <a:spcPct val="15000"/>
            </a:spcAft>
            <a:buChar char="••"/>
          </a:pPr>
          <a:r>
            <a:rPr lang="fr-FR" sz="4000" kern="1200" dirty="0" smtClean="0"/>
            <a:t>Solution dégénéré.</a:t>
          </a:r>
          <a:endParaRPr lang="fr-FR" sz="4000" kern="1200" dirty="0"/>
        </a:p>
      </dsp:txBody>
      <dsp:txXfrm rot="-5400000">
        <a:off x="736885" y="35719"/>
        <a:ext cx="9983419" cy="617770"/>
      </dsp:txXfrm>
    </dsp:sp>
    <dsp:sp modelId="{B0FAEE20-717A-4A13-B7C9-DB7B94A67B5C}">
      <dsp:nvSpPr>
        <dsp:cNvPr id="0" name=""/>
        <dsp:cNvSpPr/>
      </dsp:nvSpPr>
      <dsp:spPr>
        <a:xfrm rot="5400000">
          <a:off x="-157904" y="1063167"/>
          <a:ext cx="1052693" cy="73688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rtl="0">
            <a:lnSpc>
              <a:spcPct val="90000"/>
            </a:lnSpc>
            <a:spcBef>
              <a:spcPct val="0"/>
            </a:spcBef>
            <a:spcAft>
              <a:spcPct val="35000"/>
            </a:spcAft>
          </a:pPr>
          <a:r>
            <a:rPr lang="fr-FR" sz="3200" kern="1200" dirty="0" smtClean="0"/>
            <a:t>2</a:t>
          </a:r>
          <a:endParaRPr lang="en-GB" sz="3200" kern="1200" dirty="0"/>
        </a:p>
      </dsp:txBody>
      <dsp:txXfrm rot="-5400000">
        <a:off x="1" y="1273706"/>
        <a:ext cx="736885" cy="315808"/>
      </dsp:txXfrm>
    </dsp:sp>
    <dsp:sp modelId="{864AA1E4-7BC8-4AB5-9BAB-14D5EDE22052}">
      <dsp:nvSpPr>
        <dsp:cNvPr id="0" name=""/>
        <dsp:cNvSpPr/>
      </dsp:nvSpPr>
      <dsp:spPr>
        <a:xfrm rot="5400000">
          <a:off x="5403179" y="-3761030"/>
          <a:ext cx="684250" cy="10016839"/>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4480" tIns="25400" rIns="25400" bIns="25400" numCol="1" spcCol="1270" anchor="ctr" anchorCtr="0">
          <a:noAutofit/>
        </a:bodyPr>
        <a:lstStyle/>
        <a:p>
          <a:pPr marL="285750" lvl="1" indent="-285750" algn="l" defTabSz="1778000">
            <a:lnSpc>
              <a:spcPct val="90000"/>
            </a:lnSpc>
            <a:spcBef>
              <a:spcPct val="0"/>
            </a:spcBef>
            <a:spcAft>
              <a:spcPct val="15000"/>
            </a:spcAft>
            <a:buChar char="••"/>
          </a:pPr>
          <a:r>
            <a:rPr lang="fr-FR" sz="4000" kern="1200" dirty="0" smtClean="0"/>
            <a:t>Solution non-bornée </a:t>
          </a:r>
          <a:endParaRPr lang="fr-FR" sz="4000" kern="1200" dirty="0"/>
        </a:p>
      </dsp:txBody>
      <dsp:txXfrm rot="-5400000">
        <a:off x="736885" y="938666"/>
        <a:ext cx="9983437" cy="617446"/>
      </dsp:txXfrm>
    </dsp:sp>
    <dsp:sp modelId="{32D7B3EA-08B1-4D7D-AA7B-B6C663B68BF5}">
      <dsp:nvSpPr>
        <dsp:cNvPr id="0" name=""/>
        <dsp:cNvSpPr/>
      </dsp:nvSpPr>
      <dsp:spPr>
        <a:xfrm rot="5400000">
          <a:off x="-157904" y="1966132"/>
          <a:ext cx="1052693" cy="73688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rtl="0">
            <a:lnSpc>
              <a:spcPct val="90000"/>
            </a:lnSpc>
            <a:spcBef>
              <a:spcPct val="0"/>
            </a:spcBef>
            <a:spcAft>
              <a:spcPct val="35000"/>
            </a:spcAft>
          </a:pPr>
          <a:r>
            <a:rPr lang="fr-FR" sz="3200" kern="1200" dirty="0" smtClean="0"/>
            <a:t>3</a:t>
          </a:r>
          <a:endParaRPr lang="en-GB" sz="3200" kern="1200" dirty="0"/>
        </a:p>
      </dsp:txBody>
      <dsp:txXfrm rot="-5400000">
        <a:off x="1" y="2176671"/>
        <a:ext cx="736885" cy="315808"/>
      </dsp:txXfrm>
    </dsp:sp>
    <dsp:sp modelId="{F79AC457-5843-4B67-BC79-1E197960FF87}">
      <dsp:nvSpPr>
        <dsp:cNvPr id="0" name=""/>
        <dsp:cNvSpPr/>
      </dsp:nvSpPr>
      <dsp:spPr>
        <a:xfrm rot="5400000">
          <a:off x="5403179" y="-2858066"/>
          <a:ext cx="684250" cy="10016839"/>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4480" tIns="25400" rIns="25400" bIns="25400" numCol="1" spcCol="1270" anchor="ctr" anchorCtr="0">
          <a:noAutofit/>
        </a:bodyPr>
        <a:lstStyle/>
        <a:p>
          <a:pPr marL="285750" lvl="1" indent="-285750" algn="l" defTabSz="1778000">
            <a:lnSpc>
              <a:spcPct val="90000"/>
            </a:lnSpc>
            <a:spcBef>
              <a:spcPct val="0"/>
            </a:spcBef>
            <a:spcAft>
              <a:spcPct val="15000"/>
            </a:spcAft>
            <a:buChar char="••"/>
          </a:pPr>
          <a:r>
            <a:rPr lang="fr-FR" sz="4000" kern="1200" dirty="0" smtClean="0"/>
            <a:t>Solution multiple</a:t>
          </a:r>
          <a:endParaRPr lang="fr-FR" sz="4000" kern="1200" dirty="0"/>
        </a:p>
      </dsp:txBody>
      <dsp:txXfrm rot="-5400000">
        <a:off x="736885" y="1841630"/>
        <a:ext cx="9983437" cy="617446"/>
      </dsp:txXfrm>
    </dsp:sp>
    <dsp:sp modelId="{11DA4664-FFD4-4026-9721-3E206BA7AE43}">
      <dsp:nvSpPr>
        <dsp:cNvPr id="0" name=""/>
        <dsp:cNvSpPr/>
      </dsp:nvSpPr>
      <dsp:spPr>
        <a:xfrm rot="5400000">
          <a:off x="-157904" y="2869096"/>
          <a:ext cx="1052693" cy="736885"/>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rtl="0">
            <a:lnSpc>
              <a:spcPct val="90000"/>
            </a:lnSpc>
            <a:spcBef>
              <a:spcPct val="0"/>
            </a:spcBef>
            <a:spcAft>
              <a:spcPct val="35000"/>
            </a:spcAft>
          </a:pPr>
          <a:r>
            <a:rPr lang="fr-FR" sz="3200" kern="1200" dirty="0" smtClean="0"/>
            <a:t>4</a:t>
          </a:r>
          <a:endParaRPr lang="en-GB" sz="3200" kern="1200" dirty="0"/>
        </a:p>
      </dsp:txBody>
      <dsp:txXfrm rot="-5400000">
        <a:off x="1" y="3079635"/>
        <a:ext cx="736885" cy="315808"/>
      </dsp:txXfrm>
    </dsp:sp>
    <dsp:sp modelId="{2177F4E5-1757-4846-9B14-3BD27D9451BF}">
      <dsp:nvSpPr>
        <dsp:cNvPr id="0" name=""/>
        <dsp:cNvSpPr/>
      </dsp:nvSpPr>
      <dsp:spPr>
        <a:xfrm rot="5400000">
          <a:off x="5403179" y="-1955101"/>
          <a:ext cx="684250" cy="10016839"/>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84480" tIns="25400" rIns="25400" bIns="25400" numCol="1" spcCol="1270" anchor="ctr" anchorCtr="0">
          <a:noAutofit/>
        </a:bodyPr>
        <a:lstStyle/>
        <a:p>
          <a:pPr marL="285750" lvl="1" indent="-285750" algn="l" defTabSz="1778000">
            <a:lnSpc>
              <a:spcPct val="90000"/>
            </a:lnSpc>
            <a:spcBef>
              <a:spcPct val="0"/>
            </a:spcBef>
            <a:spcAft>
              <a:spcPct val="15000"/>
            </a:spcAft>
            <a:buChar char="••"/>
          </a:pPr>
          <a:r>
            <a:rPr lang="fr-FR" sz="4000" kern="1200" dirty="0" smtClean="0"/>
            <a:t>Pas de solution réalisable.</a:t>
          </a:r>
          <a:endParaRPr lang="fr-FR" sz="4000" kern="1200" dirty="0"/>
        </a:p>
      </dsp:txBody>
      <dsp:txXfrm rot="-5400000">
        <a:off x="736885" y="2744595"/>
        <a:ext cx="9983437" cy="617446"/>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68F385-5974-4542-B51E-BED3FAE7658D}">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C94B2F-AB9F-4DF5-A584-ADB8877182BE}">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Le problème de dégénérescence survient lorsqu’ au moins 3 contraintes concourent en un même point. </a:t>
          </a:r>
          <a:endParaRPr lang="en-GB" sz="2200" kern="1200" dirty="0"/>
        </a:p>
      </dsp:txBody>
      <dsp:txXfrm>
        <a:off x="1883092" y="0"/>
        <a:ext cx="8870632" cy="1129857"/>
      </dsp:txXfrm>
    </dsp:sp>
    <dsp:sp modelId="{1E37C0D6-A218-4048-9039-C8464F69944F}">
      <dsp:nvSpPr>
        <dsp:cNvPr id="0" name=""/>
        <dsp:cNvSpPr/>
      </dsp:nvSpPr>
      <dsp:spPr>
        <a:xfrm>
          <a:off x="659083" y="1129857"/>
          <a:ext cx="2448017" cy="244801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0EF4939-7D5E-4815-B34C-86E9074B8728}">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En principe, un point extrême est le résultat de l’intersection de deux contraintes.</a:t>
          </a:r>
          <a:endParaRPr lang="en-GB" sz="2200" kern="1200" dirty="0"/>
        </a:p>
      </dsp:txBody>
      <dsp:txXfrm>
        <a:off x="1883092" y="1129857"/>
        <a:ext cx="8870632" cy="1129854"/>
      </dsp:txXfrm>
    </dsp:sp>
    <dsp:sp modelId="{3672AEA5-2FAB-4F51-8F07-EBC0DA5CE3DF}">
      <dsp:nvSpPr>
        <dsp:cNvPr id="0" name=""/>
        <dsp:cNvSpPr/>
      </dsp:nvSpPr>
      <dsp:spPr>
        <a:xfrm>
          <a:off x="1318165" y="2259712"/>
          <a:ext cx="1129854" cy="112985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BFFA367-7C5F-4A7E-AD05-FD58F356920C}">
      <dsp:nvSpPr>
        <dsp:cNvPr id="0" name=""/>
        <dsp:cNvSpPr/>
      </dsp:nvSpPr>
      <dsp:spPr>
        <a:xfrm>
          <a:off x="1883092" y="2318701"/>
          <a:ext cx="8870632" cy="112985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le cas de dégénérescence engendre une certaine indétermination du fait qu’un point extrême devient un point d’intersection de plus de deux contraintes. </a:t>
          </a:r>
          <a:endParaRPr lang="en-GB" sz="2200" kern="1200" dirty="0"/>
        </a:p>
      </dsp:txBody>
      <dsp:txXfrm>
        <a:off x="1883092" y="2318701"/>
        <a:ext cx="8870632" cy="1129854"/>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AEAF5A-CF10-4623-83DA-B03F0ABC29F2}">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5ABF8FD-4593-45A4-8392-B09EF16D1182}">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Le raisonnement géométrique est toujours praticable pour n=2, à la rigueur pour n=3. Cependant les problèmes industriels peuvent comporter des milliers de variables voire davantage.</a:t>
          </a:r>
          <a:endParaRPr lang="en-GB" sz="2200" kern="1200" dirty="0"/>
        </a:p>
      </dsp:txBody>
      <dsp:txXfrm>
        <a:off x="1883092" y="0"/>
        <a:ext cx="8870632" cy="1129857"/>
      </dsp:txXfrm>
    </dsp:sp>
    <dsp:sp modelId="{32B4A56C-B2E9-41B5-AC08-095C23526D94}">
      <dsp:nvSpPr>
        <dsp:cNvPr id="0" name=""/>
        <dsp:cNvSpPr/>
      </dsp:nvSpPr>
      <dsp:spPr>
        <a:xfrm>
          <a:off x="659083" y="1129857"/>
          <a:ext cx="2448017" cy="244801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D608CE-CA81-42CB-9245-85CEC28C97AD}">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L’optimum, s’il existe, d’un programme linéaire est réalisé en un sommet du polyèdre.  Ceci pourrait conduire à énumérer les sommets du polyèdre.</a:t>
          </a:r>
          <a:endParaRPr lang="en-GB" sz="2200" kern="1200" dirty="0"/>
        </a:p>
      </dsp:txBody>
      <dsp:txXfrm>
        <a:off x="1883092" y="1129857"/>
        <a:ext cx="8870632" cy="1129854"/>
      </dsp:txXfrm>
    </dsp:sp>
    <dsp:sp modelId="{A7D2D0BF-23A5-4B79-9945-ED86C5313670}">
      <dsp:nvSpPr>
        <dsp:cNvPr id="0" name=""/>
        <dsp:cNvSpPr/>
      </dsp:nvSpPr>
      <dsp:spPr>
        <a:xfrm>
          <a:off x="1318165" y="2259712"/>
          <a:ext cx="1129854" cy="112985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895D0F-F9E3-42B9-A379-ABA4EB236011}">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en-GB" sz="2200" kern="1200" dirty="0" err="1" smtClean="0"/>
            <a:t>Mais</a:t>
          </a:r>
          <a:r>
            <a:rPr lang="en-GB" sz="2200" kern="1200" dirty="0" smtClean="0"/>
            <a:t> </a:t>
          </a:r>
          <a:r>
            <a:rPr lang="en-GB" sz="2200" kern="1200" dirty="0" err="1" smtClean="0"/>
            <a:t>ce</a:t>
          </a:r>
          <a:r>
            <a:rPr lang="en-GB" sz="2200" kern="1200" dirty="0" smtClean="0"/>
            <a:t> </a:t>
          </a:r>
          <a:r>
            <a:rPr lang="en-GB" sz="2200" kern="1200" dirty="0" err="1" smtClean="0"/>
            <a:t>nombre</a:t>
          </a:r>
          <a:r>
            <a:rPr lang="en-GB" sz="2200" kern="1200" dirty="0" smtClean="0"/>
            <a:t>  </a:t>
          </a:r>
          <a:r>
            <a:rPr lang="fr-FR" sz="2200" kern="1200" dirty="0" smtClean="0"/>
            <a:t>croissant très vite avec m et n, l’énumération est impraticable pour des problèmes de taille industrielle</a:t>
          </a:r>
          <a:r>
            <a:rPr lang="fr-FR" sz="2200" kern="1200" dirty="0" smtClean="0"/>
            <a:t>.  </a:t>
          </a:r>
          <a:endParaRPr lang="en-GB" sz="2200" kern="1200" dirty="0"/>
        </a:p>
      </dsp:txBody>
      <dsp:txXfrm>
        <a:off x="1883092" y="2259712"/>
        <a:ext cx="8870632" cy="11298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EC1F52-3924-47BA-85F4-20F9388B8F77}">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320A85-1F35-477B-94AA-1B821307E1DC}">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just" defTabSz="1244600" rtl="0">
            <a:lnSpc>
              <a:spcPct val="90000"/>
            </a:lnSpc>
            <a:spcBef>
              <a:spcPct val="0"/>
            </a:spcBef>
            <a:spcAft>
              <a:spcPct val="35000"/>
            </a:spcAft>
          </a:pPr>
          <a:r>
            <a:rPr lang="fr-FR" sz="2800" kern="1200" dirty="0" smtClean="0"/>
            <a:t>Si les contraintes imposées à ce problème présentent une dépendance linéaire vis-à-vis les variable du problème on dit qu’il s’agit de la programmation linéaire.</a:t>
          </a:r>
          <a:endParaRPr lang="en-GB" sz="2800" kern="1200" dirty="0"/>
        </a:p>
      </dsp:txBody>
      <dsp:txXfrm>
        <a:off x="1883092" y="0"/>
        <a:ext cx="8870632" cy="1788937"/>
      </dsp:txXfrm>
    </dsp:sp>
    <dsp:sp modelId="{7D60F57E-3881-4162-A541-8E2F716BAB2A}">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94C7EC-6286-4029-8B7A-EBC078945562}">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just" defTabSz="1244600" rtl="0">
            <a:lnSpc>
              <a:spcPct val="90000"/>
            </a:lnSpc>
            <a:spcBef>
              <a:spcPct val="0"/>
            </a:spcBef>
            <a:spcAft>
              <a:spcPct val="35000"/>
            </a:spcAft>
          </a:pPr>
          <a:r>
            <a:rPr lang="fr-FR" sz="2800" i="1" kern="1200" dirty="0" smtClean="0"/>
            <a:t>Un programme linéaire est donc un problème qui consiste à minimiser ou maximiser une fonction linéaire (fonction objective, but, fonction économique,...) sous des contraintes linéaires (équations ou inéquations linéaires).</a:t>
          </a:r>
          <a:endParaRPr lang="en-GB" sz="2800" kern="1200" dirty="0"/>
        </a:p>
      </dsp:txBody>
      <dsp:txXfrm>
        <a:off x="1883092" y="1788937"/>
        <a:ext cx="8870632" cy="1788937"/>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25401E-616D-41BD-B000-50D426BAB37E}">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1607C3-BBB3-4708-8DF2-C2129CF65AFE}">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fr-FR" sz="3200" kern="1200" dirty="0" smtClean="0"/>
            <a:t>Mais pour n variables et m contraintes explicites il y a</a:t>
          </a:r>
        </a:p>
        <a:p>
          <a:pPr lvl="0" algn="l" defTabSz="1422400">
            <a:lnSpc>
              <a:spcPct val="90000"/>
            </a:lnSpc>
            <a:spcBef>
              <a:spcPct val="0"/>
            </a:spcBef>
            <a:spcAft>
              <a:spcPct val="35000"/>
            </a:spcAft>
          </a:pPr>
          <a:endParaRPr lang="en-GB" sz="3200" kern="1200" dirty="0"/>
        </a:p>
      </dsp:txBody>
      <dsp:txXfrm>
        <a:off x="1883092" y="0"/>
        <a:ext cx="8870632" cy="1788937"/>
      </dsp:txXfrm>
    </dsp:sp>
    <dsp:sp modelId="{4AACA845-1D71-4124-BA16-25C01DD9367D}">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60F1A0-5B81-42C7-8515-3A887D2BA282}">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fr-FR" sz="3200" kern="1200" smtClean="0"/>
            <a:t>pour un petit PL comportant m=20 contraintes et n=30 variables il y a 4,7129.10</a:t>
          </a:r>
          <a:r>
            <a:rPr lang="fr-FR" sz="3200" kern="1200" baseline="30000" smtClean="0"/>
            <a:t>13</a:t>
          </a:r>
          <a:r>
            <a:rPr lang="fr-FR" sz="3200" kern="1200" smtClean="0"/>
            <a:t> sommets possibles </a:t>
          </a:r>
          <a:endParaRPr lang="en-GB" sz="3200" kern="1200"/>
        </a:p>
      </dsp:txBody>
      <dsp:txXfrm>
        <a:off x="1883092" y="1788937"/>
        <a:ext cx="8870632" cy="17889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EC1F52-3924-47BA-85F4-20F9388B8F77}">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320A85-1F35-477B-94AA-1B821307E1DC}">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La programmation linéaire a été introduite pour la première fois par Leonid </a:t>
          </a:r>
          <a:r>
            <a:rPr lang="fr-FR" sz="2200" kern="1200" dirty="0" err="1" smtClean="0"/>
            <a:t>Kantorovich</a:t>
          </a:r>
          <a:r>
            <a:rPr lang="fr-FR" sz="2200" kern="1200" dirty="0" smtClean="0"/>
            <a:t> en 1939. </a:t>
          </a:r>
          <a:endParaRPr lang="en-GB" sz="2200" kern="1200" dirty="0"/>
        </a:p>
      </dsp:txBody>
      <dsp:txXfrm>
        <a:off x="1883092" y="0"/>
        <a:ext cx="8870632" cy="1129857"/>
      </dsp:txXfrm>
    </dsp:sp>
    <dsp:sp modelId="{7D60F57E-3881-4162-A541-8E2F716BAB2A}">
      <dsp:nvSpPr>
        <dsp:cNvPr id="0" name=""/>
        <dsp:cNvSpPr/>
      </dsp:nvSpPr>
      <dsp:spPr>
        <a:xfrm>
          <a:off x="659083" y="1129857"/>
          <a:ext cx="2448017" cy="244801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94C7EC-6286-4029-8B7A-EBC078945562}">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just" defTabSz="977900" rtl="0">
            <a:lnSpc>
              <a:spcPct val="90000"/>
            </a:lnSpc>
            <a:spcBef>
              <a:spcPct val="0"/>
            </a:spcBef>
            <a:spcAft>
              <a:spcPct val="35000"/>
            </a:spcAft>
          </a:pPr>
          <a:r>
            <a:rPr lang="fr-FR" sz="2200" kern="1200" dirty="0" smtClean="0"/>
            <a:t>Il a développé les premiers problèmes de programmation linéaire qui ont été utilisés par l'armée pendant la Seconde Guerre mondiale afin de réduire les dépenses.</a:t>
          </a:r>
          <a:endParaRPr lang="en-GB" sz="2200" kern="1200" dirty="0"/>
        </a:p>
      </dsp:txBody>
      <dsp:txXfrm>
        <a:off x="1883092" y="1129857"/>
        <a:ext cx="8870632" cy="1129854"/>
      </dsp:txXfrm>
    </dsp:sp>
    <dsp:sp modelId="{723E6EBA-2FCC-4204-8928-5E6267DDDC01}">
      <dsp:nvSpPr>
        <dsp:cNvPr id="0" name=""/>
        <dsp:cNvSpPr/>
      </dsp:nvSpPr>
      <dsp:spPr>
        <a:xfrm>
          <a:off x="1318165" y="2259712"/>
          <a:ext cx="1129854" cy="112985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FEE53C2-E109-41A2-941F-167D701E005F}">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fr-FR" sz="2200" kern="1200" smtClean="0"/>
            <a:t>La méthode était un secret en raison de son utilisation dans les stratégies de temps de guerre.</a:t>
          </a:r>
          <a:endParaRPr lang="en-GB" sz="2200" kern="1200" dirty="0"/>
        </a:p>
      </dsp:txBody>
      <dsp:txXfrm>
        <a:off x="1883092" y="2259712"/>
        <a:ext cx="8870632" cy="112985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B1B766-E866-4673-92FF-F0BC4ACF246D}">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9273ECD-8F2B-4096-AE01-9A980C685157}">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just" defTabSz="1600200" rtl="0">
            <a:lnSpc>
              <a:spcPct val="90000"/>
            </a:lnSpc>
            <a:spcBef>
              <a:spcPct val="0"/>
            </a:spcBef>
            <a:spcAft>
              <a:spcPct val="35000"/>
            </a:spcAft>
          </a:pPr>
          <a:r>
            <a:rPr lang="fr-FR" sz="3600" kern="1200" dirty="0" smtClean="0"/>
            <a:t>En 1947,  George B. Dantzig a publié la méthode simplexe tandis que John </a:t>
          </a:r>
          <a:r>
            <a:rPr lang="fr-FR" sz="3600" kern="1200" dirty="0" err="1" smtClean="0"/>
            <a:t>von</a:t>
          </a:r>
          <a:r>
            <a:rPr lang="fr-FR" sz="3600" kern="1200" dirty="0" smtClean="0"/>
            <a:t> </a:t>
          </a:r>
          <a:r>
            <a:rPr lang="fr-FR" sz="3600" kern="1200" dirty="0" err="1" smtClean="0"/>
            <a:t>Neuman</a:t>
          </a:r>
          <a:r>
            <a:rPr lang="fr-FR" sz="3600" kern="1200" dirty="0" smtClean="0"/>
            <a:t> a développé la théorie de la dualité.</a:t>
          </a:r>
          <a:endParaRPr lang="en-GB" sz="3600" kern="1200" dirty="0"/>
        </a:p>
      </dsp:txBody>
      <dsp:txXfrm>
        <a:off x="1883092" y="0"/>
        <a:ext cx="8870632" cy="1788937"/>
      </dsp:txXfrm>
    </dsp:sp>
    <dsp:sp modelId="{5B9DFB31-E91B-47A1-8427-311834B022B5}">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1B6AF79-5215-404C-9891-24DA963DAAC6}">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just" defTabSz="1600200" rtl="0">
            <a:lnSpc>
              <a:spcPct val="90000"/>
            </a:lnSpc>
            <a:spcBef>
              <a:spcPct val="0"/>
            </a:spcBef>
            <a:spcAft>
              <a:spcPct val="35000"/>
            </a:spcAft>
          </a:pPr>
          <a:r>
            <a:rPr lang="fr-FR" sz="3600" kern="1200" dirty="0" smtClean="0"/>
            <a:t>Cet algorithme (l’algorithme simplexe) a été implémenté sur les premiers ordinateurs.</a:t>
          </a:r>
          <a:endParaRPr lang="en-GB" sz="3600" kern="1200" dirty="0"/>
        </a:p>
      </dsp:txBody>
      <dsp:txXfrm>
        <a:off x="1883092" y="1788937"/>
        <a:ext cx="8870632" cy="178893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9C616C-5148-449C-BCA5-C3AE20FD462D}">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BAB3BD2-3240-492D-9AA6-1C43B500E317}">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just" defTabSz="1244600" rtl="0">
            <a:lnSpc>
              <a:spcPct val="90000"/>
            </a:lnSpc>
            <a:spcBef>
              <a:spcPct val="0"/>
            </a:spcBef>
            <a:spcAft>
              <a:spcPct val="35000"/>
            </a:spcAft>
          </a:pPr>
          <a:r>
            <a:rPr lang="fr-FR" sz="2800" kern="1200" dirty="0" smtClean="0"/>
            <a:t>Après la Seconde Guerre mondiale, de nombreuses industries ont commencé à adopter la programmation linéaire pour l’ optimisation de leurs plans de fabrication .</a:t>
          </a:r>
          <a:endParaRPr lang="en-GB" sz="2800" kern="1200" dirty="0"/>
        </a:p>
      </dsp:txBody>
      <dsp:txXfrm>
        <a:off x="1883092" y="0"/>
        <a:ext cx="8870632" cy="1788937"/>
      </dsp:txXfrm>
    </dsp:sp>
    <dsp:sp modelId="{19C6269C-67BE-4251-BC97-00F007978457}">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FF6BA6-5B68-4CF4-99C8-AA4B435771E9}">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just" defTabSz="1244600" rtl="0">
            <a:lnSpc>
              <a:spcPct val="90000"/>
            </a:lnSpc>
            <a:spcBef>
              <a:spcPct val="0"/>
            </a:spcBef>
            <a:spcAft>
              <a:spcPct val="35000"/>
            </a:spcAft>
          </a:pPr>
          <a:r>
            <a:rPr lang="fr-FR" sz="2800" kern="1200" dirty="0" smtClean="0"/>
            <a:t>Au milieu des années 80, l’Indien KARMARKAR a proposé une nouvelle méthode créée dans les laboratoires BELL qui permettait de résoudre de très gros problèmes linéaires, par une démarche intérieure  au polyèdre.</a:t>
          </a:r>
          <a:endParaRPr lang="en-GB" sz="2800" kern="1200" dirty="0"/>
        </a:p>
      </dsp:txBody>
      <dsp:txXfrm>
        <a:off x="1883092" y="1788937"/>
        <a:ext cx="8870632" cy="178893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9CB3C8-DAAF-4EA6-873D-8716D9E1038C}">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1BB7C7-C586-4552-8405-06689052DC40}">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just" defTabSz="1244600" rtl="0">
            <a:lnSpc>
              <a:spcPct val="90000"/>
            </a:lnSpc>
            <a:spcBef>
              <a:spcPct val="0"/>
            </a:spcBef>
            <a:spcAft>
              <a:spcPct val="35000"/>
            </a:spcAft>
          </a:pPr>
          <a:r>
            <a:rPr lang="fr-FR" sz="2800" kern="1200" dirty="0" smtClean="0"/>
            <a:t>Fonction objective ou économique en générale soumise à un certain nombre de contrainte sous forme d’ équations linéaires.</a:t>
          </a:r>
          <a:endParaRPr lang="en-GB" sz="2800" kern="1200" dirty="0"/>
        </a:p>
      </dsp:txBody>
      <dsp:txXfrm>
        <a:off x="1883092" y="0"/>
        <a:ext cx="8870632" cy="1129857"/>
      </dsp:txXfrm>
    </dsp:sp>
    <dsp:sp modelId="{96935EDE-BA0F-424B-B07F-E62F1441644D}">
      <dsp:nvSpPr>
        <dsp:cNvPr id="0" name=""/>
        <dsp:cNvSpPr/>
      </dsp:nvSpPr>
      <dsp:spPr>
        <a:xfrm>
          <a:off x="659083" y="1129857"/>
          <a:ext cx="2448017" cy="244801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EF41DE5-0BDC-4BEA-893B-A21D4960A797}">
      <dsp:nvSpPr>
        <dsp:cNvPr id="0" name=""/>
        <dsp:cNvSpPr/>
      </dsp:nvSpPr>
      <dsp:spPr>
        <a:xfrm>
          <a:off x="1882737" y="1129857"/>
          <a:ext cx="8870632" cy="244801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fr-FR" sz="3200" b="1" kern="1200" dirty="0" smtClean="0"/>
            <a:t>Z = c</a:t>
          </a:r>
          <a:r>
            <a:rPr lang="fr-FR" sz="3200" b="1" kern="1200" baseline="-25000" dirty="0" smtClean="0"/>
            <a:t>1</a:t>
          </a:r>
          <a:r>
            <a:rPr lang="fr-FR" sz="3200" b="1" kern="1200" dirty="0" smtClean="0"/>
            <a:t>x</a:t>
          </a:r>
          <a:r>
            <a:rPr lang="fr-FR" sz="3200" b="1" kern="1200" baseline="-25000" dirty="0" smtClean="0"/>
            <a:t>1</a:t>
          </a:r>
          <a:r>
            <a:rPr lang="fr-FR" sz="3200" b="1" kern="1200" dirty="0" smtClean="0"/>
            <a:t>+c</a:t>
          </a:r>
          <a:r>
            <a:rPr lang="fr-FR" sz="3200" b="1" kern="1200" baseline="-25000" dirty="0" smtClean="0"/>
            <a:t>2</a:t>
          </a:r>
          <a:r>
            <a:rPr lang="fr-FR" sz="3200" b="1" kern="1200" dirty="0" smtClean="0"/>
            <a:t>x</a:t>
          </a:r>
          <a:r>
            <a:rPr lang="fr-FR" sz="3200" b="1" kern="1200" baseline="-25000" dirty="0" smtClean="0"/>
            <a:t>2</a:t>
          </a:r>
          <a:r>
            <a:rPr lang="fr-FR" sz="3200" b="1" kern="1200" dirty="0" smtClean="0"/>
            <a:t>+…+</a:t>
          </a:r>
          <a:r>
            <a:rPr lang="fr-FR" sz="3200" b="1" kern="1200" dirty="0" err="1" smtClean="0"/>
            <a:t>c</a:t>
          </a:r>
          <a:r>
            <a:rPr lang="fr-FR" sz="3200" b="1" kern="1200" baseline="-25000" dirty="0" err="1" smtClean="0"/>
            <a:t>n</a:t>
          </a:r>
          <a:r>
            <a:rPr lang="fr-FR" sz="3200" b="1" kern="1200" dirty="0" err="1" smtClean="0"/>
            <a:t>x</a:t>
          </a:r>
          <a:r>
            <a:rPr lang="fr-FR" sz="3200" b="1" kern="1200" baseline="-25000" dirty="0" err="1" smtClean="0"/>
            <a:t>n</a:t>
          </a:r>
          <a:r>
            <a:rPr lang="fr-FR" sz="3200" kern="1200" dirty="0" smtClean="0"/>
            <a:t>.</a:t>
          </a:r>
          <a:endParaRPr lang="en-GB" sz="3200" kern="1200" dirty="0"/>
        </a:p>
      </dsp:txBody>
      <dsp:txXfrm>
        <a:off x="1882737" y="1129857"/>
        <a:ext cx="8870632" cy="1129854"/>
      </dsp:txXfrm>
    </dsp:sp>
    <dsp:sp modelId="{3D7EB50C-E271-43CB-856D-090340C73137}">
      <dsp:nvSpPr>
        <dsp:cNvPr id="0" name=""/>
        <dsp:cNvSpPr/>
      </dsp:nvSpPr>
      <dsp:spPr>
        <a:xfrm>
          <a:off x="1318165" y="2259712"/>
          <a:ext cx="1129854" cy="112985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97A96F5-70B5-4CF7-89CB-5BD03D800FAA}">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just" defTabSz="1422400" rtl="0">
            <a:lnSpc>
              <a:spcPct val="90000"/>
            </a:lnSpc>
            <a:spcBef>
              <a:spcPct val="0"/>
            </a:spcBef>
            <a:spcAft>
              <a:spcPct val="35000"/>
            </a:spcAft>
          </a:pPr>
          <a:r>
            <a:rPr lang="fr-FR" sz="3200" b="1" kern="1200" dirty="0" smtClean="0"/>
            <a:t>c</a:t>
          </a:r>
          <a:r>
            <a:rPr lang="fr-FR" sz="3200" b="1" kern="1200" baseline="-25000" dirty="0" smtClean="0"/>
            <a:t>1</a:t>
          </a:r>
          <a:r>
            <a:rPr lang="fr-FR" sz="3200" b="1" kern="1200" dirty="0" smtClean="0"/>
            <a:t>,c</a:t>
          </a:r>
          <a:r>
            <a:rPr lang="fr-FR" sz="3200" b="1" kern="1200" baseline="-25000" dirty="0" smtClean="0"/>
            <a:t>2</a:t>
          </a:r>
          <a:r>
            <a:rPr lang="fr-FR" sz="3200" b="1" kern="1200" dirty="0" smtClean="0"/>
            <a:t>,…,</a:t>
          </a:r>
          <a:r>
            <a:rPr lang="fr-FR" sz="3200" b="1" kern="1200" dirty="0" err="1" smtClean="0"/>
            <a:t>c</a:t>
          </a:r>
          <a:r>
            <a:rPr lang="fr-FR" sz="3200" b="1" kern="1200" baseline="-25000" dirty="0" err="1" smtClean="0"/>
            <a:t>n</a:t>
          </a:r>
          <a:r>
            <a:rPr lang="fr-FR" sz="3200" kern="1200" dirty="0" smtClean="0"/>
            <a:t>: sont appelés les coefficients de la fonction objective. </a:t>
          </a:r>
          <a:endParaRPr lang="en-GB" sz="3200" kern="1200" dirty="0"/>
        </a:p>
      </dsp:txBody>
      <dsp:txXfrm>
        <a:off x="1883092" y="2259712"/>
        <a:ext cx="8870632" cy="112985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4E5489-9A9B-4C8E-B3FE-61D56B26B6EA}">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821410E-B9D3-4688-9326-7861E24E37C2}">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just" defTabSz="1422400" rtl="0">
            <a:lnSpc>
              <a:spcPct val="90000"/>
            </a:lnSpc>
            <a:spcBef>
              <a:spcPct val="0"/>
            </a:spcBef>
            <a:spcAft>
              <a:spcPct val="35000"/>
            </a:spcAft>
          </a:pPr>
          <a:r>
            <a:rPr lang="fr-FR" sz="3200" kern="1200" dirty="0" smtClean="0"/>
            <a:t>Les contraintes peuvent se décomposer sous la forme d’égalités ou d’inégalités regroupées en tenant compte de leur sens.</a:t>
          </a:r>
          <a:endParaRPr lang="en-GB" sz="3200" kern="1200" dirty="0"/>
        </a:p>
      </dsp:txBody>
      <dsp:txXfrm>
        <a:off x="1883092" y="0"/>
        <a:ext cx="8870632" cy="1788937"/>
      </dsp:txXfrm>
    </dsp:sp>
    <dsp:sp modelId="{CC988FB7-D203-475B-B21F-6CB8E48F9CAB}">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5764909-55CD-4A5E-A6C0-4A73FC217FA4}">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14:m xmlns:a14="http://schemas.microsoft.com/office/drawing/2010/main">
            <m:oMath xmlns:m="http://schemas.openxmlformats.org/officeDocument/2006/math">
              <m:d>
                <m:dPr>
                  <m:begChr m:val="{"/>
                  <m:endChr m:val=""/>
                  <m:ctrlPr>
                    <a:rPr lang="en-GB" sz="2200" i="1" kern="1200" smtClean="0">
                      <a:latin typeface="Cambria Math" panose="02040503050406030204" pitchFamily="18" charset="0"/>
                    </a:rPr>
                  </m:ctrlPr>
                </m:dPr>
                <m:e>
                  <m:eqArr>
                    <m:eqArrPr>
                      <m:ctrlPr>
                        <a:rPr lang="en-GB" sz="2200" i="1" kern="1200">
                          <a:latin typeface="Cambria Math" panose="02040503050406030204" pitchFamily="18" charset="0"/>
                        </a:rPr>
                      </m:ctrlPr>
                    </m:eqArrPr>
                    <m:e>
                      <m:r>
                        <a:rPr lang="en-US" sz="2200" i="1" kern="1200">
                          <a:latin typeface="Cambria Math" panose="02040503050406030204" pitchFamily="18" charset="0"/>
                        </a:rPr>
                        <m:t>𝑎</m:t>
                      </m:r>
                      <m:r>
                        <a:rPr lang="en-US" sz="2200" i="1" kern="1200" baseline="-25000">
                          <a:latin typeface="Cambria Math" panose="02040503050406030204" pitchFamily="18" charset="0"/>
                        </a:rPr>
                        <m:t>𝑖</m:t>
                      </m:r>
                      <m:r>
                        <a:rPr lang="fr-FR" sz="2200" i="1" kern="1200" baseline="-25000">
                          <a:latin typeface="Cambria Math" panose="02040503050406030204" pitchFamily="18" charset="0"/>
                        </a:rPr>
                        <m:t>1</m:t>
                      </m:r>
                      <m:r>
                        <a:rPr lang="fr-FR" sz="2200" i="1" kern="1200">
                          <a:latin typeface="Cambria Math" panose="02040503050406030204" pitchFamily="18" charset="0"/>
                        </a:rPr>
                        <m:t> </m:t>
                      </m:r>
                      <m:r>
                        <a:rPr lang="en-US" sz="2200" i="1" kern="1200">
                          <a:latin typeface="Cambria Math" panose="02040503050406030204" pitchFamily="18" charset="0"/>
                        </a:rPr>
                        <m:t>𝑥</m:t>
                      </m:r>
                      <m:r>
                        <a:rPr lang="fr-FR" sz="2200" i="1" kern="1200" baseline="-25000">
                          <a:latin typeface="Cambria Math" panose="02040503050406030204" pitchFamily="18" charset="0"/>
                        </a:rPr>
                        <m:t>1</m:t>
                      </m:r>
                      <m:r>
                        <a:rPr lang="fr-FR" sz="2200" i="1" kern="1200">
                          <a:latin typeface="Cambria Math" panose="02040503050406030204" pitchFamily="18" charset="0"/>
                        </a:rPr>
                        <m:t>+</m:t>
                      </m:r>
                      <m:r>
                        <a:rPr lang="en-US" sz="2200" i="1" kern="1200" smtClean="0">
                          <a:latin typeface="Cambria Math" panose="02040503050406030204" pitchFamily="18" charset="0"/>
                        </a:rPr>
                        <m:t>𝑎</m:t>
                      </m:r>
                      <m:r>
                        <a:rPr lang="en-US" sz="2200" i="1" kern="1200" baseline="-25000">
                          <a:latin typeface="Cambria Math" panose="02040503050406030204" pitchFamily="18" charset="0"/>
                        </a:rPr>
                        <m:t>𝑖</m:t>
                      </m:r>
                      <m:r>
                        <a:rPr lang="fr-FR" sz="2200" b="0" i="1" kern="1200" baseline="-25000" smtClean="0">
                          <a:latin typeface="Cambria Math" panose="02040503050406030204" pitchFamily="18" charset="0"/>
                        </a:rPr>
                        <m:t>2</m:t>
                      </m:r>
                      <m:r>
                        <a:rPr lang="fr-FR" sz="2200" i="1" kern="1200">
                          <a:latin typeface="Cambria Math" panose="02040503050406030204" pitchFamily="18" charset="0"/>
                        </a:rPr>
                        <m:t> </m:t>
                      </m:r>
                      <m:r>
                        <a:rPr lang="en-US" sz="2200" i="1" kern="1200">
                          <a:latin typeface="Cambria Math" panose="02040503050406030204" pitchFamily="18" charset="0"/>
                        </a:rPr>
                        <m:t>𝑥</m:t>
                      </m:r>
                      <m:r>
                        <a:rPr lang="fr-FR" sz="2200" i="1" kern="1200" baseline="-25000">
                          <a:latin typeface="Cambria Math" panose="02040503050406030204" pitchFamily="18" charset="0"/>
                        </a:rPr>
                        <m:t>2</m:t>
                      </m:r>
                      <m:r>
                        <a:rPr lang="fr-FR" sz="2200" i="1" kern="1200">
                          <a:latin typeface="Cambria Math" panose="02040503050406030204" pitchFamily="18" charset="0"/>
                        </a:rPr>
                        <m:t>+…+</m:t>
                      </m:r>
                      <m:r>
                        <a:rPr lang="en-US" sz="2200" i="1" kern="1200" smtClean="0">
                          <a:latin typeface="Cambria Math" panose="02040503050406030204" pitchFamily="18" charset="0"/>
                        </a:rPr>
                        <m:t>𝑎</m:t>
                      </m:r>
                      <m:r>
                        <a:rPr lang="en-US" sz="2200" i="1" kern="1200" baseline="-25000">
                          <a:latin typeface="Cambria Math" panose="02040503050406030204" pitchFamily="18" charset="0"/>
                        </a:rPr>
                        <m:t>𝑖</m:t>
                      </m:r>
                      <m:r>
                        <a:rPr lang="fr-FR" sz="2200" b="0" i="1" kern="1200" baseline="-25000" smtClean="0">
                          <a:latin typeface="Cambria Math" panose="02040503050406030204" pitchFamily="18" charset="0"/>
                        </a:rPr>
                        <m:t>𝑛</m:t>
                      </m:r>
                      <m:r>
                        <a:rPr lang="en-US" sz="2200" i="1" kern="1200">
                          <a:latin typeface="Cambria Math" panose="02040503050406030204" pitchFamily="18" charset="0"/>
                        </a:rPr>
                        <m:t> </m:t>
                      </m:r>
                      <m:r>
                        <a:rPr lang="en-US" sz="2200" i="1" kern="1200">
                          <a:latin typeface="Cambria Math" panose="02040503050406030204" pitchFamily="18" charset="0"/>
                        </a:rPr>
                        <m:t>𝑥𝑛</m:t>
                      </m:r>
                      <m:r>
                        <a:rPr lang="fr-FR" sz="2200" i="1" kern="1200">
                          <a:latin typeface="Cambria Math" panose="02040503050406030204" pitchFamily="18" charset="0"/>
                        </a:rPr>
                        <m:t>≤ </m:t>
                      </m:r>
                      <m:r>
                        <a:rPr lang="en-US" sz="2200" i="1" kern="1200">
                          <a:latin typeface="Cambria Math" panose="02040503050406030204" pitchFamily="18" charset="0"/>
                        </a:rPr>
                        <m:t>𝑏</m:t>
                      </m:r>
                      <m:r>
                        <a:rPr lang="en-US" sz="2200" i="1" kern="1200" baseline="-25000">
                          <a:latin typeface="Cambria Math" panose="02040503050406030204" pitchFamily="18" charset="0"/>
                        </a:rPr>
                        <m:t>𝑖</m:t>
                      </m:r>
                      <m:r>
                        <a:rPr lang="en-US" sz="2200" i="1" kern="1200">
                          <a:latin typeface="Cambria Math" panose="02040503050406030204" pitchFamily="18" charset="0"/>
                        </a:rPr>
                        <m:t> </m:t>
                      </m:r>
                      <m:r>
                        <a:rPr lang="fr-FR" sz="2200" b="0" i="1" kern="1200" smtClean="0">
                          <a:latin typeface="Cambria Math" panose="02040503050406030204" pitchFamily="18" charset="0"/>
                        </a:rPr>
                        <m:t>               </m:t>
                      </m:r>
                      <m:r>
                        <a:rPr lang="en-US" sz="2200" i="1" kern="1200">
                          <a:latin typeface="Cambria Math" panose="02040503050406030204" pitchFamily="18" charset="0"/>
                        </a:rPr>
                        <m:t>𝑖</m:t>
                      </m:r>
                      <m:r>
                        <a:rPr lang="fr-FR" sz="2200" i="1" kern="1200">
                          <a:latin typeface="Cambria Math" panose="02040503050406030204" pitchFamily="18" charset="0"/>
                        </a:rPr>
                        <m:t>=1…</m:t>
                      </m:r>
                      <m:r>
                        <a:rPr lang="en-US" sz="2200" i="1" kern="1200">
                          <a:latin typeface="Cambria Math" panose="02040503050406030204" pitchFamily="18" charset="0"/>
                        </a:rPr>
                        <m:t>𝑘</m:t>
                      </m:r>
                    </m:e>
                    <m:e>
                      <m:r>
                        <a:rPr lang="fr-FR" sz="2200" i="1" kern="1200">
                          <a:latin typeface="Cambria Math" panose="02040503050406030204" pitchFamily="18" charset="0"/>
                        </a:rPr>
                        <m:t>    </m:t>
                      </m:r>
                      <m:r>
                        <a:rPr lang="en-US" sz="2200" i="1" kern="1200" smtClean="0">
                          <a:latin typeface="Cambria Math" panose="02040503050406030204" pitchFamily="18" charset="0"/>
                        </a:rPr>
                        <m:t>𝑎</m:t>
                      </m:r>
                      <m:r>
                        <a:rPr lang="en-US" sz="2200" i="1" kern="1200" baseline="-25000">
                          <a:latin typeface="Cambria Math" panose="02040503050406030204" pitchFamily="18" charset="0"/>
                        </a:rPr>
                        <m:t>𝑖</m:t>
                      </m:r>
                      <m:r>
                        <a:rPr lang="fr-FR" sz="2200" i="1" kern="1200" baseline="-25000">
                          <a:latin typeface="Cambria Math" panose="02040503050406030204" pitchFamily="18" charset="0"/>
                        </a:rPr>
                        <m:t>1</m:t>
                      </m:r>
                      <m:r>
                        <a:rPr lang="fr-FR" sz="2200" i="1" kern="1200">
                          <a:latin typeface="Cambria Math" panose="02040503050406030204" pitchFamily="18" charset="0"/>
                        </a:rPr>
                        <m:t> </m:t>
                      </m:r>
                      <m:r>
                        <a:rPr lang="en-US" sz="2200" i="1" kern="1200">
                          <a:latin typeface="Cambria Math" panose="02040503050406030204" pitchFamily="18" charset="0"/>
                        </a:rPr>
                        <m:t>𝑥</m:t>
                      </m:r>
                      <m:r>
                        <a:rPr lang="fr-FR" sz="2200" i="1" kern="1200" baseline="-25000">
                          <a:latin typeface="Cambria Math" panose="02040503050406030204" pitchFamily="18" charset="0"/>
                        </a:rPr>
                        <m:t>1</m:t>
                      </m:r>
                      <m:r>
                        <a:rPr lang="fr-FR" sz="2200" i="1" kern="1200">
                          <a:latin typeface="Cambria Math" panose="02040503050406030204" pitchFamily="18" charset="0"/>
                        </a:rPr>
                        <m:t>+</m:t>
                      </m:r>
                      <m:r>
                        <a:rPr lang="en-US" sz="2200" i="1" kern="1200" smtClean="0">
                          <a:latin typeface="Cambria Math" panose="02040503050406030204" pitchFamily="18" charset="0"/>
                        </a:rPr>
                        <m:t>𝑎</m:t>
                      </m:r>
                      <m:r>
                        <a:rPr lang="en-US" sz="2200" i="1" kern="1200" baseline="-25000">
                          <a:latin typeface="Cambria Math" panose="02040503050406030204" pitchFamily="18" charset="0"/>
                        </a:rPr>
                        <m:t>𝑖</m:t>
                      </m:r>
                      <m:r>
                        <a:rPr lang="fr-FR" sz="2200" b="0" i="1" kern="1200" baseline="-25000" smtClean="0">
                          <a:latin typeface="Cambria Math" panose="02040503050406030204" pitchFamily="18" charset="0"/>
                        </a:rPr>
                        <m:t>2</m:t>
                      </m:r>
                      <m:r>
                        <a:rPr lang="fr-FR" sz="2200" i="1" kern="1200">
                          <a:latin typeface="Cambria Math" panose="02040503050406030204" pitchFamily="18" charset="0"/>
                        </a:rPr>
                        <m:t> </m:t>
                      </m:r>
                      <m:r>
                        <a:rPr lang="en-US" sz="2200" i="1" kern="1200">
                          <a:latin typeface="Cambria Math" panose="02040503050406030204" pitchFamily="18" charset="0"/>
                        </a:rPr>
                        <m:t>𝑥</m:t>
                      </m:r>
                      <m:r>
                        <a:rPr lang="fr-FR" sz="2200" i="1" kern="1200" baseline="-25000">
                          <a:latin typeface="Cambria Math" panose="02040503050406030204" pitchFamily="18" charset="0"/>
                        </a:rPr>
                        <m:t>2</m:t>
                      </m:r>
                      <m:r>
                        <a:rPr lang="fr-FR" sz="2200" i="1" kern="1200">
                          <a:latin typeface="Cambria Math" panose="02040503050406030204" pitchFamily="18" charset="0"/>
                        </a:rPr>
                        <m:t>+…+</m:t>
                      </m:r>
                      <m:r>
                        <a:rPr lang="en-US" sz="2200" i="1" kern="1200" smtClean="0">
                          <a:latin typeface="Cambria Math" panose="02040503050406030204" pitchFamily="18" charset="0"/>
                        </a:rPr>
                        <m:t>𝑎</m:t>
                      </m:r>
                      <m:r>
                        <a:rPr lang="en-US" sz="2200" i="1" kern="1200" baseline="-25000">
                          <a:latin typeface="Cambria Math" panose="02040503050406030204" pitchFamily="18" charset="0"/>
                        </a:rPr>
                        <m:t>𝑖</m:t>
                      </m:r>
                      <m:r>
                        <a:rPr lang="fr-FR" sz="2200" b="0" i="1" kern="1200" baseline="-25000" smtClean="0">
                          <a:latin typeface="Cambria Math" panose="02040503050406030204" pitchFamily="18" charset="0"/>
                        </a:rPr>
                        <m:t>𝑛</m:t>
                      </m:r>
                      <m:r>
                        <a:rPr lang="en-US" sz="2200" i="1" kern="1200">
                          <a:latin typeface="Cambria Math" panose="02040503050406030204" pitchFamily="18" charset="0"/>
                        </a:rPr>
                        <m:t> </m:t>
                      </m:r>
                      <m:r>
                        <a:rPr lang="en-US" sz="2200" i="1" kern="1200">
                          <a:latin typeface="Cambria Math" panose="02040503050406030204" pitchFamily="18" charset="0"/>
                        </a:rPr>
                        <m:t>𝑥𝑛</m:t>
                      </m:r>
                      <m:r>
                        <a:rPr lang="fr-FR" sz="2200" i="1" kern="1200">
                          <a:latin typeface="Cambria Math" panose="02040503050406030204" pitchFamily="18" charset="0"/>
                        </a:rPr>
                        <m:t>=</m:t>
                      </m:r>
                      <m:r>
                        <a:rPr lang="en-US" sz="2200" i="1" kern="1200">
                          <a:latin typeface="Cambria Math" panose="02040503050406030204" pitchFamily="18" charset="0"/>
                        </a:rPr>
                        <m:t>𝑏</m:t>
                      </m:r>
                      <m:r>
                        <a:rPr lang="en-US" sz="2200" i="1" kern="1200" baseline="-25000">
                          <a:latin typeface="Cambria Math" panose="02040503050406030204" pitchFamily="18" charset="0"/>
                        </a:rPr>
                        <m:t>𝑖</m:t>
                      </m:r>
                      <m:r>
                        <a:rPr lang="en-US" sz="2200" i="1" kern="1200">
                          <a:latin typeface="Cambria Math" panose="02040503050406030204" pitchFamily="18" charset="0"/>
                        </a:rPr>
                        <m:t> </m:t>
                      </m:r>
                      <m:r>
                        <a:rPr lang="fr-FR" sz="2200" b="0" i="1" kern="1200" smtClean="0">
                          <a:latin typeface="Cambria Math" panose="02040503050406030204" pitchFamily="18" charset="0"/>
                        </a:rPr>
                        <m:t>               </m:t>
                      </m:r>
                      <m:r>
                        <a:rPr lang="en-US" sz="2200" i="1" kern="1200">
                          <a:latin typeface="Cambria Math" panose="02040503050406030204" pitchFamily="18" charset="0"/>
                        </a:rPr>
                        <m:t>𝑖</m:t>
                      </m:r>
                      <m:r>
                        <a:rPr lang="fr-FR" sz="2200" i="1" kern="1200">
                          <a:latin typeface="Cambria Math" panose="02040503050406030204" pitchFamily="18" charset="0"/>
                        </a:rPr>
                        <m:t>=</m:t>
                      </m:r>
                      <m:r>
                        <a:rPr lang="en-US" sz="2200" i="1" kern="1200">
                          <a:latin typeface="Cambria Math" panose="02040503050406030204" pitchFamily="18" charset="0"/>
                        </a:rPr>
                        <m:t>𝑘</m:t>
                      </m:r>
                      <m:r>
                        <a:rPr lang="fr-FR" sz="2200" i="1" kern="1200">
                          <a:latin typeface="Cambria Math" panose="02040503050406030204" pitchFamily="18" charset="0"/>
                        </a:rPr>
                        <m:t>+&amp;1…</m:t>
                      </m:r>
                      <m:r>
                        <a:rPr lang="en-US" sz="2200" i="1" kern="1200">
                          <a:latin typeface="Cambria Math" panose="02040503050406030204" pitchFamily="18" charset="0"/>
                        </a:rPr>
                        <m:t>𝑟</m:t>
                      </m:r>
                    </m:e>
                    <m:e>
                      <m:r>
                        <a:rPr lang="fr-FR" sz="2200" i="1" kern="1200">
                          <a:latin typeface="Cambria Math" panose="02040503050406030204" pitchFamily="18" charset="0"/>
                        </a:rPr>
                        <m:t>      </m:t>
                      </m:r>
                      <m:r>
                        <a:rPr lang="en-US" sz="2200" i="1" kern="1200" smtClean="0">
                          <a:latin typeface="Cambria Math" panose="02040503050406030204" pitchFamily="18" charset="0"/>
                        </a:rPr>
                        <m:t>𝑎</m:t>
                      </m:r>
                      <m:r>
                        <a:rPr lang="en-US" sz="2200" i="1" kern="1200" baseline="-25000">
                          <a:latin typeface="Cambria Math" panose="02040503050406030204" pitchFamily="18" charset="0"/>
                        </a:rPr>
                        <m:t>𝑖</m:t>
                      </m:r>
                      <m:r>
                        <a:rPr lang="fr-FR" sz="2200" i="1" kern="1200" baseline="-25000">
                          <a:latin typeface="Cambria Math" panose="02040503050406030204" pitchFamily="18" charset="0"/>
                        </a:rPr>
                        <m:t>1</m:t>
                      </m:r>
                      <m:r>
                        <a:rPr lang="fr-FR" sz="2200" i="1" kern="1200">
                          <a:latin typeface="Cambria Math" panose="02040503050406030204" pitchFamily="18" charset="0"/>
                        </a:rPr>
                        <m:t> </m:t>
                      </m:r>
                      <m:r>
                        <a:rPr lang="en-US" sz="2200" i="1" kern="1200">
                          <a:latin typeface="Cambria Math" panose="02040503050406030204" pitchFamily="18" charset="0"/>
                        </a:rPr>
                        <m:t>𝑥</m:t>
                      </m:r>
                      <m:r>
                        <a:rPr lang="fr-FR" sz="2200" i="1" kern="1200" baseline="-25000">
                          <a:latin typeface="Cambria Math" panose="02040503050406030204" pitchFamily="18" charset="0"/>
                        </a:rPr>
                        <m:t>1</m:t>
                      </m:r>
                      <m:r>
                        <a:rPr lang="fr-FR" sz="2200" i="1" kern="1200">
                          <a:latin typeface="Cambria Math" panose="02040503050406030204" pitchFamily="18" charset="0"/>
                        </a:rPr>
                        <m:t>+</m:t>
                      </m:r>
                      <m:r>
                        <a:rPr lang="en-US" sz="2200" i="1" kern="1200" smtClean="0">
                          <a:latin typeface="Cambria Math" panose="02040503050406030204" pitchFamily="18" charset="0"/>
                        </a:rPr>
                        <m:t>𝑎</m:t>
                      </m:r>
                      <m:r>
                        <a:rPr lang="en-US" sz="2200" i="1" kern="1200" baseline="-25000">
                          <a:latin typeface="Cambria Math" panose="02040503050406030204" pitchFamily="18" charset="0"/>
                        </a:rPr>
                        <m:t>𝑖</m:t>
                      </m:r>
                      <m:r>
                        <a:rPr lang="fr-FR" sz="2200" b="0" i="1" kern="1200" baseline="-25000" smtClean="0">
                          <a:latin typeface="Cambria Math" panose="02040503050406030204" pitchFamily="18" charset="0"/>
                        </a:rPr>
                        <m:t>2</m:t>
                      </m:r>
                      <m:r>
                        <a:rPr lang="fr-FR" sz="2200" i="1" kern="1200">
                          <a:latin typeface="Cambria Math" panose="02040503050406030204" pitchFamily="18" charset="0"/>
                        </a:rPr>
                        <m:t> </m:t>
                      </m:r>
                      <m:r>
                        <a:rPr lang="en-US" sz="2200" i="1" kern="1200">
                          <a:latin typeface="Cambria Math" panose="02040503050406030204" pitchFamily="18" charset="0"/>
                        </a:rPr>
                        <m:t>𝑥</m:t>
                      </m:r>
                      <m:r>
                        <a:rPr lang="fr-FR" sz="2200" i="1" kern="1200" baseline="-25000">
                          <a:latin typeface="Cambria Math" panose="02040503050406030204" pitchFamily="18" charset="0"/>
                        </a:rPr>
                        <m:t>2</m:t>
                      </m:r>
                      <m:r>
                        <a:rPr lang="fr-FR" sz="2200" i="1" kern="1200">
                          <a:latin typeface="Cambria Math" panose="02040503050406030204" pitchFamily="18" charset="0"/>
                        </a:rPr>
                        <m:t>+…+</m:t>
                      </m:r>
                      <m:r>
                        <a:rPr lang="en-US" sz="2200" i="1" kern="1200" smtClean="0">
                          <a:latin typeface="Cambria Math" panose="02040503050406030204" pitchFamily="18" charset="0"/>
                        </a:rPr>
                        <m:t>𝑎</m:t>
                      </m:r>
                      <m:r>
                        <a:rPr lang="en-US" sz="2200" i="1" kern="1200" baseline="-25000">
                          <a:latin typeface="Cambria Math" panose="02040503050406030204" pitchFamily="18" charset="0"/>
                        </a:rPr>
                        <m:t>𝑖</m:t>
                      </m:r>
                      <m:r>
                        <a:rPr lang="fr-FR" sz="2200" b="0" i="1" kern="1200" baseline="-25000" smtClean="0">
                          <a:latin typeface="Cambria Math" panose="02040503050406030204" pitchFamily="18" charset="0"/>
                        </a:rPr>
                        <m:t>𝑛</m:t>
                      </m:r>
                      <m:r>
                        <a:rPr lang="en-US" sz="2200" i="1" kern="1200">
                          <a:latin typeface="Cambria Math" panose="02040503050406030204" pitchFamily="18" charset="0"/>
                        </a:rPr>
                        <m:t> </m:t>
                      </m:r>
                      <m:r>
                        <a:rPr lang="en-US" sz="2200" i="1" kern="1200">
                          <a:latin typeface="Cambria Math" panose="02040503050406030204" pitchFamily="18" charset="0"/>
                        </a:rPr>
                        <m:t>𝑥𝑛</m:t>
                      </m:r>
                      <m:r>
                        <a:rPr lang="fr-FR" sz="2200" i="1" kern="1200">
                          <a:latin typeface="Cambria Math" panose="02040503050406030204" pitchFamily="18" charset="0"/>
                        </a:rPr>
                        <m:t>≥</m:t>
                      </m:r>
                      <m:r>
                        <a:rPr lang="en-US" sz="2200" i="1" kern="1200" baseline="0">
                          <a:latin typeface="Cambria Math" panose="02040503050406030204" pitchFamily="18" charset="0"/>
                        </a:rPr>
                        <m:t>𝑏</m:t>
                      </m:r>
                      <m:r>
                        <a:rPr lang="en-US" sz="2200" i="1" kern="1200" baseline="-25000">
                          <a:latin typeface="Cambria Math" panose="02040503050406030204" pitchFamily="18" charset="0"/>
                        </a:rPr>
                        <m:t>𝑖</m:t>
                      </m:r>
                      <m:r>
                        <a:rPr lang="en-US" sz="2200" i="1" kern="1200">
                          <a:latin typeface="Cambria Math" panose="02040503050406030204" pitchFamily="18" charset="0"/>
                        </a:rPr>
                        <m:t> </m:t>
                      </m:r>
                      <m:r>
                        <a:rPr lang="fr-FR" sz="2200" b="0" i="1" kern="1200" smtClean="0">
                          <a:latin typeface="Cambria Math" panose="02040503050406030204" pitchFamily="18" charset="0"/>
                        </a:rPr>
                        <m:t>                  </m:t>
                      </m:r>
                      <m:r>
                        <a:rPr lang="en-US" sz="2200" i="1" kern="1200">
                          <a:latin typeface="Cambria Math" panose="02040503050406030204" pitchFamily="18" charset="0"/>
                        </a:rPr>
                        <m:t>𝑖</m:t>
                      </m:r>
                      <m:r>
                        <a:rPr lang="fr-FR" sz="2200" i="1" kern="1200">
                          <a:latin typeface="Cambria Math" panose="02040503050406030204" pitchFamily="18" charset="0"/>
                        </a:rPr>
                        <m:t>=</m:t>
                      </m:r>
                      <m:r>
                        <a:rPr lang="en-US" sz="2200" i="1" kern="1200">
                          <a:latin typeface="Cambria Math" panose="02040503050406030204" pitchFamily="18" charset="0"/>
                        </a:rPr>
                        <m:t>𝑟</m:t>
                      </m:r>
                      <m:r>
                        <a:rPr lang="fr-FR" sz="2200" i="1" kern="1200">
                          <a:latin typeface="Cambria Math" panose="02040503050406030204" pitchFamily="18" charset="0"/>
                        </a:rPr>
                        <m:t>+1…</m:t>
                      </m:r>
                      <m:r>
                        <a:rPr lang="en-US" sz="2200" i="1" kern="1200">
                          <a:latin typeface="Cambria Math" panose="02040503050406030204" pitchFamily="18" charset="0"/>
                        </a:rPr>
                        <m:t>𝑚</m:t>
                      </m:r>
                    </m:e>
                  </m:eqArr>
                </m:e>
              </m:d>
            </m:oMath>
          </a14:m>
          <a:r>
            <a:rPr lang="en-US" sz="2200" kern="1200" dirty="0"/>
            <a:t> </a:t>
          </a:r>
          <a:endParaRPr lang="en-GB" sz="2200" kern="1200" dirty="0"/>
        </a:p>
      </dsp:txBody>
      <dsp:txXfrm>
        <a:off x="1883092" y="1788937"/>
        <a:ext cx="8870632" cy="178893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4719BC-867B-4915-88A1-9D832F5ECDCE}">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A8864C-773E-42A7-9F0D-BBE101B7FFD2}">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just" defTabSz="1422400" rtl="0">
            <a:lnSpc>
              <a:spcPct val="90000"/>
            </a:lnSpc>
            <a:spcBef>
              <a:spcPct val="0"/>
            </a:spcBef>
            <a:spcAft>
              <a:spcPct val="35000"/>
            </a:spcAft>
          </a:pPr>
          <a:r>
            <a:rPr lang="fr-FR" sz="3200" kern="1200" dirty="0" smtClean="0"/>
            <a:t>Les  coefficients </a:t>
          </a:r>
          <a:r>
            <a:rPr lang="fr-FR" sz="3200" kern="1200" dirty="0" err="1" smtClean="0"/>
            <a:t>a</a:t>
          </a:r>
          <a:r>
            <a:rPr lang="fr-FR" sz="3200" kern="1200" baseline="-25000" dirty="0" err="1" smtClean="0"/>
            <a:t>ij</a:t>
          </a:r>
          <a:r>
            <a:rPr lang="fr-FR" sz="3200" kern="1200" baseline="-25000" dirty="0" smtClean="0"/>
            <a:t> </a:t>
          </a:r>
          <a:r>
            <a:rPr lang="fr-FR" sz="3200" kern="1200" dirty="0" smtClean="0"/>
            <a:t>sont appelés les coefficients des contraintes. </a:t>
          </a:r>
          <a:endParaRPr lang="en-GB" sz="3200" kern="1200" dirty="0"/>
        </a:p>
      </dsp:txBody>
      <dsp:txXfrm>
        <a:off x="1883092" y="0"/>
        <a:ext cx="8870632" cy="1129857"/>
      </dsp:txXfrm>
    </dsp:sp>
    <dsp:sp modelId="{148C6AA2-3A17-4651-B357-ECEF07798581}">
      <dsp:nvSpPr>
        <dsp:cNvPr id="0" name=""/>
        <dsp:cNvSpPr/>
      </dsp:nvSpPr>
      <dsp:spPr>
        <a:xfrm>
          <a:off x="659083" y="1129857"/>
          <a:ext cx="2448017" cy="244801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1E620F-1C41-46B4-954C-7C25E1C2602E}">
      <dsp:nvSpPr>
        <dsp:cNvPr id="0" name=""/>
        <dsp:cNvSpPr/>
      </dsp:nvSpPr>
      <dsp:spPr>
        <a:xfrm>
          <a:off x="1883092" y="1129857"/>
          <a:ext cx="8870632" cy="244801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just" defTabSz="1422400" rtl="0">
            <a:lnSpc>
              <a:spcPct val="90000"/>
            </a:lnSpc>
            <a:spcBef>
              <a:spcPct val="0"/>
            </a:spcBef>
            <a:spcAft>
              <a:spcPct val="35000"/>
            </a:spcAft>
          </a:pPr>
          <a:r>
            <a:rPr lang="fr-FR" sz="3200" kern="1200" dirty="0" smtClean="0"/>
            <a:t>Les  variables </a:t>
          </a:r>
          <a:r>
            <a:rPr lang="fr-FR" sz="3200" kern="1200" dirty="0" err="1" smtClean="0"/>
            <a:t>x</a:t>
          </a:r>
          <a:r>
            <a:rPr lang="fr-FR" sz="3200" kern="1200" baseline="-25000" dirty="0" err="1" smtClean="0"/>
            <a:t>j</a:t>
          </a:r>
          <a:r>
            <a:rPr lang="fr-FR" sz="3200" kern="1200" baseline="-25000" dirty="0" smtClean="0"/>
            <a:t> </a:t>
          </a:r>
          <a:r>
            <a:rPr lang="fr-FR" sz="3200" kern="1200" dirty="0" smtClean="0"/>
            <a:t> sont appelés les variables de décision.</a:t>
          </a:r>
          <a:endParaRPr lang="en-GB" sz="3200" kern="1200" dirty="0"/>
        </a:p>
      </dsp:txBody>
      <dsp:txXfrm>
        <a:off x="1883092" y="1129857"/>
        <a:ext cx="8870632" cy="1129854"/>
      </dsp:txXfrm>
    </dsp:sp>
    <dsp:sp modelId="{10831482-7E8F-4356-9622-FD60A28EB17F}">
      <dsp:nvSpPr>
        <dsp:cNvPr id="0" name=""/>
        <dsp:cNvSpPr/>
      </dsp:nvSpPr>
      <dsp:spPr>
        <a:xfrm>
          <a:off x="1318165" y="2259712"/>
          <a:ext cx="1129854" cy="112985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D358C3E-D4B9-4CB5-8797-BF6DCD07BCAD}">
      <dsp:nvSpPr>
        <dsp:cNvPr id="0" name=""/>
        <dsp:cNvSpPr/>
      </dsp:nvSpPr>
      <dsp:spPr>
        <a:xfrm>
          <a:off x="1883092" y="2259712"/>
          <a:ext cx="8870632" cy="112985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just" defTabSz="1066800" rtl="0">
            <a:lnSpc>
              <a:spcPct val="90000"/>
            </a:lnSpc>
            <a:spcBef>
              <a:spcPct val="0"/>
            </a:spcBef>
            <a:spcAft>
              <a:spcPct val="35000"/>
            </a:spcAft>
          </a:pPr>
          <a:r>
            <a:rPr lang="fr-FR" sz="2400" kern="1200" dirty="0" smtClean="0"/>
            <a:t>les coefficients </a:t>
          </a:r>
          <a:r>
            <a:rPr lang="fr-FR" sz="2400" kern="1200" dirty="0" err="1" smtClean="0"/>
            <a:t>a</a:t>
          </a:r>
          <a:r>
            <a:rPr lang="fr-FR" sz="2400" kern="1200" baseline="-25000" dirty="0" err="1" smtClean="0"/>
            <a:t>ij</a:t>
          </a:r>
          <a:r>
            <a:rPr lang="fr-FR" sz="2400" kern="1200" baseline="-25000" dirty="0" smtClean="0"/>
            <a:t> , </a:t>
          </a:r>
          <a:r>
            <a:rPr lang="fr-FR" sz="2400" kern="1200" dirty="0" smtClean="0"/>
            <a:t>b</a:t>
          </a:r>
          <a:r>
            <a:rPr lang="fr-FR" sz="2400" kern="1200" baseline="-25000" dirty="0" smtClean="0"/>
            <a:t>i</a:t>
          </a:r>
          <a:r>
            <a:rPr lang="fr-FR" sz="2400" kern="1200" dirty="0" smtClean="0"/>
            <a:t>, </a:t>
          </a:r>
          <a:r>
            <a:rPr lang="fr-FR" sz="2400" kern="1200" dirty="0" err="1" smtClean="0"/>
            <a:t>c</a:t>
          </a:r>
          <a:r>
            <a:rPr lang="fr-FR" sz="2400" kern="1200" baseline="-25000" dirty="0" err="1" smtClean="0"/>
            <a:t>j</a:t>
          </a:r>
          <a:r>
            <a:rPr lang="fr-FR" sz="2400" kern="1200" dirty="0" smtClean="0"/>
            <a:t> constituant les données des problème(Input). </a:t>
          </a:r>
        </a:p>
        <a:p>
          <a:pPr lvl="0" algn="just" defTabSz="1066800" rtl="0">
            <a:lnSpc>
              <a:spcPct val="90000"/>
            </a:lnSpc>
            <a:spcBef>
              <a:spcPct val="0"/>
            </a:spcBef>
            <a:spcAft>
              <a:spcPct val="35000"/>
            </a:spcAft>
          </a:pPr>
          <a:r>
            <a:rPr lang="fr-FR" sz="2400" kern="1200" dirty="0" smtClean="0"/>
            <a:t>La solution du problème de PL consiste à déterminer les valeurs des </a:t>
          </a:r>
          <a:r>
            <a:rPr lang="fr-FR" sz="2400" kern="1200" dirty="0" err="1" smtClean="0"/>
            <a:t>x</a:t>
          </a:r>
          <a:r>
            <a:rPr lang="fr-FR" sz="2400" kern="1200" baseline="-25000" dirty="0" err="1" smtClean="0"/>
            <a:t>j</a:t>
          </a:r>
          <a:r>
            <a:rPr lang="fr-FR" sz="2400" kern="1200" dirty="0" smtClean="0"/>
            <a:t>(outputs) qui optimise la fonction objective.</a:t>
          </a:r>
          <a:endParaRPr lang="en-GB" sz="2400" kern="1200" dirty="0"/>
        </a:p>
      </dsp:txBody>
      <dsp:txXfrm>
        <a:off x="1883092" y="2259712"/>
        <a:ext cx="8870632" cy="112985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244BBE-3C77-421D-90CD-7AE702324F6F}">
      <dsp:nvSpPr>
        <dsp:cNvPr id="0" name=""/>
        <dsp:cNvSpPr/>
      </dsp:nvSpPr>
      <dsp:spPr>
        <a:xfrm>
          <a:off x="0" y="0"/>
          <a:ext cx="3766184" cy="3766184"/>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BD53F98-1749-48BF-A0C5-63EC6FFE28F2}">
      <dsp:nvSpPr>
        <dsp:cNvPr id="0" name=""/>
        <dsp:cNvSpPr/>
      </dsp:nvSpPr>
      <dsp:spPr>
        <a:xfrm>
          <a:off x="1883092" y="0"/>
          <a:ext cx="8870632" cy="3766184"/>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ctr" defTabSz="1422400" rtl="0">
            <a:lnSpc>
              <a:spcPct val="90000"/>
            </a:lnSpc>
            <a:spcBef>
              <a:spcPct val="0"/>
            </a:spcBef>
            <a:spcAft>
              <a:spcPct val="35000"/>
            </a:spcAft>
          </a:pPr>
          <a:r>
            <a:rPr lang="fr-FR" sz="3200" kern="1200" dirty="0" smtClean="0"/>
            <a:t>x</a:t>
          </a:r>
          <a:r>
            <a:rPr lang="fr-FR" sz="3200" kern="1200" baseline="-25000" dirty="0" smtClean="0"/>
            <a:t>1</a:t>
          </a:r>
          <a:r>
            <a:rPr lang="fr-FR" sz="3200" kern="1200" dirty="0" smtClean="0"/>
            <a:t>≥0, x</a:t>
          </a:r>
          <a:r>
            <a:rPr lang="fr-FR" sz="3200" kern="1200" baseline="-25000" dirty="0" smtClean="0"/>
            <a:t>2</a:t>
          </a:r>
          <a:r>
            <a:rPr lang="fr-FR" sz="3200" kern="1200" dirty="0" smtClean="0"/>
            <a:t>≥0,…,x</a:t>
          </a:r>
          <a:r>
            <a:rPr lang="fr-FR" sz="3200" kern="1200" baseline="-25000" dirty="0" smtClean="0"/>
            <a:t>n</a:t>
          </a:r>
          <a:r>
            <a:rPr lang="fr-FR" sz="3200" kern="1200" dirty="0" smtClean="0"/>
            <a:t>≥0.</a:t>
          </a:r>
          <a:endParaRPr lang="en-GB" sz="3200" kern="1200" dirty="0"/>
        </a:p>
      </dsp:txBody>
      <dsp:txXfrm>
        <a:off x="1883092" y="0"/>
        <a:ext cx="8870632" cy="1788937"/>
      </dsp:txXfrm>
    </dsp:sp>
    <dsp:sp modelId="{1C0834F5-CD92-4EAB-9B33-2B0A1F8CAF4A}">
      <dsp:nvSpPr>
        <dsp:cNvPr id="0" name=""/>
        <dsp:cNvSpPr/>
      </dsp:nvSpPr>
      <dsp:spPr>
        <a:xfrm>
          <a:off x="988623" y="1788937"/>
          <a:ext cx="1788937" cy="1788937"/>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2F2B25-1120-4792-85E6-A10AA72A5C70}">
      <dsp:nvSpPr>
        <dsp:cNvPr id="0" name=""/>
        <dsp:cNvSpPr/>
      </dsp:nvSpPr>
      <dsp:spPr>
        <a:xfrm>
          <a:off x="1883092" y="1788937"/>
          <a:ext cx="8870632" cy="1788937"/>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just" defTabSz="1244600" rtl="0">
            <a:lnSpc>
              <a:spcPct val="90000"/>
            </a:lnSpc>
            <a:spcBef>
              <a:spcPct val="0"/>
            </a:spcBef>
            <a:spcAft>
              <a:spcPct val="35000"/>
            </a:spcAft>
          </a:pPr>
          <a:r>
            <a:rPr lang="fr-FR" sz="2800" kern="1200" dirty="0" smtClean="0"/>
            <a:t>Ces conditions sont appelées les contraintes de non-négativités des variables de décision.</a:t>
          </a:r>
          <a:endParaRPr lang="en-GB" sz="2800" kern="1200" dirty="0"/>
        </a:p>
      </dsp:txBody>
      <dsp:txXfrm>
        <a:off x="1883092" y="1788937"/>
        <a:ext cx="8870632" cy="1788937"/>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93223E-1881-4CCD-B572-E2E798C0FC45}" type="datetimeFigureOut">
              <a:rPr lang="en-GB" smtClean="0"/>
              <a:pPr/>
              <a:t>04/10/2022</a:t>
            </a:fld>
            <a:endParaRPr lang="en-GB"/>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C0FEB3-F78F-4CB4-8A8C-A5762D1900F8}" type="slidenum">
              <a:rPr lang="en-GB" smtClean="0"/>
              <a:pPr/>
              <a:t>‹N°›</a:t>
            </a:fld>
            <a:endParaRPr lang="en-GB"/>
          </a:p>
        </p:txBody>
      </p:sp>
    </p:spTree>
    <p:extLst>
      <p:ext uri="{BB962C8B-B14F-4D97-AF65-F5344CB8AC3E}">
        <p14:creationId xmlns="" xmlns:p14="http://schemas.microsoft.com/office/powerpoint/2010/main" val="629600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t>N.B : Comme on s’intéresse à des problèmes qui ont une signification pratique, cela astreindre les variable de décision à être non négatives, d’où les conditions supplémentaires :</a:t>
            </a:r>
            <a:endParaRPr lang="en-GB" dirty="0" smtClean="0"/>
          </a:p>
          <a:p>
            <a:endParaRPr lang="en-GB" dirty="0"/>
          </a:p>
        </p:txBody>
      </p:sp>
      <p:sp>
        <p:nvSpPr>
          <p:cNvPr id="4" name="Espace réservé du numéro de diapositive 3"/>
          <p:cNvSpPr>
            <a:spLocks noGrp="1"/>
          </p:cNvSpPr>
          <p:nvPr>
            <p:ph type="sldNum" sz="quarter" idx="10"/>
          </p:nvPr>
        </p:nvSpPr>
        <p:spPr/>
        <p:txBody>
          <a:bodyPr/>
          <a:lstStyle/>
          <a:p>
            <a:fld id="{55C0FEB3-F78F-4CB4-8A8C-A5762D1900F8}" type="slidenum">
              <a:rPr lang="en-GB" smtClean="0"/>
              <a:pPr/>
              <a:t>10</a:t>
            </a:fld>
            <a:endParaRPr lang="en-GB"/>
          </a:p>
        </p:txBody>
      </p:sp>
    </p:spTree>
    <p:extLst>
      <p:ext uri="{BB962C8B-B14F-4D97-AF65-F5344CB8AC3E}">
        <p14:creationId xmlns="" xmlns:p14="http://schemas.microsoft.com/office/powerpoint/2010/main" val="31880068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10"/>
          </p:nvPr>
        </p:nvSpPr>
        <p:spPr/>
        <p:txBody>
          <a:bodyPr/>
          <a:lstStyle/>
          <a:p>
            <a:fld id="{55C0FEB3-F78F-4CB4-8A8C-A5762D1900F8}" type="slidenum">
              <a:rPr lang="en-GB" smtClean="0"/>
              <a:pPr/>
              <a:t>32</a:t>
            </a:fld>
            <a:endParaRPr lang="en-GB"/>
          </a:p>
        </p:txBody>
      </p:sp>
    </p:spTree>
    <p:extLst>
      <p:ext uri="{BB962C8B-B14F-4D97-AF65-F5344CB8AC3E}">
        <p14:creationId xmlns="" xmlns:p14="http://schemas.microsoft.com/office/powerpoint/2010/main" val="32079536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t>. </a:t>
            </a:r>
            <a:r>
              <a:rPr lang="fr-FR" sz="1200" kern="1200" dirty="0" smtClean="0">
                <a:solidFill>
                  <a:schemeClr val="tx1"/>
                </a:solidFill>
                <a:effectLst/>
                <a:latin typeface="+mn-lt"/>
                <a:ea typeface="+mn-ea"/>
                <a:cs typeface="+mn-cs"/>
              </a:rPr>
              <a:t>Généralement il y a trois étapes à suivre pour pouvoir construire le modèle d’un programme linéaire :</a:t>
            </a:r>
            <a:endParaRPr lang="en-GB"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t>De plus, il faut spécifier si la fonction objective est à maximiser ou à minimiser.</a:t>
            </a:r>
          </a:p>
          <a:p>
            <a:endParaRPr lang="en-GB" dirty="0"/>
          </a:p>
        </p:txBody>
      </p:sp>
      <p:sp>
        <p:nvSpPr>
          <p:cNvPr id="4" name="Espace réservé du numéro de diapositive 3"/>
          <p:cNvSpPr>
            <a:spLocks noGrp="1"/>
          </p:cNvSpPr>
          <p:nvPr>
            <p:ph type="sldNum" sz="quarter" idx="10"/>
          </p:nvPr>
        </p:nvSpPr>
        <p:spPr/>
        <p:txBody>
          <a:bodyPr/>
          <a:lstStyle/>
          <a:p>
            <a:fld id="{55C0FEB3-F78F-4CB4-8A8C-A5762D1900F8}" type="slidenum">
              <a:rPr lang="en-GB" smtClean="0"/>
              <a:pPr/>
              <a:t>11</a:t>
            </a:fld>
            <a:endParaRPr lang="en-GB"/>
          </a:p>
        </p:txBody>
      </p:sp>
    </p:spTree>
    <p:extLst>
      <p:ext uri="{BB962C8B-B14F-4D97-AF65-F5344CB8AC3E}">
        <p14:creationId xmlns="" xmlns:p14="http://schemas.microsoft.com/office/powerpoint/2010/main" val="456961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effectLst/>
                <a:latin typeface="+mn-lt"/>
                <a:ea typeface="+mn-ea"/>
                <a:cs typeface="+mn-cs"/>
              </a:rPr>
              <a:t>Après la formulation mathématique des problèmes de PL, il devient essentiel d’essayer de voir comment les résoudre. On rappellera que résoudre un problème de PL signifie qu’il faut déterminer les valeurs numériques que doivent prendre les variables de décision qui maximisent ou minimisent selon le cas la valeur de la fonction objective tout en respectant toutes les contraintes imposées au problème donné.</a:t>
            </a:r>
            <a:endParaRPr lang="en-GB" sz="1200" kern="1200" dirty="0" smtClean="0">
              <a:solidFill>
                <a:schemeClr val="tx1"/>
              </a:solidFill>
              <a:effectLst/>
              <a:latin typeface="+mn-lt"/>
              <a:ea typeface="+mn-ea"/>
              <a:cs typeface="+mn-cs"/>
            </a:endParaRPr>
          </a:p>
          <a:p>
            <a:endParaRPr lang="en-GB" dirty="0"/>
          </a:p>
        </p:txBody>
      </p:sp>
      <p:sp>
        <p:nvSpPr>
          <p:cNvPr id="4" name="Espace réservé du numéro de diapositive 3"/>
          <p:cNvSpPr>
            <a:spLocks noGrp="1"/>
          </p:cNvSpPr>
          <p:nvPr>
            <p:ph type="sldNum" sz="quarter" idx="10"/>
          </p:nvPr>
        </p:nvSpPr>
        <p:spPr/>
        <p:txBody>
          <a:bodyPr/>
          <a:lstStyle/>
          <a:p>
            <a:fld id="{55C0FEB3-F78F-4CB4-8A8C-A5762D1900F8}" type="slidenum">
              <a:rPr lang="en-GB" smtClean="0"/>
              <a:pPr/>
              <a:t>15</a:t>
            </a:fld>
            <a:endParaRPr lang="en-GB"/>
          </a:p>
        </p:txBody>
      </p:sp>
    </p:spTree>
    <p:extLst>
      <p:ext uri="{BB962C8B-B14F-4D97-AF65-F5344CB8AC3E}">
        <p14:creationId xmlns="" xmlns:p14="http://schemas.microsoft.com/office/powerpoint/2010/main" val="32795025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kern="1200" dirty="0" smtClean="0">
                <a:solidFill>
                  <a:schemeClr val="tx1"/>
                </a:solidFill>
                <a:effectLst/>
                <a:latin typeface="+mn-lt"/>
                <a:ea typeface="+mn-ea"/>
                <a:cs typeface="+mn-cs"/>
              </a:rPr>
              <a:t>Pour cette raison, cette méthode est surtout utilisée à des fin pédagogiques. Cette approche va pourtant permettre d’analyser la structure des problèmes  de PL et  de mettre en évidence leurs propriétés principales. </a:t>
            </a:r>
            <a:endParaRPr lang="en-GB" dirty="0"/>
          </a:p>
        </p:txBody>
      </p:sp>
      <p:sp>
        <p:nvSpPr>
          <p:cNvPr id="4" name="Espace réservé du numéro de diapositive 3"/>
          <p:cNvSpPr>
            <a:spLocks noGrp="1"/>
          </p:cNvSpPr>
          <p:nvPr>
            <p:ph type="sldNum" sz="quarter" idx="10"/>
          </p:nvPr>
        </p:nvSpPr>
        <p:spPr/>
        <p:txBody>
          <a:bodyPr/>
          <a:lstStyle/>
          <a:p>
            <a:fld id="{55C0FEB3-F78F-4CB4-8A8C-A5762D1900F8}" type="slidenum">
              <a:rPr lang="en-GB" smtClean="0"/>
              <a:pPr/>
              <a:t>16</a:t>
            </a:fld>
            <a:endParaRPr lang="en-GB"/>
          </a:p>
        </p:txBody>
      </p:sp>
    </p:spTree>
    <p:extLst>
      <p:ext uri="{BB962C8B-B14F-4D97-AF65-F5344CB8AC3E}">
        <p14:creationId xmlns="" xmlns:p14="http://schemas.microsoft.com/office/powerpoint/2010/main" val="9315730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effectLst/>
                <a:latin typeface="+mn-lt"/>
                <a:ea typeface="+mn-ea"/>
                <a:cs typeface="+mn-cs"/>
              </a:rPr>
              <a:t>Les questions précédentes mettent en évidence qu’un PL peut admettre une infinité de solutions, et qu’il est demandé de déterminer la solution optimale.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effectLst/>
                <a:latin typeface="+mn-lt"/>
                <a:ea typeface="+mn-ea"/>
                <a:cs typeface="+mn-cs"/>
              </a:rPr>
              <a:t>En effet, pour répondre aux questions posées, la démarche suivante sera donc proposée. Délimiter l’ensembles des solutions réalisables, ensuite  chercher dans cet ensemble la solution qui optimise la fonction objective.</a:t>
            </a:r>
            <a:endParaRPr lang="en-GB"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smtClean="0">
              <a:solidFill>
                <a:schemeClr val="tx1"/>
              </a:solidFill>
              <a:effectLst/>
              <a:latin typeface="+mn-lt"/>
              <a:ea typeface="+mn-ea"/>
              <a:cs typeface="+mn-cs"/>
            </a:endParaRPr>
          </a:p>
          <a:p>
            <a:endParaRPr lang="en-GB" dirty="0"/>
          </a:p>
        </p:txBody>
      </p:sp>
      <p:sp>
        <p:nvSpPr>
          <p:cNvPr id="4" name="Espace réservé du numéro de diapositive 3"/>
          <p:cNvSpPr>
            <a:spLocks noGrp="1"/>
          </p:cNvSpPr>
          <p:nvPr>
            <p:ph type="sldNum" sz="quarter" idx="10"/>
          </p:nvPr>
        </p:nvSpPr>
        <p:spPr/>
        <p:txBody>
          <a:bodyPr/>
          <a:lstStyle/>
          <a:p>
            <a:fld id="{55C0FEB3-F78F-4CB4-8A8C-A5762D1900F8}" type="slidenum">
              <a:rPr lang="en-GB" smtClean="0"/>
              <a:pPr/>
              <a:t>17</a:t>
            </a:fld>
            <a:endParaRPr lang="en-GB"/>
          </a:p>
        </p:txBody>
      </p:sp>
    </p:spTree>
    <p:extLst>
      <p:ext uri="{BB962C8B-B14F-4D97-AF65-F5344CB8AC3E}">
        <p14:creationId xmlns="" xmlns:p14="http://schemas.microsoft.com/office/powerpoint/2010/main" val="8082841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effectLst/>
                <a:latin typeface="+mn-lt"/>
                <a:ea typeface="+mn-ea"/>
                <a:cs typeface="+mn-cs"/>
              </a:rPr>
              <a:t>Hachurons la partie du plan qui ne respecte pas cette contrainte. Il s’agit d’éliminer le demi-plan inférieur qui contient les solutions non réalisables.  </a:t>
            </a:r>
            <a:endParaRPr lang="en-GB" sz="1200" kern="1200" dirty="0" smtClean="0">
              <a:solidFill>
                <a:schemeClr val="tx1"/>
              </a:solidFill>
              <a:effectLst/>
              <a:latin typeface="+mn-lt"/>
              <a:ea typeface="+mn-ea"/>
              <a:cs typeface="+mn-cs"/>
            </a:endParaRPr>
          </a:p>
          <a:p>
            <a:endParaRPr lang="en-GB" dirty="0"/>
          </a:p>
        </p:txBody>
      </p:sp>
      <p:sp>
        <p:nvSpPr>
          <p:cNvPr id="4" name="Espace réservé du numéro de diapositive 3"/>
          <p:cNvSpPr>
            <a:spLocks noGrp="1"/>
          </p:cNvSpPr>
          <p:nvPr>
            <p:ph type="sldNum" sz="quarter" idx="10"/>
          </p:nvPr>
        </p:nvSpPr>
        <p:spPr/>
        <p:txBody>
          <a:bodyPr/>
          <a:lstStyle/>
          <a:p>
            <a:fld id="{55C0FEB3-F78F-4CB4-8A8C-A5762D1900F8}" type="slidenum">
              <a:rPr lang="en-GB" smtClean="0"/>
              <a:pPr/>
              <a:t>18</a:t>
            </a:fld>
            <a:endParaRPr lang="en-GB"/>
          </a:p>
        </p:txBody>
      </p:sp>
    </p:spTree>
    <p:extLst>
      <p:ext uri="{BB962C8B-B14F-4D97-AF65-F5344CB8AC3E}">
        <p14:creationId xmlns="" xmlns:p14="http://schemas.microsoft.com/office/powerpoint/2010/main" val="29303095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effectLst/>
                <a:latin typeface="+mn-lt"/>
                <a:ea typeface="+mn-ea"/>
                <a:cs typeface="+mn-cs"/>
              </a:rPr>
              <a:t>En représentant les droites qui délimitent l’ensemble des contraintes dans un même plan, et en éliminant les zones hachurées (figure 1) . </a:t>
            </a:r>
            <a:endParaRPr lang="en-GB" sz="1200" kern="1200" dirty="0" smtClean="0">
              <a:solidFill>
                <a:schemeClr val="tx1"/>
              </a:solidFill>
              <a:effectLst/>
              <a:latin typeface="+mn-lt"/>
              <a:ea typeface="+mn-ea"/>
              <a:cs typeface="+mn-cs"/>
            </a:endParaRPr>
          </a:p>
          <a:p>
            <a:endParaRPr lang="en-GB" dirty="0"/>
          </a:p>
        </p:txBody>
      </p:sp>
      <p:sp>
        <p:nvSpPr>
          <p:cNvPr id="4" name="Espace réservé du numéro de diapositive 3"/>
          <p:cNvSpPr>
            <a:spLocks noGrp="1"/>
          </p:cNvSpPr>
          <p:nvPr>
            <p:ph type="sldNum" sz="quarter" idx="10"/>
          </p:nvPr>
        </p:nvSpPr>
        <p:spPr/>
        <p:txBody>
          <a:bodyPr/>
          <a:lstStyle/>
          <a:p>
            <a:fld id="{55C0FEB3-F78F-4CB4-8A8C-A5762D1900F8}" type="slidenum">
              <a:rPr lang="en-GB" smtClean="0"/>
              <a:pPr/>
              <a:t>19</a:t>
            </a:fld>
            <a:endParaRPr lang="en-GB"/>
          </a:p>
        </p:txBody>
      </p:sp>
    </p:spTree>
    <p:extLst>
      <p:ext uri="{BB962C8B-B14F-4D97-AF65-F5344CB8AC3E}">
        <p14:creationId xmlns="" xmlns:p14="http://schemas.microsoft.com/office/powerpoint/2010/main" val="26616321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dirty="0" smtClean="0"/>
              <a:t>Ce type de situations ne posent pas de problèmes dans la représentation graphique mais peuvent conduire à une oscillation qui survient lors de la résolution</a:t>
            </a:r>
            <a:endParaRPr lang="en-GB" dirty="0" smtClean="0"/>
          </a:p>
          <a:p>
            <a:endParaRPr lang="en-GB" dirty="0"/>
          </a:p>
        </p:txBody>
      </p:sp>
      <p:sp>
        <p:nvSpPr>
          <p:cNvPr id="4" name="Espace réservé du numéro de diapositive 3"/>
          <p:cNvSpPr>
            <a:spLocks noGrp="1"/>
          </p:cNvSpPr>
          <p:nvPr>
            <p:ph type="sldNum" sz="quarter" idx="10"/>
          </p:nvPr>
        </p:nvSpPr>
        <p:spPr/>
        <p:txBody>
          <a:bodyPr/>
          <a:lstStyle/>
          <a:p>
            <a:fld id="{55C0FEB3-F78F-4CB4-8A8C-A5762D1900F8}" type="slidenum">
              <a:rPr lang="en-GB" smtClean="0"/>
              <a:pPr/>
              <a:t>24</a:t>
            </a:fld>
            <a:endParaRPr lang="en-GB"/>
          </a:p>
        </p:txBody>
      </p:sp>
    </p:spTree>
    <p:extLst>
      <p:ext uri="{BB962C8B-B14F-4D97-AF65-F5344CB8AC3E}">
        <p14:creationId xmlns="" xmlns:p14="http://schemas.microsoft.com/office/powerpoint/2010/main" val="20763921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10"/>
          </p:nvPr>
        </p:nvSpPr>
        <p:spPr/>
        <p:txBody>
          <a:bodyPr/>
          <a:lstStyle/>
          <a:p>
            <a:fld id="{55C0FEB3-F78F-4CB4-8A8C-A5762D1900F8}" type="slidenum">
              <a:rPr lang="en-GB" smtClean="0"/>
              <a:pPr/>
              <a:t>29</a:t>
            </a:fld>
            <a:endParaRPr lang="en-GB"/>
          </a:p>
        </p:txBody>
      </p:sp>
    </p:spTree>
    <p:extLst>
      <p:ext uri="{BB962C8B-B14F-4D97-AF65-F5344CB8AC3E}">
        <p14:creationId xmlns="" xmlns:p14="http://schemas.microsoft.com/office/powerpoint/2010/main" val="32079536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fr-FR" smtClean="0"/>
              <a:t>Modifiez le style du titre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Modifier le style des sous-titres du masque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34B36465-7F0F-45B8-8329-388380894E0B}" type="datetime1">
              <a:rPr lang="en-GB" smtClean="0"/>
              <a:pPr/>
              <a:t>04/10/2022</a:t>
            </a:fld>
            <a:endParaRPr lang="en-GB"/>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15563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D5487DA0-A97C-4B93-9AE8-78BC43553362}" type="datetime1">
              <a:rPr lang="en-GB" smtClean="0"/>
              <a:pPr/>
              <a:t>04/10/2022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3394672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741BDE45-A927-4372-B166-FE0CF02C4E8C}" type="datetime1">
              <a:rPr lang="en-GB" smtClean="0"/>
              <a:pPr/>
              <a:t>04/10/2022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3918939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59C1A19-58D9-49DB-8995-65EB31239A5C}" type="datetime1">
              <a:rPr lang="en-GB" smtClean="0"/>
              <a:pPr/>
              <a:t>04/10/2022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4123099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1AA1426D-8778-4DE5-8519-3EA6C1DD67EC}" type="datetime1">
              <a:rPr lang="en-GB" smtClean="0"/>
              <a:pPr/>
              <a:t>04/10/2022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1121396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2892B610-63B9-4F80-8853-ADE3FC715CD1}" type="datetime1">
              <a:rPr lang="en-GB" smtClean="0"/>
              <a:pPr/>
              <a:t>04/10/2022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3023933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52053E51-EECD-41AE-8B35-82004FDB6AF4}" type="datetime1">
              <a:rPr lang="en-GB" smtClean="0"/>
              <a:pPr/>
              <a:t>04/10/2022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3110691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3099DE19-6C3B-4299-8C24-A0168857C8F1}" type="datetime1">
              <a:rPr lang="en-GB" smtClean="0"/>
              <a:pPr/>
              <a:t>04/10/2022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1460429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14EA7A-AC83-4CD8-8130-71A852C4F34A}" type="datetime1">
              <a:rPr lang="en-GB" smtClean="0"/>
              <a:pPr/>
              <a:t>04/10/2022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512472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fr-FR" smtClean="0"/>
              <a:t>Modifiez le style du titre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fr-FR" smtClean="0"/>
              <a:t>Modifier les styles du texte du masque</a:t>
            </a:r>
          </a:p>
        </p:txBody>
      </p:sp>
      <p:sp>
        <p:nvSpPr>
          <p:cNvPr id="5" name="Date Placeholder 4"/>
          <p:cNvSpPr>
            <a:spLocks noGrp="1"/>
          </p:cNvSpPr>
          <p:nvPr>
            <p:ph type="dt" sz="half" idx="10"/>
          </p:nvPr>
        </p:nvSpPr>
        <p:spPr/>
        <p:txBody>
          <a:bodyPr/>
          <a:lstStyle/>
          <a:p>
            <a:fld id="{E0B89358-E5A4-4AE6-B499-C016649886D5}" type="datetime1">
              <a:rPr lang="en-GB" smtClean="0"/>
              <a:pPr/>
              <a:t>04/10/2022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1812584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0" y="0"/>
            <a:ext cx="12192000" cy="5330952"/>
          </a:xfrm>
          <a:blipFill>
            <a:blip r:embed="rId2"/>
            <a:stretch>
              <a:fillRect/>
            </a:stretch>
          </a:blip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68B7EB0F-6CE5-4409-9981-67DF6C247A34}" type="datetime1">
              <a:rPr lang="en-GB" smtClean="0"/>
              <a:pPr/>
              <a:t>04/10/2022</a:t>
            </a:fld>
            <a:endParaRPr lang="en-GB"/>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GB"/>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15480773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76DEB6F5-AE01-47F9-BAB5-42AA6B175579}" type="datetime1">
              <a:rPr lang="en-GB" smtClean="0"/>
              <a:pPr/>
              <a:t>04/10/2022</a:t>
            </a:fld>
            <a:endParaRPr lang="en-GB"/>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GB"/>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915A4039-54D9-4290-8CD2-707F8443CAC3}" type="slidenum">
              <a:rPr lang="en-GB" smtClean="0"/>
              <a:pPr/>
              <a:t>‹N°›</a:t>
            </a:fld>
            <a:endParaRPr lang="en-GB"/>
          </a:p>
        </p:txBody>
      </p:sp>
    </p:spTree>
    <p:extLst>
      <p:ext uri="{BB962C8B-B14F-4D97-AF65-F5344CB8AC3E}">
        <p14:creationId xmlns="" xmlns:p14="http://schemas.microsoft.com/office/powerpoint/2010/main" val="2786464910"/>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ftr="0" dt="0"/>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8.xml.rels><?xml version="1.0" encoding="UTF-8" standalone="yes"?>
<Relationships xmlns="http://schemas.openxmlformats.org/package/2006/relationships"><Relationship Id="rId8" Type="http://schemas.openxmlformats.org/officeDocument/2006/relationships/diagramLayout" Target="../diagrams/layout14.xml"/><Relationship Id="rId3" Type="http://schemas.openxmlformats.org/officeDocument/2006/relationships/diagramData" Target="../diagrams/data151.xml"/><Relationship Id="rId7" Type="http://schemas.openxmlformats.org/officeDocument/2006/relationships/diagramData" Target="../diagrams/data1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4.xml"/><Relationship Id="rId11" Type="http://schemas.microsoft.com/office/2007/relationships/diagramDrawing" Target="../diagrams/drawing14.xml"/><Relationship Id="rId5" Type="http://schemas.openxmlformats.org/officeDocument/2006/relationships/diagramQuickStyle" Target="../diagrams/quickStyle14.xml"/><Relationship Id="rId10" Type="http://schemas.openxmlformats.org/officeDocument/2006/relationships/diagramColors" Target="../diagrams/colors14.xml"/><Relationship Id="rId4" Type="http://schemas.openxmlformats.org/officeDocument/2006/relationships/diagramLayout" Target="../diagrams/layout14.xml"/><Relationship Id="rId9" Type="http://schemas.openxmlformats.org/officeDocument/2006/relationships/diagramQuickStyle" Target="../diagrams/quickStyle14.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package" Target="../embeddings/Feuille_Microsoft_Office_Excel1.xlsx"/></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diagramData" Target="../diagrams/data19.xml"/><Relationship Id="rId7" Type="http://schemas.microsoft.com/office/2007/relationships/diagramDrawing" Target="../diagrams/drawing19.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9.xml"/><Relationship Id="rId5" Type="http://schemas.openxmlformats.org/officeDocument/2006/relationships/diagramQuickStyle" Target="../diagrams/quickStyle19.xml"/><Relationship Id="rId4" Type="http://schemas.openxmlformats.org/officeDocument/2006/relationships/diagramLayout" Target="../diagrams/layout19.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8" Type="http://schemas.microsoft.com/office/2007/relationships/diagramDrawing" Target="../diagrams/drawing20.xml"/><Relationship Id="rId3" Type="http://schemas.openxmlformats.org/officeDocument/2006/relationships/diagramData" Target="../diagrams/data20.xml"/><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diagramColors" Target="../diagrams/colors20.xml"/><Relationship Id="rId5" Type="http://schemas.openxmlformats.org/officeDocument/2006/relationships/diagramQuickStyle" Target="../diagrams/quickStyle20.xml"/><Relationship Id="rId4" Type="http://schemas.openxmlformats.org/officeDocument/2006/relationships/diagramLayout" Target="../diagrams/layout2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2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1.xml"/><Relationship Id="rId5" Type="http://schemas.openxmlformats.org/officeDocument/2006/relationships/diagramQuickStyle" Target="../diagrams/quickStyle21.xml"/><Relationship Id="rId4" Type="http://schemas.openxmlformats.org/officeDocument/2006/relationships/diagramLayout" Target="../diagrams/layout21.xml"/></Relationships>
</file>

<file path=ppt/slides/_rels/slide3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8" Type="http://schemas.openxmlformats.org/officeDocument/2006/relationships/diagramQuickStyle" Target="../diagrams/quickStyle7.xml"/><Relationship Id="rId3" Type="http://schemas.openxmlformats.org/officeDocument/2006/relationships/diagramLayout" Target="../diagrams/layout7.xml"/><Relationship Id="rId7" Type="http://schemas.openxmlformats.org/officeDocument/2006/relationships/diagramLayout" Target="../diagrams/layout7.xml"/><Relationship Id="rId2" Type="http://schemas.openxmlformats.org/officeDocument/2006/relationships/diagramData" Target="../diagrams/data71.xml"/><Relationship Id="rId1" Type="http://schemas.openxmlformats.org/officeDocument/2006/relationships/slideLayout" Target="../slideLayouts/slideLayout2.xml"/><Relationship Id="rId6" Type="http://schemas.openxmlformats.org/officeDocument/2006/relationships/diagramData" Target="../diagrams/data7.xml"/><Relationship Id="rId5" Type="http://schemas.openxmlformats.org/officeDocument/2006/relationships/diagramColors" Target="../diagrams/colors7.xml"/><Relationship Id="rId10" Type="http://schemas.microsoft.com/office/2007/relationships/diagramDrawing" Target="../diagrams/drawing7.xml"/><Relationship Id="rId4" Type="http://schemas.openxmlformats.org/officeDocument/2006/relationships/diagramQuickStyle" Target="../diagrams/quickStyle7.xml"/><Relationship Id="rId9" Type="http://schemas.openxmlformats.org/officeDocument/2006/relationships/diagramColors" Target="../diagrams/colors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Programmation linéaire </a:t>
            </a:r>
            <a:endParaRPr lang="en-GB" dirty="0"/>
          </a:p>
        </p:txBody>
      </p:sp>
      <p:sp>
        <p:nvSpPr>
          <p:cNvPr id="3" name="Sous-titre 2"/>
          <p:cNvSpPr>
            <a:spLocks noGrp="1"/>
          </p:cNvSpPr>
          <p:nvPr>
            <p:ph type="subTitle" idx="1"/>
          </p:nvPr>
        </p:nvSpPr>
        <p:spPr/>
        <p:txBody>
          <a:bodyPr/>
          <a:lstStyle/>
          <a:p>
            <a:r>
              <a:rPr lang="fr-FR" dirty="0" smtClean="0"/>
              <a:t>Année 2022/2023</a:t>
            </a:r>
          </a:p>
          <a:p>
            <a:r>
              <a:rPr lang="fr-FR" dirty="0" smtClean="0"/>
              <a:t>Guettiche Mourad</a:t>
            </a:r>
            <a:endParaRPr lang="en-GB" dirty="0"/>
          </a:p>
        </p:txBody>
      </p:sp>
      <p:sp>
        <p:nvSpPr>
          <p:cNvPr id="4" name="Espace réservé du numéro de diapositive 3"/>
          <p:cNvSpPr>
            <a:spLocks noGrp="1"/>
          </p:cNvSpPr>
          <p:nvPr>
            <p:ph type="sldNum" sz="quarter" idx="12"/>
          </p:nvPr>
        </p:nvSpPr>
        <p:spPr/>
        <p:txBody>
          <a:bodyPr/>
          <a:lstStyle/>
          <a:p>
            <a:fld id="{915A4039-54D9-4290-8CD2-707F8443CAC3}" type="slidenum">
              <a:rPr lang="en-GB" smtClean="0"/>
              <a:pPr/>
              <a:t>1</a:t>
            </a:fld>
            <a:endParaRPr lang="en-GB"/>
          </a:p>
        </p:txBody>
      </p:sp>
    </p:spTree>
    <p:extLst>
      <p:ext uri="{BB962C8B-B14F-4D97-AF65-F5344CB8AC3E}">
        <p14:creationId xmlns="" xmlns:p14="http://schemas.microsoft.com/office/powerpoint/2010/main" val="80717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II. Expression mathématique d’un PL </a:t>
            </a:r>
            <a:endParaRPr lang="en-GB" dirty="0"/>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1629475914"/>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Espace réservé du numéro de diapositive 2"/>
          <p:cNvSpPr>
            <a:spLocks noGrp="1"/>
          </p:cNvSpPr>
          <p:nvPr>
            <p:ph type="sldNum" sz="quarter" idx="12"/>
          </p:nvPr>
        </p:nvSpPr>
        <p:spPr/>
        <p:txBody>
          <a:bodyPr/>
          <a:lstStyle/>
          <a:p>
            <a:fld id="{915A4039-54D9-4290-8CD2-707F8443CAC3}" type="slidenum">
              <a:rPr lang="en-GB" smtClean="0"/>
              <a:pPr/>
              <a:t>10</a:t>
            </a:fld>
            <a:endParaRPr lang="en-GB"/>
          </a:p>
        </p:txBody>
      </p:sp>
    </p:spTree>
    <p:extLst>
      <p:ext uri="{BB962C8B-B14F-4D97-AF65-F5344CB8AC3E}">
        <p14:creationId xmlns="" xmlns:p14="http://schemas.microsoft.com/office/powerpoint/2010/main" val="26026057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III. Formulation mathématique d’un PL</a:t>
            </a:r>
            <a:endParaRPr lang="en-GB" dirty="0"/>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1910135871"/>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Espace réservé du numéro de diapositive 2"/>
          <p:cNvSpPr>
            <a:spLocks noGrp="1"/>
          </p:cNvSpPr>
          <p:nvPr>
            <p:ph type="sldNum" sz="quarter" idx="12"/>
          </p:nvPr>
        </p:nvSpPr>
        <p:spPr/>
        <p:txBody>
          <a:bodyPr/>
          <a:lstStyle/>
          <a:p>
            <a:fld id="{915A4039-54D9-4290-8CD2-707F8443CAC3}" type="slidenum">
              <a:rPr lang="en-GB" smtClean="0"/>
              <a:pPr/>
              <a:t>11</a:t>
            </a:fld>
            <a:endParaRPr lang="en-GB"/>
          </a:p>
        </p:txBody>
      </p:sp>
    </p:spTree>
    <p:extLst>
      <p:ext uri="{BB962C8B-B14F-4D97-AF65-F5344CB8AC3E}">
        <p14:creationId xmlns="" xmlns:p14="http://schemas.microsoft.com/office/powerpoint/2010/main" val="16393442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57224" y="499533"/>
            <a:ext cx="10772775" cy="1285022"/>
          </a:xfrm>
        </p:spPr>
        <p:txBody>
          <a:bodyPr>
            <a:normAutofit fontScale="90000"/>
          </a:bodyPr>
          <a:lstStyle/>
          <a:p>
            <a:r>
              <a:rPr lang="fr-FR" b="1" dirty="0"/>
              <a:t>III. Formulation mathématique d’un PL</a:t>
            </a:r>
            <a:endParaRPr lang="en-GB" dirty="0"/>
          </a:p>
        </p:txBody>
      </p:sp>
      <p:sp>
        <p:nvSpPr>
          <p:cNvPr id="3" name="Espace réservé du contenu 2"/>
          <p:cNvSpPr>
            <a:spLocks noGrp="1"/>
          </p:cNvSpPr>
          <p:nvPr>
            <p:ph idx="1"/>
          </p:nvPr>
        </p:nvSpPr>
        <p:spPr/>
        <p:txBody>
          <a:bodyPr>
            <a:normAutofit/>
          </a:bodyPr>
          <a:lstStyle/>
          <a:p>
            <a:pPr algn="just"/>
            <a:r>
              <a:rPr lang="fr-FR" sz="3200" dirty="0"/>
              <a:t>Une usine fabrique deux produits A et B à partir d’une matière première </a:t>
            </a:r>
            <a:r>
              <a:rPr lang="fr-FR" sz="3200" dirty="0" smtClean="0"/>
              <a:t>C. Pour </a:t>
            </a:r>
            <a:r>
              <a:rPr lang="fr-FR" sz="3200" dirty="0"/>
              <a:t>le produit A il faut </a:t>
            </a:r>
            <a:r>
              <a:rPr lang="fr-FR" sz="3200" dirty="0" smtClean="0"/>
              <a:t>trois </a:t>
            </a:r>
            <a:r>
              <a:rPr lang="fr-FR" sz="3200" dirty="0"/>
              <a:t>unités de </a:t>
            </a:r>
            <a:r>
              <a:rPr lang="fr-FR" sz="3200" dirty="0" smtClean="0"/>
              <a:t>C. Pour </a:t>
            </a:r>
            <a:r>
              <a:rPr lang="fr-FR" sz="3200" dirty="0"/>
              <a:t>le produit B il faut </a:t>
            </a:r>
            <a:r>
              <a:rPr lang="fr-FR" sz="3200" dirty="0" smtClean="0"/>
              <a:t>quatre unités </a:t>
            </a:r>
            <a:r>
              <a:rPr lang="fr-FR" sz="3200" dirty="0"/>
              <a:t>de C.</a:t>
            </a:r>
          </a:p>
          <a:p>
            <a:pPr algn="just"/>
            <a:r>
              <a:rPr lang="fr-FR" sz="3200" dirty="0"/>
              <a:t>On dispose de 15 unités de C. </a:t>
            </a:r>
            <a:endParaRPr lang="fr-FR" sz="3200" dirty="0" smtClean="0"/>
          </a:p>
          <a:p>
            <a:pPr algn="just"/>
            <a:r>
              <a:rPr lang="fr-FR" sz="3200" dirty="0" smtClean="0"/>
              <a:t>Le </a:t>
            </a:r>
            <a:r>
              <a:rPr lang="fr-FR" sz="3200" dirty="0"/>
              <a:t>prix de vente du produit A par unité est de </a:t>
            </a:r>
            <a:r>
              <a:rPr lang="fr-FR" sz="3200" dirty="0" smtClean="0"/>
              <a:t>15 </a:t>
            </a:r>
            <a:r>
              <a:rPr lang="fr-FR" sz="3200" dirty="0"/>
              <a:t>dinars </a:t>
            </a:r>
            <a:r>
              <a:rPr lang="fr-FR" sz="3200" dirty="0" smtClean="0"/>
              <a:t>et celui </a:t>
            </a:r>
            <a:r>
              <a:rPr lang="fr-FR" sz="3200" dirty="0"/>
              <a:t>du produit B est de </a:t>
            </a:r>
            <a:r>
              <a:rPr lang="fr-FR" sz="3200" dirty="0" smtClean="0"/>
              <a:t>10 </a:t>
            </a:r>
            <a:r>
              <a:rPr lang="fr-FR" sz="3200" dirty="0"/>
              <a:t>dinars.</a:t>
            </a:r>
            <a:endParaRPr lang="en-GB" sz="3200" dirty="0"/>
          </a:p>
        </p:txBody>
      </p:sp>
      <p:sp>
        <p:nvSpPr>
          <p:cNvPr id="4" name="Espace réservé du numéro de diapositive 3"/>
          <p:cNvSpPr>
            <a:spLocks noGrp="1"/>
          </p:cNvSpPr>
          <p:nvPr>
            <p:ph type="sldNum" sz="quarter" idx="12"/>
          </p:nvPr>
        </p:nvSpPr>
        <p:spPr/>
        <p:txBody>
          <a:bodyPr/>
          <a:lstStyle/>
          <a:p>
            <a:fld id="{915A4039-54D9-4290-8CD2-707F8443CAC3}" type="slidenum">
              <a:rPr lang="en-GB" smtClean="0"/>
              <a:pPr/>
              <a:t>12</a:t>
            </a:fld>
            <a:endParaRPr lang="en-GB"/>
          </a:p>
        </p:txBody>
      </p:sp>
    </p:spTree>
    <p:extLst>
      <p:ext uri="{BB962C8B-B14F-4D97-AF65-F5344CB8AC3E}">
        <p14:creationId xmlns="" xmlns:p14="http://schemas.microsoft.com/office/powerpoint/2010/main" val="26784065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III. Formulation mathématique d’un PL</a:t>
            </a:r>
            <a:endParaRPr lang="en-GB" dirty="0"/>
          </a:p>
        </p:txBody>
      </p:sp>
      <p:sp>
        <p:nvSpPr>
          <p:cNvPr id="3" name="Espace réservé du contenu 2"/>
          <p:cNvSpPr>
            <a:spLocks noGrp="1"/>
          </p:cNvSpPr>
          <p:nvPr>
            <p:ph idx="1"/>
          </p:nvPr>
        </p:nvSpPr>
        <p:spPr/>
        <p:txBody>
          <a:bodyPr/>
          <a:lstStyle/>
          <a:p>
            <a:r>
              <a:rPr lang="fr-FR" b="1" dirty="0" smtClean="0"/>
              <a:t>Etape1: Définition </a:t>
            </a:r>
            <a:r>
              <a:rPr lang="fr-FR" b="1" dirty="0"/>
              <a:t>des variables</a:t>
            </a:r>
          </a:p>
          <a:p>
            <a:pPr algn="just"/>
            <a:r>
              <a:rPr lang="fr-FR" dirty="0"/>
              <a:t>x</a:t>
            </a:r>
            <a:r>
              <a:rPr lang="fr-FR" baseline="-25000" dirty="0"/>
              <a:t>1</a:t>
            </a:r>
            <a:r>
              <a:rPr lang="fr-FR" dirty="0"/>
              <a:t> : nombre d’unités du produit A à fabriquer,</a:t>
            </a:r>
          </a:p>
          <a:p>
            <a:pPr algn="just"/>
            <a:r>
              <a:rPr lang="fr-FR" dirty="0"/>
              <a:t>x</a:t>
            </a:r>
            <a:r>
              <a:rPr lang="fr-FR" baseline="-25000" dirty="0"/>
              <a:t>2</a:t>
            </a:r>
            <a:r>
              <a:rPr lang="fr-FR" dirty="0"/>
              <a:t> : nombre d’unités du produit B à fabriquer,</a:t>
            </a:r>
          </a:p>
          <a:p>
            <a:pPr algn="just"/>
            <a:r>
              <a:rPr lang="fr-FR" dirty="0"/>
              <a:t>x</a:t>
            </a:r>
            <a:r>
              <a:rPr lang="fr-FR" baseline="-25000" dirty="0"/>
              <a:t>1</a:t>
            </a:r>
            <a:r>
              <a:rPr lang="fr-FR" dirty="0"/>
              <a:t>, </a:t>
            </a:r>
            <a:r>
              <a:rPr lang="fr-FR" dirty="0" smtClean="0"/>
              <a:t>x</a:t>
            </a:r>
            <a:r>
              <a:rPr lang="fr-FR" baseline="-25000" dirty="0" smtClean="0"/>
              <a:t>2</a:t>
            </a:r>
            <a:r>
              <a:rPr lang="fr-FR" dirty="0" smtClean="0"/>
              <a:t> ≥0.</a:t>
            </a:r>
          </a:p>
          <a:p>
            <a:r>
              <a:rPr lang="en-GB" b="1" dirty="0" smtClean="0"/>
              <a:t>Etape2: </a:t>
            </a:r>
            <a:r>
              <a:rPr lang="en-GB" b="1" dirty="0" err="1" smtClean="0"/>
              <a:t>Ecriture</a:t>
            </a:r>
            <a:r>
              <a:rPr lang="en-GB" b="1" dirty="0" smtClean="0"/>
              <a:t> </a:t>
            </a:r>
            <a:r>
              <a:rPr lang="en-GB" b="1" dirty="0"/>
              <a:t>des </a:t>
            </a:r>
            <a:r>
              <a:rPr lang="en-GB" b="1" dirty="0" err="1"/>
              <a:t>contraintes</a:t>
            </a:r>
            <a:endParaRPr lang="en-GB" b="1" dirty="0"/>
          </a:p>
          <a:p>
            <a:pPr algn="just"/>
            <a:r>
              <a:rPr lang="fr-FR" dirty="0" smtClean="0"/>
              <a:t>3x</a:t>
            </a:r>
            <a:r>
              <a:rPr lang="fr-FR" baseline="-25000" dirty="0" smtClean="0"/>
              <a:t>1</a:t>
            </a:r>
            <a:r>
              <a:rPr lang="fr-FR" dirty="0" smtClean="0"/>
              <a:t> </a:t>
            </a:r>
            <a:r>
              <a:rPr lang="fr-FR" dirty="0"/>
              <a:t>: est le nombre d’unité de C pour la fabrication de x1 produit A,</a:t>
            </a:r>
          </a:p>
          <a:p>
            <a:pPr algn="just"/>
            <a:r>
              <a:rPr lang="fr-FR" dirty="0" smtClean="0"/>
              <a:t>4x</a:t>
            </a:r>
            <a:r>
              <a:rPr lang="fr-FR" baseline="-25000" dirty="0" smtClean="0"/>
              <a:t>2</a:t>
            </a:r>
            <a:r>
              <a:rPr lang="fr-FR" dirty="0" smtClean="0"/>
              <a:t> </a:t>
            </a:r>
            <a:r>
              <a:rPr lang="fr-FR" dirty="0"/>
              <a:t>: est le nombre d’unité de C pour la fabrication de x2 produit B,</a:t>
            </a:r>
          </a:p>
          <a:p>
            <a:pPr algn="just"/>
            <a:r>
              <a:rPr lang="fr-FR" dirty="0"/>
              <a:t>Alors, on doit avoir </a:t>
            </a:r>
            <a:r>
              <a:rPr lang="fr-FR" dirty="0" smtClean="0"/>
              <a:t>3x</a:t>
            </a:r>
            <a:r>
              <a:rPr lang="fr-FR" baseline="-25000" dirty="0" smtClean="0"/>
              <a:t>1</a:t>
            </a:r>
            <a:r>
              <a:rPr lang="fr-FR" dirty="0" smtClean="0"/>
              <a:t>+4x</a:t>
            </a:r>
            <a:r>
              <a:rPr lang="fr-FR" baseline="-25000" dirty="0" smtClean="0"/>
              <a:t>2</a:t>
            </a:r>
            <a:r>
              <a:rPr lang="fr-FR" dirty="0" smtClean="0"/>
              <a:t>≤15</a:t>
            </a:r>
            <a:r>
              <a:rPr lang="fr-FR" dirty="0"/>
              <a:t>.</a:t>
            </a:r>
            <a:endParaRPr lang="en-GB" dirty="0"/>
          </a:p>
        </p:txBody>
      </p:sp>
      <p:sp>
        <p:nvSpPr>
          <p:cNvPr id="4" name="Espace réservé du numéro de diapositive 3"/>
          <p:cNvSpPr>
            <a:spLocks noGrp="1"/>
          </p:cNvSpPr>
          <p:nvPr>
            <p:ph type="sldNum" sz="quarter" idx="12"/>
          </p:nvPr>
        </p:nvSpPr>
        <p:spPr/>
        <p:txBody>
          <a:bodyPr/>
          <a:lstStyle/>
          <a:p>
            <a:fld id="{915A4039-54D9-4290-8CD2-707F8443CAC3}" type="slidenum">
              <a:rPr lang="en-GB" smtClean="0"/>
              <a:pPr/>
              <a:t>13</a:t>
            </a:fld>
            <a:endParaRPr lang="en-GB"/>
          </a:p>
        </p:txBody>
      </p:sp>
    </p:spTree>
    <p:extLst>
      <p:ext uri="{BB962C8B-B14F-4D97-AF65-F5344CB8AC3E}">
        <p14:creationId xmlns="" xmlns:p14="http://schemas.microsoft.com/office/powerpoint/2010/main" val="28582298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III. Formulation mathématique d’un PL</a:t>
            </a:r>
            <a:endParaRPr lang="en-GB" dirty="0"/>
          </a:p>
        </p:txBody>
      </p:sp>
      <mc:AlternateContent xmlns:mc="http://schemas.openxmlformats.org/markup-compatibility/2006">
        <mc:Choice xmlns="" xmlns:a14="http://schemas.microsoft.com/office/drawing/2010/main" Requires="a14">
          <p:sp>
            <p:nvSpPr>
              <p:cNvPr id="3" name="Espace réservé du contenu 2"/>
              <p:cNvSpPr>
                <a:spLocks noGrp="1"/>
              </p:cNvSpPr>
              <p:nvPr>
                <p:ph idx="1"/>
              </p:nvPr>
            </p:nvSpPr>
            <p:spPr/>
            <p:txBody>
              <a:bodyPr/>
              <a:lstStyle/>
              <a:p>
                <a:r>
                  <a:rPr lang="en-GB" b="1" dirty="0" smtClean="0"/>
                  <a:t>Etape3:</a:t>
                </a:r>
                <a:r>
                  <a:rPr lang="en-GB" dirty="0" smtClean="0"/>
                  <a:t> La </a:t>
                </a:r>
                <a:r>
                  <a:rPr lang="en-GB" dirty="0" err="1"/>
                  <a:t>fonction</a:t>
                </a:r>
                <a:r>
                  <a:rPr lang="en-GB" dirty="0"/>
                  <a:t> objective </a:t>
                </a:r>
                <a:r>
                  <a:rPr lang="en-GB" dirty="0" smtClean="0"/>
                  <a:t>: </a:t>
                </a:r>
              </a:p>
              <a:p>
                <a:r>
                  <a:rPr lang="fr-FR" dirty="0" smtClean="0"/>
                  <a:t>Max z=</a:t>
                </a:r>
                <a:r>
                  <a:rPr lang="fr-FR" dirty="0"/>
                  <a:t/>
                </a:r>
                <a:r>
                  <a:rPr lang="fr-FR" dirty="0" smtClean="0"/>
                  <a:t>15x</a:t>
                </a:r>
                <a:r>
                  <a:rPr lang="fr-FR" baseline="-25000" dirty="0" smtClean="0"/>
                  <a:t>1</a:t>
                </a:r>
                <a:r>
                  <a:rPr lang="fr-FR" dirty="0" smtClean="0"/>
                  <a:t>+10x</a:t>
                </a:r>
                <a:r>
                  <a:rPr lang="fr-FR" baseline="-25000" dirty="0" smtClean="0"/>
                  <a:t>2</a:t>
                </a:r>
              </a:p>
              <a:p>
                <a:r>
                  <a:rPr lang="fr-FR" sz="3200" baseline="-25000" dirty="0" smtClean="0"/>
                  <a:t>Sujette à :</a:t>
                </a:r>
              </a:p>
              <a:p>
                <a14:m>
                  <m:oMath xmlns:m="http://schemas.openxmlformats.org/officeDocument/2006/math">
                    <m:d>
                      <m:dPr>
                        <m:begChr m:val="{"/>
                        <m:endChr m:val=""/>
                        <m:ctrlPr>
                          <a:rPr lang="en-GB" i="1" smtClean="0">
                            <a:latin typeface="Cambria Math" panose="02040503050406030204" pitchFamily="18" charset="0"/>
                          </a:rPr>
                        </m:ctrlPr>
                      </m:dPr>
                      <m:e>
                        <m:eqArr>
                          <m:eqArrPr>
                            <m:ctrlPr>
                              <a:rPr lang="en-GB" i="1" smtClean="0">
                                <a:latin typeface="Cambria Math" panose="02040503050406030204" pitchFamily="18" charset="0"/>
                              </a:rPr>
                            </m:ctrlPr>
                          </m:eqArrPr>
                          <m:e>
                            <m:r>
                              <m:rPr>
                                <m:nor/>
                              </m:rPr>
                              <a:rPr lang="fr-FR" dirty="0"/>
                              <m:t>3</m:t>
                            </m:r>
                            <m:r>
                              <m:rPr>
                                <m:nor/>
                              </m:rPr>
                              <a:rPr lang="fr-FR" dirty="0"/>
                              <m:t>x</m:t>
                            </m:r>
                            <m:r>
                              <m:rPr>
                                <m:nor/>
                              </m:rPr>
                              <a:rPr lang="fr-FR" baseline="-25000" dirty="0"/>
                              <m:t>1</m:t>
                            </m:r>
                            <m:r>
                              <m:rPr>
                                <m:nor/>
                              </m:rPr>
                              <a:rPr lang="fr-FR" dirty="0"/>
                              <m:t>+4</m:t>
                            </m:r>
                            <m:r>
                              <m:rPr>
                                <m:nor/>
                              </m:rPr>
                              <a:rPr lang="fr-FR" dirty="0"/>
                              <m:t>x</m:t>
                            </m:r>
                            <m:r>
                              <m:rPr>
                                <m:nor/>
                              </m:rPr>
                              <a:rPr lang="fr-FR" baseline="-25000" dirty="0"/>
                              <m:t>2</m:t>
                            </m:r>
                            <m:r>
                              <m:rPr>
                                <m:nor/>
                              </m:rPr>
                              <a:rPr lang="fr-FR" dirty="0"/>
                              <m:t>≤15.</m:t>
                            </m:r>
                            <m:r>
                              <m:rPr>
                                <m:nor/>
                              </m:rPr>
                              <a:rPr lang="en-GB" dirty="0"/>
                              <m:t> </m:t>
                            </m:r>
                          </m:e>
                          <m:e>
                            <m:r>
                              <m:rPr>
                                <m:nor/>
                              </m:rPr>
                              <a:rPr lang="fr-FR" dirty="0"/>
                              <m:t>x</m:t>
                            </m:r>
                            <m:r>
                              <m:rPr>
                                <m:nor/>
                              </m:rPr>
                              <a:rPr lang="fr-FR" baseline="-25000" dirty="0"/>
                              <m:t>1</m:t>
                            </m:r>
                            <m:r>
                              <a:rPr lang="fr-FR" b="0" i="1" dirty="0" smtClean="0">
                                <a:latin typeface="Cambria Math" panose="02040503050406030204" pitchFamily="18" charset="0"/>
                              </a:rPr>
                              <m:t>,</m:t>
                            </m:r>
                            <m:r>
                              <m:rPr>
                                <m:nor/>
                              </m:rPr>
                              <a:rPr lang="fr-FR" dirty="0"/>
                              <m:t>x</m:t>
                            </m:r>
                            <m:r>
                              <m:rPr>
                                <m:nor/>
                              </m:rPr>
                              <a:rPr lang="fr-FR" b="0" i="0" baseline="-25000" dirty="0" smtClean="0"/>
                              <m:t>2</m:t>
                            </m:r>
                            <m:r>
                              <a:rPr lang="fr-FR" i="1" dirty="0" smtClean="0">
                                <a:latin typeface="Cambria Math" panose="02040503050406030204" pitchFamily="18" charset="0"/>
                              </a:rPr>
                              <m:t>≥</m:t>
                            </m:r>
                            <m:r>
                              <a:rPr lang="fr-FR" b="0" i="1" dirty="0" smtClean="0">
                                <a:latin typeface="Cambria Math" panose="02040503050406030204" pitchFamily="18" charset="0"/>
                              </a:rPr>
                              <m:t>0.</m:t>
                            </m:r>
                          </m:e>
                        </m:eqArr>
                      </m:e>
                    </m:d>
                  </m:oMath>
                </a14:m>
                <a:endParaRPr lang="en-GB" dirty="0"/>
              </a:p>
            </p:txBody>
          </p:sp>
        </mc:Choice>
        <mc:Fallback>
          <p:sp>
            <p:nvSpPr>
              <p:cNvPr id="3" name="Espace réservé du contenu 2"/>
              <p:cNvSpPr>
                <a:spLocks noGrp="1" noRot="1" noChangeAspect="1" noMove="1" noResize="1" noEditPoints="1" noAdjustHandles="1" noChangeArrowheads="1" noChangeShapeType="1" noTextEdit="1"/>
              </p:cNvSpPr>
              <p:nvPr>
                <p:ph idx="1"/>
              </p:nvPr>
            </p:nvSpPr>
            <p:spPr>
              <a:blipFill>
                <a:blip r:embed="rId2"/>
                <a:stretch>
                  <a:fillRect t="-2751"/>
                </a:stretch>
              </a:blipFill>
            </p:spPr>
            <p:txBody>
              <a:bodyPr/>
              <a:lstStyle/>
              <a:p>
                <a:r>
                  <a:rPr lang="en-GB">
                    <a:noFill/>
                  </a:rPr>
                  <a:t> </a:t>
                </a:r>
              </a:p>
            </p:txBody>
          </p:sp>
        </mc:Fallback>
      </mc:AlternateContent>
      <p:sp>
        <p:nvSpPr>
          <p:cNvPr id="4" name="Espace réservé du numéro de diapositive 3"/>
          <p:cNvSpPr>
            <a:spLocks noGrp="1"/>
          </p:cNvSpPr>
          <p:nvPr>
            <p:ph type="sldNum" sz="quarter" idx="12"/>
          </p:nvPr>
        </p:nvSpPr>
        <p:spPr/>
        <p:txBody>
          <a:bodyPr/>
          <a:lstStyle/>
          <a:p>
            <a:fld id="{915A4039-54D9-4290-8CD2-707F8443CAC3}" type="slidenum">
              <a:rPr lang="en-GB" smtClean="0"/>
              <a:pPr/>
              <a:t>14</a:t>
            </a:fld>
            <a:endParaRPr lang="en-GB"/>
          </a:p>
        </p:txBody>
      </p:sp>
    </p:spTree>
    <p:extLst>
      <p:ext uri="{BB962C8B-B14F-4D97-AF65-F5344CB8AC3E}">
        <p14:creationId xmlns="" xmlns:p14="http://schemas.microsoft.com/office/powerpoint/2010/main" val="3272630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IV Résolution des programmes linéaire</a:t>
            </a:r>
            <a:endParaRPr lang="en-GB" dirty="0"/>
          </a:p>
        </p:txBody>
      </p:sp>
      <p:graphicFrame>
        <p:nvGraphicFramePr>
          <p:cNvPr id="6" name="Espace réservé du contenu 5"/>
          <p:cNvGraphicFramePr>
            <a:graphicFrameLocks noGrp="1"/>
          </p:cNvGraphicFramePr>
          <p:nvPr>
            <p:ph idx="1"/>
            <p:extLst>
              <p:ext uri="{D42A27DB-BD31-4B8C-83A1-F6EECF244321}">
                <p14:modId xmlns="" xmlns:p14="http://schemas.microsoft.com/office/powerpoint/2010/main" val="3195364398"/>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15</a:t>
            </a:fld>
            <a:endParaRPr lang="en-GB"/>
          </a:p>
        </p:txBody>
      </p:sp>
    </p:spTree>
    <p:extLst>
      <p:ext uri="{BB962C8B-B14F-4D97-AF65-F5344CB8AC3E}">
        <p14:creationId xmlns="" xmlns:p14="http://schemas.microsoft.com/office/powerpoint/2010/main" val="15769199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V. La méthode graphique</a:t>
            </a:r>
            <a:endParaRPr lang="en-GB" dirty="0"/>
          </a:p>
        </p:txBody>
      </p:sp>
      <p:graphicFrame>
        <p:nvGraphicFramePr>
          <p:cNvPr id="5" name="Espace réservé du contenu 4"/>
          <p:cNvGraphicFramePr>
            <a:graphicFrameLocks noGrp="1"/>
          </p:cNvGraphicFramePr>
          <p:nvPr>
            <p:ph idx="1"/>
            <p:extLst>
              <p:ext uri="{D42A27DB-BD31-4B8C-83A1-F6EECF244321}">
                <p14:modId xmlns="" xmlns:p14="http://schemas.microsoft.com/office/powerpoint/2010/main" val="46666554"/>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16</a:t>
            </a:fld>
            <a:endParaRPr lang="en-GB"/>
          </a:p>
        </p:txBody>
      </p:sp>
    </p:spTree>
    <p:extLst>
      <p:ext uri="{BB962C8B-B14F-4D97-AF65-F5344CB8AC3E}">
        <p14:creationId xmlns="" xmlns:p14="http://schemas.microsoft.com/office/powerpoint/2010/main" val="34204094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6656" y="735507"/>
            <a:ext cx="10772775" cy="1658198"/>
          </a:xfrm>
        </p:spPr>
        <p:txBody>
          <a:bodyPr/>
          <a:lstStyle/>
          <a:p>
            <a:r>
              <a:rPr lang="fr-FR" b="1" dirty="0" smtClean="0"/>
              <a:t>V.1 Résolution  </a:t>
            </a:r>
            <a:r>
              <a:rPr lang="fr-FR" b="1" dirty="0"/>
              <a:t>graphique d’un problème linéaire </a:t>
            </a:r>
            <a:endParaRPr lang="en-GB" dirty="0"/>
          </a:p>
        </p:txBody>
      </p:sp>
      <p:graphicFrame>
        <p:nvGraphicFramePr>
          <p:cNvPr id="5" name="Espace réservé du contenu 4"/>
          <p:cNvGraphicFramePr>
            <a:graphicFrameLocks noGrp="1"/>
          </p:cNvGraphicFramePr>
          <p:nvPr>
            <p:ph idx="1"/>
            <p:extLst>
              <p:ext uri="{D42A27DB-BD31-4B8C-83A1-F6EECF244321}">
                <p14:modId xmlns="" xmlns:p14="http://schemas.microsoft.com/office/powerpoint/2010/main" val="2535912817"/>
              </p:ext>
            </p:extLst>
          </p:nvPr>
        </p:nvGraphicFramePr>
        <p:xfrm>
          <a:off x="695706" y="3333135"/>
          <a:ext cx="10753725" cy="32417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17</a:t>
            </a:fld>
            <a:endParaRPr lang="en-GB" dirty="0"/>
          </a:p>
        </p:txBody>
      </p:sp>
      <p:sp>
        <p:nvSpPr>
          <p:cNvPr id="8" name="Rectangle 7"/>
          <p:cNvSpPr/>
          <p:nvPr/>
        </p:nvSpPr>
        <p:spPr>
          <a:xfrm>
            <a:off x="1047135" y="2393705"/>
            <a:ext cx="10402296" cy="646331"/>
          </a:xfrm>
          <a:prstGeom prst="rect">
            <a:avLst/>
          </a:prstGeom>
        </p:spPr>
        <p:txBody>
          <a:bodyPr wrap="square">
            <a:spAutoFit/>
          </a:bodyPr>
          <a:lstStyle/>
          <a:p>
            <a:pPr algn="just">
              <a:lnSpc>
                <a:spcPct val="150000"/>
              </a:lnSpc>
              <a:spcAft>
                <a:spcPts val="1000"/>
              </a:spcAft>
            </a:pPr>
            <a:r>
              <a:rPr lang="fr-FR" sz="2400" dirty="0">
                <a:latin typeface="Times New Roman" panose="02020603050405020304" pitchFamily="18" charset="0"/>
                <a:ea typeface="Times New Roman" panose="02020603050405020304" pitchFamily="18" charset="0"/>
                <a:cs typeface="Arial" panose="020B0604020202020204" pitchFamily="34" charset="0"/>
              </a:rPr>
              <a:t>Résoudre un problème linéaire consiste à répondre aux questions suivantes </a:t>
            </a:r>
            <a:r>
              <a:rPr lang="fr-FR" dirty="0">
                <a:latin typeface="Times New Roman" panose="02020603050405020304" pitchFamily="18" charset="0"/>
                <a:ea typeface="Times New Roman" panose="02020603050405020304" pitchFamily="18" charset="0"/>
                <a:cs typeface="Arial" panose="020B0604020202020204" pitchFamily="34" charset="0"/>
              </a:rPr>
              <a:t>:</a:t>
            </a:r>
            <a:endParaRPr lang="en-GB" sz="1600"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 xmlns:p14="http://schemas.microsoft.com/office/powerpoint/2010/main" val="36741989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V.1.1 </a:t>
            </a:r>
            <a:r>
              <a:rPr lang="fr-FR" b="1" dirty="0"/>
              <a:t>Représentation graphique des </a:t>
            </a:r>
            <a:r>
              <a:rPr lang="fr-FR" b="1" dirty="0" smtClean="0"/>
              <a:t>contraintes </a:t>
            </a:r>
            <a:r>
              <a:rPr lang="fr-FR" b="1" dirty="0"/>
              <a:t> </a:t>
            </a:r>
            <a:r>
              <a:rPr lang="en-GB" dirty="0"/>
              <a:t/>
            </a:r>
            <a:br>
              <a:rPr lang="en-GB" dirty="0"/>
            </a:br>
            <a:endParaRPr lang="en-GB" dirty="0"/>
          </a:p>
        </p:txBody>
      </p:sp>
      <mc:AlternateContent xmlns:mc="http://schemas.openxmlformats.org/markup-compatibility/2006">
        <mc:Choice xmlns="" xmlns:a14="http://schemas.microsoft.com/office/drawing/2010/main" Requires="a14">
          <p:graphicFrame>
            <p:nvGraphicFramePr>
              <p:cNvPr id="7" name="Espace réservé du contenu 6"/>
              <p:cNvGraphicFramePr>
                <a:graphicFrameLocks noGrp="1"/>
              </p:cNvGraphicFramePr>
              <p:nvPr>
                <p:ph idx="1"/>
                <p:extLst>
                  <p:ext uri="{D42A27DB-BD31-4B8C-83A1-F6EECF244321}">
                    <p14:modId xmlns:p14="http://schemas.microsoft.com/office/powerpoint/2010/main" val="3786156494"/>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mc:Choice>
        <mc:Fallback>
          <p:graphicFrame>
            <p:nvGraphicFramePr>
              <p:cNvPr id="7" name="Espace réservé du contenu 6"/>
              <p:cNvGraphicFramePr>
                <a:graphicFrameLocks noGrp="1"/>
              </p:cNvGraphicFramePr>
              <p:nvPr>
                <p:ph idx="1"/>
                <p:extLst>
                  <p:ext uri="{D42A27DB-BD31-4B8C-83A1-F6EECF244321}">
                    <p14:modId xmlns:a14="http://schemas.microsoft.com/office/drawing/2010/main" xmlns="" xmlns:p14="http://schemas.microsoft.com/office/powerpoint/2010/main" val="3786156494"/>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mc:Fallback>
      </mc:AlternateContent>
      <p:sp>
        <p:nvSpPr>
          <p:cNvPr id="4" name="Espace réservé du numéro de diapositive 3"/>
          <p:cNvSpPr>
            <a:spLocks noGrp="1"/>
          </p:cNvSpPr>
          <p:nvPr>
            <p:ph type="sldNum" sz="quarter" idx="12"/>
          </p:nvPr>
        </p:nvSpPr>
        <p:spPr/>
        <p:txBody>
          <a:bodyPr/>
          <a:lstStyle/>
          <a:p>
            <a:fld id="{915A4039-54D9-4290-8CD2-707F8443CAC3}" type="slidenum">
              <a:rPr lang="en-GB" smtClean="0"/>
              <a:pPr/>
              <a:t>18</a:t>
            </a:fld>
            <a:endParaRPr lang="en-GB"/>
          </a:p>
        </p:txBody>
      </p:sp>
    </p:spTree>
    <p:extLst>
      <p:ext uri="{BB962C8B-B14F-4D97-AF65-F5344CB8AC3E}">
        <p14:creationId xmlns="" xmlns:p14="http://schemas.microsoft.com/office/powerpoint/2010/main" val="11987651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V.2.1 Visualisation </a:t>
            </a:r>
            <a:r>
              <a:rPr lang="fr-FR" b="1" dirty="0"/>
              <a:t>de l’ensemble de solutions réalisables </a:t>
            </a:r>
            <a:r>
              <a:rPr lang="en-GB" dirty="0"/>
              <a:t/>
            </a:r>
            <a:br>
              <a:rPr lang="en-GB" dirty="0"/>
            </a:br>
            <a:endParaRPr lang="en-GB" dirty="0"/>
          </a:p>
        </p:txBody>
      </p:sp>
      <p:sp>
        <p:nvSpPr>
          <p:cNvPr id="3" name="Espace réservé du contenu 2"/>
          <p:cNvSpPr>
            <a:spLocks noGrp="1"/>
          </p:cNvSpPr>
          <p:nvPr>
            <p:ph idx="1"/>
          </p:nvPr>
        </p:nvSpPr>
        <p:spPr/>
        <p:txBody>
          <a:bodyPr/>
          <a:lstStyle/>
          <a:p>
            <a:endParaRPr lang="en-GB" dirty="0"/>
          </a:p>
        </p:txBody>
      </p:sp>
      <p:sp>
        <p:nvSpPr>
          <p:cNvPr id="4" name="Espace réservé du numéro de diapositive 3"/>
          <p:cNvSpPr>
            <a:spLocks noGrp="1"/>
          </p:cNvSpPr>
          <p:nvPr>
            <p:ph type="sldNum" sz="quarter" idx="12"/>
          </p:nvPr>
        </p:nvSpPr>
        <p:spPr/>
        <p:txBody>
          <a:bodyPr/>
          <a:lstStyle/>
          <a:p>
            <a:fld id="{915A4039-54D9-4290-8CD2-707F8443CAC3}" type="slidenum">
              <a:rPr lang="en-GB" smtClean="0"/>
              <a:pPr/>
              <a:t>19</a:t>
            </a:fld>
            <a:endParaRPr lang="en-GB"/>
          </a:p>
        </p:txBody>
      </p:sp>
      <p:sp>
        <p:nvSpPr>
          <p:cNvPr id="5" name="Rectangle 2"/>
          <p:cNvSpPr>
            <a:spLocks noChangeArrowheads="1"/>
          </p:cNvSpPr>
          <p:nvPr/>
        </p:nvSpPr>
        <p:spPr bwMode="auto">
          <a:xfrm>
            <a:off x="0" y="0"/>
            <a:ext cx="12192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6" name="Objet 5"/>
          <p:cNvGraphicFramePr>
            <a:graphicFrameLocks noChangeAspect="1"/>
          </p:cNvGraphicFramePr>
          <p:nvPr>
            <p:extLst>
              <p:ext uri="{D42A27DB-BD31-4B8C-83A1-F6EECF244321}">
                <p14:modId xmlns="" xmlns:p14="http://schemas.microsoft.com/office/powerpoint/2010/main" val="3180386651"/>
              </p:ext>
            </p:extLst>
          </p:nvPr>
        </p:nvGraphicFramePr>
        <p:xfrm>
          <a:off x="1884464" y="2536724"/>
          <a:ext cx="7805226" cy="3090394"/>
        </p:xfrm>
        <a:graphic>
          <a:graphicData uri="http://schemas.openxmlformats.org/presentationml/2006/ole">
            <p:oleObj spid="_x0000_s1081" name="Feuille de calcul" r:id="rId4" imgW="5343441" imgH="2314643" progId="Excel.Sheet.12">
              <p:embed/>
            </p:oleObj>
          </a:graphicData>
        </a:graphic>
      </p:graphicFrame>
      <p:sp>
        <p:nvSpPr>
          <p:cNvPr id="7" name="Rectangle 6"/>
          <p:cNvSpPr/>
          <p:nvPr/>
        </p:nvSpPr>
        <p:spPr>
          <a:xfrm>
            <a:off x="3372671" y="4081921"/>
            <a:ext cx="3116619" cy="646331"/>
          </a:xfrm>
          <a:prstGeom prst="rect">
            <a:avLst/>
          </a:prstGeom>
        </p:spPr>
        <p:txBody>
          <a:bodyPr wrap="square">
            <a:spAutoFit/>
          </a:bodyPr>
          <a:lstStyle/>
          <a:p>
            <a:pPr lvl="0"/>
            <a:r>
              <a:rPr lang="fr-FR" dirty="0">
                <a:latin typeface="Algerian" panose="04020705040A02060702" pitchFamily="82" charset="0"/>
              </a:rPr>
              <a:t>l’ensemble des solutions réalisable </a:t>
            </a:r>
          </a:p>
        </p:txBody>
      </p:sp>
    </p:spTree>
    <p:extLst>
      <p:ext uri="{BB962C8B-B14F-4D97-AF65-F5344CB8AC3E}">
        <p14:creationId xmlns="" xmlns:p14="http://schemas.microsoft.com/office/powerpoint/2010/main" val="5637323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 Programmation linéaire</a:t>
            </a:r>
            <a:endParaRPr lang="en-GB" b="1" dirty="0"/>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1659724478"/>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Espace réservé du numéro de diapositive 2"/>
          <p:cNvSpPr>
            <a:spLocks noGrp="1"/>
          </p:cNvSpPr>
          <p:nvPr>
            <p:ph type="sldNum" sz="quarter" idx="12"/>
          </p:nvPr>
        </p:nvSpPr>
        <p:spPr/>
        <p:txBody>
          <a:bodyPr/>
          <a:lstStyle/>
          <a:p>
            <a:fld id="{915A4039-54D9-4290-8CD2-707F8443CAC3}" type="slidenum">
              <a:rPr lang="en-GB" smtClean="0"/>
              <a:pPr/>
              <a:t>2</a:t>
            </a:fld>
            <a:endParaRPr lang="en-GB"/>
          </a:p>
        </p:txBody>
      </p:sp>
    </p:spTree>
    <p:extLst>
      <p:ext uri="{BB962C8B-B14F-4D97-AF65-F5344CB8AC3E}">
        <p14:creationId xmlns="" xmlns:p14="http://schemas.microsoft.com/office/powerpoint/2010/main" val="32758200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V.2.1 Visualisation de l’ensemble de solutions réalisables </a:t>
            </a:r>
            <a:endParaRPr lang="en-GB" dirty="0"/>
          </a:p>
        </p:txBody>
      </p:sp>
      <p:graphicFrame>
        <p:nvGraphicFramePr>
          <p:cNvPr id="5" name="Espace réservé du contenu 4"/>
          <p:cNvGraphicFramePr>
            <a:graphicFrameLocks noGrp="1"/>
          </p:cNvGraphicFramePr>
          <p:nvPr>
            <p:ph idx="1"/>
            <p:extLst>
              <p:ext uri="{D42A27DB-BD31-4B8C-83A1-F6EECF244321}">
                <p14:modId xmlns="" xmlns:p14="http://schemas.microsoft.com/office/powerpoint/2010/main" val="1009451400"/>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20</a:t>
            </a:fld>
            <a:endParaRPr lang="en-GB"/>
          </a:p>
        </p:txBody>
      </p:sp>
    </p:spTree>
    <p:extLst>
      <p:ext uri="{BB962C8B-B14F-4D97-AF65-F5344CB8AC3E}">
        <p14:creationId xmlns="" xmlns:p14="http://schemas.microsoft.com/office/powerpoint/2010/main" val="37530127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V.2. </a:t>
            </a:r>
            <a:r>
              <a:rPr lang="fr-FR" b="1" dirty="0"/>
              <a:t>3</a:t>
            </a:r>
            <a:r>
              <a:rPr lang="fr-FR" b="1" dirty="0" smtClean="0"/>
              <a:t> </a:t>
            </a:r>
            <a:r>
              <a:rPr lang="fr-FR" b="1" dirty="0"/>
              <a:t>Détermination graphique de la solution optimale</a:t>
            </a:r>
            <a:r>
              <a:rPr lang="en-GB" b="1" dirty="0"/>
              <a:t/>
            </a:r>
            <a:br>
              <a:rPr lang="en-GB" b="1" dirty="0"/>
            </a:br>
            <a:endParaRPr lang="en-GB" dirty="0"/>
          </a:p>
        </p:txBody>
      </p:sp>
      <p:graphicFrame>
        <p:nvGraphicFramePr>
          <p:cNvPr id="5" name="Espace réservé du contenu 4"/>
          <p:cNvGraphicFramePr>
            <a:graphicFrameLocks noGrp="1"/>
          </p:cNvGraphicFramePr>
          <p:nvPr>
            <p:ph idx="1"/>
            <p:extLst>
              <p:ext uri="{D42A27DB-BD31-4B8C-83A1-F6EECF244321}">
                <p14:modId xmlns="" xmlns:p14="http://schemas.microsoft.com/office/powerpoint/2010/main" val="3141315632"/>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21</a:t>
            </a:fld>
            <a:endParaRPr lang="en-GB"/>
          </a:p>
        </p:txBody>
      </p:sp>
    </p:spTree>
    <p:extLst>
      <p:ext uri="{BB962C8B-B14F-4D97-AF65-F5344CB8AC3E}">
        <p14:creationId xmlns="" xmlns:p14="http://schemas.microsoft.com/office/powerpoint/2010/main" val="386304695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GB"/>
          </a:p>
        </p:txBody>
      </p:sp>
      <p:sp>
        <p:nvSpPr>
          <p:cNvPr id="3" name="Espace réservé du contenu 2"/>
          <p:cNvSpPr>
            <a:spLocks noGrp="1"/>
          </p:cNvSpPr>
          <p:nvPr>
            <p:ph idx="1"/>
          </p:nvPr>
        </p:nvSpPr>
        <p:spPr/>
        <p:txBody>
          <a:bodyPr/>
          <a:lstStyle/>
          <a:p>
            <a:r>
              <a:rPr lang="fr-FR" b="1" dirty="0"/>
              <a:t>Exemple </a:t>
            </a:r>
            <a:r>
              <a:rPr lang="fr-FR" dirty="0" smtClean="0"/>
              <a:t>:</a:t>
            </a:r>
            <a:endParaRPr lang="en-GB" dirty="0"/>
          </a:p>
          <a:p>
            <a:r>
              <a:rPr lang="fr-FR" dirty="0"/>
              <a:t>Min </a:t>
            </a:r>
            <a:r>
              <a:rPr lang="fr-FR" dirty="0" smtClean="0"/>
              <a:t>Z </a:t>
            </a:r>
            <a:r>
              <a:rPr lang="fr-FR" dirty="0"/>
              <a:t>= </a:t>
            </a:r>
            <a:r>
              <a:rPr lang="fr-FR" dirty="0" smtClean="0"/>
              <a:t>3x</a:t>
            </a:r>
            <a:r>
              <a:rPr lang="fr-FR" baseline="-25000" dirty="0" smtClean="0"/>
              <a:t>1</a:t>
            </a:r>
            <a:r>
              <a:rPr lang="fr-FR" dirty="0" smtClean="0"/>
              <a:t> </a:t>
            </a:r>
            <a:r>
              <a:rPr lang="fr-FR" dirty="0"/>
              <a:t>+ </a:t>
            </a:r>
            <a:r>
              <a:rPr lang="fr-FR" dirty="0" smtClean="0"/>
              <a:t>4x</a:t>
            </a:r>
            <a:r>
              <a:rPr lang="fr-FR" baseline="-25000" dirty="0" smtClean="0"/>
              <a:t>2</a:t>
            </a:r>
            <a:endParaRPr lang="en-GB" baseline="-25000" dirty="0"/>
          </a:p>
          <a:p>
            <a:r>
              <a:rPr lang="fr-FR" dirty="0" smtClean="0"/>
              <a:t>2x</a:t>
            </a:r>
            <a:r>
              <a:rPr lang="fr-FR" baseline="-25000" dirty="0" smtClean="0"/>
              <a:t>1</a:t>
            </a:r>
            <a:r>
              <a:rPr lang="fr-FR" dirty="0" smtClean="0"/>
              <a:t>+3x</a:t>
            </a:r>
            <a:r>
              <a:rPr lang="fr-FR" baseline="-25000" dirty="0" smtClean="0"/>
              <a:t>2</a:t>
            </a:r>
            <a:r>
              <a:rPr lang="fr-FR" dirty="0" smtClean="0"/>
              <a:t>≤6</a:t>
            </a:r>
            <a:endParaRPr lang="en-GB" dirty="0"/>
          </a:p>
          <a:p>
            <a:r>
              <a:rPr lang="fr-FR" dirty="0" smtClean="0"/>
              <a:t>x</a:t>
            </a:r>
            <a:r>
              <a:rPr lang="fr-FR" baseline="-25000" dirty="0" smtClean="0"/>
              <a:t>1</a:t>
            </a:r>
            <a:r>
              <a:rPr lang="fr-FR" dirty="0" smtClean="0"/>
              <a:t>+2x</a:t>
            </a:r>
            <a:r>
              <a:rPr lang="fr-FR" baseline="-25000" dirty="0" smtClean="0"/>
              <a:t>2</a:t>
            </a:r>
            <a:r>
              <a:rPr lang="fr-FR" dirty="0" smtClean="0"/>
              <a:t>≥2 </a:t>
            </a:r>
            <a:endParaRPr lang="en-GB" dirty="0"/>
          </a:p>
          <a:p>
            <a:r>
              <a:rPr lang="fr-FR" dirty="0"/>
              <a:t>X</a:t>
            </a:r>
            <a:r>
              <a:rPr lang="fr-FR" baseline="-25000" dirty="0"/>
              <a:t>1</a:t>
            </a:r>
            <a:r>
              <a:rPr lang="fr-FR" dirty="0"/>
              <a:t>≥0 ;       X</a:t>
            </a:r>
            <a:r>
              <a:rPr lang="fr-FR" baseline="-25000" dirty="0"/>
              <a:t>2</a:t>
            </a:r>
            <a:r>
              <a:rPr lang="fr-FR" dirty="0"/>
              <a:t>≥0 </a:t>
            </a:r>
            <a:endParaRPr lang="en-GB" dirty="0"/>
          </a:p>
          <a:p>
            <a:endParaRPr lang="en-GB" dirty="0"/>
          </a:p>
        </p:txBody>
      </p:sp>
      <p:sp>
        <p:nvSpPr>
          <p:cNvPr id="4" name="Espace réservé du numéro de diapositive 3"/>
          <p:cNvSpPr>
            <a:spLocks noGrp="1"/>
          </p:cNvSpPr>
          <p:nvPr>
            <p:ph type="sldNum" sz="quarter" idx="12"/>
          </p:nvPr>
        </p:nvSpPr>
        <p:spPr/>
        <p:txBody>
          <a:bodyPr/>
          <a:lstStyle/>
          <a:p>
            <a:fld id="{915A4039-54D9-4290-8CD2-707F8443CAC3}" type="slidenum">
              <a:rPr lang="en-GB" smtClean="0"/>
              <a:pPr/>
              <a:t>22</a:t>
            </a:fld>
            <a:endParaRPr lang="en-GB"/>
          </a:p>
        </p:txBody>
      </p:sp>
    </p:spTree>
    <p:extLst>
      <p:ext uri="{BB962C8B-B14F-4D97-AF65-F5344CB8AC3E}">
        <p14:creationId xmlns="" xmlns:p14="http://schemas.microsoft.com/office/powerpoint/2010/main" val="26581366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VI. Cas particulier</a:t>
            </a:r>
            <a:endParaRPr lang="en-GB" dirty="0"/>
          </a:p>
        </p:txBody>
      </p:sp>
      <p:sp>
        <p:nvSpPr>
          <p:cNvPr id="4" name="Espace réservé du numéro de diapositive 3"/>
          <p:cNvSpPr>
            <a:spLocks noGrp="1"/>
          </p:cNvSpPr>
          <p:nvPr>
            <p:ph type="sldNum" sz="quarter" idx="12"/>
          </p:nvPr>
        </p:nvSpPr>
        <p:spPr/>
        <p:txBody>
          <a:bodyPr/>
          <a:lstStyle/>
          <a:p>
            <a:fld id="{915A4039-54D9-4290-8CD2-707F8443CAC3}" type="slidenum">
              <a:rPr lang="en-GB" smtClean="0"/>
              <a:pPr/>
              <a:t>23</a:t>
            </a:fld>
            <a:endParaRPr lang="en-GB"/>
          </a:p>
        </p:txBody>
      </p:sp>
      <p:graphicFrame>
        <p:nvGraphicFramePr>
          <p:cNvPr id="7" name="Espace réservé du contenu 6"/>
          <p:cNvGraphicFramePr>
            <a:graphicFrameLocks noGrp="1"/>
          </p:cNvGraphicFramePr>
          <p:nvPr>
            <p:ph idx="1"/>
            <p:extLst>
              <p:ext uri="{D42A27DB-BD31-4B8C-83A1-F6EECF244321}">
                <p14:modId xmlns="" xmlns:p14="http://schemas.microsoft.com/office/powerpoint/2010/main" val="2262731655"/>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p14="http://schemas.microsoft.com/office/powerpoint/2010/main" val="17486190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VI.1 Dégénérescence </a:t>
            </a:r>
            <a:endParaRPr lang="en-GB" dirty="0"/>
          </a:p>
        </p:txBody>
      </p:sp>
      <p:graphicFrame>
        <p:nvGraphicFramePr>
          <p:cNvPr id="5" name="Espace réservé du contenu 4"/>
          <p:cNvGraphicFramePr>
            <a:graphicFrameLocks noGrp="1"/>
          </p:cNvGraphicFramePr>
          <p:nvPr>
            <p:ph idx="1"/>
            <p:extLst>
              <p:ext uri="{D42A27DB-BD31-4B8C-83A1-F6EECF244321}">
                <p14:modId xmlns="" xmlns:p14="http://schemas.microsoft.com/office/powerpoint/2010/main" val="1861504134"/>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24</a:t>
            </a:fld>
            <a:endParaRPr lang="en-GB"/>
          </a:p>
        </p:txBody>
      </p:sp>
    </p:spTree>
    <p:extLst>
      <p:ext uri="{BB962C8B-B14F-4D97-AF65-F5344CB8AC3E}">
        <p14:creationId xmlns="" xmlns:p14="http://schemas.microsoft.com/office/powerpoint/2010/main" val="142546785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en-GB"/>
          </a:p>
        </p:txBody>
      </p:sp>
      <p:sp>
        <p:nvSpPr>
          <p:cNvPr id="3" name="Espace réservé du contenu 2"/>
          <p:cNvSpPr>
            <a:spLocks noGrp="1"/>
          </p:cNvSpPr>
          <p:nvPr>
            <p:ph idx="1"/>
          </p:nvPr>
        </p:nvSpPr>
        <p:spPr/>
        <p:txBody>
          <a:bodyPr/>
          <a:lstStyle/>
          <a:p>
            <a:endParaRPr lang="fr-FR" dirty="0" smtClean="0"/>
          </a:p>
          <a:p>
            <a:r>
              <a:rPr lang="fr-FR" dirty="0" smtClean="0"/>
              <a:t>Exemple:</a:t>
            </a:r>
            <a:endParaRPr lang="fr-FR" dirty="0"/>
          </a:p>
          <a:p>
            <a:r>
              <a:rPr lang="fr-FR" dirty="0" smtClean="0"/>
              <a:t>Max </a:t>
            </a:r>
            <a:r>
              <a:rPr lang="fr-FR" dirty="0"/>
              <a:t>Z</a:t>
            </a:r>
            <a:r>
              <a:rPr lang="fr-FR" dirty="0" smtClean="0"/>
              <a:t>= </a:t>
            </a:r>
            <a:r>
              <a:rPr lang="fr-FR" dirty="0"/>
              <a:t>X</a:t>
            </a:r>
            <a:r>
              <a:rPr lang="fr-FR" baseline="-25000" dirty="0"/>
              <a:t>1</a:t>
            </a:r>
            <a:r>
              <a:rPr lang="fr-FR" dirty="0"/>
              <a:t>+ X</a:t>
            </a:r>
            <a:r>
              <a:rPr lang="fr-FR" baseline="-25000" dirty="0"/>
              <a:t>2</a:t>
            </a:r>
            <a:r>
              <a:rPr lang="fr-FR" dirty="0"/>
              <a:t>        </a:t>
            </a:r>
            <a:endParaRPr lang="en-GB" dirty="0"/>
          </a:p>
          <a:p>
            <a:r>
              <a:rPr lang="fr-FR" dirty="0"/>
              <a:t>	Sous les contraintes </a:t>
            </a:r>
            <a:endParaRPr lang="en-GB" dirty="0"/>
          </a:p>
          <a:p>
            <a:r>
              <a:rPr lang="fr-FR" dirty="0"/>
              <a:t>		8 X</a:t>
            </a:r>
            <a:r>
              <a:rPr lang="fr-FR" baseline="-25000" dirty="0"/>
              <a:t>1</a:t>
            </a:r>
            <a:r>
              <a:rPr lang="fr-FR" dirty="0"/>
              <a:t>+ 4X </a:t>
            </a:r>
            <a:r>
              <a:rPr lang="fr-FR" baseline="-25000" dirty="0"/>
              <a:t>2</a:t>
            </a:r>
            <a:r>
              <a:rPr lang="fr-FR" dirty="0"/>
              <a:t>≤ 32</a:t>
            </a:r>
            <a:endParaRPr lang="en-GB" dirty="0"/>
          </a:p>
          <a:p>
            <a:r>
              <a:rPr lang="fr-FR" dirty="0"/>
              <a:t>                        4 X</a:t>
            </a:r>
            <a:r>
              <a:rPr lang="fr-FR" baseline="-25000" dirty="0"/>
              <a:t>1</a:t>
            </a:r>
            <a:r>
              <a:rPr lang="fr-FR" dirty="0"/>
              <a:t>+ 6X </a:t>
            </a:r>
            <a:r>
              <a:rPr lang="fr-FR" baseline="-25000" dirty="0"/>
              <a:t>2</a:t>
            </a:r>
            <a:r>
              <a:rPr lang="fr-FR" dirty="0"/>
              <a:t>≤24</a:t>
            </a:r>
            <a:endParaRPr lang="en-GB" dirty="0"/>
          </a:p>
          <a:p>
            <a:r>
              <a:rPr lang="fr-FR" dirty="0"/>
              <a:t>                         X</a:t>
            </a:r>
            <a:r>
              <a:rPr lang="fr-FR" baseline="-25000" dirty="0"/>
              <a:t>1</a:t>
            </a:r>
            <a:r>
              <a:rPr lang="fr-FR" dirty="0"/>
              <a:t>≤3</a:t>
            </a:r>
            <a:endParaRPr lang="en-GB" dirty="0"/>
          </a:p>
          <a:p>
            <a:r>
              <a:rPr lang="fr-FR" dirty="0"/>
              <a:t> 		X</a:t>
            </a:r>
            <a:r>
              <a:rPr lang="fr-FR" baseline="-25000" dirty="0"/>
              <a:t>1</a:t>
            </a:r>
            <a:r>
              <a:rPr lang="fr-FR" dirty="0"/>
              <a:t>≥0 ; X</a:t>
            </a:r>
            <a:r>
              <a:rPr lang="fr-FR" baseline="-25000" dirty="0"/>
              <a:t>2</a:t>
            </a:r>
            <a:r>
              <a:rPr lang="fr-FR" dirty="0"/>
              <a:t>≥0 </a:t>
            </a:r>
            <a:endParaRPr lang="en-GB" dirty="0"/>
          </a:p>
        </p:txBody>
      </p:sp>
      <p:sp>
        <p:nvSpPr>
          <p:cNvPr id="4" name="Espace réservé du numéro de diapositive 3"/>
          <p:cNvSpPr>
            <a:spLocks noGrp="1"/>
          </p:cNvSpPr>
          <p:nvPr>
            <p:ph type="sldNum" sz="quarter" idx="12"/>
          </p:nvPr>
        </p:nvSpPr>
        <p:spPr/>
        <p:txBody>
          <a:bodyPr/>
          <a:lstStyle/>
          <a:p>
            <a:fld id="{915A4039-54D9-4290-8CD2-707F8443CAC3}" type="slidenum">
              <a:rPr lang="en-GB" smtClean="0"/>
              <a:pPr/>
              <a:t>25</a:t>
            </a:fld>
            <a:endParaRPr lang="en-GB"/>
          </a:p>
        </p:txBody>
      </p:sp>
    </p:spTree>
    <p:extLst>
      <p:ext uri="{BB962C8B-B14F-4D97-AF65-F5344CB8AC3E}">
        <p14:creationId xmlns="" xmlns:p14="http://schemas.microsoft.com/office/powerpoint/2010/main" val="91134126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VI.2 Solutions multiples</a:t>
            </a:r>
            <a:endParaRPr lang="en-GB" dirty="0"/>
          </a:p>
        </p:txBody>
      </p:sp>
      <p:sp>
        <p:nvSpPr>
          <p:cNvPr id="3" name="Espace réservé du contenu 2"/>
          <p:cNvSpPr>
            <a:spLocks noGrp="1"/>
          </p:cNvSpPr>
          <p:nvPr>
            <p:ph idx="1"/>
          </p:nvPr>
        </p:nvSpPr>
        <p:spPr/>
        <p:txBody>
          <a:bodyPr/>
          <a:lstStyle/>
          <a:p>
            <a:r>
              <a:rPr lang="fr-FR" dirty="0" smtClean="0"/>
              <a:t>La </a:t>
            </a:r>
            <a:r>
              <a:rPr lang="fr-FR" dirty="0"/>
              <a:t>solution </a:t>
            </a:r>
            <a:r>
              <a:rPr lang="fr-FR" dirty="0" smtClean="0"/>
              <a:t>optimale peut ne pas être unique comme illustré dans l’exemple suivant: </a:t>
            </a:r>
          </a:p>
          <a:p>
            <a:r>
              <a:rPr lang="fr-FR" dirty="0"/>
              <a:t>Max </a:t>
            </a:r>
            <a:r>
              <a:rPr lang="fr-FR" dirty="0" smtClean="0"/>
              <a:t>Z= </a:t>
            </a:r>
            <a:r>
              <a:rPr lang="fr-FR" dirty="0"/>
              <a:t>2X</a:t>
            </a:r>
            <a:r>
              <a:rPr lang="fr-FR" baseline="-25000" dirty="0"/>
              <a:t>1</a:t>
            </a:r>
            <a:r>
              <a:rPr lang="fr-FR" dirty="0"/>
              <a:t>+4X</a:t>
            </a:r>
            <a:r>
              <a:rPr lang="fr-FR" baseline="-25000" dirty="0"/>
              <a:t>2</a:t>
            </a:r>
            <a:endParaRPr lang="en-GB" dirty="0"/>
          </a:p>
          <a:p>
            <a:r>
              <a:rPr lang="fr-FR" dirty="0"/>
              <a:t>Sous les contraintes </a:t>
            </a:r>
            <a:endParaRPr lang="en-GB" dirty="0"/>
          </a:p>
          <a:p>
            <a:r>
              <a:rPr lang="fr-FR" dirty="0" smtClean="0"/>
              <a:t>4 </a:t>
            </a:r>
            <a:r>
              <a:rPr lang="fr-FR" dirty="0"/>
              <a:t>X</a:t>
            </a:r>
            <a:r>
              <a:rPr lang="fr-FR" baseline="-25000" dirty="0"/>
              <a:t>1</a:t>
            </a:r>
            <a:r>
              <a:rPr lang="fr-FR" dirty="0"/>
              <a:t>+ </a:t>
            </a:r>
            <a:r>
              <a:rPr lang="fr-FR" dirty="0" smtClean="0"/>
              <a:t>8 </a:t>
            </a:r>
            <a:r>
              <a:rPr lang="fr-FR" dirty="0"/>
              <a:t>X</a:t>
            </a:r>
            <a:r>
              <a:rPr lang="fr-FR" baseline="-25000" dirty="0"/>
              <a:t>2 </a:t>
            </a:r>
            <a:r>
              <a:rPr lang="fr-FR" dirty="0"/>
              <a:t>≤ </a:t>
            </a:r>
            <a:r>
              <a:rPr lang="fr-FR" dirty="0" smtClean="0"/>
              <a:t>12</a:t>
            </a:r>
            <a:endParaRPr lang="en-GB" dirty="0"/>
          </a:p>
          <a:p>
            <a:r>
              <a:rPr lang="fr-FR" dirty="0" smtClean="0"/>
              <a:t>6X</a:t>
            </a:r>
            <a:r>
              <a:rPr lang="fr-FR" baseline="-25000" dirty="0" smtClean="0"/>
              <a:t>1</a:t>
            </a:r>
            <a:r>
              <a:rPr lang="fr-FR" dirty="0"/>
              <a:t>+ </a:t>
            </a:r>
            <a:r>
              <a:rPr lang="fr-FR" dirty="0" smtClean="0"/>
              <a:t>5X</a:t>
            </a:r>
            <a:r>
              <a:rPr lang="fr-FR" baseline="-25000" dirty="0" smtClean="0"/>
              <a:t>2 </a:t>
            </a:r>
            <a:r>
              <a:rPr lang="fr-FR" dirty="0"/>
              <a:t>≤ </a:t>
            </a:r>
            <a:r>
              <a:rPr lang="fr-FR" dirty="0" smtClean="0"/>
              <a:t>30 </a:t>
            </a:r>
          </a:p>
          <a:p>
            <a:r>
              <a:rPr lang="fr-FR" dirty="0"/>
              <a:t>X</a:t>
            </a:r>
            <a:r>
              <a:rPr lang="fr-FR" baseline="-25000" dirty="0"/>
              <a:t>1</a:t>
            </a:r>
            <a:r>
              <a:rPr lang="fr-FR" dirty="0"/>
              <a:t> ≥0, X</a:t>
            </a:r>
            <a:r>
              <a:rPr lang="fr-FR" baseline="-25000" dirty="0"/>
              <a:t>2</a:t>
            </a:r>
            <a:r>
              <a:rPr lang="fr-FR" dirty="0"/>
              <a:t> ≥0 </a:t>
            </a:r>
            <a:endParaRPr lang="en-GB" dirty="0"/>
          </a:p>
          <a:p>
            <a:endParaRPr lang="en-GB" dirty="0"/>
          </a:p>
          <a:p>
            <a:endParaRPr lang="en-GB" dirty="0"/>
          </a:p>
        </p:txBody>
      </p:sp>
      <p:sp>
        <p:nvSpPr>
          <p:cNvPr id="4" name="Espace réservé du numéro de diapositive 3"/>
          <p:cNvSpPr>
            <a:spLocks noGrp="1"/>
          </p:cNvSpPr>
          <p:nvPr>
            <p:ph type="sldNum" sz="quarter" idx="12"/>
          </p:nvPr>
        </p:nvSpPr>
        <p:spPr/>
        <p:txBody>
          <a:bodyPr/>
          <a:lstStyle/>
          <a:p>
            <a:fld id="{915A4039-54D9-4290-8CD2-707F8443CAC3}" type="slidenum">
              <a:rPr lang="en-GB" smtClean="0"/>
              <a:pPr/>
              <a:t>26</a:t>
            </a:fld>
            <a:endParaRPr lang="en-GB"/>
          </a:p>
        </p:txBody>
      </p:sp>
    </p:spTree>
    <p:extLst>
      <p:ext uri="{BB962C8B-B14F-4D97-AF65-F5344CB8AC3E}">
        <p14:creationId xmlns="" xmlns:p14="http://schemas.microsoft.com/office/powerpoint/2010/main" val="9720802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IV.3. Solution  non bornée</a:t>
            </a:r>
            <a:r>
              <a:rPr lang="en-GB" dirty="0"/>
              <a:t/>
            </a:r>
            <a:br>
              <a:rPr lang="en-GB" dirty="0"/>
            </a:br>
            <a:endParaRPr lang="en-GB" dirty="0"/>
          </a:p>
        </p:txBody>
      </p:sp>
      <p:sp>
        <p:nvSpPr>
          <p:cNvPr id="3" name="Espace réservé du contenu 2"/>
          <p:cNvSpPr>
            <a:spLocks noGrp="1"/>
          </p:cNvSpPr>
          <p:nvPr>
            <p:ph idx="1"/>
          </p:nvPr>
        </p:nvSpPr>
        <p:spPr/>
        <p:txBody>
          <a:bodyPr/>
          <a:lstStyle/>
          <a:p>
            <a:r>
              <a:rPr lang="fr-FR" dirty="0"/>
              <a:t>Une région réalisable non bornée est </a:t>
            </a:r>
            <a:r>
              <a:rPr lang="fr-FR" dirty="0" smtClean="0"/>
              <a:t>celle </a:t>
            </a:r>
            <a:r>
              <a:rPr lang="fr-FR" dirty="0"/>
              <a:t>qu’au moins une des variables de décision peut prendre des valeurs </a:t>
            </a:r>
            <a:r>
              <a:rPr lang="fr-FR" dirty="0" smtClean="0"/>
              <a:t>infinies.</a:t>
            </a:r>
            <a:endParaRPr lang="en-GB" dirty="0"/>
          </a:p>
          <a:p>
            <a:r>
              <a:rPr lang="fr-FR" dirty="0"/>
              <a:t>Max </a:t>
            </a:r>
            <a:r>
              <a:rPr lang="fr-FR" dirty="0" smtClean="0"/>
              <a:t>Z= </a:t>
            </a:r>
            <a:r>
              <a:rPr lang="fr-FR" dirty="0"/>
              <a:t>X</a:t>
            </a:r>
            <a:r>
              <a:rPr lang="fr-FR" baseline="-25000" dirty="0"/>
              <a:t>1</a:t>
            </a:r>
            <a:r>
              <a:rPr lang="fr-FR" dirty="0"/>
              <a:t>+X</a:t>
            </a:r>
            <a:r>
              <a:rPr lang="fr-FR" baseline="-25000" dirty="0"/>
              <a:t>2</a:t>
            </a:r>
            <a:endParaRPr lang="en-GB" dirty="0"/>
          </a:p>
          <a:p>
            <a:r>
              <a:rPr lang="fr-FR" dirty="0"/>
              <a:t>Sous les contraintes </a:t>
            </a:r>
            <a:endParaRPr lang="en-GB" dirty="0"/>
          </a:p>
          <a:p>
            <a:r>
              <a:rPr lang="fr-FR" dirty="0" smtClean="0"/>
              <a:t>X</a:t>
            </a:r>
            <a:r>
              <a:rPr lang="fr-FR" baseline="-25000" dirty="0" smtClean="0"/>
              <a:t>1</a:t>
            </a:r>
            <a:r>
              <a:rPr lang="fr-FR" dirty="0" smtClean="0"/>
              <a:t>-  </a:t>
            </a:r>
            <a:r>
              <a:rPr lang="fr-FR" dirty="0"/>
              <a:t>X</a:t>
            </a:r>
            <a:r>
              <a:rPr lang="fr-FR" baseline="-25000" dirty="0"/>
              <a:t>2 </a:t>
            </a:r>
            <a:r>
              <a:rPr lang="fr-FR" dirty="0"/>
              <a:t>≤ 2</a:t>
            </a:r>
            <a:endParaRPr lang="en-GB" dirty="0"/>
          </a:p>
          <a:p>
            <a:r>
              <a:rPr lang="fr-FR" dirty="0" smtClean="0"/>
              <a:t>-X</a:t>
            </a:r>
            <a:r>
              <a:rPr lang="fr-FR" baseline="-25000" dirty="0" smtClean="0"/>
              <a:t>1</a:t>
            </a:r>
            <a:r>
              <a:rPr lang="fr-FR" dirty="0" smtClean="0"/>
              <a:t>+ X</a:t>
            </a:r>
            <a:r>
              <a:rPr lang="fr-FR" baseline="-25000" dirty="0" smtClean="0"/>
              <a:t>2 </a:t>
            </a:r>
            <a:r>
              <a:rPr lang="fr-FR" dirty="0"/>
              <a:t>≤ </a:t>
            </a:r>
            <a:r>
              <a:rPr lang="fr-FR" dirty="0" smtClean="0"/>
              <a:t>2 </a:t>
            </a:r>
            <a:endParaRPr lang="en-GB" dirty="0"/>
          </a:p>
          <a:p>
            <a:r>
              <a:rPr lang="fr-FR" dirty="0"/>
              <a:t>X</a:t>
            </a:r>
            <a:r>
              <a:rPr lang="fr-FR" baseline="-25000" dirty="0"/>
              <a:t>1</a:t>
            </a:r>
            <a:r>
              <a:rPr lang="fr-FR" dirty="0"/>
              <a:t> ≥0, X</a:t>
            </a:r>
            <a:r>
              <a:rPr lang="fr-FR" baseline="-25000" dirty="0"/>
              <a:t>2</a:t>
            </a:r>
            <a:r>
              <a:rPr lang="fr-FR" dirty="0"/>
              <a:t> ≥0 </a:t>
            </a:r>
            <a:endParaRPr lang="en-GB" dirty="0"/>
          </a:p>
          <a:p>
            <a:endParaRPr lang="en-GB" dirty="0"/>
          </a:p>
        </p:txBody>
      </p:sp>
      <p:sp>
        <p:nvSpPr>
          <p:cNvPr id="4" name="Espace réservé du numéro de diapositive 3"/>
          <p:cNvSpPr>
            <a:spLocks noGrp="1"/>
          </p:cNvSpPr>
          <p:nvPr>
            <p:ph type="sldNum" sz="quarter" idx="12"/>
          </p:nvPr>
        </p:nvSpPr>
        <p:spPr/>
        <p:txBody>
          <a:bodyPr/>
          <a:lstStyle/>
          <a:p>
            <a:fld id="{915A4039-54D9-4290-8CD2-707F8443CAC3}" type="slidenum">
              <a:rPr lang="en-GB" smtClean="0"/>
              <a:pPr/>
              <a:t>27</a:t>
            </a:fld>
            <a:endParaRPr lang="en-GB"/>
          </a:p>
        </p:txBody>
      </p:sp>
    </p:spTree>
    <p:extLst>
      <p:ext uri="{BB962C8B-B14F-4D97-AF65-F5344CB8AC3E}">
        <p14:creationId xmlns="" xmlns:p14="http://schemas.microsoft.com/office/powerpoint/2010/main" val="406234374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IV.3. </a:t>
            </a:r>
            <a:r>
              <a:rPr lang="fr-FR" b="1" dirty="0" smtClean="0"/>
              <a:t>Pas de solution  réalisable</a:t>
            </a:r>
            <a:endParaRPr lang="en-GB" dirty="0"/>
          </a:p>
        </p:txBody>
      </p:sp>
      <p:sp>
        <p:nvSpPr>
          <p:cNvPr id="3" name="Espace réservé du contenu 2"/>
          <p:cNvSpPr>
            <a:spLocks noGrp="1"/>
          </p:cNvSpPr>
          <p:nvPr>
            <p:ph idx="1"/>
          </p:nvPr>
        </p:nvSpPr>
        <p:spPr/>
        <p:txBody>
          <a:bodyPr/>
          <a:lstStyle/>
          <a:p>
            <a:r>
              <a:rPr lang="fr-FR" dirty="0"/>
              <a:t>Max </a:t>
            </a:r>
            <a:r>
              <a:rPr lang="fr-FR" dirty="0" smtClean="0"/>
              <a:t>Z= 10X</a:t>
            </a:r>
            <a:r>
              <a:rPr lang="fr-FR" baseline="-25000" dirty="0" smtClean="0"/>
              <a:t>1</a:t>
            </a:r>
            <a:r>
              <a:rPr lang="fr-FR" dirty="0" smtClean="0"/>
              <a:t>+3X</a:t>
            </a:r>
            <a:r>
              <a:rPr lang="fr-FR" baseline="-25000" dirty="0" smtClean="0"/>
              <a:t>2</a:t>
            </a:r>
            <a:r>
              <a:rPr lang="fr-FR" dirty="0" smtClean="0"/>
              <a:t>  </a:t>
            </a:r>
            <a:endParaRPr lang="en-GB" dirty="0"/>
          </a:p>
          <a:p>
            <a:r>
              <a:rPr lang="fr-FR" dirty="0"/>
              <a:t>Sous les contraintes </a:t>
            </a:r>
            <a:endParaRPr lang="en-GB" dirty="0"/>
          </a:p>
          <a:p>
            <a:r>
              <a:rPr lang="fr-FR" dirty="0" smtClean="0"/>
              <a:t>X</a:t>
            </a:r>
            <a:r>
              <a:rPr lang="fr-FR" baseline="-25000" dirty="0" smtClean="0"/>
              <a:t>1</a:t>
            </a:r>
            <a:r>
              <a:rPr lang="fr-FR" dirty="0" smtClean="0"/>
              <a:t>+ X</a:t>
            </a:r>
            <a:r>
              <a:rPr lang="fr-FR" baseline="-25000" dirty="0" smtClean="0"/>
              <a:t>2</a:t>
            </a:r>
            <a:r>
              <a:rPr lang="fr-FR" dirty="0" smtClean="0"/>
              <a:t> ≤3</a:t>
            </a:r>
            <a:endParaRPr lang="en-GB" dirty="0"/>
          </a:p>
          <a:p>
            <a:r>
              <a:rPr lang="fr-FR" dirty="0" smtClean="0"/>
              <a:t>2 </a:t>
            </a:r>
            <a:r>
              <a:rPr lang="fr-FR" dirty="0"/>
              <a:t>X</a:t>
            </a:r>
            <a:r>
              <a:rPr lang="fr-FR" baseline="-25000" dirty="0"/>
              <a:t>1</a:t>
            </a:r>
            <a:r>
              <a:rPr lang="fr-FR" dirty="0"/>
              <a:t>+ </a:t>
            </a:r>
            <a:r>
              <a:rPr lang="fr-FR" dirty="0" smtClean="0"/>
              <a:t>2X</a:t>
            </a:r>
            <a:r>
              <a:rPr lang="fr-FR" baseline="-25000" dirty="0" smtClean="0"/>
              <a:t>2 </a:t>
            </a:r>
            <a:r>
              <a:rPr lang="fr-FR" dirty="0"/>
              <a:t>≥</a:t>
            </a:r>
            <a:r>
              <a:rPr lang="fr-FR" dirty="0" smtClean="0"/>
              <a:t> 9</a:t>
            </a:r>
            <a:endParaRPr lang="en-GB" dirty="0"/>
          </a:p>
          <a:p>
            <a:r>
              <a:rPr lang="fr-FR" dirty="0"/>
              <a:t>X</a:t>
            </a:r>
            <a:r>
              <a:rPr lang="fr-FR" baseline="-25000" dirty="0"/>
              <a:t>1</a:t>
            </a:r>
            <a:r>
              <a:rPr lang="fr-FR" dirty="0"/>
              <a:t> </a:t>
            </a:r>
            <a:r>
              <a:rPr lang="fr-FR" dirty="0" smtClean="0"/>
              <a:t>≥0, </a:t>
            </a:r>
            <a:r>
              <a:rPr lang="fr-FR" dirty="0"/>
              <a:t>X</a:t>
            </a:r>
            <a:r>
              <a:rPr lang="fr-FR" baseline="-25000" dirty="0"/>
              <a:t>2</a:t>
            </a:r>
            <a:r>
              <a:rPr lang="fr-FR" dirty="0"/>
              <a:t> </a:t>
            </a:r>
            <a:r>
              <a:rPr lang="fr-FR" dirty="0" smtClean="0"/>
              <a:t>≥0 </a:t>
            </a:r>
            <a:endParaRPr lang="en-GB" dirty="0"/>
          </a:p>
          <a:p>
            <a:endParaRPr lang="en-GB" dirty="0"/>
          </a:p>
        </p:txBody>
      </p:sp>
      <p:sp>
        <p:nvSpPr>
          <p:cNvPr id="4" name="Espace réservé du numéro de diapositive 3"/>
          <p:cNvSpPr>
            <a:spLocks noGrp="1"/>
          </p:cNvSpPr>
          <p:nvPr>
            <p:ph type="sldNum" sz="quarter" idx="12"/>
          </p:nvPr>
        </p:nvSpPr>
        <p:spPr/>
        <p:txBody>
          <a:bodyPr/>
          <a:lstStyle/>
          <a:p>
            <a:fld id="{915A4039-54D9-4290-8CD2-707F8443CAC3}" type="slidenum">
              <a:rPr lang="en-GB" smtClean="0"/>
              <a:pPr/>
              <a:t>28</a:t>
            </a:fld>
            <a:endParaRPr lang="en-GB"/>
          </a:p>
        </p:txBody>
      </p:sp>
    </p:spTree>
    <p:extLst>
      <p:ext uri="{BB962C8B-B14F-4D97-AF65-F5344CB8AC3E}">
        <p14:creationId xmlns="" xmlns:p14="http://schemas.microsoft.com/office/powerpoint/2010/main" val="8877984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VII. Discussion</a:t>
            </a:r>
            <a:endParaRPr lang="en-GB" dirty="0"/>
          </a:p>
        </p:txBody>
      </p:sp>
      <p:graphicFrame>
        <p:nvGraphicFramePr>
          <p:cNvPr id="5" name="Espace réservé du contenu 4"/>
          <p:cNvGraphicFramePr>
            <a:graphicFrameLocks noGrp="1"/>
          </p:cNvGraphicFramePr>
          <p:nvPr>
            <p:ph idx="1"/>
            <p:extLst>
              <p:ext uri="{D42A27DB-BD31-4B8C-83A1-F6EECF244321}">
                <p14:modId xmlns="" xmlns:p14="http://schemas.microsoft.com/office/powerpoint/2010/main" val="1492706677"/>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29</a:t>
            </a:fld>
            <a:endParaRPr lang="en-GB"/>
          </a:p>
        </p:txBody>
      </p:sp>
    </p:spTree>
    <p:extLst>
      <p:ext uri="{BB962C8B-B14F-4D97-AF65-F5344CB8AC3E}">
        <p14:creationId xmlns="" xmlns:p14="http://schemas.microsoft.com/office/powerpoint/2010/main" val="11897583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 Programmation linéaire</a:t>
            </a:r>
            <a:endParaRPr lang="en-GB" dirty="0"/>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535596058"/>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Espace réservé du numéro de diapositive 2"/>
          <p:cNvSpPr>
            <a:spLocks noGrp="1"/>
          </p:cNvSpPr>
          <p:nvPr>
            <p:ph type="sldNum" sz="quarter" idx="12"/>
          </p:nvPr>
        </p:nvSpPr>
        <p:spPr/>
        <p:txBody>
          <a:bodyPr/>
          <a:lstStyle/>
          <a:p>
            <a:fld id="{915A4039-54D9-4290-8CD2-707F8443CAC3}" type="slidenum">
              <a:rPr lang="en-GB" smtClean="0"/>
              <a:pPr/>
              <a:t>3</a:t>
            </a:fld>
            <a:endParaRPr lang="en-GB"/>
          </a:p>
        </p:txBody>
      </p:sp>
    </p:spTree>
    <p:extLst>
      <p:ext uri="{BB962C8B-B14F-4D97-AF65-F5344CB8AC3E}">
        <p14:creationId xmlns="" xmlns:p14="http://schemas.microsoft.com/office/powerpoint/2010/main" val="4344892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VII. Discussion</a:t>
            </a:r>
            <a:endParaRPr lang="en-GB" dirty="0"/>
          </a:p>
        </p:txBody>
      </p:sp>
      <p:graphicFrame>
        <p:nvGraphicFramePr>
          <p:cNvPr id="6" name="Espace réservé du contenu 5"/>
          <p:cNvGraphicFramePr>
            <a:graphicFrameLocks noGrp="1"/>
          </p:cNvGraphicFramePr>
          <p:nvPr>
            <p:ph idx="1"/>
            <p:extLst>
              <p:ext uri="{D42A27DB-BD31-4B8C-83A1-F6EECF244321}">
                <p14:modId xmlns="" xmlns:p14="http://schemas.microsoft.com/office/powerpoint/2010/main" val="900035358"/>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30</a:t>
            </a:fld>
            <a:endParaRPr lang="en-GB"/>
          </a:p>
        </p:txBody>
      </p:sp>
      <p:sp>
        <p:nvSpPr>
          <p:cNvPr id="3" name="Rectangle 2"/>
          <p:cNvSpPr>
            <a:spLocks noChangeArrowheads="1"/>
          </p:cNvSpPr>
          <p:nvPr/>
        </p:nvSpPr>
        <p:spPr bwMode="auto">
          <a:xfrm>
            <a:off x="-5129022" y="3439382"/>
            <a:ext cx="25648343" cy="52322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sz="2800"/>
          </a:p>
        </p:txBody>
      </p:sp>
      <p:graphicFrame>
        <p:nvGraphicFramePr>
          <p:cNvPr id="5" name="Objet 4"/>
          <p:cNvGraphicFramePr>
            <a:graphicFrameLocks noChangeAspect="1"/>
          </p:cNvGraphicFramePr>
          <p:nvPr>
            <p:extLst>
              <p:ext uri="{D42A27DB-BD31-4B8C-83A1-F6EECF244321}">
                <p14:modId xmlns="" xmlns:p14="http://schemas.microsoft.com/office/powerpoint/2010/main" val="1789077316"/>
              </p:ext>
            </p:extLst>
          </p:nvPr>
        </p:nvGraphicFramePr>
        <p:xfrm>
          <a:off x="4210396" y="3184193"/>
          <a:ext cx="2164079" cy="506703"/>
        </p:xfrm>
        <a:graphic>
          <a:graphicData uri="http://schemas.openxmlformats.org/presentationml/2006/ole">
            <p:oleObj spid="_x0000_s2052" r:id="rId7" imgW="1028254" imgH="393529" progId="Equation.3">
              <p:embed/>
            </p:oleObj>
          </a:graphicData>
        </a:graphic>
      </p:graphicFrame>
      <p:sp>
        <p:nvSpPr>
          <p:cNvPr id="7" name="Rectangle 6"/>
          <p:cNvSpPr/>
          <p:nvPr/>
        </p:nvSpPr>
        <p:spPr>
          <a:xfrm>
            <a:off x="7037607" y="3115195"/>
            <a:ext cx="3169920" cy="49103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r>
              <a:rPr lang="fr-FR" sz="2400" dirty="0" smtClean="0"/>
              <a:t>sommets possibles</a:t>
            </a:r>
            <a:endParaRPr lang="en-GB" sz="2400" dirty="0"/>
          </a:p>
        </p:txBody>
      </p:sp>
    </p:spTree>
    <p:extLst>
      <p:ext uri="{BB962C8B-B14F-4D97-AF65-F5344CB8AC3E}">
        <p14:creationId xmlns="" xmlns:p14="http://schemas.microsoft.com/office/powerpoint/2010/main" val="3386707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VII. Discussion</a:t>
            </a:r>
            <a:endParaRPr lang="en-GB" dirty="0"/>
          </a:p>
        </p:txBody>
      </p:sp>
      <p:sp>
        <p:nvSpPr>
          <p:cNvPr id="3" name="Espace réservé du contenu 2"/>
          <p:cNvSpPr>
            <a:spLocks noGrp="1"/>
          </p:cNvSpPr>
          <p:nvPr>
            <p:ph idx="1"/>
          </p:nvPr>
        </p:nvSpPr>
        <p:spPr/>
        <p:txBody>
          <a:bodyPr/>
          <a:lstStyle/>
          <a:p>
            <a:endParaRPr lang="fr-FR" sz="3200" dirty="0" smtClean="0"/>
          </a:p>
          <a:p>
            <a:r>
              <a:rPr lang="fr-FR" sz="3200" dirty="0" smtClean="0"/>
              <a:t>Même </a:t>
            </a:r>
            <a:r>
              <a:rPr lang="fr-FR" sz="3200" dirty="0"/>
              <a:t>en examinant un million de sommets par seconde, Il faudrait un an et demi pour résoudre </a:t>
            </a:r>
            <a:r>
              <a:rPr lang="en-GB" sz="3200" dirty="0" err="1"/>
              <a:t>ce</a:t>
            </a:r>
            <a:r>
              <a:rPr lang="en-GB" sz="3200" dirty="0"/>
              <a:t> </a:t>
            </a:r>
            <a:r>
              <a:rPr lang="en-GB" sz="3200" dirty="0" err="1"/>
              <a:t>problème</a:t>
            </a:r>
            <a:r>
              <a:rPr lang="en-GB" sz="3200" dirty="0"/>
              <a:t> </a:t>
            </a:r>
            <a:r>
              <a:rPr lang="en-GB" sz="3200" dirty="0" smtClean="0"/>
              <a:t>par </a:t>
            </a:r>
            <a:r>
              <a:rPr lang="en-GB" sz="3200" dirty="0" err="1"/>
              <a:t>ordinateur</a:t>
            </a:r>
            <a:r>
              <a:rPr lang="en-GB" sz="3200" dirty="0"/>
              <a:t> …</a:t>
            </a:r>
          </a:p>
          <a:p>
            <a:endParaRPr lang="en-GB" dirty="0">
              <a:latin typeface="Times New Roman" panose="02020603050405020304" pitchFamily="18" charset="0"/>
              <a:cs typeface="Times New Roman" panose="02020603050405020304" pitchFamily="18" charset="0"/>
            </a:endParaRPr>
          </a:p>
        </p:txBody>
      </p:sp>
      <p:sp>
        <p:nvSpPr>
          <p:cNvPr id="4" name="Espace réservé du numéro de diapositive 3"/>
          <p:cNvSpPr>
            <a:spLocks noGrp="1"/>
          </p:cNvSpPr>
          <p:nvPr>
            <p:ph type="sldNum" sz="quarter" idx="12"/>
          </p:nvPr>
        </p:nvSpPr>
        <p:spPr/>
        <p:txBody>
          <a:bodyPr/>
          <a:lstStyle/>
          <a:p>
            <a:fld id="{915A4039-54D9-4290-8CD2-707F8443CAC3}" type="slidenum">
              <a:rPr lang="en-GB" smtClean="0"/>
              <a:pPr/>
              <a:t>31</a:t>
            </a:fld>
            <a:endParaRPr lang="en-GB"/>
          </a:p>
        </p:txBody>
      </p:sp>
    </p:spTree>
    <p:extLst>
      <p:ext uri="{BB962C8B-B14F-4D97-AF65-F5344CB8AC3E}">
        <p14:creationId xmlns="" xmlns:p14="http://schemas.microsoft.com/office/powerpoint/2010/main" val="29572522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VIII. </a:t>
            </a:r>
            <a:r>
              <a:rPr lang="fr-FR" dirty="0" smtClean="0"/>
              <a:t>Classes de complexité </a:t>
            </a:r>
            <a:endParaRPr lang="en-GB" dirty="0"/>
          </a:p>
        </p:txBody>
      </p:sp>
      <p:graphicFrame>
        <p:nvGraphicFramePr>
          <p:cNvPr id="5" name="Espace réservé du contenu 4"/>
          <p:cNvGraphicFramePr>
            <a:graphicFrameLocks noGrp="1"/>
          </p:cNvGraphicFramePr>
          <p:nvPr>
            <p:ph idx="1"/>
            <p:extLst>
              <p:ext uri="{D42A27DB-BD31-4B8C-83A1-F6EECF244321}">
                <p14:modId xmlns="" xmlns:p14="http://schemas.microsoft.com/office/powerpoint/2010/main" val="1492706677"/>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Espace réservé du numéro de diapositive 3"/>
          <p:cNvSpPr>
            <a:spLocks noGrp="1"/>
          </p:cNvSpPr>
          <p:nvPr>
            <p:ph type="sldNum" sz="quarter" idx="12"/>
          </p:nvPr>
        </p:nvSpPr>
        <p:spPr/>
        <p:txBody>
          <a:bodyPr/>
          <a:lstStyle/>
          <a:p>
            <a:fld id="{915A4039-54D9-4290-8CD2-707F8443CAC3}" type="slidenum">
              <a:rPr lang="en-GB" smtClean="0"/>
              <a:pPr/>
              <a:t>32</a:t>
            </a:fld>
            <a:endParaRPr lang="en-GB"/>
          </a:p>
        </p:txBody>
      </p:sp>
    </p:spTree>
    <p:extLst>
      <p:ext uri="{BB962C8B-B14F-4D97-AF65-F5344CB8AC3E}">
        <p14:creationId xmlns="" xmlns:p14="http://schemas.microsoft.com/office/powerpoint/2010/main" val="118975833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VIII. Classes </a:t>
            </a:r>
            <a:r>
              <a:rPr lang="fr-FR" dirty="0" smtClean="0"/>
              <a:t>de complexité </a:t>
            </a:r>
            <a:endParaRPr lang="en-US" dirty="0"/>
          </a:p>
        </p:txBody>
      </p:sp>
      <p:sp>
        <p:nvSpPr>
          <p:cNvPr id="3" name="Espace réservé du contenu 2"/>
          <p:cNvSpPr>
            <a:spLocks noGrp="1"/>
          </p:cNvSpPr>
          <p:nvPr>
            <p:ph idx="1"/>
          </p:nvPr>
        </p:nvSpPr>
        <p:spPr/>
        <p:txBody>
          <a:bodyPr>
            <a:normAutofit/>
          </a:bodyPr>
          <a:lstStyle/>
          <a:p>
            <a:pPr>
              <a:buNone/>
            </a:pPr>
            <a:r>
              <a:rPr lang="fr-FR" dirty="0" smtClean="0"/>
              <a:t>Si </a:t>
            </a:r>
            <a:r>
              <a:rPr lang="fr-FR" dirty="0" smtClean="0"/>
              <a:t>la vérification polynomiale de la propriété de la solution n'est pas vérifiée, le problème est dit </a:t>
            </a:r>
            <a:r>
              <a:rPr lang="fr-FR" dirty="0" smtClean="0"/>
              <a:t>NP-difficile.</a:t>
            </a:r>
            <a:endParaRPr lang="en-US" dirty="0"/>
          </a:p>
        </p:txBody>
      </p:sp>
      <p:sp>
        <p:nvSpPr>
          <p:cNvPr id="4" name="Espace réservé du numéro de diapositive 3"/>
          <p:cNvSpPr>
            <a:spLocks noGrp="1"/>
          </p:cNvSpPr>
          <p:nvPr>
            <p:ph type="sldNum" sz="quarter" idx="12"/>
          </p:nvPr>
        </p:nvSpPr>
        <p:spPr/>
        <p:txBody>
          <a:bodyPr/>
          <a:lstStyle/>
          <a:p>
            <a:fld id="{915A4039-54D9-4290-8CD2-707F8443CAC3}" type="slidenum">
              <a:rPr lang="en-GB" smtClean="0"/>
              <a:pPr/>
              <a:t>33</a:t>
            </a:fld>
            <a:endParaRPr lang="en-GB"/>
          </a:p>
        </p:txBody>
      </p:sp>
      <p:pic>
        <p:nvPicPr>
          <p:cNvPr id="56322" name="Picture 2"/>
          <p:cNvPicPr>
            <a:picLocks noChangeAspect="1" noChangeArrowheads="1"/>
          </p:cNvPicPr>
          <p:nvPr/>
        </p:nvPicPr>
        <p:blipFill>
          <a:blip r:embed="rId2"/>
          <a:srcRect/>
          <a:stretch>
            <a:fillRect/>
          </a:stretch>
        </p:blipFill>
        <p:spPr bwMode="auto">
          <a:xfrm>
            <a:off x="1973180" y="2839452"/>
            <a:ext cx="8133346" cy="354530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 Programmation linéaire</a:t>
            </a:r>
            <a:endParaRPr lang="en-GB" dirty="0"/>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645789231"/>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Espace réservé du numéro de diapositive 2"/>
          <p:cNvSpPr>
            <a:spLocks noGrp="1"/>
          </p:cNvSpPr>
          <p:nvPr>
            <p:ph type="sldNum" sz="quarter" idx="12"/>
          </p:nvPr>
        </p:nvSpPr>
        <p:spPr/>
        <p:txBody>
          <a:bodyPr/>
          <a:lstStyle/>
          <a:p>
            <a:fld id="{915A4039-54D9-4290-8CD2-707F8443CAC3}" type="slidenum">
              <a:rPr lang="en-GB" smtClean="0"/>
              <a:pPr/>
              <a:t>4</a:t>
            </a:fld>
            <a:endParaRPr lang="en-GB"/>
          </a:p>
        </p:txBody>
      </p:sp>
    </p:spTree>
    <p:extLst>
      <p:ext uri="{BB962C8B-B14F-4D97-AF65-F5344CB8AC3E}">
        <p14:creationId xmlns="" xmlns:p14="http://schemas.microsoft.com/office/powerpoint/2010/main" val="33339679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 Historique</a:t>
            </a:r>
            <a:endParaRPr lang="en-GB" b="1" dirty="0"/>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2304469303"/>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Espace réservé du numéro de diapositive 2"/>
          <p:cNvSpPr>
            <a:spLocks noGrp="1"/>
          </p:cNvSpPr>
          <p:nvPr>
            <p:ph type="sldNum" sz="quarter" idx="12"/>
          </p:nvPr>
        </p:nvSpPr>
        <p:spPr/>
        <p:txBody>
          <a:bodyPr/>
          <a:lstStyle/>
          <a:p>
            <a:fld id="{915A4039-54D9-4290-8CD2-707F8443CAC3}" type="slidenum">
              <a:rPr lang="en-GB" smtClean="0"/>
              <a:pPr/>
              <a:t>5</a:t>
            </a:fld>
            <a:endParaRPr lang="en-GB"/>
          </a:p>
        </p:txBody>
      </p:sp>
    </p:spTree>
    <p:extLst>
      <p:ext uri="{BB962C8B-B14F-4D97-AF65-F5344CB8AC3E}">
        <p14:creationId xmlns="" xmlns:p14="http://schemas.microsoft.com/office/powerpoint/2010/main" val="15049500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II Historique</a:t>
            </a:r>
            <a:endParaRPr lang="en-GB" b="1" dirty="0"/>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1888629529"/>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Espace réservé du numéro de diapositive 2"/>
          <p:cNvSpPr>
            <a:spLocks noGrp="1"/>
          </p:cNvSpPr>
          <p:nvPr>
            <p:ph type="sldNum" sz="quarter" idx="12"/>
          </p:nvPr>
        </p:nvSpPr>
        <p:spPr/>
        <p:txBody>
          <a:bodyPr/>
          <a:lstStyle/>
          <a:p>
            <a:fld id="{915A4039-54D9-4290-8CD2-707F8443CAC3}" type="slidenum">
              <a:rPr lang="en-GB" smtClean="0"/>
              <a:pPr/>
              <a:t>6</a:t>
            </a:fld>
            <a:endParaRPr lang="en-GB"/>
          </a:p>
        </p:txBody>
      </p:sp>
    </p:spTree>
    <p:extLst>
      <p:ext uri="{BB962C8B-B14F-4D97-AF65-F5344CB8AC3E}">
        <p14:creationId xmlns="" xmlns:p14="http://schemas.microsoft.com/office/powerpoint/2010/main" val="36308919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II. Expression mathématique d’un PL </a:t>
            </a:r>
            <a:endParaRPr lang="en-GB" dirty="0"/>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3195584682"/>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Espace réservé du numéro de diapositive 2"/>
          <p:cNvSpPr>
            <a:spLocks noGrp="1"/>
          </p:cNvSpPr>
          <p:nvPr>
            <p:ph type="sldNum" sz="quarter" idx="12"/>
          </p:nvPr>
        </p:nvSpPr>
        <p:spPr/>
        <p:txBody>
          <a:bodyPr/>
          <a:lstStyle/>
          <a:p>
            <a:fld id="{915A4039-54D9-4290-8CD2-707F8443CAC3}" type="slidenum">
              <a:rPr lang="en-GB" smtClean="0"/>
              <a:pPr/>
              <a:t>7</a:t>
            </a:fld>
            <a:endParaRPr lang="en-GB"/>
          </a:p>
        </p:txBody>
      </p:sp>
    </p:spTree>
    <p:extLst>
      <p:ext uri="{BB962C8B-B14F-4D97-AF65-F5344CB8AC3E}">
        <p14:creationId xmlns="" xmlns:p14="http://schemas.microsoft.com/office/powerpoint/2010/main" val="3718583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II. Expression mathématique d’un PL </a:t>
            </a:r>
            <a:endParaRPr lang="en-GB" dirty="0"/>
          </a:p>
        </p:txBody>
      </p:sp>
      <mc:AlternateContent xmlns:mc="http://schemas.openxmlformats.org/markup-compatibility/2006">
        <mc:Choice xmlns="" xmlns:a14="http://schemas.microsoft.com/office/drawing/2010/main" Requires="a14">
          <p:graphicFrame>
            <p:nvGraphicFramePr>
              <p:cNvPr id="4" name="Espace réservé du contenu 3"/>
              <p:cNvGraphicFramePr>
                <a:graphicFrameLocks noGrp="1"/>
              </p:cNvGraphicFramePr>
              <p:nvPr>
                <p:ph idx="1"/>
                <p:extLst>
                  <p:ext uri="{D42A27DB-BD31-4B8C-83A1-F6EECF244321}">
                    <p14:modId xmlns:p14="http://schemas.microsoft.com/office/powerpoint/2010/main" val="795320449"/>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Choice>
        <mc:Fallback>
          <p:graphicFrame>
            <p:nvGraphicFramePr>
              <p:cNvPr id="4" name="Espace réservé du contenu 3"/>
              <p:cNvGraphicFramePr>
                <a:graphicFrameLocks noGrp="1"/>
              </p:cNvGraphicFramePr>
              <p:nvPr>
                <p:ph idx="1"/>
                <p:extLst>
                  <p:ext uri="{D42A27DB-BD31-4B8C-83A1-F6EECF244321}">
                    <p14:modId xmlns:a14="http://schemas.microsoft.com/office/drawing/2010/main" xmlns="" xmlns:p14="http://schemas.microsoft.com/office/powerpoint/2010/main" val="795320449"/>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mc:Fallback>
      </mc:AlternateContent>
      <p:sp>
        <p:nvSpPr>
          <p:cNvPr id="3" name="Espace réservé du numéro de diapositive 2"/>
          <p:cNvSpPr>
            <a:spLocks noGrp="1"/>
          </p:cNvSpPr>
          <p:nvPr>
            <p:ph type="sldNum" sz="quarter" idx="12"/>
          </p:nvPr>
        </p:nvSpPr>
        <p:spPr/>
        <p:txBody>
          <a:bodyPr/>
          <a:lstStyle/>
          <a:p>
            <a:fld id="{915A4039-54D9-4290-8CD2-707F8443CAC3}" type="slidenum">
              <a:rPr lang="en-GB" smtClean="0"/>
              <a:pPr/>
              <a:t>8</a:t>
            </a:fld>
            <a:endParaRPr lang="en-GB"/>
          </a:p>
        </p:txBody>
      </p:sp>
    </p:spTree>
    <p:extLst>
      <p:ext uri="{BB962C8B-B14F-4D97-AF65-F5344CB8AC3E}">
        <p14:creationId xmlns="" xmlns:p14="http://schemas.microsoft.com/office/powerpoint/2010/main" val="6775532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t>II. Expression mathématique d’un PL </a:t>
            </a:r>
            <a:endParaRPr lang="en-GB" dirty="0"/>
          </a:p>
        </p:txBody>
      </p:sp>
      <p:graphicFrame>
        <p:nvGraphicFramePr>
          <p:cNvPr id="4" name="Espace réservé du contenu 3"/>
          <p:cNvGraphicFramePr>
            <a:graphicFrameLocks noGrp="1"/>
          </p:cNvGraphicFramePr>
          <p:nvPr>
            <p:ph idx="1"/>
            <p:extLst>
              <p:ext uri="{D42A27DB-BD31-4B8C-83A1-F6EECF244321}">
                <p14:modId xmlns="" xmlns:p14="http://schemas.microsoft.com/office/powerpoint/2010/main" val="2861525109"/>
              </p:ext>
            </p:extLst>
          </p:nvPr>
        </p:nvGraphicFramePr>
        <p:xfrm>
          <a:off x="676656" y="2011680"/>
          <a:ext cx="10753725" cy="37661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Espace réservé du numéro de diapositive 2"/>
          <p:cNvSpPr>
            <a:spLocks noGrp="1"/>
          </p:cNvSpPr>
          <p:nvPr>
            <p:ph type="sldNum" sz="quarter" idx="12"/>
          </p:nvPr>
        </p:nvSpPr>
        <p:spPr/>
        <p:txBody>
          <a:bodyPr/>
          <a:lstStyle/>
          <a:p>
            <a:fld id="{915A4039-54D9-4290-8CD2-707F8443CAC3}" type="slidenum">
              <a:rPr lang="en-GB" smtClean="0"/>
              <a:pPr/>
              <a:t>9</a:t>
            </a:fld>
            <a:endParaRPr lang="en-GB"/>
          </a:p>
        </p:txBody>
      </p:sp>
    </p:spTree>
    <p:extLst>
      <p:ext uri="{BB962C8B-B14F-4D97-AF65-F5344CB8AC3E}">
        <p14:creationId xmlns="" xmlns:p14="http://schemas.microsoft.com/office/powerpoint/2010/main" val="822015927"/>
      </p:ext>
    </p:extLst>
  </p:cSld>
  <p:clrMapOvr>
    <a:masterClrMapping/>
  </p:clrMapOvr>
  <p:timing>
    <p:tnLst>
      <p:par>
        <p:cTn id="1" dur="indefinite" restart="never" nodeType="tmRoot"/>
      </p:par>
    </p:tnLst>
  </p:timing>
</p:sld>
</file>

<file path=ppt/theme/theme1.xml><?xml version="1.0" encoding="utf-8"?>
<a:theme xmlns:a="http://schemas.openxmlformats.org/drawingml/2006/main" name="Métropolitain">
  <a:themeElements>
    <a:clrScheme name="Métropolitai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étropolitain">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étropolitai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Métropolitain</Template>
  <TotalTime>1423</TotalTime>
  <Words>1689</Words>
  <Application>Microsoft Office PowerPoint</Application>
  <PresentationFormat>Personnalisé</PresentationFormat>
  <Paragraphs>202</Paragraphs>
  <Slides>33</Slides>
  <Notes>10</Notes>
  <HiddenSlides>0</HiddenSlides>
  <MMClips>0</MMClips>
  <ScaleCrop>false</ScaleCrop>
  <HeadingPairs>
    <vt:vector size="6" baseType="variant">
      <vt:variant>
        <vt:lpstr>Thème</vt:lpstr>
      </vt:variant>
      <vt:variant>
        <vt:i4>1</vt:i4>
      </vt:variant>
      <vt:variant>
        <vt:lpstr>Serveurs OLE incorporés</vt:lpstr>
      </vt:variant>
      <vt:variant>
        <vt:i4>2</vt:i4>
      </vt:variant>
      <vt:variant>
        <vt:lpstr>Titres des diapositives</vt:lpstr>
      </vt:variant>
      <vt:variant>
        <vt:i4>33</vt:i4>
      </vt:variant>
    </vt:vector>
  </HeadingPairs>
  <TitlesOfParts>
    <vt:vector size="36" baseType="lpstr">
      <vt:lpstr>Métropolitain</vt:lpstr>
      <vt:lpstr>Feuille de calcul</vt:lpstr>
      <vt:lpstr>Microsoft Éditeur d'équations 3.0</vt:lpstr>
      <vt:lpstr>Programmation linéaire </vt:lpstr>
      <vt:lpstr>I Programmation linéaire</vt:lpstr>
      <vt:lpstr>I Programmation linéaire</vt:lpstr>
      <vt:lpstr>I Programmation linéaire</vt:lpstr>
      <vt:lpstr>II Historique</vt:lpstr>
      <vt:lpstr>II Historique</vt:lpstr>
      <vt:lpstr>II. Expression mathématique d’un PL </vt:lpstr>
      <vt:lpstr>II. Expression mathématique d’un PL </vt:lpstr>
      <vt:lpstr>II. Expression mathématique d’un PL </vt:lpstr>
      <vt:lpstr>II. Expression mathématique d’un PL </vt:lpstr>
      <vt:lpstr>III. Formulation mathématique d’un PL</vt:lpstr>
      <vt:lpstr>III. Formulation mathématique d’un PL</vt:lpstr>
      <vt:lpstr>III. Formulation mathématique d’un PL</vt:lpstr>
      <vt:lpstr>III. Formulation mathématique d’un PL</vt:lpstr>
      <vt:lpstr>IV Résolution des programmes linéaire</vt:lpstr>
      <vt:lpstr>V. La méthode graphique</vt:lpstr>
      <vt:lpstr>V.1 Résolution  graphique d’un problème linéaire </vt:lpstr>
      <vt:lpstr>V.1.1 Représentation graphique des contraintes   </vt:lpstr>
      <vt:lpstr>V.2.1 Visualisation de l’ensemble de solutions réalisables  </vt:lpstr>
      <vt:lpstr>V.2.1 Visualisation de l’ensemble de solutions réalisables </vt:lpstr>
      <vt:lpstr>V.2. 3 Détermination graphique de la solution optimale </vt:lpstr>
      <vt:lpstr>Diapositive 22</vt:lpstr>
      <vt:lpstr>VI. Cas particulier</vt:lpstr>
      <vt:lpstr>VI.1 Dégénérescence </vt:lpstr>
      <vt:lpstr>Diapositive 25</vt:lpstr>
      <vt:lpstr>VI.2 Solutions multiples</vt:lpstr>
      <vt:lpstr>IV.3. Solution  non bornée </vt:lpstr>
      <vt:lpstr>IV.3. Pas de solution  réalisable</vt:lpstr>
      <vt:lpstr>VII. Discussion</vt:lpstr>
      <vt:lpstr>VII. Discussion</vt:lpstr>
      <vt:lpstr>VII. Discussion</vt:lpstr>
      <vt:lpstr>VIII. Classes de complexité </vt:lpstr>
      <vt:lpstr>VIII. Classes de complexité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Programmation linéaire </dc:title>
  <dc:creator>Guettiche</dc:creator>
  <cp:lastModifiedBy>informatique</cp:lastModifiedBy>
  <cp:revision>128</cp:revision>
  <dcterms:created xsi:type="dcterms:W3CDTF">2020-12-06T07:09:22Z</dcterms:created>
  <dcterms:modified xsi:type="dcterms:W3CDTF">2022-10-04T16:57:16Z</dcterms:modified>
</cp:coreProperties>
</file>