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7" d="100"/>
          <a:sy n="67"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Yacine" userId="5e70ac824f0c42bd" providerId="LiveId" clId="{0D0E14F5-E4FB-40EB-9A66-705C21C9B1DD}"/>
    <pc:docChg chg="undo custSel addSld modSld">
      <pc:chgData name="Mohamed Yacine" userId="5e70ac824f0c42bd" providerId="LiveId" clId="{0D0E14F5-E4FB-40EB-9A66-705C21C9B1DD}" dt="2023-02-12T23:21:01.306" v="945" actId="20577"/>
      <pc:docMkLst>
        <pc:docMk/>
      </pc:docMkLst>
      <pc:sldChg chg="modSp new mod">
        <pc:chgData name="Mohamed Yacine" userId="5e70ac824f0c42bd" providerId="LiveId" clId="{0D0E14F5-E4FB-40EB-9A66-705C21C9B1DD}" dt="2023-02-12T22:05:12.559" v="5" actId="5793"/>
        <pc:sldMkLst>
          <pc:docMk/>
          <pc:sldMk cId="2485042737" sldId="257"/>
        </pc:sldMkLst>
        <pc:spChg chg="mod">
          <ac:chgData name="Mohamed Yacine" userId="5e70ac824f0c42bd" providerId="LiveId" clId="{0D0E14F5-E4FB-40EB-9A66-705C21C9B1DD}" dt="2023-02-12T22:04:23.726" v="2" actId="122"/>
          <ac:spMkLst>
            <pc:docMk/>
            <pc:sldMk cId="2485042737" sldId="257"/>
            <ac:spMk id="2" creationId="{5B6C83F6-C5D7-3030-5052-BA9AA0857A5B}"/>
          </ac:spMkLst>
        </pc:spChg>
        <pc:spChg chg="mod">
          <ac:chgData name="Mohamed Yacine" userId="5e70ac824f0c42bd" providerId="LiveId" clId="{0D0E14F5-E4FB-40EB-9A66-705C21C9B1DD}" dt="2023-02-12T22:05:12.559" v="5" actId="5793"/>
          <ac:spMkLst>
            <pc:docMk/>
            <pc:sldMk cId="2485042737" sldId="257"/>
            <ac:spMk id="3" creationId="{27E850FE-29A7-29ED-6FAB-98D368E66445}"/>
          </ac:spMkLst>
        </pc:spChg>
      </pc:sldChg>
      <pc:sldChg chg="addSp delSp modSp new mod">
        <pc:chgData name="Mohamed Yacine" userId="5e70ac824f0c42bd" providerId="LiveId" clId="{0D0E14F5-E4FB-40EB-9A66-705C21C9B1DD}" dt="2023-02-12T22:06:31.682" v="12" actId="1076"/>
        <pc:sldMkLst>
          <pc:docMk/>
          <pc:sldMk cId="1114674105" sldId="258"/>
        </pc:sldMkLst>
        <pc:spChg chg="del">
          <ac:chgData name="Mohamed Yacine" userId="5e70ac824f0c42bd" providerId="LiveId" clId="{0D0E14F5-E4FB-40EB-9A66-705C21C9B1DD}" dt="2023-02-12T22:06:08.727" v="7" actId="478"/>
          <ac:spMkLst>
            <pc:docMk/>
            <pc:sldMk cId="1114674105" sldId="258"/>
            <ac:spMk id="2" creationId="{8F86DBB9-8638-1932-D9C9-01F0EA0C2167}"/>
          </ac:spMkLst>
        </pc:spChg>
        <pc:spChg chg="del">
          <ac:chgData name="Mohamed Yacine" userId="5e70ac824f0c42bd" providerId="LiveId" clId="{0D0E14F5-E4FB-40EB-9A66-705C21C9B1DD}" dt="2023-02-12T22:06:13.749" v="8"/>
          <ac:spMkLst>
            <pc:docMk/>
            <pc:sldMk cId="1114674105" sldId="258"/>
            <ac:spMk id="3" creationId="{ED648FA9-A312-6B68-85F9-8D1F846FBD75}"/>
          </ac:spMkLst>
        </pc:spChg>
        <pc:picChg chg="add mod">
          <ac:chgData name="Mohamed Yacine" userId="5e70ac824f0c42bd" providerId="LiveId" clId="{0D0E14F5-E4FB-40EB-9A66-705C21C9B1DD}" dt="2023-02-12T22:06:31.682" v="12" actId="1076"/>
          <ac:picMkLst>
            <pc:docMk/>
            <pc:sldMk cId="1114674105" sldId="258"/>
            <ac:picMk id="4" creationId="{66EC4043-04AA-7316-1A0A-D4BA7EFC4E7B}"/>
          </ac:picMkLst>
        </pc:picChg>
      </pc:sldChg>
      <pc:sldChg chg="modSp new mod">
        <pc:chgData name="Mohamed Yacine" userId="5e70ac824f0c42bd" providerId="LiveId" clId="{0D0E14F5-E4FB-40EB-9A66-705C21C9B1DD}" dt="2023-02-12T22:19:24.493" v="681" actId="255"/>
        <pc:sldMkLst>
          <pc:docMk/>
          <pc:sldMk cId="2519745200" sldId="259"/>
        </pc:sldMkLst>
        <pc:spChg chg="mod">
          <ac:chgData name="Mohamed Yacine" userId="5e70ac824f0c42bd" providerId="LiveId" clId="{0D0E14F5-E4FB-40EB-9A66-705C21C9B1DD}" dt="2023-02-12T22:08:55.878" v="20" actId="20577"/>
          <ac:spMkLst>
            <pc:docMk/>
            <pc:sldMk cId="2519745200" sldId="259"/>
            <ac:spMk id="2" creationId="{A341EF2F-4EFB-2C8C-724A-7009772D7250}"/>
          </ac:spMkLst>
        </pc:spChg>
        <pc:spChg chg="mod">
          <ac:chgData name="Mohamed Yacine" userId="5e70ac824f0c42bd" providerId="LiveId" clId="{0D0E14F5-E4FB-40EB-9A66-705C21C9B1DD}" dt="2023-02-12T22:19:24.493" v="681" actId="255"/>
          <ac:spMkLst>
            <pc:docMk/>
            <pc:sldMk cId="2519745200" sldId="259"/>
            <ac:spMk id="3" creationId="{1CE0186C-3798-8CAF-3119-22003330DA68}"/>
          </ac:spMkLst>
        </pc:spChg>
      </pc:sldChg>
      <pc:sldChg chg="addSp delSp modSp new mod">
        <pc:chgData name="Mohamed Yacine" userId="5e70ac824f0c42bd" providerId="LiveId" clId="{0D0E14F5-E4FB-40EB-9A66-705C21C9B1DD}" dt="2023-02-12T22:21:36.135" v="691" actId="20577"/>
        <pc:sldMkLst>
          <pc:docMk/>
          <pc:sldMk cId="1064552098" sldId="260"/>
        </pc:sldMkLst>
        <pc:spChg chg="del">
          <ac:chgData name="Mohamed Yacine" userId="5e70ac824f0c42bd" providerId="LiveId" clId="{0D0E14F5-E4FB-40EB-9A66-705C21C9B1DD}" dt="2023-02-12T22:20:50.147" v="685" actId="478"/>
          <ac:spMkLst>
            <pc:docMk/>
            <pc:sldMk cId="1064552098" sldId="260"/>
            <ac:spMk id="2" creationId="{B52AB0FF-998E-74DD-42AC-993F75C3E42A}"/>
          </ac:spMkLst>
        </pc:spChg>
        <pc:spChg chg="del">
          <ac:chgData name="Mohamed Yacine" userId="5e70ac824f0c42bd" providerId="LiveId" clId="{0D0E14F5-E4FB-40EB-9A66-705C21C9B1DD}" dt="2023-02-12T22:20:42.397" v="683"/>
          <ac:spMkLst>
            <pc:docMk/>
            <pc:sldMk cId="1064552098" sldId="260"/>
            <ac:spMk id="3" creationId="{D6595EB0-2300-D71B-D57D-514A5802E3D8}"/>
          </ac:spMkLst>
        </pc:spChg>
        <pc:spChg chg="add mod">
          <ac:chgData name="Mohamed Yacine" userId="5e70ac824f0c42bd" providerId="LiveId" clId="{0D0E14F5-E4FB-40EB-9A66-705C21C9B1DD}" dt="2023-02-12T22:21:36.135" v="691" actId="20577"/>
          <ac:spMkLst>
            <pc:docMk/>
            <pc:sldMk cId="1064552098" sldId="260"/>
            <ac:spMk id="6" creationId="{B0A5A5FE-A7BC-06AF-0750-74ADB48FC3C7}"/>
          </ac:spMkLst>
        </pc:spChg>
        <pc:picChg chg="add mod">
          <ac:chgData name="Mohamed Yacine" userId="5e70ac824f0c42bd" providerId="LiveId" clId="{0D0E14F5-E4FB-40EB-9A66-705C21C9B1DD}" dt="2023-02-12T22:21:00.693" v="688" actId="1076"/>
          <ac:picMkLst>
            <pc:docMk/>
            <pc:sldMk cId="1064552098" sldId="260"/>
            <ac:picMk id="4" creationId="{31E2AE01-5BE0-7C98-AA33-C077E019467C}"/>
          </ac:picMkLst>
        </pc:picChg>
      </pc:sldChg>
      <pc:sldChg chg="addSp delSp modSp new mod">
        <pc:chgData name="Mohamed Yacine" userId="5e70ac824f0c42bd" providerId="LiveId" clId="{0D0E14F5-E4FB-40EB-9A66-705C21C9B1DD}" dt="2023-02-12T22:22:59.579" v="705" actId="1076"/>
        <pc:sldMkLst>
          <pc:docMk/>
          <pc:sldMk cId="1357349048" sldId="261"/>
        </pc:sldMkLst>
        <pc:spChg chg="del">
          <ac:chgData name="Mohamed Yacine" userId="5e70ac824f0c42bd" providerId="LiveId" clId="{0D0E14F5-E4FB-40EB-9A66-705C21C9B1DD}" dt="2023-02-12T22:22:10.578" v="696" actId="478"/>
          <ac:spMkLst>
            <pc:docMk/>
            <pc:sldMk cId="1357349048" sldId="261"/>
            <ac:spMk id="2" creationId="{E259DE74-C948-4AD1-CB19-0FAD3EB8408A}"/>
          </ac:spMkLst>
        </pc:spChg>
        <pc:spChg chg="del">
          <ac:chgData name="Mohamed Yacine" userId="5e70ac824f0c42bd" providerId="LiveId" clId="{0D0E14F5-E4FB-40EB-9A66-705C21C9B1DD}" dt="2023-02-12T22:22:15.381" v="697" actId="478"/>
          <ac:spMkLst>
            <pc:docMk/>
            <pc:sldMk cId="1357349048" sldId="261"/>
            <ac:spMk id="3" creationId="{96E7DC4A-185C-2C84-EB4B-A87BFB64A678}"/>
          </ac:spMkLst>
        </pc:spChg>
        <pc:spChg chg="add mod">
          <ac:chgData name="Mohamed Yacine" userId="5e70ac824f0c42bd" providerId="LiveId" clId="{0D0E14F5-E4FB-40EB-9A66-705C21C9B1DD}" dt="2023-02-12T22:22:59.579" v="705" actId="1076"/>
          <ac:spMkLst>
            <pc:docMk/>
            <pc:sldMk cId="1357349048" sldId="261"/>
            <ac:spMk id="6" creationId="{0D2DBB9C-C85A-1DE6-21BD-912CB249D1DB}"/>
          </ac:spMkLst>
        </pc:spChg>
        <pc:picChg chg="add mod">
          <ac:chgData name="Mohamed Yacine" userId="5e70ac824f0c42bd" providerId="LiveId" clId="{0D0E14F5-E4FB-40EB-9A66-705C21C9B1DD}" dt="2023-02-12T22:22:23.862" v="700" actId="1076"/>
          <ac:picMkLst>
            <pc:docMk/>
            <pc:sldMk cId="1357349048" sldId="261"/>
            <ac:picMk id="4" creationId="{01E25D56-F46F-DC14-5BD2-FEC95F1C84D3}"/>
          </ac:picMkLst>
        </pc:picChg>
      </pc:sldChg>
      <pc:sldChg chg="delSp modSp new mod">
        <pc:chgData name="Mohamed Yacine" userId="5e70ac824f0c42bd" providerId="LiveId" clId="{0D0E14F5-E4FB-40EB-9A66-705C21C9B1DD}" dt="2023-02-12T22:25:36.438" v="716" actId="20577"/>
        <pc:sldMkLst>
          <pc:docMk/>
          <pc:sldMk cId="2330450881" sldId="262"/>
        </pc:sldMkLst>
        <pc:spChg chg="mod">
          <ac:chgData name="Mohamed Yacine" userId="5e70ac824f0c42bd" providerId="LiveId" clId="{0D0E14F5-E4FB-40EB-9A66-705C21C9B1DD}" dt="2023-02-12T22:25:36.438" v="716" actId="20577"/>
          <ac:spMkLst>
            <pc:docMk/>
            <pc:sldMk cId="2330450881" sldId="262"/>
            <ac:spMk id="2" creationId="{96C3C108-9528-BE5D-1F6C-5D410BBE5316}"/>
          </ac:spMkLst>
        </pc:spChg>
        <pc:spChg chg="del">
          <ac:chgData name="Mohamed Yacine" userId="5e70ac824f0c42bd" providerId="LiveId" clId="{0D0E14F5-E4FB-40EB-9A66-705C21C9B1DD}" dt="2023-02-12T22:24:07.244" v="711" actId="478"/>
          <ac:spMkLst>
            <pc:docMk/>
            <pc:sldMk cId="2330450881" sldId="262"/>
            <ac:spMk id="3" creationId="{D914FE63-2797-ADDC-0991-739C83E8E934}"/>
          </ac:spMkLst>
        </pc:spChg>
      </pc:sldChg>
      <pc:sldChg chg="modSp new mod">
        <pc:chgData name="Mohamed Yacine" userId="5e70ac824f0c42bd" providerId="LiveId" clId="{0D0E14F5-E4FB-40EB-9A66-705C21C9B1DD}" dt="2023-02-12T22:29:04.860" v="729"/>
        <pc:sldMkLst>
          <pc:docMk/>
          <pc:sldMk cId="2948126230" sldId="263"/>
        </pc:sldMkLst>
        <pc:spChg chg="mod">
          <ac:chgData name="Mohamed Yacine" userId="5e70ac824f0c42bd" providerId="LiveId" clId="{0D0E14F5-E4FB-40EB-9A66-705C21C9B1DD}" dt="2023-02-12T22:27:52.951" v="726" actId="20577"/>
          <ac:spMkLst>
            <pc:docMk/>
            <pc:sldMk cId="2948126230" sldId="263"/>
            <ac:spMk id="2" creationId="{F872DDEE-4C87-3592-7A35-46280884CFE6}"/>
          </ac:spMkLst>
        </pc:spChg>
        <pc:spChg chg="mod">
          <ac:chgData name="Mohamed Yacine" userId="5e70ac824f0c42bd" providerId="LiveId" clId="{0D0E14F5-E4FB-40EB-9A66-705C21C9B1DD}" dt="2023-02-12T22:29:04.860" v="729"/>
          <ac:spMkLst>
            <pc:docMk/>
            <pc:sldMk cId="2948126230" sldId="263"/>
            <ac:spMk id="3" creationId="{5A0E1DE5-A6AE-CCD0-E512-F4E9695CC437}"/>
          </ac:spMkLst>
        </pc:spChg>
      </pc:sldChg>
      <pc:sldChg chg="delSp modSp new mod">
        <pc:chgData name="Mohamed Yacine" userId="5e70ac824f0c42bd" providerId="LiveId" clId="{0D0E14F5-E4FB-40EB-9A66-705C21C9B1DD}" dt="2023-02-12T22:34:44.952" v="843" actId="1076"/>
        <pc:sldMkLst>
          <pc:docMk/>
          <pc:sldMk cId="440283563" sldId="264"/>
        </pc:sldMkLst>
        <pc:spChg chg="mod">
          <ac:chgData name="Mohamed Yacine" userId="5e70ac824f0c42bd" providerId="LiveId" clId="{0D0E14F5-E4FB-40EB-9A66-705C21C9B1DD}" dt="2023-02-12T22:34:44.952" v="843" actId="1076"/>
          <ac:spMkLst>
            <pc:docMk/>
            <pc:sldMk cId="440283563" sldId="264"/>
            <ac:spMk id="2" creationId="{ED9E5614-549C-352C-7436-980420086A5F}"/>
          </ac:spMkLst>
        </pc:spChg>
        <pc:spChg chg="del mod">
          <ac:chgData name="Mohamed Yacine" userId="5e70ac824f0c42bd" providerId="LiveId" clId="{0D0E14F5-E4FB-40EB-9A66-705C21C9B1DD}" dt="2023-02-12T22:29:33.588" v="736" actId="478"/>
          <ac:spMkLst>
            <pc:docMk/>
            <pc:sldMk cId="440283563" sldId="264"/>
            <ac:spMk id="3" creationId="{341A1B14-FB70-4871-BA11-F6BD19A7B2F4}"/>
          </ac:spMkLst>
        </pc:spChg>
      </pc:sldChg>
      <pc:sldChg chg="delSp modSp new mod">
        <pc:chgData name="Mohamed Yacine" userId="5e70ac824f0c42bd" providerId="LiveId" clId="{0D0E14F5-E4FB-40EB-9A66-705C21C9B1DD}" dt="2023-02-12T22:36:44.095" v="850" actId="20577"/>
        <pc:sldMkLst>
          <pc:docMk/>
          <pc:sldMk cId="1216928549" sldId="265"/>
        </pc:sldMkLst>
        <pc:spChg chg="mod">
          <ac:chgData name="Mohamed Yacine" userId="5e70ac824f0c42bd" providerId="LiveId" clId="{0D0E14F5-E4FB-40EB-9A66-705C21C9B1DD}" dt="2023-02-12T22:36:44.095" v="850" actId="20577"/>
          <ac:spMkLst>
            <pc:docMk/>
            <pc:sldMk cId="1216928549" sldId="265"/>
            <ac:spMk id="2" creationId="{BA3B4606-882E-62B5-E194-02DC59F7EE3F}"/>
          </ac:spMkLst>
        </pc:spChg>
        <pc:spChg chg="del">
          <ac:chgData name="Mohamed Yacine" userId="5e70ac824f0c42bd" providerId="LiveId" clId="{0D0E14F5-E4FB-40EB-9A66-705C21C9B1DD}" dt="2023-02-12T22:36:11.688" v="848" actId="478"/>
          <ac:spMkLst>
            <pc:docMk/>
            <pc:sldMk cId="1216928549" sldId="265"/>
            <ac:spMk id="3" creationId="{4567BDB9-E7C9-23FE-806C-0548C097C28B}"/>
          </ac:spMkLst>
        </pc:spChg>
      </pc:sldChg>
      <pc:sldChg chg="delSp modSp new mod">
        <pc:chgData name="Mohamed Yacine" userId="5e70ac824f0c42bd" providerId="LiveId" clId="{0D0E14F5-E4FB-40EB-9A66-705C21C9B1DD}" dt="2023-02-12T23:11:15.987" v="882" actId="478"/>
        <pc:sldMkLst>
          <pc:docMk/>
          <pc:sldMk cId="1627743625" sldId="266"/>
        </pc:sldMkLst>
        <pc:spChg chg="mod">
          <ac:chgData name="Mohamed Yacine" userId="5e70ac824f0c42bd" providerId="LiveId" clId="{0D0E14F5-E4FB-40EB-9A66-705C21C9B1DD}" dt="2023-02-12T22:38:14.782" v="855" actId="1076"/>
          <ac:spMkLst>
            <pc:docMk/>
            <pc:sldMk cId="1627743625" sldId="266"/>
            <ac:spMk id="2" creationId="{BCAA3008-0A0E-DA1A-BE13-ED913B6F9A9F}"/>
          </ac:spMkLst>
        </pc:spChg>
        <pc:spChg chg="del">
          <ac:chgData name="Mohamed Yacine" userId="5e70ac824f0c42bd" providerId="LiveId" clId="{0D0E14F5-E4FB-40EB-9A66-705C21C9B1DD}" dt="2023-02-12T23:11:15.987" v="882" actId="478"/>
          <ac:spMkLst>
            <pc:docMk/>
            <pc:sldMk cId="1627743625" sldId="266"/>
            <ac:spMk id="3" creationId="{4F1A6074-9D65-B8BA-3099-3A8A31777747}"/>
          </ac:spMkLst>
        </pc:spChg>
      </pc:sldChg>
      <pc:sldChg chg="addSp delSp modSp new mod">
        <pc:chgData name="Mohamed Yacine" userId="5e70ac824f0c42bd" providerId="LiveId" clId="{0D0E14F5-E4FB-40EB-9A66-705C21C9B1DD}" dt="2023-02-12T22:39:35.805" v="864" actId="1076"/>
        <pc:sldMkLst>
          <pc:docMk/>
          <pc:sldMk cId="1859145251" sldId="267"/>
        </pc:sldMkLst>
        <pc:spChg chg="del mod">
          <ac:chgData name="Mohamed Yacine" userId="5e70ac824f0c42bd" providerId="LiveId" clId="{0D0E14F5-E4FB-40EB-9A66-705C21C9B1DD}" dt="2023-02-12T22:39:00.825" v="859" actId="478"/>
          <ac:spMkLst>
            <pc:docMk/>
            <pc:sldMk cId="1859145251" sldId="267"/>
            <ac:spMk id="2" creationId="{25452D4E-5A80-6F3C-7C59-A8D27437AC19}"/>
          </ac:spMkLst>
        </pc:spChg>
        <pc:spChg chg="del">
          <ac:chgData name="Mohamed Yacine" userId="5e70ac824f0c42bd" providerId="LiveId" clId="{0D0E14F5-E4FB-40EB-9A66-705C21C9B1DD}" dt="2023-02-12T22:38:58.723" v="857"/>
          <ac:spMkLst>
            <pc:docMk/>
            <pc:sldMk cId="1859145251" sldId="267"/>
            <ac:spMk id="3" creationId="{278C2D06-3506-91C7-5319-442CB078D346}"/>
          </ac:spMkLst>
        </pc:spChg>
        <pc:spChg chg="add mod">
          <ac:chgData name="Mohamed Yacine" userId="5e70ac824f0c42bd" providerId="LiveId" clId="{0D0E14F5-E4FB-40EB-9A66-705C21C9B1DD}" dt="2023-02-12T22:39:35.805" v="864" actId="1076"/>
          <ac:spMkLst>
            <pc:docMk/>
            <pc:sldMk cId="1859145251" sldId="267"/>
            <ac:spMk id="6" creationId="{943A77EC-D22C-7B10-B8A3-E3F5EC9135DC}"/>
          </ac:spMkLst>
        </pc:spChg>
        <pc:picChg chg="add mod">
          <ac:chgData name="Mohamed Yacine" userId="5e70ac824f0c42bd" providerId="LiveId" clId="{0D0E14F5-E4FB-40EB-9A66-705C21C9B1DD}" dt="2023-02-12T22:39:09.791" v="862" actId="14100"/>
          <ac:picMkLst>
            <pc:docMk/>
            <pc:sldMk cId="1859145251" sldId="267"/>
            <ac:picMk id="4" creationId="{E168B1DD-B504-C5E3-13B6-CE2C6747299E}"/>
          </ac:picMkLst>
        </pc:picChg>
      </pc:sldChg>
      <pc:sldChg chg="addSp delSp modSp new mod">
        <pc:chgData name="Mohamed Yacine" userId="5e70ac824f0c42bd" providerId="LiveId" clId="{0D0E14F5-E4FB-40EB-9A66-705C21C9B1DD}" dt="2023-02-12T22:40:39.512" v="873" actId="1076"/>
        <pc:sldMkLst>
          <pc:docMk/>
          <pc:sldMk cId="808058128" sldId="268"/>
        </pc:sldMkLst>
        <pc:spChg chg="del">
          <ac:chgData name="Mohamed Yacine" userId="5e70ac824f0c42bd" providerId="LiveId" clId="{0D0E14F5-E4FB-40EB-9A66-705C21C9B1DD}" dt="2023-02-12T22:39:59.355" v="867" actId="478"/>
          <ac:spMkLst>
            <pc:docMk/>
            <pc:sldMk cId="808058128" sldId="268"/>
            <ac:spMk id="2" creationId="{CE962043-52D3-F4D7-0EBB-52162A0CBBA7}"/>
          </ac:spMkLst>
        </pc:spChg>
        <pc:spChg chg="del">
          <ac:chgData name="Mohamed Yacine" userId="5e70ac824f0c42bd" providerId="LiveId" clId="{0D0E14F5-E4FB-40EB-9A66-705C21C9B1DD}" dt="2023-02-12T22:39:56.010" v="866"/>
          <ac:spMkLst>
            <pc:docMk/>
            <pc:sldMk cId="808058128" sldId="268"/>
            <ac:spMk id="3" creationId="{33AB20A8-06B7-E081-853C-C9E6B69FEB12}"/>
          </ac:spMkLst>
        </pc:spChg>
        <pc:spChg chg="add mod">
          <ac:chgData name="Mohamed Yacine" userId="5e70ac824f0c42bd" providerId="LiveId" clId="{0D0E14F5-E4FB-40EB-9A66-705C21C9B1DD}" dt="2023-02-12T22:40:39.512" v="873" actId="1076"/>
          <ac:spMkLst>
            <pc:docMk/>
            <pc:sldMk cId="808058128" sldId="268"/>
            <ac:spMk id="6" creationId="{3C3BC118-1A1D-F6F2-CCCD-12A96358E186}"/>
          </ac:spMkLst>
        </pc:spChg>
        <pc:picChg chg="add mod">
          <ac:chgData name="Mohamed Yacine" userId="5e70ac824f0c42bd" providerId="LiveId" clId="{0D0E14F5-E4FB-40EB-9A66-705C21C9B1DD}" dt="2023-02-12T22:40:14.253" v="871" actId="14100"/>
          <ac:picMkLst>
            <pc:docMk/>
            <pc:sldMk cId="808058128" sldId="268"/>
            <ac:picMk id="4" creationId="{E6B5F463-B0DD-CFAA-80A5-5038EE6F2767}"/>
          </ac:picMkLst>
        </pc:picChg>
      </pc:sldChg>
      <pc:sldChg chg="addSp delSp modSp new mod">
        <pc:chgData name="Mohamed Yacine" userId="5e70ac824f0c42bd" providerId="LiveId" clId="{0D0E14F5-E4FB-40EB-9A66-705C21C9B1DD}" dt="2023-02-12T22:41:45.753" v="881" actId="1076"/>
        <pc:sldMkLst>
          <pc:docMk/>
          <pc:sldMk cId="3862235379" sldId="269"/>
        </pc:sldMkLst>
        <pc:spChg chg="del">
          <ac:chgData name="Mohamed Yacine" userId="5e70ac824f0c42bd" providerId="LiveId" clId="{0D0E14F5-E4FB-40EB-9A66-705C21C9B1DD}" dt="2023-02-12T22:41:17.909" v="879" actId="478"/>
          <ac:spMkLst>
            <pc:docMk/>
            <pc:sldMk cId="3862235379" sldId="269"/>
            <ac:spMk id="2" creationId="{2D1036C5-8B9C-A1CE-8077-B7B2D1E13F62}"/>
          </ac:spMkLst>
        </pc:spChg>
        <pc:spChg chg="del">
          <ac:chgData name="Mohamed Yacine" userId="5e70ac824f0c42bd" providerId="LiveId" clId="{0D0E14F5-E4FB-40EB-9A66-705C21C9B1DD}" dt="2023-02-12T22:41:07.965" v="875"/>
          <ac:spMkLst>
            <pc:docMk/>
            <pc:sldMk cId="3862235379" sldId="269"/>
            <ac:spMk id="3" creationId="{A39EB35A-0943-F8C6-6F35-22913D13376A}"/>
          </ac:spMkLst>
        </pc:spChg>
        <pc:spChg chg="add mod">
          <ac:chgData name="Mohamed Yacine" userId="5e70ac824f0c42bd" providerId="LiveId" clId="{0D0E14F5-E4FB-40EB-9A66-705C21C9B1DD}" dt="2023-02-12T22:41:45.753" v="881" actId="1076"/>
          <ac:spMkLst>
            <pc:docMk/>
            <pc:sldMk cId="3862235379" sldId="269"/>
            <ac:spMk id="6" creationId="{71656C7B-4405-341C-0D3E-EB74AD25F545}"/>
          </ac:spMkLst>
        </pc:spChg>
        <pc:picChg chg="add mod">
          <ac:chgData name="Mohamed Yacine" userId="5e70ac824f0c42bd" providerId="LiveId" clId="{0D0E14F5-E4FB-40EB-9A66-705C21C9B1DD}" dt="2023-02-12T22:41:15.685" v="878" actId="14100"/>
          <ac:picMkLst>
            <pc:docMk/>
            <pc:sldMk cId="3862235379" sldId="269"/>
            <ac:picMk id="4" creationId="{2AE169DE-E0D6-9ADD-A358-5C115B023C31}"/>
          </ac:picMkLst>
        </pc:picChg>
      </pc:sldChg>
      <pc:sldChg chg="delSp modSp new mod">
        <pc:chgData name="Mohamed Yacine" userId="5e70ac824f0c42bd" providerId="LiveId" clId="{0D0E14F5-E4FB-40EB-9A66-705C21C9B1DD}" dt="2023-02-12T23:15:17.731" v="895" actId="255"/>
        <pc:sldMkLst>
          <pc:docMk/>
          <pc:sldMk cId="3457010432" sldId="270"/>
        </pc:sldMkLst>
        <pc:spChg chg="mod">
          <ac:chgData name="Mohamed Yacine" userId="5e70ac824f0c42bd" providerId="LiveId" clId="{0D0E14F5-E4FB-40EB-9A66-705C21C9B1DD}" dt="2023-02-12T23:15:17.731" v="895" actId="255"/>
          <ac:spMkLst>
            <pc:docMk/>
            <pc:sldMk cId="3457010432" sldId="270"/>
            <ac:spMk id="2" creationId="{86883949-FBAC-7E96-3F68-058C66CAAF87}"/>
          </ac:spMkLst>
        </pc:spChg>
        <pc:spChg chg="del">
          <ac:chgData name="Mohamed Yacine" userId="5e70ac824f0c42bd" providerId="LiveId" clId="{0D0E14F5-E4FB-40EB-9A66-705C21C9B1DD}" dt="2023-02-12T23:12:15.428" v="888" actId="478"/>
          <ac:spMkLst>
            <pc:docMk/>
            <pc:sldMk cId="3457010432" sldId="270"/>
            <ac:spMk id="3" creationId="{0D8E7863-D7F8-5B64-1E9E-427FE4265FAB}"/>
          </ac:spMkLst>
        </pc:spChg>
      </pc:sldChg>
      <pc:sldChg chg="addSp delSp modSp new mod">
        <pc:chgData name="Mohamed Yacine" userId="5e70ac824f0c42bd" providerId="LiveId" clId="{0D0E14F5-E4FB-40EB-9A66-705C21C9B1DD}" dt="2023-02-12T23:17:11.816" v="905" actId="255"/>
        <pc:sldMkLst>
          <pc:docMk/>
          <pc:sldMk cId="2382256939" sldId="271"/>
        </pc:sldMkLst>
        <pc:spChg chg="mod">
          <ac:chgData name="Mohamed Yacine" userId="5e70ac824f0c42bd" providerId="LiveId" clId="{0D0E14F5-E4FB-40EB-9A66-705C21C9B1DD}" dt="2023-02-12T23:16:26.652" v="902" actId="20577"/>
          <ac:spMkLst>
            <pc:docMk/>
            <pc:sldMk cId="2382256939" sldId="271"/>
            <ac:spMk id="2" creationId="{05636756-AD5C-5870-7814-0A50DE741457}"/>
          </ac:spMkLst>
        </pc:spChg>
        <pc:spChg chg="del">
          <ac:chgData name="Mohamed Yacine" userId="5e70ac824f0c42bd" providerId="LiveId" clId="{0D0E14F5-E4FB-40EB-9A66-705C21C9B1DD}" dt="2023-02-12T23:16:04.780" v="901" actId="478"/>
          <ac:spMkLst>
            <pc:docMk/>
            <pc:sldMk cId="2382256939" sldId="271"/>
            <ac:spMk id="3" creationId="{F39D5E82-3A24-49D8-2244-86A35E86EEE9}"/>
          </ac:spMkLst>
        </pc:spChg>
        <pc:spChg chg="add mod">
          <ac:chgData name="Mohamed Yacine" userId="5e70ac824f0c42bd" providerId="LiveId" clId="{0D0E14F5-E4FB-40EB-9A66-705C21C9B1DD}" dt="2023-02-12T23:17:11.816" v="905" actId="255"/>
          <ac:spMkLst>
            <pc:docMk/>
            <pc:sldMk cId="2382256939" sldId="271"/>
            <ac:spMk id="5" creationId="{A8998422-59A5-589B-80F0-7AE1EE43C9AF}"/>
          </ac:spMkLst>
        </pc:spChg>
      </pc:sldChg>
      <pc:sldChg chg="delSp modSp new mod">
        <pc:chgData name="Mohamed Yacine" userId="5e70ac824f0c42bd" providerId="LiveId" clId="{0D0E14F5-E4FB-40EB-9A66-705C21C9B1DD}" dt="2023-02-12T23:20:00.905" v="936" actId="21"/>
        <pc:sldMkLst>
          <pc:docMk/>
          <pc:sldMk cId="3093238595" sldId="272"/>
        </pc:sldMkLst>
        <pc:spChg chg="mod">
          <ac:chgData name="Mohamed Yacine" userId="5e70ac824f0c42bd" providerId="LiveId" clId="{0D0E14F5-E4FB-40EB-9A66-705C21C9B1DD}" dt="2023-02-12T23:20:00.905" v="936" actId="21"/>
          <ac:spMkLst>
            <pc:docMk/>
            <pc:sldMk cId="3093238595" sldId="272"/>
            <ac:spMk id="2" creationId="{955B0D4F-35AD-015F-941F-54B8AA5EFC88}"/>
          </ac:spMkLst>
        </pc:spChg>
        <pc:spChg chg="del">
          <ac:chgData name="Mohamed Yacine" userId="5e70ac824f0c42bd" providerId="LiveId" clId="{0D0E14F5-E4FB-40EB-9A66-705C21C9B1DD}" dt="2023-02-12T23:17:51.561" v="909" actId="478"/>
          <ac:spMkLst>
            <pc:docMk/>
            <pc:sldMk cId="3093238595" sldId="272"/>
            <ac:spMk id="3" creationId="{8E103111-7EEC-7301-59FC-8B1E5310D4FD}"/>
          </ac:spMkLst>
        </pc:spChg>
      </pc:sldChg>
      <pc:sldChg chg="delSp modSp new mod">
        <pc:chgData name="Mohamed Yacine" userId="5e70ac824f0c42bd" providerId="LiveId" clId="{0D0E14F5-E4FB-40EB-9A66-705C21C9B1DD}" dt="2023-02-12T23:21:01.306" v="945" actId="20577"/>
        <pc:sldMkLst>
          <pc:docMk/>
          <pc:sldMk cId="3219245492" sldId="273"/>
        </pc:sldMkLst>
        <pc:spChg chg="mod">
          <ac:chgData name="Mohamed Yacine" userId="5e70ac824f0c42bd" providerId="LiveId" clId="{0D0E14F5-E4FB-40EB-9A66-705C21C9B1DD}" dt="2023-02-12T23:21:01.306" v="945" actId="20577"/>
          <ac:spMkLst>
            <pc:docMk/>
            <pc:sldMk cId="3219245492" sldId="273"/>
            <ac:spMk id="2" creationId="{C5B1D114-1B4C-4C9E-BD77-509FC25C9C55}"/>
          </ac:spMkLst>
        </pc:spChg>
        <pc:spChg chg="del mod">
          <ac:chgData name="Mohamed Yacine" userId="5e70ac824f0c42bd" providerId="LiveId" clId="{0D0E14F5-E4FB-40EB-9A66-705C21C9B1DD}" dt="2023-02-12T23:20:48.880" v="943" actId="478"/>
          <ac:spMkLst>
            <pc:docMk/>
            <pc:sldMk cId="3219245492" sldId="273"/>
            <ac:spMk id="3" creationId="{13ADA580-7A19-1AB7-AE70-4A2AF63A37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E599-B60A-6D18-C528-AEA4B078F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423A44C-43C3-70E1-E5BE-CAE791FFD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43046E25-BFAF-4742-6CA7-F7F6E3A9E1B7}"/>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2C037F17-869F-5065-0E98-6B75AA644EC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F4D8A23-7C4F-75A2-4B80-02FB6B9962B1}"/>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198020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F873-521D-2EA1-24E2-B0DDD6824CB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9A5DC13-BB81-4510-9894-36097E396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851564A-42E1-E422-4FAA-644E6B670341}"/>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853B3BA9-7EA9-86AC-CB09-CDBBF5859E5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03D56E1-D3C8-4D29-60E6-C2C69B552550}"/>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417169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9F727-830D-661D-6455-D808687FAB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E72FDAD-3F6D-BC11-9FA8-E0BE4713F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1A2ECE1-2DDF-FCA8-9572-F73A7A55E4A5}"/>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ED84FE4B-7580-50C2-BEE8-7675EDD5B51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4BC2187-A061-C7E6-4679-7888CC977F20}"/>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42425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0B4E-5B71-9A82-3FA4-590933365AA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9740E6E-34EB-2773-1B7F-BFC92F80A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1B9C74C-D20F-B714-6C69-33DD5869D86D}"/>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36E9192B-6948-946A-9CFF-02757FC7B38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2C715B1-A50A-CF83-74EF-1CFBB18A50D3}"/>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326191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AA37-60CC-1BF1-9656-31A70A71F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5E6F4C7C-BDC8-C8BA-1E25-1FC4F9211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EECEA-26E3-986A-AD89-462015AF6272}"/>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460EF512-7EEE-3C2B-EF47-5602874625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31D11DE-5D39-6976-2E92-A49B33EF306F}"/>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243372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6AFD-F77D-2BA3-AE46-DEF19710797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C378D16-A55F-5461-377D-B1288F3C0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E198954-AAE7-9884-A8DA-BABD2AB99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0535FB9-9467-BF6B-4DBF-54CA23A6EFD1}"/>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6" name="Footer Placeholder 5">
            <a:extLst>
              <a:ext uri="{FF2B5EF4-FFF2-40B4-BE49-F238E27FC236}">
                <a16:creationId xmlns:a16="http://schemas.microsoft.com/office/drawing/2014/main" id="{08FDCFFA-826B-17C7-F521-FBD491CD78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BB791F5-34D2-2256-5F55-3D24B4533F6F}"/>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291205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FE9C-D610-17B4-BB32-AA2912B5DC4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5CE2D3B-85B3-B215-96CE-589AD720A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202C0-FBD2-C727-4AF2-828693A3F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127DB55-1956-577A-1BFE-0F94D6AFB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3D5FF-ABEB-5BD5-957A-0873F7242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A0C7C86C-7EA4-2B0E-85C5-53F31BB4E5B1}"/>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8" name="Footer Placeholder 7">
            <a:extLst>
              <a:ext uri="{FF2B5EF4-FFF2-40B4-BE49-F238E27FC236}">
                <a16:creationId xmlns:a16="http://schemas.microsoft.com/office/drawing/2014/main" id="{F0B5F61B-8855-DE6C-42F1-F2466957AE8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D29A4A9-B280-2D08-003E-EF13DA9F96D7}"/>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367232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50FD-24D1-55AF-FEA4-7C5BF119AA4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19B4148-1A06-F593-CA6E-EB384B4A153D}"/>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4" name="Footer Placeholder 3">
            <a:extLst>
              <a:ext uri="{FF2B5EF4-FFF2-40B4-BE49-F238E27FC236}">
                <a16:creationId xmlns:a16="http://schemas.microsoft.com/office/drawing/2014/main" id="{30D39881-3722-2D2D-A842-69BECD66696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ED48004-365B-48D3-E66C-8AD79C8E2325}"/>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226090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97D94-4ADC-C233-6004-8525034EBC92}"/>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3" name="Footer Placeholder 2">
            <a:extLst>
              <a:ext uri="{FF2B5EF4-FFF2-40B4-BE49-F238E27FC236}">
                <a16:creationId xmlns:a16="http://schemas.microsoft.com/office/drawing/2014/main" id="{A64F7944-CA25-6DEC-2E50-1BE1E51CEDD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77EB94D-EEB8-702B-17D6-1B1F5557B46C}"/>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40496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5907-F797-B6D8-E454-CFA67270D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214FBA3-6D10-5984-47CE-2FABB41E39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8C5A41F5-C014-5B6B-9EB3-12229F21E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4DFC-FE8F-9D7C-3F3F-312514FC9972}"/>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6" name="Footer Placeholder 5">
            <a:extLst>
              <a:ext uri="{FF2B5EF4-FFF2-40B4-BE49-F238E27FC236}">
                <a16:creationId xmlns:a16="http://schemas.microsoft.com/office/drawing/2014/main" id="{8D331B3F-CC7B-C8DE-374D-10EA57C56FC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FA8559A-CD17-9685-797A-DDF843F998FB}"/>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24710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7BD3-F247-7421-ADB8-6AFD6D252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0060DCF-D706-D50C-0BF1-68640C30F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D9369AC-724D-CC9F-6B22-FD33CD912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F3C46-6340-FC64-D89E-A83742A895D3}"/>
              </a:ext>
            </a:extLst>
          </p:cNvPr>
          <p:cNvSpPr>
            <a:spLocks noGrp="1"/>
          </p:cNvSpPr>
          <p:nvPr>
            <p:ph type="dt" sz="half" idx="10"/>
          </p:nvPr>
        </p:nvSpPr>
        <p:spPr/>
        <p:txBody>
          <a:bodyPr/>
          <a:lstStyle/>
          <a:p>
            <a:fld id="{A30FDED6-7A59-40D8-AA7C-D5D5B2A92A72}" type="datetimeFigureOut">
              <a:rPr lang="fr-FR" smtClean="0"/>
              <a:t>12/02/2023</a:t>
            </a:fld>
            <a:endParaRPr lang="fr-FR"/>
          </a:p>
        </p:txBody>
      </p:sp>
      <p:sp>
        <p:nvSpPr>
          <p:cNvPr id="6" name="Footer Placeholder 5">
            <a:extLst>
              <a:ext uri="{FF2B5EF4-FFF2-40B4-BE49-F238E27FC236}">
                <a16:creationId xmlns:a16="http://schemas.microsoft.com/office/drawing/2014/main" id="{DE7EBFFB-4AEB-8E7E-7909-282659D7438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4785959-A92A-95A0-5F2A-0A1EA7FFD2F9}"/>
              </a:ext>
            </a:extLst>
          </p:cNvPr>
          <p:cNvSpPr>
            <a:spLocks noGrp="1"/>
          </p:cNvSpPr>
          <p:nvPr>
            <p:ph type="sldNum" sz="quarter" idx="12"/>
          </p:nvPr>
        </p:nvSpPr>
        <p:spPr/>
        <p:txBody>
          <a:bodyPr/>
          <a:lstStyle/>
          <a:p>
            <a:fld id="{6B91FF86-0F92-45F5-B513-A99C39225CE2}" type="slidenum">
              <a:rPr lang="fr-FR" smtClean="0"/>
              <a:t>‹#›</a:t>
            </a:fld>
            <a:endParaRPr lang="fr-FR"/>
          </a:p>
        </p:txBody>
      </p:sp>
    </p:spTree>
    <p:extLst>
      <p:ext uri="{BB962C8B-B14F-4D97-AF65-F5344CB8AC3E}">
        <p14:creationId xmlns:p14="http://schemas.microsoft.com/office/powerpoint/2010/main" val="204674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7AA10-E72C-911A-6F9B-13553B060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ADC8F2F-8059-9920-D99A-387F4156B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1A3303F-9EDF-2736-425F-3FD35FACB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FDED6-7A59-40D8-AA7C-D5D5B2A92A72}" type="datetimeFigureOut">
              <a:rPr lang="fr-FR" smtClean="0"/>
              <a:t>12/02/2023</a:t>
            </a:fld>
            <a:endParaRPr lang="fr-FR"/>
          </a:p>
        </p:txBody>
      </p:sp>
      <p:sp>
        <p:nvSpPr>
          <p:cNvPr id="5" name="Footer Placeholder 4">
            <a:extLst>
              <a:ext uri="{FF2B5EF4-FFF2-40B4-BE49-F238E27FC236}">
                <a16:creationId xmlns:a16="http://schemas.microsoft.com/office/drawing/2014/main" id="{35D6C092-9EC2-54A6-24F3-12C84B768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3ABA9CB-6275-70D4-71A9-F54F58091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1FF86-0F92-45F5-B513-A99C39225CE2}" type="slidenum">
              <a:rPr lang="fr-FR" smtClean="0"/>
              <a:t>‹#›</a:t>
            </a:fld>
            <a:endParaRPr lang="fr-FR"/>
          </a:p>
        </p:txBody>
      </p:sp>
    </p:spTree>
    <p:extLst>
      <p:ext uri="{BB962C8B-B14F-4D97-AF65-F5344CB8AC3E}">
        <p14:creationId xmlns:p14="http://schemas.microsoft.com/office/powerpoint/2010/main" val="142641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r.wikipedia.org/wiki/Parturition" TargetMode="External"/><Relationship Id="rId3" Type="http://schemas.openxmlformats.org/officeDocument/2006/relationships/hyperlink" Target="https://fr.wikipedia.org/wiki/Reproduction_(biologie)" TargetMode="External"/><Relationship Id="rId7" Type="http://schemas.openxmlformats.org/officeDocument/2006/relationships/hyperlink" Target="https://fr.wikipedia.org/wiki/Gestation" TargetMode="External"/><Relationship Id="rId12" Type="http://schemas.openxmlformats.org/officeDocument/2006/relationships/hyperlink" Target="https://fr.wikipedia.org/wiki/Testicule" TargetMode="External"/><Relationship Id="rId2" Type="http://schemas.openxmlformats.org/officeDocument/2006/relationships/hyperlink" Target="https://fr.wikipedia.org/wiki/Syst%C3%A8me_biologique" TargetMode="External"/><Relationship Id="rId1" Type="http://schemas.openxmlformats.org/officeDocument/2006/relationships/slideLayout" Target="../slideLayouts/slideLayout1.xml"/><Relationship Id="rId6" Type="http://schemas.openxmlformats.org/officeDocument/2006/relationships/hyperlink" Target="https://fr.wikipedia.org/wiki/Vert%C3%A9br%C3%A9s" TargetMode="External"/><Relationship Id="rId11" Type="http://schemas.openxmlformats.org/officeDocument/2006/relationships/hyperlink" Target="https://fr.wikipedia.org/wiki/Ovaire_(anatomie)" TargetMode="External"/><Relationship Id="rId5" Type="http://schemas.openxmlformats.org/officeDocument/2006/relationships/hyperlink" Target="https://fr.wikipedia.org/wiki/F%C3%A9condation" TargetMode="External"/><Relationship Id="rId10" Type="http://schemas.openxmlformats.org/officeDocument/2006/relationships/hyperlink" Target="https://fr.wikipedia.org/wiki/Glande" TargetMode="External"/><Relationship Id="rId4" Type="http://schemas.openxmlformats.org/officeDocument/2006/relationships/hyperlink" Target="https://fr.wikipedia.org/wiki/Gam%C3%A8te" TargetMode="External"/><Relationship Id="rId9" Type="http://schemas.openxmlformats.org/officeDocument/2006/relationships/hyperlink" Target="https://fr.wikipedia.org/wiki/Gonad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utura-sciences.com/sante/definitions/biologie-vagin-6141/" TargetMode="External"/><Relationship Id="rId2" Type="http://schemas.openxmlformats.org/officeDocument/2006/relationships/hyperlink" Target="https://www.futura-sciences.com/sante/definitions/medecine-spermatozoide-25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utura-sciences.com/sante/definitions/biologie-uterus-3861/" TargetMode="External"/><Relationship Id="rId2" Type="http://schemas.openxmlformats.org/officeDocument/2006/relationships/hyperlink" Target="https://www.futura-sciences.com/sante/definitions/biologie-ovaire-4134/" TargetMode="External"/><Relationship Id="rId1" Type="http://schemas.openxmlformats.org/officeDocument/2006/relationships/slideLayout" Target="../slideLayouts/slideLayout2.xml"/><Relationship Id="rId4" Type="http://schemas.openxmlformats.org/officeDocument/2006/relationships/hyperlink" Target="https://www.futura-sciences.com/sante/definitions/medecine-ovule-21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456A-BBB9-0123-F9A6-BB4F8B9E34DF}"/>
              </a:ext>
            </a:extLst>
          </p:cNvPr>
          <p:cNvSpPr>
            <a:spLocks noGrp="1"/>
          </p:cNvSpPr>
          <p:nvPr>
            <p:ph type="ctrTitle"/>
          </p:nvPr>
        </p:nvSpPr>
        <p:spPr>
          <a:xfrm>
            <a:off x="1524000" y="0"/>
            <a:ext cx="9144000" cy="2387600"/>
          </a:xfrm>
        </p:spPr>
        <p:txBody>
          <a:bodyPr/>
          <a:lstStyle/>
          <a:p>
            <a:pPr>
              <a:lnSpc>
                <a:spcPct val="115000"/>
              </a:lnSpc>
            </a:pPr>
            <a:r>
              <a:rPr lang="fr-FR" sz="1800" b="1" i="1" dirty="0">
                <a:solidFill>
                  <a:srgbClr val="FF0000"/>
                </a:solidFill>
                <a:effectLst/>
                <a:latin typeface="Book Antiqua" panose="02040602050305030304" pitchFamily="18" charset="0"/>
                <a:ea typeface="Calibri" panose="020F0502020204030204" pitchFamily="34" charset="0"/>
              </a:rPr>
              <a:t>CHAPITRE II : LES APPAREILS REPRODUCTEURS</a:t>
            </a:r>
            <a:br>
              <a:rPr lang="fr-FR" sz="1800" dirty="0">
                <a:solidFill>
                  <a:srgbClr val="000000"/>
                </a:solidFill>
                <a:effectLst/>
                <a:latin typeface="Times New Roman" panose="02020603050405020304" pitchFamily="18" charset="0"/>
                <a:ea typeface="Calibri" panose="020F0502020204030204" pitchFamily="34" charset="0"/>
              </a:rPr>
            </a:br>
            <a:r>
              <a:rPr lang="fr-FR" sz="1800" b="1" dirty="0">
                <a:solidFill>
                  <a:srgbClr val="000000"/>
                </a:solidFill>
                <a:effectLst/>
                <a:latin typeface="Book Antiqua" panose="0204060205030503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sp>
        <p:nvSpPr>
          <p:cNvPr id="3" name="Subtitle 2">
            <a:extLst>
              <a:ext uri="{FF2B5EF4-FFF2-40B4-BE49-F238E27FC236}">
                <a16:creationId xmlns:a16="http://schemas.microsoft.com/office/drawing/2014/main" id="{57AD0A18-A2CD-CE65-3800-06917F373007}"/>
              </a:ext>
            </a:extLst>
          </p:cNvPr>
          <p:cNvSpPr>
            <a:spLocks noGrp="1"/>
          </p:cNvSpPr>
          <p:nvPr>
            <p:ph type="subTitle" idx="1"/>
          </p:nvPr>
        </p:nvSpPr>
        <p:spPr>
          <a:xfrm>
            <a:off x="1681162" y="1559718"/>
            <a:ext cx="9144000" cy="5541169"/>
          </a:xfrm>
        </p:spPr>
        <p:txBody>
          <a:bodyPr>
            <a:normAutofit/>
          </a:bodyPr>
          <a:lstStyle/>
          <a:p>
            <a:pPr algn="just">
              <a:lnSpc>
                <a:spcPct val="115000"/>
              </a:lnSpc>
              <a:spcBef>
                <a:spcPts val="600"/>
              </a:spcBef>
              <a:spcAft>
                <a:spcPts val="600"/>
              </a:spcAft>
            </a:pP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Le </a:t>
            </a:r>
            <a:r>
              <a:rPr lang="fr-FR" sz="2000" b="1"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système reproducteur</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d’un organisme, appelé aussi </a:t>
            </a:r>
            <a:r>
              <a:rPr lang="fr-FR" sz="2000" i="1"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appareil génital</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ou </a:t>
            </a:r>
            <a:r>
              <a:rPr lang="fr-FR" sz="2000" i="1"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reproducteur</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est le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2" tooltip="Système biologique"/>
              </a:rPr>
              <a:t>système biologique</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constitué de l'ensemble des organes anatomiques qui participent à la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3" tooltip="Reproduction (biologie)"/>
              </a:rPr>
              <a:t>reproduction</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Les organes du système reproducteur remplissent au minimum les fonctions de production des cellules sexuelles nommées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4" tooltip="Gamète"/>
              </a:rPr>
              <a:t>gamètes</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et de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5" tooltip="Fécondation"/>
              </a:rPr>
              <a:t>fécondation</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 chez les hauts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6" tooltip="Vertébrés"/>
              </a:rPr>
              <a:t>vertébrés</a:t>
            </a:r>
            <a:r>
              <a:rPr lang="fr-FR" sz="2000"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on y ajoute la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7" tooltip="Gestation"/>
              </a:rPr>
              <a:t>gestation</a:t>
            </a:r>
            <a:r>
              <a:rPr lang="fr-FR" sz="2000"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et la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8" tooltip="Parturition"/>
              </a:rPr>
              <a:t>parturition</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(naissance, mise bas ou ponte).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Chez les animaux, le système reproducteur est fondé sur les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9" tooltip="Gonade"/>
              </a:rPr>
              <a:t>gonades</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les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10" tooltip="Glande"/>
              </a:rPr>
              <a:t>glandes</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qui produisent les gamètes :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11" tooltip="Ovaire (anatomie)"/>
              </a:rPr>
              <a:t>ovaire</a:t>
            </a:r>
            <a:r>
              <a:rPr lang="fr-FR" sz="2000"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pour la gonade femelle et </a:t>
            </a:r>
            <a:r>
              <a:rPr lang="fr-FR" sz="2000" u="none" strike="noStrike"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hlinkClick r:id="rId12" tooltip="Testicule"/>
              </a:rPr>
              <a:t>testicule</a:t>
            </a:r>
            <a:r>
              <a:rPr lang="fr-FR" sz="2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pour la gonade mâle.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80058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4606-882E-62B5-E194-02DC59F7EE3F}"/>
              </a:ext>
            </a:extLst>
          </p:cNvPr>
          <p:cNvSpPr>
            <a:spLocks noGrp="1"/>
          </p:cNvSpPr>
          <p:nvPr>
            <p:ph type="title"/>
          </p:nvPr>
        </p:nvSpPr>
        <p:spPr>
          <a:xfrm>
            <a:off x="1195388" y="3429000"/>
            <a:ext cx="10515600" cy="1325563"/>
          </a:xfrm>
        </p:spPr>
        <p:txBody>
          <a:bodyPr>
            <a:noAutofit/>
          </a:bodyPr>
          <a:lstStyle/>
          <a:p>
            <a:pPr>
              <a:lnSpc>
                <a:spcPct val="115000"/>
              </a:lnSpc>
            </a:pPr>
            <a:r>
              <a:rPr lang="fr-FR" sz="2000" b="1" i="1" u="sng" dirty="0">
                <a:solidFill>
                  <a:srgbClr val="FF0000"/>
                </a:solidFill>
                <a:effectLst/>
                <a:latin typeface="Book Antiqua" panose="02040602050305030304" pitchFamily="18" charset="0"/>
                <a:ea typeface="Times New Roman" panose="02020603050405020304" pitchFamily="18" charset="0"/>
              </a:rPr>
              <a:t>IV - L'urètre ou canal urogénital</a:t>
            </a:r>
            <a:r>
              <a:rPr lang="fr-FR" sz="2000" i="1" dirty="0">
                <a:solidFill>
                  <a:srgbClr val="FF0000"/>
                </a:solidFill>
                <a:effectLst/>
                <a:latin typeface="Book Antiqua" panose="02040602050305030304" pitchFamily="18" charset="0"/>
                <a:ea typeface="Times New Roman" panose="02020603050405020304" pitchFamily="18" charset="0"/>
              </a:rPr>
              <a:t> :</a:t>
            </a:r>
            <a:br>
              <a:rPr lang="fr-FR" sz="2000" dirty="0">
                <a:effectLst/>
                <a:latin typeface="Times New Roman" panose="02020603050405020304" pitchFamily="18" charset="0"/>
                <a:ea typeface="Times New Roman" panose="02020603050405020304" pitchFamily="18" charset="0"/>
              </a:rPr>
            </a:br>
            <a:r>
              <a:rPr lang="fr-FR" sz="2000" i="1" dirty="0">
                <a:solidFill>
                  <a:srgbClr val="FF0000"/>
                </a:solidFill>
                <a:effectLst/>
                <a:latin typeface="Book Antiqua" panose="02040602050305030304" pitchFamily="18" charset="0"/>
                <a:ea typeface="Times New Roman" panose="02020603050405020304" pitchFamily="18" charset="0"/>
              </a:rPr>
              <a:t> </a:t>
            </a:r>
            <a:br>
              <a:rPr lang="fr-FR" sz="2000" dirty="0">
                <a:effectLst/>
                <a:latin typeface="Times New Roman" panose="02020603050405020304" pitchFamily="18" charset="0"/>
                <a:ea typeface="Times New Roman" panose="02020603050405020304" pitchFamily="18" charset="0"/>
              </a:rPr>
            </a:br>
            <a:r>
              <a:rPr lang="fr-FR" sz="2000" dirty="0">
                <a:solidFill>
                  <a:srgbClr val="000000"/>
                </a:solidFill>
                <a:effectLst/>
                <a:latin typeface="Book Antiqua" panose="02040602050305030304" pitchFamily="18" charset="0"/>
                <a:ea typeface="Times New Roman" panose="02020603050405020304" pitchFamily="18" charset="0"/>
              </a:rPr>
              <a:t>L'urètre prend naissance à la partie inférieure de la vessie et s'ouvre à l'extrémité du pénis ; il mesure entre 20 et 25 cm. L’urètre assure l'évacuation de l'urine et véhicule le sperme lors de l'éjaculation.</a:t>
            </a:r>
            <a:br>
              <a:rPr lang="fr-FR" sz="2000" dirty="0">
                <a:effectLst/>
                <a:latin typeface="Times New Roman" panose="02020603050405020304" pitchFamily="18" charset="0"/>
                <a:ea typeface="Times New Roman" panose="02020603050405020304" pitchFamily="18" charset="0"/>
              </a:rPr>
            </a:br>
            <a:r>
              <a:rPr lang="fr-FR" sz="2000" dirty="0">
                <a:solidFill>
                  <a:srgbClr val="000000"/>
                </a:solidFill>
                <a:effectLst/>
                <a:latin typeface="Book Antiqua" panose="02040602050305030304" pitchFamily="18" charset="0"/>
                <a:ea typeface="Times New Roman" panose="02020603050405020304" pitchFamily="18" charset="0"/>
              </a:rPr>
              <a:t> </a:t>
            </a:r>
            <a:br>
              <a:rPr lang="fr-FR" sz="2000" dirty="0">
                <a:effectLst/>
                <a:latin typeface="Times New Roman" panose="02020603050405020304" pitchFamily="18" charset="0"/>
                <a:ea typeface="Times New Roman" panose="02020603050405020304" pitchFamily="18" charset="0"/>
              </a:rPr>
            </a:br>
            <a:r>
              <a:rPr lang="fr-FR" sz="2000" b="1" i="1" dirty="0">
                <a:solidFill>
                  <a:srgbClr val="FF0000"/>
                </a:solidFill>
                <a:effectLst/>
                <a:latin typeface="Book Antiqua" panose="02040602050305030304" pitchFamily="18" charset="0"/>
                <a:ea typeface="Calibri" panose="020F0502020204030204" pitchFamily="34" charset="0"/>
              </a:rPr>
              <a:t>IV.1 : Le pénis :</a:t>
            </a:r>
            <a:br>
              <a:rPr lang="fr-FR" sz="2000" dirty="0">
                <a:solidFill>
                  <a:srgbClr val="000000"/>
                </a:solidFill>
                <a:effectLst/>
                <a:latin typeface="Times New Roman" panose="02020603050405020304" pitchFamily="18" charset="0"/>
                <a:ea typeface="Calibri" panose="020F0502020204030204" pitchFamily="34" charset="0"/>
              </a:rPr>
            </a:br>
            <a:r>
              <a:rPr lang="fr-FR" sz="2000" dirty="0">
                <a:solidFill>
                  <a:srgbClr val="000000"/>
                </a:solidFill>
                <a:effectLst/>
                <a:latin typeface="Book Antiqua" panose="02040602050305030304" pitchFamily="18" charset="0"/>
                <a:ea typeface="Calibri" panose="020F0502020204030204" pitchFamily="34" charset="0"/>
              </a:rPr>
              <a:t>Le pénis appartient aux systèmes reproducteurs et urinaire masculins.</a:t>
            </a:r>
            <a:br>
              <a:rPr lang="fr-FR" sz="2000" dirty="0">
                <a:solidFill>
                  <a:srgbClr val="000000"/>
                </a:solidFill>
                <a:effectLst/>
                <a:latin typeface="Times New Roman" panose="02020603050405020304" pitchFamily="18" charset="0"/>
                <a:ea typeface="Calibri" panose="020F0502020204030204" pitchFamily="34" charset="0"/>
              </a:rPr>
            </a:br>
            <a:r>
              <a:rPr lang="fr-FR" sz="2000" dirty="0">
                <a:solidFill>
                  <a:srgbClr val="000000"/>
                </a:solidFill>
                <a:effectLst/>
                <a:latin typeface="Book Antiqua" panose="02040602050305030304" pitchFamily="18" charset="0"/>
                <a:ea typeface="Times New Roman" panose="02020603050405020304" pitchFamily="18" charset="0"/>
              </a:rPr>
              <a:t>C’est un organe externe, composé du gland, à l'extrémité, et de la verge.</a:t>
            </a:r>
            <a:br>
              <a:rPr lang="fr-FR" sz="2000" dirty="0">
                <a:solidFill>
                  <a:srgbClr val="000000"/>
                </a:solidFill>
                <a:effectLst/>
                <a:latin typeface="Times New Roman" panose="02020603050405020304" pitchFamily="18" charset="0"/>
                <a:ea typeface="Calibri" panose="020F050202020403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Il a deux fonctions majeures :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Permettre l'évacuation de l'urine provenant de la vessie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Expulser les </a:t>
            </a:r>
            <a:r>
              <a:rPr lang="fr-FR" sz="2000" u="none" strike="noStrike"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hlinkClick r:id="rId2"/>
              </a:rPr>
              <a:t>spermatozoïdes</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dans le </a:t>
            </a:r>
            <a:r>
              <a:rPr lang="fr-FR" sz="2000" u="none" strike="noStrike"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hlinkClick r:id="rId3"/>
              </a:rPr>
              <a:t>vagin</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lors de l'éjaculation au cours de l'acte sexuel.</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121692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008-0A0E-DA1A-BE13-ED913B6F9A9F}"/>
              </a:ext>
            </a:extLst>
          </p:cNvPr>
          <p:cNvSpPr>
            <a:spLocks noGrp="1"/>
          </p:cNvSpPr>
          <p:nvPr>
            <p:ph type="title"/>
          </p:nvPr>
        </p:nvSpPr>
        <p:spPr>
          <a:xfrm>
            <a:off x="838200" y="681037"/>
            <a:ext cx="10515600" cy="1325563"/>
          </a:xfrm>
        </p:spPr>
        <p:txBody>
          <a:bodyPr>
            <a:noAutofit/>
          </a:bodyPr>
          <a:lstStyle/>
          <a:p>
            <a:pPr>
              <a:lnSpc>
                <a:spcPct val="115000"/>
              </a:lnSpc>
            </a:pPr>
            <a:r>
              <a:rPr lang="fr-FR" sz="2000" b="1" i="1" dirty="0">
                <a:solidFill>
                  <a:srgbClr val="FF0000"/>
                </a:solidFill>
                <a:effectLst/>
                <a:latin typeface="Book Antiqua" panose="02040602050305030304" pitchFamily="18" charset="0"/>
                <a:ea typeface="Calibri" panose="020F0502020204030204" pitchFamily="34" charset="0"/>
              </a:rPr>
              <a:t>II. L’APPAREIL GENITAL FEMININ</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Calibri" panose="020F0502020204030204" pitchFamily="34" charset="0"/>
              </a:rPr>
              <a:t> </a:t>
            </a:r>
            <a:br>
              <a:rPr lang="fr-FR" sz="2000" dirty="0">
                <a:solidFill>
                  <a:srgbClr val="000000"/>
                </a:solidFill>
                <a:effectLst/>
                <a:latin typeface="Times New Roman" panose="02020603050405020304" pitchFamily="18" charset="0"/>
                <a:ea typeface="Calibri" panose="020F0502020204030204" pitchFamily="34" charset="0"/>
              </a:rPr>
            </a:br>
            <a:r>
              <a:rPr lang="fr-FR" sz="2000" dirty="0">
                <a:solidFill>
                  <a:srgbClr val="000000"/>
                </a:solidFill>
                <a:effectLst/>
                <a:latin typeface="Book Antiqua" panose="02040602050305030304" pitchFamily="18" charset="0"/>
                <a:ea typeface="Calibri" panose="020F0502020204030204" pitchFamily="34" charset="0"/>
              </a:rPr>
              <a:t>L’appareil génital féminin comprend des organes génitaux internes (deux ovaires, deux trompes de Fallope, l’utérus et le vagin) et externes (la vulve = les grandes lèvres, les petites lèvres et le clitoris).</a:t>
            </a:r>
            <a:br>
              <a:rPr lang="fr-FR" sz="2000" dirty="0">
                <a:solidFill>
                  <a:srgbClr val="000000"/>
                </a:solidFill>
                <a:effectLst/>
                <a:latin typeface="Times New Roman" panose="02020603050405020304" pitchFamily="18" charset="0"/>
                <a:ea typeface="Calibri" panose="020F0502020204030204" pitchFamily="34" charset="0"/>
              </a:rPr>
            </a:br>
            <a:endParaRPr lang="fr-FR" sz="2000" dirty="0"/>
          </a:p>
        </p:txBody>
      </p:sp>
    </p:spTree>
    <p:extLst>
      <p:ext uri="{BB962C8B-B14F-4D97-AF65-F5344CB8AC3E}">
        <p14:creationId xmlns:p14="http://schemas.microsoft.com/office/powerpoint/2010/main" val="162774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68B1DD-B504-C5E3-13B6-CE2C6747299E}"/>
              </a:ext>
            </a:extLst>
          </p:cNvPr>
          <p:cNvPicPr>
            <a:picLocks noGrp="1" noChangeAspect="1"/>
          </p:cNvPicPr>
          <p:nvPr>
            <p:ph idx="1"/>
          </p:nvPr>
        </p:nvPicPr>
        <p:blipFill>
          <a:blip r:embed="rId2"/>
          <a:stretch>
            <a:fillRect/>
          </a:stretch>
        </p:blipFill>
        <p:spPr>
          <a:xfrm>
            <a:off x="514350" y="585788"/>
            <a:ext cx="10529888" cy="5098148"/>
          </a:xfrm>
          <a:prstGeom prst="rect">
            <a:avLst/>
          </a:prstGeom>
        </p:spPr>
      </p:pic>
      <p:sp>
        <p:nvSpPr>
          <p:cNvPr id="6" name="TextBox 5">
            <a:extLst>
              <a:ext uri="{FF2B5EF4-FFF2-40B4-BE49-F238E27FC236}">
                <a16:creationId xmlns:a16="http://schemas.microsoft.com/office/drawing/2014/main" id="{943A77EC-D22C-7B10-B8A3-E3F5EC9135DC}"/>
              </a:ext>
            </a:extLst>
          </p:cNvPr>
          <p:cNvSpPr txBox="1"/>
          <p:nvPr/>
        </p:nvSpPr>
        <p:spPr>
          <a:xfrm>
            <a:off x="3049191" y="5920256"/>
            <a:ext cx="6093618" cy="703911"/>
          </a:xfrm>
          <a:prstGeom prst="rect">
            <a:avLst/>
          </a:prstGeom>
          <a:noFill/>
        </p:spPr>
        <p:txBody>
          <a:bodyPr wrap="square">
            <a:spAutoFit/>
          </a:bodyPr>
          <a:lstStyle/>
          <a:p>
            <a:pPr algn="ctr">
              <a:lnSpc>
                <a:spcPct val="115000"/>
              </a:lnSpc>
            </a:pPr>
            <a:r>
              <a:rPr lang="fr-FR" sz="1800" b="1" i="1" dirty="0">
                <a:solidFill>
                  <a:srgbClr val="FF0000"/>
                </a:solidFill>
                <a:effectLst/>
                <a:latin typeface="Book Antiqua" panose="02040602050305030304" pitchFamily="18" charset="0"/>
                <a:ea typeface="Calibri" panose="020F0502020204030204" pitchFamily="34" charset="0"/>
              </a:rPr>
              <a:t>Coupe frontale de l’appareil génital féminin</a:t>
            </a:r>
            <a:endParaRPr lang="fr-FR" sz="1800" dirty="0">
              <a:solidFill>
                <a:srgbClr val="000000"/>
              </a:solidFill>
              <a:effectLst/>
              <a:latin typeface="Times New Roman" panose="02020603050405020304" pitchFamily="18" charset="0"/>
              <a:ea typeface="Calibri" panose="020F0502020204030204" pitchFamily="34" charset="0"/>
            </a:endParaRPr>
          </a:p>
          <a:p>
            <a:pPr algn="just">
              <a:lnSpc>
                <a:spcPct val="115000"/>
              </a:lnSpc>
            </a:pPr>
            <a:r>
              <a:rPr lang="fr-FR" sz="1800" dirty="0">
                <a:solidFill>
                  <a:srgbClr val="00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85914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B5F463-B0DD-CFAA-80A5-5038EE6F2767}"/>
              </a:ext>
            </a:extLst>
          </p:cNvPr>
          <p:cNvPicPr>
            <a:picLocks noGrp="1" noChangeAspect="1"/>
          </p:cNvPicPr>
          <p:nvPr>
            <p:ph idx="1"/>
          </p:nvPr>
        </p:nvPicPr>
        <p:blipFill>
          <a:blip r:embed="rId2"/>
          <a:stretch>
            <a:fillRect/>
          </a:stretch>
        </p:blipFill>
        <p:spPr>
          <a:xfrm>
            <a:off x="1957389" y="528637"/>
            <a:ext cx="7297174" cy="5614988"/>
          </a:xfrm>
          <a:prstGeom prst="rect">
            <a:avLst/>
          </a:prstGeom>
        </p:spPr>
      </p:pic>
      <p:sp>
        <p:nvSpPr>
          <p:cNvPr id="6" name="TextBox 5">
            <a:extLst>
              <a:ext uri="{FF2B5EF4-FFF2-40B4-BE49-F238E27FC236}">
                <a16:creationId xmlns:a16="http://schemas.microsoft.com/office/drawing/2014/main" id="{3C3BC118-1A1D-F6F2-CCCD-12A96358E186}"/>
              </a:ext>
            </a:extLst>
          </p:cNvPr>
          <p:cNvSpPr txBox="1"/>
          <p:nvPr/>
        </p:nvSpPr>
        <p:spPr>
          <a:xfrm>
            <a:off x="2832497" y="6143625"/>
            <a:ext cx="6093618" cy="393569"/>
          </a:xfrm>
          <a:prstGeom prst="rect">
            <a:avLst/>
          </a:prstGeom>
          <a:noFill/>
        </p:spPr>
        <p:txBody>
          <a:bodyPr wrap="square">
            <a:spAutoFit/>
          </a:bodyPr>
          <a:lstStyle/>
          <a:p>
            <a:pPr algn="ctr">
              <a:lnSpc>
                <a:spcPct val="115000"/>
              </a:lnSpc>
            </a:pPr>
            <a:r>
              <a:rPr lang="fr-FR" sz="1800" b="1" i="1" dirty="0">
                <a:solidFill>
                  <a:srgbClr val="FF0000"/>
                </a:solidFill>
                <a:effectLst/>
                <a:latin typeface="Book Antiqua" panose="02040602050305030304" pitchFamily="18" charset="0"/>
                <a:ea typeface="Calibri" panose="020F0502020204030204" pitchFamily="34" charset="0"/>
              </a:rPr>
              <a:t>Coupe sagittale de l’appareil génital féminin</a:t>
            </a:r>
            <a:endParaRPr lang="fr-FR"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0805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E169DE-E0D6-9ADD-A358-5C115B023C31}"/>
              </a:ext>
            </a:extLst>
          </p:cNvPr>
          <p:cNvPicPr>
            <a:picLocks noGrp="1" noChangeAspect="1"/>
          </p:cNvPicPr>
          <p:nvPr>
            <p:ph idx="1"/>
          </p:nvPr>
        </p:nvPicPr>
        <p:blipFill>
          <a:blip r:embed="rId2"/>
          <a:stretch>
            <a:fillRect/>
          </a:stretch>
        </p:blipFill>
        <p:spPr>
          <a:xfrm>
            <a:off x="1814513" y="1328739"/>
            <a:ext cx="7515225" cy="4385680"/>
          </a:xfrm>
          <a:prstGeom prst="rect">
            <a:avLst/>
          </a:prstGeom>
        </p:spPr>
      </p:pic>
      <p:sp>
        <p:nvSpPr>
          <p:cNvPr id="6" name="TextBox 5">
            <a:extLst>
              <a:ext uri="{FF2B5EF4-FFF2-40B4-BE49-F238E27FC236}">
                <a16:creationId xmlns:a16="http://schemas.microsoft.com/office/drawing/2014/main" id="{71656C7B-4405-341C-0D3E-EB74AD25F545}"/>
              </a:ext>
            </a:extLst>
          </p:cNvPr>
          <p:cNvSpPr txBox="1"/>
          <p:nvPr/>
        </p:nvSpPr>
        <p:spPr>
          <a:xfrm>
            <a:off x="3236120" y="5714419"/>
            <a:ext cx="6093618" cy="393569"/>
          </a:xfrm>
          <a:prstGeom prst="rect">
            <a:avLst/>
          </a:prstGeom>
          <a:noFill/>
        </p:spPr>
        <p:txBody>
          <a:bodyPr wrap="square">
            <a:spAutoFit/>
          </a:bodyPr>
          <a:lstStyle/>
          <a:p>
            <a:pPr algn="ctr">
              <a:lnSpc>
                <a:spcPct val="115000"/>
              </a:lnSpc>
            </a:pPr>
            <a:r>
              <a:rPr lang="fr-FR" sz="1800" b="1" i="1" dirty="0">
                <a:solidFill>
                  <a:srgbClr val="FF0000"/>
                </a:solidFill>
                <a:effectLst/>
                <a:latin typeface="Book Antiqua" panose="02040602050305030304" pitchFamily="18" charset="0"/>
                <a:ea typeface="CIDFont+F7"/>
                <a:cs typeface="CIDFont+F7"/>
              </a:rPr>
              <a:t>Structure histologique de l’ovaire (coupe transversale)</a:t>
            </a:r>
            <a:endParaRPr lang="fr-FR"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6223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3949-FBAC-7E96-3F68-058C66CAAF87}"/>
              </a:ext>
            </a:extLst>
          </p:cNvPr>
          <p:cNvSpPr>
            <a:spLocks noGrp="1"/>
          </p:cNvSpPr>
          <p:nvPr>
            <p:ph type="title"/>
          </p:nvPr>
        </p:nvSpPr>
        <p:spPr>
          <a:xfrm>
            <a:off x="938213" y="965200"/>
            <a:ext cx="10515600" cy="1325563"/>
          </a:xfrm>
        </p:spPr>
        <p:txBody>
          <a:bodyPr>
            <a:noAutofit/>
          </a:bodyPr>
          <a:lstStyle/>
          <a:p>
            <a:pPr marL="342900" lvl="0" indent="-342900" rtl="0">
              <a:lnSpc>
                <a:spcPct val="115000"/>
              </a:lnSpc>
              <a:spcAft>
                <a:spcPts val="200"/>
              </a:spcAft>
              <a:buFont typeface="Wingdings" panose="05000000000000000000" pitchFamily="2" charset="2"/>
              <a:buChar char=""/>
            </a:pPr>
            <a:r>
              <a:rPr lang="fr-FR" sz="2000" b="1" i="1" dirty="0">
                <a:solidFill>
                  <a:srgbClr val="FF0000"/>
                </a:solidFill>
                <a:effectLst/>
                <a:latin typeface="Book Antiqua" panose="02040602050305030304" pitchFamily="18" charset="0"/>
                <a:ea typeface="Calibri" panose="020F0502020204030204" pitchFamily="34" charset="0"/>
              </a:rPr>
              <a:t>Les organes génitaux internes :</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Calibri" panose="020F0502020204030204" pitchFamily="34" charset="0"/>
              </a:rPr>
              <a:t> </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I.1. Le vagin</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FR" sz="2000"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Est un organe en forme de tube, de 10 à 15 cm de long, très extensible, dans lequel sont déposés les spermatozoïdes au cours du rapport sexuel. Il est également la voie naturelle de passage du fœtus lors de l’accouchement.</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I.2. L’utérus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Est un organe musculaire lisse d’environ 7 cm, de forme triangulaire, dans lequel se développe l’embryon puis le fœtus. Il est creusé d’une mince cavité : la cavité utérine.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I.3. Le col utérin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Assure la communication entre la cavité utérine et le vagin, il comprend deux parties:</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L’exocol :</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partie inférieure du col au contact du vagin.</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L’endocol :</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partie supérieure du col au contact de l’utérus.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La glaire cervicale :</a:t>
            </a:r>
            <a:br>
              <a:rPr lang="fr-FR" sz="2000" dirty="0">
                <a:effectLst/>
                <a:latin typeface="Calibri" panose="020F0502020204030204" pitchFamily="34" charset="0"/>
                <a:ea typeface="Calibri" panose="020F0502020204030204" pitchFamily="34" charset="0"/>
                <a:cs typeface="Arial" panose="020B0604020202020204" pitchFamily="34" charset="0"/>
              </a:rPr>
            </a:b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Humidifie la muqueuse vaginale. Elle est légèrement alcaline (contrairement au milieu vaginal qui est acide) et forme un bouchon visqueux obturant le col utérin (sauf au moment de l’ovulation où elle devient liquide, « filante », et perd sa fonction d’obturation afin de laisser passer les spermatozoïdes).</a:t>
            </a:r>
            <a:br>
              <a:rPr lang="fr-FR" sz="2000" dirty="0">
                <a:effectLst/>
                <a:latin typeface="Calibri" panose="020F0502020204030204" pitchFamily="34" charset="0"/>
                <a:ea typeface="Calibri" panose="020F0502020204030204" pitchFamily="34" charset="0"/>
                <a:cs typeface="Arial" panose="020B0604020202020204" pitchFamily="34" charset="0"/>
              </a:rPr>
            </a:br>
            <a:endParaRPr lang="fr-FR" sz="2000" dirty="0"/>
          </a:p>
        </p:txBody>
      </p:sp>
    </p:spTree>
    <p:extLst>
      <p:ext uri="{BB962C8B-B14F-4D97-AF65-F5344CB8AC3E}">
        <p14:creationId xmlns:p14="http://schemas.microsoft.com/office/powerpoint/2010/main" val="345701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6756-AD5C-5870-7814-0A50DE741457}"/>
              </a:ext>
            </a:extLst>
          </p:cNvPr>
          <p:cNvSpPr>
            <a:spLocks noGrp="1"/>
          </p:cNvSpPr>
          <p:nvPr>
            <p:ph type="title"/>
          </p:nvPr>
        </p:nvSpPr>
        <p:spPr>
          <a:xfrm>
            <a:off x="838200" y="1493838"/>
            <a:ext cx="10515600" cy="1325563"/>
          </a:xfrm>
        </p:spPr>
        <p:txBody>
          <a:bodyPr>
            <a:normAutofit fontScale="90000"/>
          </a:bodyPr>
          <a:lstStyle/>
          <a:p>
            <a:pPr>
              <a:lnSpc>
                <a:spcPct val="115000"/>
              </a:lnSpc>
              <a:spcAft>
                <a:spcPts val="1000"/>
              </a:spcAft>
            </a:pPr>
            <a:r>
              <a:rPr lang="fr-FR" sz="18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I</a:t>
            </a:r>
            <a:r>
              <a:rPr lang="fr-FR" sz="22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.4 : Les ovaires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Les ovaires ou gonades féminines sont 2 glandes paires, et symétriques</a:t>
            </a:r>
            <a:r>
              <a:rPr lang="fr-FR" sz="2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attachés à l’utérus par un ligament.</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effectLst/>
                <a:latin typeface="Book Antiqua" panose="02040602050305030304" pitchFamily="18" charset="0"/>
                <a:ea typeface="CIDFont+F7"/>
                <a:cs typeface="CIDFont+F7"/>
              </a:rPr>
              <a:t>comprend deux zones : la corticale et la médullaire.</a:t>
            </a:r>
            <a:br>
              <a:rPr lang="fr-FR" sz="2200" dirty="0">
                <a:effectLst/>
                <a:latin typeface="Calibri" panose="020F0502020204030204" pitchFamily="34" charset="0"/>
                <a:ea typeface="Calibri" panose="020F0502020204030204" pitchFamily="34" charset="0"/>
                <a:cs typeface="Arial" panose="020B0604020202020204" pitchFamily="34" charset="0"/>
              </a:rPr>
            </a:br>
            <a:endParaRPr lang="fr-FR" sz="2200" dirty="0"/>
          </a:p>
        </p:txBody>
      </p:sp>
      <p:sp>
        <p:nvSpPr>
          <p:cNvPr id="5" name="TextBox 4">
            <a:extLst>
              <a:ext uri="{FF2B5EF4-FFF2-40B4-BE49-F238E27FC236}">
                <a16:creationId xmlns:a16="http://schemas.microsoft.com/office/drawing/2014/main" id="{A8998422-59A5-589B-80F0-7AE1EE43C9AF}"/>
              </a:ext>
            </a:extLst>
          </p:cNvPr>
          <p:cNvSpPr txBox="1"/>
          <p:nvPr/>
        </p:nvSpPr>
        <p:spPr>
          <a:xfrm>
            <a:off x="1860948" y="3311549"/>
            <a:ext cx="6093618" cy="2192267"/>
          </a:xfrm>
          <a:prstGeom prst="rect">
            <a:avLst/>
          </a:prstGeom>
          <a:noFill/>
        </p:spPr>
        <p:txBody>
          <a:bodyPr wrap="square">
            <a:spAutoFit/>
          </a:bodyPr>
          <a:lstStyle/>
          <a:p>
            <a:pPr algn="just">
              <a:lnSpc>
                <a:spcPct val="115000"/>
              </a:lnSpc>
              <a:spcAft>
                <a:spcPts val="1000"/>
              </a:spcAft>
            </a:pPr>
            <a:r>
              <a:rPr lang="fr-FR" sz="1800" dirty="0">
                <a:effectLst/>
                <a:latin typeface="Book Antiqua" panose="02040602050305030304" pitchFamily="18" charset="0"/>
                <a:ea typeface="CIDFont+F7"/>
                <a:cs typeface="CIDFont+F7"/>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fr-FR" sz="2000" b="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Fonction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fr-FR" sz="20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Ils assurent une double fonction :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Clr>
                <a:srgbClr val="FF0000"/>
              </a:buClr>
              <a:buFont typeface="+mj-lt"/>
              <a:buAutoNum type="alphaUcPeriod"/>
            </a:pPr>
            <a:r>
              <a:rPr lang="fr-FR" sz="20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Endocrine :</a:t>
            </a:r>
            <a:r>
              <a:rPr lang="fr-FR" sz="20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production d’hormones sexuelles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Clr>
                <a:srgbClr val="FF0000"/>
              </a:buClr>
              <a:buFont typeface="+mj-lt"/>
              <a:buAutoNum type="alphaUcPeriod"/>
            </a:pPr>
            <a:r>
              <a:rPr lang="fr-FR" sz="20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Exocrine :</a:t>
            </a:r>
            <a:r>
              <a:rPr lang="fr-FR" sz="20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production des ovules</a:t>
            </a:r>
            <a:r>
              <a:rPr lang="fr-FR"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25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0D4F-35AD-015F-941F-54B8AA5EFC88}"/>
              </a:ext>
            </a:extLst>
          </p:cNvPr>
          <p:cNvSpPr>
            <a:spLocks noGrp="1"/>
          </p:cNvSpPr>
          <p:nvPr>
            <p:ph type="title"/>
          </p:nvPr>
        </p:nvSpPr>
        <p:spPr>
          <a:xfrm>
            <a:off x="695325" y="3994150"/>
            <a:ext cx="10515600" cy="1325563"/>
          </a:xfrm>
        </p:spPr>
        <p:txBody>
          <a:bodyPr>
            <a:normAutofit fontScale="90000"/>
          </a:bodyPr>
          <a:lstStyle/>
          <a:p>
            <a:pPr>
              <a:lnSpc>
                <a:spcPct val="115000"/>
              </a:lnSpc>
              <a:spcAft>
                <a:spcPts val="1000"/>
              </a:spcAft>
            </a:pPr>
            <a:r>
              <a:rPr lang="fr-FR" sz="2200" b="1" i="1"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I.5 : Les trompes utérines</a:t>
            </a:r>
            <a:r>
              <a:rPr lang="fr-FR" sz="2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 (ou trompes de Fallope)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Se situent de chaque côté de l'utérus. Elles ressemblent à deux cornes de bélier terminées par un pavillon.</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2200" dirty="0">
                <a:solidFill>
                  <a:srgbClr val="000000"/>
                </a:solidFill>
                <a:effectLst/>
                <a:latin typeface="Book Antiqua" panose="02040602050305030304" pitchFamily="18" charset="0"/>
                <a:ea typeface="Times New Roman" panose="02020603050405020304" pitchFamily="18" charset="0"/>
              </a:rPr>
              <a:t>    À l'extérieur se trouvent des muscles qui permettent de diriger les pavillons vers l'ovaire lors de la fécondation (pour récupérer l'ovule).</a:t>
            </a:r>
            <a:br>
              <a:rPr lang="fr-FR" sz="2200" dirty="0">
                <a:effectLst/>
                <a:latin typeface="Times New Roman" panose="02020603050405020304" pitchFamily="18" charset="0"/>
                <a:ea typeface="Times New Roman" panose="02020603050405020304" pitchFamily="18" charset="0"/>
              </a:rPr>
            </a:b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Situées entre les </a:t>
            </a:r>
            <a:r>
              <a:rPr lang="fr-FR" sz="2200" u="none" strike="noStrike" dirty="0">
                <a:solidFill>
                  <a:srgbClr val="000000"/>
                </a:solidFill>
                <a:effectLst/>
                <a:latin typeface="Book Antiqua" panose="02040602050305030304" pitchFamily="18" charset="0"/>
                <a:ea typeface="Calibri" panose="020F0502020204030204" pitchFamily="34" charset="0"/>
                <a:cs typeface="Arial" panose="020B0604020202020204" pitchFamily="34" charset="0"/>
                <a:hlinkClick r:id="rId2"/>
              </a:rPr>
              <a:t>ovaires</a:t>
            </a: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et l'</a:t>
            </a:r>
            <a:r>
              <a:rPr lang="fr-FR" sz="2200" u="none" strike="noStrike" dirty="0">
                <a:solidFill>
                  <a:srgbClr val="000000"/>
                </a:solidFill>
                <a:effectLst/>
                <a:latin typeface="Book Antiqua" panose="02040602050305030304" pitchFamily="18" charset="0"/>
                <a:ea typeface="Calibri" panose="020F0502020204030204" pitchFamily="34" charset="0"/>
                <a:cs typeface="Arial" panose="020B0604020202020204" pitchFamily="34" charset="0"/>
                <a:hlinkClick r:id="rId3"/>
              </a:rPr>
              <a:t>utérus</a:t>
            </a: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le rôle des trompes de Fallope est de porter jusqu'à l'utérus les </a:t>
            </a:r>
            <a:r>
              <a:rPr lang="fr-FR" sz="2200" u="none" strike="noStrike" dirty="0">
                <a:solidFill>
                  <a:srgbClr val="000000"/>
                </a:solidFill>
                <a:effectLst/>
                <a:latin typeface="Book Antiqua" panose="02040602050305030304" pitchFamily="18" charset="0"/>
                <a:ea typeface="Calibri" panose="020F0502020204030204" pitchFamily="34" charset="0"/>
                <a:cs typeface="Arial" panose="020B0604020202020204" pitchFamily="34" charset="0"/>
                <a:hlinkClick r:id="rId4"/>
              </a:rPr>
              <a:t>ovules</a:t>
            </a: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fabriqués chaque mois par les ovaires. </a:t>
            </a:r>
            <a:br>
              <a:rPr lang="fr-FR" sz="2200" dirty="0">
                <a:effectLst/>
                <a:latin typeface="Calibri" panose="020F0502020204030204" pitchFamily="34" charset="0"/>
                <a:ea typeface="Calibri" panose="020F0502020204030204" pitchFamily="34" charset="0"/>
                <a:cs typeface="Arial" panose="020B0604020202020204" pitchFamily="34" charset="0"/>
              </a:rPr>
            </a:br>
            <a:r>
              <a:rPr lang="fr-FR" sz="1800" dirty="0">
                <a:solidFill>
                  <a:srgbClr val="000000"/>
                </a:solidFill>
                <a:effectLst/>
                <a:latin typeface="Times New Roman" panose="0202060305040502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spTree>
    <p:extLst>
      <p:ext uri="{BB962C8B-B14F-4D97-AF65-F5344CB8AC3E}">
        <p14:creationId xmlns:p14="http://schemas.microsoft.com/office/powerpoint/2010/main" val="309323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D114-1B4C-4C9E-BD77-509FC25C9C55}"/>
              </a:ext>
            </a:extLst>
          </p:cNvPr>
          <p:cNvSpPr>
            <a:spLocks noGrp="1"/>
          </p:cNvSpPr>
          <p:nvPr>
            <p:ph type="title"/>
          </p:nvPr>
        </p:nvSpPr>
        <p:spPr>
          <a:xfrm>
            <a:off x="838200" y="2522538"/>
            <a:ext cx="10515600" cy="1325563"/>
          </a:xfrm>
        </p:spPr>
        <p:txBody>
          <a:bodyPr>
            <a:normAutofit fontScale="90000"/>
          </a:bodyPr>
          <a:lstStyle/>
          <a:p>
            <a:r>
              <a:rPr lang="fr-FR" sz="2200" b="1" i="1" dirty="0">
                <a:solidFill>
                  <a:srgbClr val="FF0000"/>
                </a:solidFill>
                <a:effectLst/>
                <a:latin typeface="Book Antiqua" panose="02040602050305030304" pitchFamily="18" charset="0"/>
                <a:ea typeface="Calibri" panose="020F0502020204030204" pitchFamily="34" charset="0"/>
              </a:rPr>
              <a:t>II. Les organes génitaux externes : </a:t>
            </a:r>
            <a:br>
              <a:rPr lang="fr-FR" sz="2200" dirty="0">
                <a:solidFill>
                  <a:srgbClr val="000000"/>
                </a:solidFill>
                <a:effectLst/>
                <a:latin typeface="Times New Roman" panose="02020603050405020304" pitchFamily="18" charset="0"/>
                <a:ea typeface="Calibri" panose="020F0502020204030204" pitchFamily="34" charset="0"/>
              </a:rPr>
            </a:br>
            <a:r>
              <a:rPr lang="fr-FR" sz="2200" b="1" dirty="0">
                <a:solidFill>
                  <a:srgbClr val="FF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dirty="0">
                <a:solidFill>
                  <a:srgbClr val="FF0000"/>
                </a:solidFill>
                <a:effectLst/>
                <a:latin typeface="Book Antiqua" panose="02040602050305030304" pitchFamily="18" charset="0"/>
                <a:ea typeface="Calibri" panose="020F0502020204030204" pitchFamily="34" charset="0"/>
              </a:rPr>
              <a:t>La vulve :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C'est l'ensemble des organes externes. On distingue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II.1 : Le clitoris :</a:t>
            </a:r>
            <a:r>
              <a:rPr lang="fr-FR" sz="2200" dirty="0">
                <a:solidFill>
                  <a:srgbClr val="262B2F"/>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262B2F"/>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Le Clitoris fait partie des organes sexuels féminins situé en haut des petites lèvres. </a:t>
            </a:r>
            <a:br>
              <a:rPr lang="fr-FR" sz="22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br>
            <a:r>
              <a:rPr lang="fr-FR" sz="2200" b="1" i="1" spc="1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II.2 : Les grandes lèvres :</a:t>
            </a:r>
            <a:r>
              <a:rPr lang="fr-FR" sz="2200" spc="1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spc="1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spc="1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Sont des replis de tissus relativement grands, qui enferment et protègent les autres organes génitaux externes</a:t>
            </a:r>
            <a:r>
              <a:rPr lang="fr-FR" sz="2200" spc="1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br>
              <a:rPr lang="fr-FR" sz="2200" spc="10">
                <a:solidFill>
                  <a:srgbClr val="000000"/>
                </a:solidFill>
                <a:effectLst/>
                <a:latin typeface="Book Antiqua" panose="02040602050305030304" pitchFamily="18" charset="0"/>
                <a:ea typeface="Calibri" panose="020F0502020204030204" pitchFamily="34" charset="0"/>
                <a:cs typeface="Arial" panose="020B0604020202020204" pitchFamily="34" charset="0"/>
              </a:rPr>
            </a:br>
            <a:r>
              <a:rPr lang="fr-FR" sz="2200">
                <a:solidFill>
                  <a:srgbClr val="555555"/>
                </a:solidFill>
                <a:effectLst/>
                <a:latin typeface="Book Antiqua" panose="02040602050305030304" pitchFamily="18" charset="0"/>
                <a:ea typeface="Calibri" panose="020F0502020204030204" pitchFamily="34" charset="0"/>
                <a:cs typeface="Arial" panose="020B060402020202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spc="1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II.3 : Les petites lèvres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spc="1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spc="1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Sont de taille très variable, de très petites jusqu’à une largeur maximale de 5 centimètres. Elles se trouvent à l’intérieur des grandes lèvres et entourent l’ouverture du vagin.</a:t>
            </a:r>
            <a:br>
              <a:rPr lang="fr-FR" sz="4400" dirty="0">
                <a:solidFill>
                  <a:srgbClr val="000000"/>
                </a:solidFill>
                <a:effectLst/>
                <a:latin typeface="Times New Roman" panose="02020603050405020304" pitchFamily="18" charset="0"/>
                <a:ea typeface="Calibri" panose="020F0502020204030204" pitchFamily="34" charset="0"/>
              </a:rPr>
            </a:br>
            <a:endParaRPr lang="fr-FR" dirty="0"/>
          </a:p>
        </p:txBody>
      </p:sp>
    </p:spTree>
    <p:extLst>
      <p:ext uri="{BB962C8B-B14F-4D97-AF65-F5344CB8AC3E}">
        <p14:creationId xmlns:p14="http://schemas.microsoft.com/office/powerpoint/2010/main" val="32192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83F6-C5D7-3030-5052-BA9AA0857A5B}"/>
              </a:ext>
            </a:extLst>
          </p:cNvPr>
          <p:cNvSpPr>
            <a:spLocks noGrp="1"/>
          </p:cNvSpPr>
          <p:nvPr>
            <p:ph type="title"/>
          </p:nvPr>
        </p:nvSpPr>
        <p:spPr/>
        <p:txBody>
          <a:bodyPr/>
          <a:lstStyle/>
          <a:p>
            <a:pPr algn="ctr"/>
            <a:r>
              <a:rPr lang="fr-FR" sz="1800" b="1" i="1" dirty="0">
                <a:solidFill>
                  <a:srgbClr val="FF0000"/>
                </a:solidFill>
                <a:effectLst/>
                <a:latin typeface="Book Antiqua" panose="02040602050305030304" pitchFamily="18" charset="0"/>
                <a:ea typeface="Calibri" panose="020F0502020204030204" pitchFamily="34" charset="0"/>
              </a:rPr>
              <a:t>I. L’APPAREIL GENITAL MASCULIN :</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sp>
        <p:nvSpPr>
          <p:cNvPr id="3" name="Content Placeholder 2">
            <a:extLst>
              <a:ext uri="{FF2B5EF4-FFF2-40B4-BE49-F238E27FC236}">
                <a16:creationId xmlns:a16="http://schemas.microsoft.com/office/drawing/2014/main" id="{27E850FE-29A7-29ED-6FAB-98D368E66445}"/>
              </a:ext>
            </a:extLst>
          </p:cNvPr>
          <p:cNvSpPr>
            <a:spLocks noGrp="1"/>
          </p:cNvSpPr>
          <p:nvPr>
            <p:ph idx="1"/>
          </p:nvPr>
        </p:nvSpPr>
        <p:spPr/>
        <p:txBody>
          <a:bodyPr/>
          <a:lstStyle/>
          <a:p>
            <a:pPr>
              <a:lnSpc>
                <a:spcPct val="115000"/>
              </a:lnSpc>
            </a:pPr>
            <a:r>
              <a:rPr lang="fr-FR" sz="2000" b="1" dirty="0">
                <a:solidFill>
                  <a:srgbClr val="000000"/>
                </a:solidFill>
                <a:effectLst/>
                <a:latin typeface="Book Antiqua" panose="02040602050305030304" pitchFamily="18" charset="0"/>
                <a:ea typeface="Calibri" panose="020F0502020204030204" pitchFamily="34" charset="0"/>
              </a:rPr>
              <a:t>L'appareil génital masculin est l'organe de la reproduction : il assure la production des gamètes mâles ou spermatozoïdes, leur transport, leur nutrition, leur stockage dans les voies génitales masculines ainsi que leur expulsion</a:t>
            </a:r>
            <a:r>
              <a:rPr lang="fr-FR" sz="2000" b="1" i="1" dirty="0">
                <a:solidFill>
                  <a:srgbClr val="008000"/>
                </a:solidFill>
                <a:effectLst/>
                <a:latin typeface="Book Antiqua" panose="02040602050305030304" pitchFamily="18" charset="0"/>
                <a:ea typeface="Calibri" panose="020F0502020204030204" pitchFamily="34" charset="0"/>
              </a:rPr>
              <a:t> </a:t>
            </a:r>
            <a:r>
              <a:rPr lang="fr-FR" sz="2000" b="1" dirty="0">
                <a:solidFill>
                  <a:srgbClr val="000000"/>
                </a:solidFill>
                <a:effectLst/>
                <a:latin typeface="Book Antiqua" panose="02040602050305030304" pitchFamily="18" charset="0"/>
                <a:ea typeface="Calibri" panose="020F0502020204030204" pitchFamily="34" charset="0"/>
              </a:rPr>
              <a:t>dans les voies génitales féminines lors de la copulation.</a:t>
            </a:r>
            <a:endParaRPr lang="fr-FR" sz="2000" dirty="0">
              <a:solidFill>
                <a:srgbClr val="000000"/>
              </a:solidFill>
              <a:effectLst/>
              <a:latin typeface="Times New Roman" panose="02020603050405020304" pitchFamily="18" charset="0"/>
              <a:ea typeface="Calibri" panose="020F0502020204030204" pitchFamily="34" charset="0"/>
            </a:endParaRPr>
          </a:p>
          <a:p>
            <a:pPr>
              <a:lnSpc>
                <a:spcPct val="115000"/>
              </a:lnSpc>
            </a:pPr>
            <a:r>
              <a:rPr lang="fr-FR" sz="2000" b="1" dirty="0">
                <a:solidFill>
                  <a:srgbClr val="000000"/>
                </a:solidFill>
                <a:effectLst/>
                <a:latin typeface="Book Antiqua" panose="02040602050305030304" pitchFamily="18" charset="0"/>
                <a:ea typeface="Times New Roman" panose="02020603050405020304" pitchFamily="18" charset="0"/>
              </a:rPr>
              <a:t>L'appareil génital masculin </a:t>
            </a:r>
            <a:r>
              <a:rPr lang="fr-FR" sz="2000" dirty="0">
                <a:solidFill>
                  <a:srgbClr val="000000"/>
                </a:solidFill>
                <a:effectLst/>
                <a:latin typeface="Book Antiqua" panose="02040602050305030304" pitchFamily="18" charset="0"/>
                <a:ea typeface="Times New Roman" panose="02020603050405020304" pitchFamily="18" charset="0"/>
              </a:rPr>
              <a:t>comprend :</a:t>
            </a:r>
            <a:endParaRPr lang="fr-FR" sz="2000" dirty="0">
              <a:effectLst/>
              <a:latin typeface="Times New Roman" panose="02020603050405020304" pitchFamily="18" charset="0"/>
              <a:ea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48504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EC4043-04AA-7316-1A0A-D4BA7EFC4E7B}"/>
              </a:ext>
            </a:extLst>
          </p:cNvPr>
          <p:cNvPicPr>
            <a:picLocks noGrp="1" noChangeAspect="1"/>
          </p:cNvPicPr>
          <p:nvPr>
            <p:ph idx="1"/>
          </p:nvPr>
        </p:nvPicPr>
        <p:blipFill>
          <a:blip r:embed="rId2"/>
          <a:stretch>
            <a:fillRect/>
          </a:stretch>
        </p:blipFill>
        <p:spPr>
          <a:xfrm>
            <a:off x="1538287" y="500062"/>
            <a:ext cx="9115425" cy="5416436"/>
          </a:xfrm>
          <a:prstGeom prst="rect">
            <a:avLst/>
          </a:prstGeom>
        </p:spPr>
      </p:pic>
    </p:spTree>
    <p:extLst>
      <p:ext uri="{BB962C8B-B14F-4D97-AF65-F5344CB8AC3E}">
        <p14:creationId xmlns:p14="http://schemas.microsoft.com/office/powerpoint/2010/main" val="111467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EF2F-4EFB-2C8C-724A-7009772D7250}"/>
              </a:ext>
            </a:extLst>
          </p:cNvPr>
          <p:cNvSpPr>
            <a:spLocks noGrp="1"/>
          </p:cNvSpPr>
          <p:nvPr>
            <p:ph type="title"/>
          </p:nvPr>
        </p:nvSpPr>
        <p:spPr>
          <a:xfrm>
            <a:off x="838200" y="681037"/>
            <a:ext cx="10515600" cy="1325563"/>
          </a:xfrm>
        </p:spPr>
        <p:txBody>
          <a:bodyPr>
            <a:noAutofit/>
          </a:bodyPr>
          <a:lstStyle/>
          <a:p>
            <a:pPr>
              <a:lnSpc>
                <a:spcPct val="115000"/>
              </a:lnSpc>
            </a:pPr>
            <a:r>
              <a:rPr lang="fr-FR" sz="2000" b="1" i="1" dirty="0">
                <a:solidFill>
                  <a:srgbClr val="FF0000"/>
                </a:solidFill>
                <a:effectLst/>
                <a:latin typeface="Book Antiqua" panose="02040602050305030304" pitchFamily="18" charset="0"/>
                <a:ea typeface="Calibri" panose="020F0502020204030204" pitchFamily="34" charset="0"/>
              </a:rPr>
              <a:t>I. Les testicules :</a:t>
            </a:r>
            <a:br>
              <a:rPr lang="fr-FR" sz="2000" dirty="0">
                <a:solidFill>
                  <a:srgbClr val="000000"/>
                </a:solidFill>
                <a:effectLst/>
                <a:latin typeface="Times New Roman" panose="02020603050405020304" pitchFamily="18" charset="0"/>
                <a:ea typeface="Calibri" panose="020F0502020204030204" pitchFamily="34" charset="0"/>
              </a:rPr>
            </a:br>
            <a:r>
              <a:rPr lang="fr-FR" sz="2000" b="1" i="1" dirty="0">
                <a:solidFill>
                  <a:srgbClr val="FF0000"/>
                </a:solidFill>
                <a:effectLst/>
                <a:latin typeface="Book Antiqua" panose="02040602050305030304" pitchFamily="18" charset="0"/>
                <a:ea typeface="Calibri" panose="020F0502020204030204" pitchFamily="34" charset="0"/>
              </a:rPr>
              <a:t> </a:t>
            </a:r>
            <a:br>
              <a:rPr lang="fr-FR" sz="2000" dirty="0">
                <a:solidFill>
                  <a:srgbClr val="000000"/>
                </a:solidFill>
                <a:effectLst/>
                <a:latin typeface="Times New Roman" panose="02020603050405020304" pitchFamily="18" charset="0"/>
                <a:ea typeface="Calibri" panose="020F0502020204030204" pitchFamily="34" charset="0"/>
              </a:rPr>
            </a:br>
            <a:r>
              <a:rPr lang="fr-FR" sz="2000" dirty="0">
                <a:solidFill>
                  <a:srgbClr val="000000"/>
                </a:solidFill>
                <a:effectLst/>
                <a:latin typeface="Book Antiqua" panose="02040602050305030304" pitchFamily="18" charset="0"/>
                <a:ea typeface="Calibri" panose="020F0502020204030204" pitchFamily="34" charset="0"/>
              </a:rPr>
              <a:t>Ce sont 2 glandes génitales principales et mixtes (endocrine et exocrine) qui assurent la production des spermatozoïdes, la sécrétion hormonale : la testostérone, responsable des caractères sexuels secondaires masculins. </a:t>
            </a:r>
            <a:endParaRPr lang="fr-FR" sz="2000" dirty="0"/>
          </a:p>
        </p:txBody>
      </p:sp>
      <p:sp>
        <p:nvSpPr>
          <p:cNvPr id="3" name="Content Placeholder 2">
            <a:extLst>
              <a:ext uri="{FF2B5EF4-FFF2-40B4-BE49-F238E27FC236}">
                <a16:creationId xmlns:a16="http://schemas.microsoft.com/office/drawing/2014/main" id="{1CE0186C-3798-8CAF-3119-22003330DA68}"/>
              </a:ext>
            </a:extLst>
          </p:cNvPr>
          <p:cNvSpPr>
            <a:spLocks noGrp="1"/>
          </p:cNvSpPr>
          <p:nvPr>
            <p:ph idx="1"/>
          </p:nvPr>
        </p:nvSpPr>
        <p:spPr>
          <a:xfrm>
            <a:off x="838200" y="2325687"/>
            <a:ext cx="10515600" cy="4746625"/>
          </a:xfrm>
        </p:spPr>
        <p:txBody>
          <a:bodyPr>
            <a:noAutofit/>
          </a:bodyPr>
          <a:lstStyle/>
          <a:p>
            <a:pPr algn="just">
              <a:lnSpc>
                <a:spcPct val="115000"/>
              </a:lnSpc>
            </a:pPr>
            <a:r>
              <a:rPr lang="fr-FR" sz="2000" b="1" i="1" dirty="0">
                <a:solidFill>
                  <a:srgbClr val="FF0000"/>
                </a:solidFill>
                <a:effectLst/>
                <a:latin typeface="Book Antiqua" panose="02040602050305030304" pitchFamily="18" charset="0"/>
                <a:ea typeface="Calibri" panose="020F0502020204030204" pitchFamily="34" charset="0"/>
              </a:rPr>
              <a:t>I.1 : Anatomie microscopique :</a:t>
            </a:r>
            <a:endParaRPr lang="fr-FR" sz="2000" dirty="0">
              <a:solidFill>
                <a:srgbClr val="000000"/>
              </a:solidFill>
              <a:effectLst/>
              <a:latin typeface="Times New Roman" panose="02020603050405020304" pitchFamily="18" charset="0"/>
              <a:ea typeface="Calibri" panose="020F0502020204030204" pitchFamily="34" charset="0"/>
            </a:endParaRPr>
          </a:p>
          <a:p>
            <a:pPr algn="just">
              <a:lnSpc>
                <a:spcPct val="115000"/>
              </a:lnSpc>
            </a:pPr>
            <a:r>
              <a:rPr lang="fr-FR" sz="2000" dirty="0">
                <a:solidFill>
                  <a:srgbClr val="000000"/>
                </a:solidFill>
                <a:effectLst/>
                <a:latin typeface="Book Antiqua" panose="02040602050305030304" pitchFamily="18" charset="0"/>
                <a:ea typeface="Calibri" panose="020F0502020204030204" pitchFamily="34" charset="0"/>
              </a:rPr>
              <a:t>-Forme ovoïde</a:t>
            </a:r>
            <a:endParaRPr lang="fr-FR" sz="2000" dirty="0">
              <a:solidFill>
                <a:srgbClr val="000000"/>
              </a:solidFill>
              <a:effectLst/>
              <a:latin typeface="Times New Roman" panose="02020603050405020304" pitchFamily="18" charset="0"/>
              <a:ea typeface="Calibri" panose="020F0502020204030204" pitchFamily="34" charset="0"/>
            </a:endParaRPr>
          </a:p>
          <a:p>
            <a:pPr algn="just">
              <a:lnSpc>
                <a:spcPct val="115000"/>
              </a:lnSpc>
            </a:pPr>
            <a:r>
              <a:rPr lang="fr-FR" sz="2000" dirty="0">
                <a:solidFill>
                  <a:srgbClr val="000000"/>
                </a:solidFill>
                <a:effectLst/>
                <a:latin typeface="Book Antiqua" panose="02040602050305030304" pitchFamily="18" charset="0"/>
                <a:ea typeface="Calibri" panose="020F0502020204030204" pitchFamily="34" charset="0"/>
              </a:rPr>
              <a:t>Il existe 250 à 300 lobules testiculaires, communicants et contenant plusieurs tubes séminifères. </a:t>
            </a:r>
            <a:endParaRPr lang="fr-FR" sz="2000" dirty="0">
              <a:solidFill>
                <a:srgbClr val="000000"/>
              </a:solidFill>
              <a:effectLst/>
              <a:latin typeface="Times New Roman" panose="02020603050405020304" pitchFamily="18" charset="0"/>
              <a:ea typeface="Calibri" panose="020F0502020204030204" pitchFamily="34" charset="0"/>
            </a:endParaRPr>
          </a:p>
          <a:p>
            <a:r>
              <a:rPr lang="fr-FR" sz="2000" dirty="0">
                <a:effectLst/>
                <a:latin typeface="Book Antiqua" panose="02040602050305030304" pitchFamily="18" charset="0"/>
                <a:ea typeface="Calibri" panose="020F0502020204030204" pitchFamily="34" charset="0"/>
                <a:cs typeface="Arial" panose="020B0604020202020204" pitchFamily="34" charset="0"/>
              </a:rPr>
              <a:t>Entre les tubes séminifères, un tissu conjonctif lâche (interstitium) très vascularisé au sein duquel se trouvent des ilots de cellules endocrines : les cellules de Leydig (glande interstitielle du testicule).</a:t>
            </a:r>
          </a:p>
          <a:p>
            <a:pPr marL="0" indent="0" algn="just">
              <a:lnSpc>
                <a:spcPct val="115000"/>
              </a:lnSpc>
              <a:buNone/>
            </a:pPr>
            <a:r>
              <a:rPr lang="fr-FR" sz="2000" dirty="0">
                <a:solidFill>
                  <a:srgbClr val="000000"/>
                </a:solidFill>
                <a:effectLst/>
                <a:latin typeface="Book Antiqua" panose="02040602050305030304" pitchFamily="18" charset="0"/>
                <a:ea typeface="Calibri" panose="020F0502020204030204" pitchFamily="34" charset="0"/>
              </a:rPr>
              <a:t>cellules de Leydig sécrètent essentiellement de la testostérone .</a:t>
            </a:r>
            <a:endParaRPr lang="fr-FR" sz="2000" dirty="0">
              <a:solidFill>
                <a:srgbClr val="000000"/>
              </a:solidFill>
              <a:latin typeface="Times New Roman" panose="02020603050405020304" pitchFamily="18" charset="0"/>
              <a:ea typeface="Calibri" panose="020F0502020204030204" pitchFamily="34" charset="0"/>
            </a:endParaRPr>
          </a:p>
          <a:p>
            <a:pPr marL="0" indent="0" algn="just">
              <a:lnSpc>
                <a:spcPct val="115000"/>
              </a:lnSpc>
              <a:buNone/>
            </a:pPr>
            <a:r>
              <a:rPr lang="fr-FR" sz="2000" dirty="0">
                <a:solidFill>
                  <a:srgbClr val="000000"/>
                </a:solidFill>
                <a:effectLst/>
                <a:latin typeface="Book Antiqua" panose="02040602050305030304" pitchFamily="18" charset="0"/>
                <a:ea typeface="Times New Roman" panose="02020603050405020304" pitchFamily="18" charset="0"/>
              </a:rPr>
              <a:t> la cellule de Sertoli qui </a:t>
            </a:r>
            <a:r>
              <a:rPr lang="fr-FR" sz="2000" dirty="0">
                <a:solidFill>
                  <a:srgbClr val="000000"/>
                </a:solidFill>
                <a:effectLst/>
                <a:latin typeface="Book Antiqua" panose="02040602050305030304" pitchFamily="18" charset="0"/>
                <a:ea typeface="Calibri" panose="020F0502020204030204" pitchFamily="34" charset="0"/>
              </a:rPr>
              <a:t>est une cellule essentielle à la formation et au bon fonctionnement du testicule. Qui assure le Support, protection et nutrition des cellules germinales.</a:t>
            </a:r>
          </a:p>
          <a:p>
            <a:pPr marL="0" indent="0" algn="just">
              <a:lnSpc>
                <a:spcPct val="115000"/>
              </a:lnSpc>
              <a:buNone/>
            </a:pPr>
            <a:r>
              <a:rPr lang="fr-FR" sz="2000" dirty="0">
                <a:solidFill>
                  <a:srgbClr val="000000"/>
                </a:solidFill>
                <a:effectLst/>
                <a:latin typeface="Book Antiqua" panose="02040602050305030304" pitchFamily="18" charset="0"/>
                <a:ea typeface="Calibri" panose="020F0502020204030204" pitchFamily="34" charset="0"/>
              </a:rPr>
              <a:t> </a:t>
            </a:r>
            <a:endParaRPr lang="fr-FR" sz="20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fr-FR" sz="2000" dirty="0">
                <a:solidFill>
                  <a:srgbClr val="000000"/>
                </a:solidFill>
                <a:effectLst/>
                <a:latin typeface="Book Antiqua" panose="02040602050305030304" pitchFamily="18" charset="0"/>
                <a:ea typeface="Calibri" panose="020F0502020204030204" pitchFamily="34" charset="0"/>
              </a:rPr>
              <a:t> </a:t>
            </a:r>
            <a:endParaRPr lang="fr-FR" sz="2000" dirty="0">
              <a:solidFill>
                <a:srgbClr val="000000"/>
              </a:solidFill>
              <a:effectLst/>
              <a:latin typeface="Times New Roman" panose="02020603050405020304" pitchFamily="18" charset="0"/>
              <a:ea typeface="Calibri" panose="020F0502020204030204" pitchFamily="34" charset="0"/>
            </a:endParaRPr>
          </a:p>
          <a:p>
            <a:pPr marL="0" indent="0" algn="just">
              <a:lnSpc>
                <a:spcPct val="115000"/>
              </a:lnSpc>
              <a:buNone/>
            </a:pPr>
            <a:r>
              <a:rPr lang="fr-FR" sz="2000" dirty="0">
                <a:solidFill>
                  <a:srgbClr val="000000"/>
                </a:solidFill>
                <a:effectLst/>
                <a:latin typeface="Book Antiqua" panose="02040602050305030304" pitchFamily="18" charset="0"/>
                <a:ea typeface="Times New Roman" panose="02020603050405020304" pitchFamily="18" charset="0"/>
              </a:rPr>
              <a:t>  </a:t>
            </a:r>
            <a:r>
              <a:rPr lang="fr-FR" sz="2000" dirty="0">
                <a:solidFill>
                  <a:srgbClr val="000000"/>
                </a:solidFill>
                <a:latin typeface="Book Antiqua" panose="02040602050305030304" pitchFamily="18" charset="0"/>
                <a:ea typeface="Times New Roman" panose="02020603050405020304" pitchFamily="18" charset="0"/>
              </a:rPr>
              <a:t> </a:t>
            </a:r>
            <a:r>
              <a:rPr lang="fr-FR" sz="2000" dirty="0">
                <a:solidFill>
                  <a:srgbClr val="000000"/>
                </a:solidFill>
                <a:effectLst/>
                <a:latin typeface="Book Antiqua" panose="02040602050305030304" pitchFamily="18"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endParaRPr lang="fr-FR" sz="2000" dirty="0"/>
          </a:p>
        </p:txBody>
      </p:sp>
    </p:spTree>
    <p:extLst>
      <p:ext uri="{BB962C8B-B14F-4D97-AF65-F5344CB8AC3E}">
        <p14:creationId xmlns:p14="http://schemas.microsoft.com/office/powerpoint/2010/main" val="251974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E2AE01-5BE0-7C98-AA33-C077E019467C}"/>
              </a:ext>
            </a:extLst>
          </p:cNvPr>
          <p:cNvPicPr>
            <a:picLocks noGrp="1" noChangeAspect="1"/>
          </p:cNvPicPr>
          <p:nvPr>
            <p:ph idx="1"/>
          </p:nvPr>
        </p:nvPicPr>
        <p:blipFill>
          <a:blip r:embed="rId2"/>
          <a:stretch>
            <a:fillRect/>
          </a:stretch>
        </p:blipFill>
        <p:spPr>
          <a:xfrm>
            <a:off x="3100387" y="471488"/>
            <a:ext cx="5381410" cy="5298400"/>
          </a:xfrm>
          <a:prstGeom prst="rect">
            <a:avLst/>
          </a:prstGeom>
        </p:spPr>
      </p:pic>
      <p:sp>
        <p:nvSpPr>
          <p:cNvPr id="6" name="TextBox 5">
            <a:extLst>
              <a:ext uri="{FF2B5EF4-FFF2-40B4-BE49-F238E27FC236}">
                <a16:creationId xmlns:a16="http://schemas.microsoft.com/office/drawing/2014/main" id="{B0A5A5FE-A7BC-06AF-0750-74ADB48FC3C7}"/>
              </a:ext>
            </a:extLst>
          </p:cNvPr>
          <p:cNvSpPr txBox="1"/>
          <p:nvPr/>
        </p:nvSpPr>
        <p:spPr>
          <a:xfrm>
            <a:off x="2744283" y="5769888"/>
            <a:ext cx="6093618" cy="369332"/>
          </a:xfrm>
          <a:prstGeom prst="rect">
            <a:avLst/>
          </a:prstGeom>
          <a:noFill/>
        </p:spPr>
        <p:txBody>
          <a:bodyPr wrap="square">
            <a:spAutoFit/>
          </a:bodyPr>
          <a:lstStyle/>
          <a:p>
            <a:pPr algn="ctr"/>
            <a:r>
              <a:rPr lang="fr-FR" sz="1800" b="1" dirty="0">
                <a:solidFill>
                  <a:srgbClr val="FF0000"/>
                </a:solidFill>
                <a:effectLst/>
                <a:latin typeface="Book Antiqua" panose="02040602050305030304" pitchFamily="18" charset="0"/>
                <a:ea typeface="Calibri" panose="020F0502020204030204" pitchFamily="34" charset="0"/>
              </a:rPr>
              <a:t>Schéma testicule et épididyme</a:t>
            </a:r>
            <a:endParaRPr lang="fr-FR"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6455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25D56-F46F-DC14-5BD2-FEC95F1C84D3}"/>
              </a:ext>
            </a:extLst>
          </p:cNvPr>
          <p:cNvPicPr>
            <a:picLocks noChangeAspect="1"/>
          </p:cNvPicPr>
          <p:nvPr/>
        </p:nvPicPr>
        <p:blipFill>
          <a:blip r:embed="rId2"/>
          <a:stretch>
            <a:fillRect/>
          </a:stretch>
        </p:blipFill>
        <p:spPr>
          <a:xfrm>
            <a:off x="2386013" y="552450"/>
            <a:ext cx="7172325" cy="3936786"/>
          </a:xfrm>
          <a:prstGeom prst="rect">
            <a:avLst/>
          </a:prstGeom>
        </p:spPr>
      </p:pic>
      <p:sp>
        <p:nvSpPr>
          <p:cNvPr id="6" name="TextBox 5">
            <a:extLst>
              <a:ext uri="{FF2B5EF4-FFF2-40B4-BE49-F238E27FC236}">
                <a16:creationId xmlns:a16="http://schemas.microsoft.com/office/drawing/2014/main" id="{0D2DBB9C-C85A-1DE6-21BD-912CB249D1DB}"/>
              </a:ext>
            </a:extLst>
          </p:cNvPr>
          <p:cNvSpPr txBox="1"/>
          <p:nvPr/>
        </p:nvSpPr>
        <p:spPr>
          <a:xfrm>
            <a:off x="2740223" y="4848910"/>
            <a:ext cx="6711553" cy="738664"/>
          </a:xfrm>
          <a:prstGeom prst="rect">
            <a:avLst/>
          </a:prstGeom>
          <a:noFill/>
        </p:spPr>
        <p:txBody>
          <a:bodyPr wrap="square">
            <a:spAutoFit/>
          </a:bodyPr>
          <a:lstStyle/>
          <a:p>
            <a:pPr algn="ctr"/>
            <a:r>
              <a:rPr lang="fr-FR" sz="2400" b="1" dirty="0">
                <a:solidFill>
                  <a:srgbClr val="FF0000"/>
                </a:solidFill>
                <a:effectLst/>
                <a:latin typeface="Book Antiqua" panose="02040602050305030304" pitchFamily="18" charset="0"/>
                <a:ea typeface="Calibri" panose="020F0502020204030204" pitchFamily="34" charset="0"/>
              </a:rPr>
              <a:t>Une coupe transversale d’un tube séminifère</a:t>
            </a:r>
            <a:endParaRPr lang="fr-FR" sz="2400" dirty="0">
              <a:solidFill>
                <a:srgbClr val="000000"/>
              </a:solidFill>
              <a:effectLst/>
              <a:latin typeface="Times New Roman" panose="02020603050405020304" pitchFamily="18" charset="0"/>
              <a:ea typeface="Calibri" panose="020F0502020204030204" pitchFamily="34" charset="0"/>
            </a:endParaRPr>
          </a:p>
          <a:p>
            <a:pPr algn="just"/>
            <a:r>
              <a:rPr lang="fr-FR" sz="1800" dirty="0">
                <a:solidFill>
                  <a:srgbClr val="00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3573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C108-9528-BE5D-1F6C-5D410BBE5316}"/>
              </a:ext>
            </a:extLst>
          </p:cNvPr>
          <p:cNvSpPr>
            <a:spLocks noGrp="1"/>
          </p:cNvSpPr>
          <p:nvPr>
            <p:ph type="title"/>
          </p:nvPr>
        </p:nvSpPr>
        <p:spPr>
          <a:xfrm>
            <a:off x="1052512" y="1825625"/>
            <a:ext cx="10515600" cy="1325563"/>
          </a:xfrm>
        </p:spPr>
        <p:txBody>
          <a:bodyPr>
            <a:normAutofit fontScale="90000"/>
          </a:bodyPr>
          <a:lstStyle/>
          <a:p>
            <a:pPr>
              <a:lnSpc>
                <a:spcPct val="115000"/>
              </a:lnSpc>
            </a:pPr>
            <a:r>
              <a:rPr lang="fr-FR" sz="2200" b="1" i="1" dirty="0">
                <a:solidFill>
                  <a:srgbClr val="FF0000"/>
                </a:solidFill>
                <a:effectLst/>
                <a:latin typeface="Book Antiqua" panose="02040602050305030304" pitchFamily="18" charset="0"/>
                <a:ea typeface="Calibri" panose="020F0502020204030204" pitchFamily="34" charset="0"/>
              </a:rPr>
              <a:t>II : Les voies spermatiques ou les voies génitales :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Les voies spermatiques ou voies génitales masculines comprennent les voies spermatiques </a:t>
            </a:r>
            <a:r>
              <a:rPr lang="fr-FR" sz="2200" dirty="0">
                <a:solidFill>
                  <a:srgbClr val="FF0000"/>
                </a:solidFill>
                <a:effectLst/>
                <a:latin typeface="Book Antiqua" panose="02040602050305030304" pitchFamily="18" charset="0"/>
                <a:ea typeface="Calibri" panose="020F0502020204030204" pitchFamily="34" charset="0"/>
              </a:rPr>
              <a:t>intra testiculaires </a:t>
            </a:r>
            <a:r>
              <a:rPr lang="fr-FR" sz="2200" dirty="0">
                <a:solidFill>
                  <a:srgbClr val="000000"/>
                </a:solidFill>
                <a:effectLst/>
                <a:latin typeface="Book Antiqua" panose="02040602050305030304" pitchFamily="18" charset="0"/>
                <a:ea typeface="Calibri" panose="020F0502020204030204" pitchFamily="34" charset="0"/>
              </a:rPr>
              <a:t>et les voies spermatiques </a:t>
            </a:r>
            <a:r>
              <a:rPr lang="fr-FR" sz="2200" dirty="0">
                <a:solidFill>
                  <a:srgbClr val="FF0000"/>
                </a:solidFill>
                <a:effectLst/>
                <a:latin typeface="Book Antiqua" panose="02040602050305030304" pitchFamily="18" charset="0"/>
                <a:ea typeface="Calibri" panose="020F0502020204030204" pitchFamily="34" charset="0"/>
              </a:rPr>
              <a:t>extra testiculaires</a:t>
            </a:r>
            <a:r>
              <a:rPr lang="fr-FR" sz="2200" dirty="0">
                <a:solidFill>
                  <a:srgbClr val="000000"/>
                </a:solidFill>
                <a:effectLst/>
                <a:latin typeface="Book Antiqua" panose="02040602050305030304" pitchFamily="18" charset="0"/>
                <a:ea typeface="Calibri" panose="020F0502020204030204" pitchFamily="34" charset="0"/>
              </a:rPr>
              <a:t>.</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Times New Roman" panose="02020603050405020304" pitchFamily="18" charset="0"/>
              </a:rPr>
              <a:t>II.1 : Les voies spermatiques intra testiculaires </a:t>
            </a:r>
            <a:r>
              <a:rPr lang="fr-FR" sz="2200" i="1" dirty="0">
                <a:solidFill>
                  <a:srgbClr val="FF0000"/>
                </a:solidFill>
                <a:effectLst/>
                <a:latin typeface="Book Antiqua" panose="02040602050305030304" pitchFamily="18" charset="0"/>
                <a:ea typeface="Times New Roman" panose="02020603050405020304" pitchFamily="18" charset="0"/>
              </a:rPr>
              <a:t>:</a:t>
            </a:r>
            <a:br>
              <a:rPr lang="fr-FR" sz="2200" dirty="0">
                <a:effectLst/>
                <a:latin typeface="Times New Roman" panose="02020603050405020304" pitchFamily="18" charset="0"/>
                <a:ea typeface="Times New Roman" panose="02020603050405020304" pitchFamily="18" charset="0"/>
              </a:rPr>
            </a:br>
            <a:r>
              <a:rPr lang="fr-FR" sz="2200" i="1" dirty="0">
                <a:solidFill>
                  <a:srgbClr val="FF0000"/>
                </a:solidFill>
                <a:effectLst/>
                <a:latin typeface="Book Antiqua" panose="02040602050305030304" pitchFamily="18" charset="0"/>
                <a:ea typeface="Times New Roman" panose="02020603050405020304" pitchFamily="18" charset="0"/>
              </a:rPr>
              <a:t> </a:t>
            </a:r>
            <a:br>
              <a:rPr lang="fr-FR" sz="2200" dirty="0">
                <a:effectLst/>
                <a:latin typeface="Times New Roman" panose="02020603050405020304" pitchFamily="18" charset="0"/>
                <a:ea typeface="Times New Roman" panose="02020603050405020304" pitchFamily="18" charset="0"/>
              </a:rPr>
            </a:br>
            <a:r>
              <a:rPr lang="fr-FR" sz="2200" b="1" dirty="0">
                <a:solidFill>
                  <a:srgbClr val="000000"/>
                </a:solidFill>
                <a:effectLst/>
                <a:latin typeface="Book Antiqua" panose="02040602050305030304" pitchFamily="18" charset="0"/>
                <a:ea typeface="Times New Roman" panose="02020603050405020304" pitchFamily="18" charset="0"/>
              </a:rPr>
              <a:t>les tubes droits</a:t>
            </a:r>
            <a:r>
              <a:rPr lang="fr-FR" sz="2200" dirty="0">
                <a:solidFill>
                  <a:srgbClr val="000000"/>
                </a:solidFill>
                <a:effectLst/>
                <a:latin typeface="Book Antiqua" panose="02040602050305030304" pitchFamily="18" charset="0"/>
                <a:ea typeface="Times New Roman" panose="02020603050405020304" pitchFamily="18" charset="0"/>
              </a:rPr>
              <a:t> ;</a:t>
            </a:r>
            <a:r>
              <a:rPr lang="fr-FR" sz="2200" b="1" dirty="0">
                <a:solidFill>
                  <a:srgbClr val="000000"/>
                </a:solidFill>
                <a:effectLst/>
                <a:latin typeface="Book Antiqua" panose="02040602050305030304" pitchFamily="18" charset="0"/>
                <a:ea typeface="Times New Roman" panose="02020603050405020304" pitchFamily="18" charset="0"/>
              </a:rPr>
              <a:t> le </a:t>
            </a:r>
            <a:r>
              <a:rPr lang="fr-FR" sz="2200" b="1" dirty="0" err="1">
                <a:solidFill>
                  <a:srgbClr val="000000"/>
                </a:solidFill>
                <a:effectLst/>
                <a:latin typeface="Book Antiqua" panose="02040602050305030304" pitchFamily="18" charset="0"/>
                <a:ea typeface="Times New Roman" panose="02020603050405020304" pitchFamily="18" charset="0"/>
              </a:rPr>
              <a:t>rete</a:t>
            </a:r>
            <a:r>
              <a:rPr lang="fr-FR" sz="2200" b="1" dirty="0">
                <a:solidFill>
                  <a:srgbClr val="000000"/>
                </a:solidFill>
                <a:effectLst/>
                <a:latin typeface="Book Antiqua" panose="02040602050305030304" pitchFamily="18" charset="0"/>
                <a:ea typeface="Times New Roman" panose="02020603050405020304" pitchFamily="18" charset="0"/>
              </a:rPr>
              <a:t> testis</a:t>
            </a:r>
            <a:r>
              <a:rPr lang="fr-FR" sz="2200" dirty="0">
                <a:solidFill>
                  <a:srgbClr val="000000"/>
                </a:solidFill>
                <a:effectLst/>
                <a:latin typeface="Book Antiqua" panose="02040602050305030304" pitchFamily="18" charset="0"/>
                <a:ea typeface="Times New Roman" panose="02020603050405020304" pitchFamily="18" charset="0"/>
              </a:rPr>
              <a:t>.</a:t>
            </a:r>
            <a:br>
              <a:rPr lang="fr-FR" sz="2200" dirty="0">
                <a:effectLst/>
                <a:latin typeface="Times New Roman" panose="02020603050405020304" pitchFamily="18" charset="0"/>
                <a:ea typeface="Times New Roman" panose="02020603050405020304" pitchFamily="18" charset="0"/>
              </a:rPr>
            </a:br>
            <a:r>
              <a:rPr lang="fr-FR" sz="1800" dirty="0">
                <a:solidFill>
                  <a:srgbClr val="000000"/>
                </a:solidFill>
                <a:effectLst/>
                <a:latin typeface="Book Antiqua" panose="02040602050305030304" pitchFamily="18" charset="0"/>
                <a:ea typeface="Times New Roman" panose="02020603050405020304" pitchFamily="18" charset="0"/>
              </a:rPr>
              <a:t> </a:t>
            </a:r>
            <a:br>
              <a:rPr lang="fr-FR" sz="1800" dirty="0">
                <a:effectLst/>
                <a:latin typeface="Times New Roman" panose="02020603050405020304" pitchFamily="18" charset="0"/>
                <a:ea typeface="Times New Roman" panose="02020603050405020304" pitchFamily="18" charset="0"/>
              </a:rPr>
            </a:br>
            <a:endParaRPr lang="fr-FR" dirty="0"/>
          </a:p>
        </p:txBody>
      </p:sp>
    </p:spTree>
    <p:extLst>
      <p:ext uri="{BB962C8B-B14F-4D97-AF65-F5344CB8AC3E}">
        <p14:creationId xmlns:p14="http://schemas.microsoft.com/office/powerpoint/2010/main" val="233045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DEE-4C87-3592-7A35-46280884CFE6}"/>
              </a:ext>
            </a:extLst>
          </p:cNvPr>
          <p:cNvSpPr>
            <a:spLocks noGrp="1"/>
          </p:cNvSpPr>
          <p:nvPr>
            <p:ph type="title"/>
          </p:nvPr>
        </p:nvSpPr>
        <p:spPr>
          <a:xfrm>
            <a:off x="838200" y="681037"/>
            <a:ext cx="10515600" cy="1325563"/>
          </a:xfrm>
        </p:spPr>
        <p:txBody>
          <a:bodyPr>
            <a:noAutofit/>
          </a:bodyPr>
          <a:lstStyle/>
          <a:p>
            <a:pPr>
              <a:lnSpc>
                <a:spcPct val="115000"/>
              </a:lnSpc>
            </a:pPr>
            <a:r>
              <a:rPr lang="fr-FR" sz="2000" b="1" i="1" dirty="0">
                <a:solidFill>
                  <a:srgbClr val="FF0000"/>
                </a:solidFill>
                <a:effectLst/>
                <a:latin typeface="Book Antiqua" panose="02040602050305030304" pitchFamily="18" charset="0"/>
                <a:ea typeface="Times New Roman" panose="02020603050405020304" pitchFamily="18" charset="0"/>
              </a:rPr>
              <a:t>II.2 : Les voies spermatiques extra testiculaires :</a:t>
            </a:r>
            <a:br>
              <a:rPr lang="fr-FR" sz="2000" dirty="0">
                <a:effectLst/>
                <a:latin typeface="Times New Roman" panose="02020603050405020304" pitchFamily="18" charset="0"/>
                <a:ea typeface="Times New Roman" panose="02020603050405020304" pitchFamily="18" charset="0"/>
              </a:rPr>
            </a:br>
            <a:r>
              <a:rPr lang="fr-FR" sz="2000" b="1" i="1" dirty="0">
                <a:solidFill>
                  <a:srgbClr val="FF0000"/>
                </a:solidFill>
                <a:effectLst/>
                <a:latin typeface="Book Antiqua" panose="02040602050305030304" pitchFamily="18" charset="0"/>
                <a:ea typeface="Times New Roman" panose="02020603050405020304" pitchFamily="18" charset="0"/>
              </a:rPr>
              <a:t> </a:t>
            </a:r>
            <a:br>
              <a:rPr lang="fr-FR" sz="2000" dirty="0">
                <a:effectLst/>
                <a:latin typeface="Times New Roman" panose="02020603050405020304" pitchFamily="18" charset="0"/>
                <a:ea typeface="Times New Roman" panose="02020603050405020304" pitchFamily="18" charset="0"/>
              </a:rPr>
            </a:br>
            <a:r>
              <a:rPr lang="fr-FR" sz="2000" dirty="0">
                <a:solidFill>
                  <a:srgbClr val="000000"/>
                </a:solidFill>
                <a:effectLst/>
                <a:latin typeface="Book Antiqua" panose="02040602050305030304" pitchFamily="18" charset="0"/>
                <a:ea typeface="Times New Roman" panose="02020603050405020304" pitchFamily="18" charset="0"/>
              </a:rPr>
              <a:t>Elles débutent par les cônes efférents, se poursuivent par le canal épididymaire, le canal déférent et s'achèvent par le canal éjaculateur.</a:t>
            </a:r>
            <a:br>
              <a:rPr lang="fr-FR" sz="2000" dirty="0">
                <a:effectLst/>
                <a:latin typeface="Times New Roman" panose="02020603050405020304" pitchFamily="18" charset="0"/>
                <a:ea typeface="Times New Roman" panose="02020603050405020304" pitchFamily="18" charset="0"/>
              </a:rPr>
            </a:br>
            <a:endParaRPr lang="fr-FR" sz="2000" dirty="0"/>
          </a:p>
        </p:txBody>
      </p:sp>
      <p:sp>
        <p:nvSpPr>
          <p:cNvPr id="3" name="Content Placeholder 2">
            <a:extLst>
              <a:ext uri="{FF2B5EF4-FFF2-40B4-BE49-F238E27FC236}">
                <a16:creationId xmlns:a16="http://schemas.microsoft.com/office/drawing/2014/main" id="{5A0E1DE5-A6AE-CCD0-E512-F4E9695CC437}"/>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94812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5614-549C-352C-7436-980420086A5F}"/>
              </a:ext>
            </a:extLst>
          </p:cNvPr>
          <p:cNvSpPr>
            <a:spLocks noGrp="1"/>
          </p:cNvSpPr>
          <p:nvPr>
            <p:ph type="title"/>
          </p:nvPr>
        </p:nvSpPr>
        <p:spPr>
          <a:xfrm>
            <a:off x="838200" y="3429000"/>
            <a:ext cx="10515600" cy="1325563"/>
          </a:xfrm>
        </p:spPr>
        <p:txBody>
          <a:bodyPr>
            <a:normAutofit fontScale="90000"/>
          </a:bodyPr>
          <a:lstStyle/>
          <a:p>
            <a:pPr>
              <a:lnSpc>
                <a:spcPct val="115000"/>
              </a:lnSpc>
            </a:pP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 </a:t>
            </a:r>
            <a:r>
              <a:rPr lang="fr-FR" sz="2200" b="1" i="1" dirty="0">
                <a:solidFill>
                  <a:srgbClr val="FF0000"/>
                </a:solidFill>
                <a:effectLst/>
                <a:latin typeface="Book Antiqua" panose="02040602050305030304" pitchFamily="18" charset="0"/>
                <a:ea typeface="Times New Roman" panose="02020603050405020304" pitchFamily="18" charset="0"/>
              </a:rPr>
              <a:t>III : Les glandes annexes :</a:t>
            </a:r>
            <a:br>
              <a:rPr lang="fr-FR" sz="2200" dirty="0">
                <a:effectLst/>
                <a:latin typeface="Times New Roman" panose="02020603050405020304" pitchFamily="18" charset="0"/>
                <a:ea typeface="Times New Roman" panose="02020603050405020304" pitchFamily="18" charset="0"/>
              </a:rPr>
            </a:br>
            <a:r>
              <a:rPr lang="fr-FR" sz="2200" b="1" i="1" dirty="0">
                <a:solidFill>
                  <a:srgbClr val="FF0000"/>
                </a:solidFill>
                <a:effectLst/>
                <a:latin typeface="Book Antiqua" panose="02040602050305030304" pitchFamily="18" charset="0"/>
                <a:ea typeface="Times New Roman" panose="02020603050405020304" pitchFamily="18" charset="0"/>
              </a:rPr>
              <a:t> </a:t>
            </a:r>
            <a:br>
              <a:rPr lang="fr-FR" sz="2200" dirty="0">
                <a:effectLst/>
                <a:latin typeface="Times New Roman" panose="02020603050405020304" pitchFamily="18" charset="0"/>
                <a:ea typeface="Times New Roman" panose="02020603050405020304" pitchFamily="18" charset="0"/>
              </a:rPr>
            </a:br>
            <a:r>
              <a:rPr lang="fr-FR" sz="2200" b="1" i="1" dirty="0">
                <a:solidFill>
                  <a:srgbClr val="FF0000"/>
                </a:solidFill>
                <a:effectLst/>
                <a:latin typeface="Book Antiqua" panose="02040602050305030304" pitchFamily="18" charset="0"/>
                <a:ea typeface="Times New Roman" panose="02020603050405020304" pitchFamily="18" charset="0"/>
              </a:rPr>
              <a:t>III.1. La Prostate</a:t>
            </a:r>
            <a:r>
              <a:rPr lang="fr-FR" sz="2200" b="1" dirty="0">
                <a:solidFill>
                  <a:srgbClr val="FF0000"/>
                </a:solidFill>
                <a:effectLst/>
                <a:latin typeface="Book Antiqua" panose="02040602050305030304" pitchFamily="18" charset="0"/>
                <a:ea typeface="Times New Roman" panose="02020603050405020304" pitchFamily="18" charset="0"/>
              </a:rPr>
              <a:t> :</a:t>
            </a:r>
            <a:r>
              <a:rPr lang="fr-FR" sz="2200" dirty="0">
                <a:effectLst/>
                <a:latin typeface="Book Antiqua" panose="02040602050305030304" pitchFamily="18" charset="0"/>
                <a:ea typeface="Times New Roman" panose="02020603050405020304" pitchFamily="18" charset="0"/>
              </a:rPr>
              <a:t> Glande exocrine .</a:t>
            </a:r>
            <a:br>
              <a:rPr lang="fr-FR" sz="2200" dirty="0">
                <a:effectLst/>
                <a:latin typeface="Times New Roman" panose="02020603050405020304" pitchFamily="18" charset="0"/>
                <a:ea typeface="Times New Roman" panose="02020603050405020304" pitchFamily="18" charset="0"/>
              </a:rPr>
            </a:br>
            <a:r>
              <a:rPr lang="fr-FR" sz="2200" i="1" dirty="0">
                <a:solidFill>
                  <a:srgbClr val="FF0000"/>
                </a:solidFill>
                <a:effectLst/>
                <a:latin typeface="Book Antiqua" panose="02040602050305030304" pitchFamily="18" charset="0"/>
                <a:ea typeface="Times New Roman" panose="02020603050405020304" pitchFamily="18" charset="0"/>
              </a:rPr>
              <a:t> </a:t>
            </a:r>
            <a:br>
              <a:rPr lang="fr-FR" sz="2200" dirty="0">
                <a:effectLst/>
                <a:latin typeface="Times New Roman" panose="02020603050405020304" pitchFamily="18" charset="0"/>
                <a:ea typeface="Times New Roman" panose="02020603050405020304" pitchFamily="18" charset="0"/>
              </a:rPr>
            </a:br>
            <a:r>
              <a:rPr lang="fr-FR" sz="2200" b="1" i="1" dirty="0">
                <a:solidFill>
                  <a:srgbClr val="FF0000"/>
                </a:solidFill>
                <a:effectLst/>
                <a:latin typeface="Book Antiqua" panose="02040602050305030304" pitchFamily="18" charset="0"/>
                <a:ea typeface="Calibri" panose="020F0502020204030204" pitchFamily="34" charset="0"/>
              </a:rPr>
              <a:t>Sa Fonction :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Elle élabore le </a:t>
            </a:r>
            <a:r>
              <a:rPr lang="fr-FR" sz="2200" b="1" dirty="0">
                <a:solidFill>
                  <a:srgbClr val="000000"/>
                </a:solidFill>
                <a:effectLst/>
                <a:latin typeface="Book Antiqua" panose="02040602050305030304" pitchFamily="18" charset="0"/>
                <a:ea typeface="Calibri" panose="020F0502020204030204" pitchFamily="34" charset="0"/>
              </a:rPr>
              <a:t>liquide prostatique (acide)</a:t>
            </a:r>
            <a:r>
              <a:rPr lang="fr-FR" sz="2200" dirty="0">
                <a:solidFill>
                  <a:srgbClr val="000000"/>
                </a:solidFill>
                <a:effectLst/>
                <a:latin typeface="Book Antiqua" panose="02040602050305030304" pitchFamily="18" charset="0"/>
                <a:ea typeface="Calibri" panose="020F0502020204030204" pitchFamily="34" charset="0"/>
              </a:rPr>
              <a:t> qui entre dans la composition du plasma séminal</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Présence de </a:t>
            </a:r>
            <a:r>
              <a:rPr lang="fr-FR" sz="2200" b="1" dirty="0">
                <a:solidFill>
                  <a:srgbClr val="000000"/>
                </a:solidFill>
                <a:effectLst/>
                <a:latin typeface="Book Antiqua" panose="02040602050305030304" pitchFamily="18" charset="0"/>
                <a:ea typeface="Calibri" panose="020F0502020204030204" pitchFamily="34" charset="0"/>
              </a:rPr>
              <a:t>spermine </a:t>
            </a:r>
            <a:r>
              <a:rPr lang="fr-FR" sz="2200" dirty="0">
                <a:solidFill>
                  <a:srgbClr val="000000"/>
                </a:solidFill>
                <a:effectLst/>
                <a:latin typeface="Book Antiqua" panose="02040602050305030304" pitchFamily="18" charset="0"/>
                <a:ea typeface="Calibri" panose="020F0502020204030204" pitchFamily="34" charset="0"/>
              </a:rPr>
              <a:t>qui est responsable de l’odeur caractéristique du sperme.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rPr>
              <a:t>III.2 : Les Vésicules séminales</a:t>
            </a:r>
            <a:r>
              <a:rPr lang="fr-FR" sz="2200" b="1" dirty="0">
                <a:solidFill>
                  <a:srgbClr val="FF0000"/>
                </a:solidFill>
                <a:effectLst/>
                <a:latin typeface="Book Antiqua" panose="02040602050305030304" pitchFamily="18" charset="0"/>
                <a:ea typeface="Calibri" panose="020F0502020204030204" pitchFamily="34" charset="0"/>
              </a:rPr>
              <a:t> </a:t>
            </a:r>
            <a:r>
              <a:rPr lang="fr-FR" sz="22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Elles élaborent le </a:t>
            </a:r>
            <a:r>
              <a:rPr lang="fr-FR" sz="2200" b="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plasma séminal (alcalin) </a:t>
            </a: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 est un liquide clair et visqueux. Le plasma séminal est riche en fructose et en protéines et en prostaglandines et en </a:t>
            </a:r>
            <a:r>
              <a:rPr lang="fr-FR" sz="22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vésiculine</a:t>
            </a: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(qui provoque la coagulation du sperme dans les voies génitales femelles).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b="1"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III.3 : Les Glandes de cowper</a:t>
            </a: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2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br>
              <a:rPr lang="fr-FR" sz="2200" dirty="0">
                <a:solidFill>
                  <a:srgbClr val="000000"/>
                </a:solidFill>
                <a:effectLst/>
                <a:latin typeface="Times New Roman" panose="02020603050405020304" pitchFamily="18" charset="0"/>
                <a:ea typeface="Calibri" panose="020F0502020204030204" pitchFamily="34" charset="0"/>
              </a:rPr>
            </a:br>
            <a:r>
              <a:rPr lang="fr-FR" sz="2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sont deux petites masses dont les sécrétions</a:t>
            </a:r>
            <a:r>
              <a:rPr lang="fr-FR" sz="2200" dirty="0">
                <a:solidFill>
                  <a:srgbClr val="000000"/>
                </a:solidFill>
                <a:effectLst/>
                <a:latin typeface="Book Antiqua" panose="02040602050305030304" pitchFamily="18" charset="0"/>
                <a:ea typeface="Calibri" panose="020F0502020204030204" pitchFamily="34" charset="0"/>
              </a:rPr>
              <a:t> ressemblent au liquide prostatique.</a:t>
            </a:r>
            <a:br>
              <a:rPr lang="fr-FR" sz="2200" dirty="0">
                <a:solidFill>
                  <a:srgbClr val="000000"/>
                </a:solidFill>
                <a:effectLst/>
                <a:latin typeface="Times New Roman" panose="02020603050405020304" pitchFamily="18" charset="0"/>
                <a:ea typeface="Calibri" panose="020F0502020204030204" pitchFamily="34" charset="0"/>
              </a:rPr>
            </a:br>
            <a:r>
              <a:rPr lang="fr-FR" sz="1800" dirty="0">
                <a:solidFill>
                  <a:srgbClr val="000000"/>
                </a:solidFill>
                <a:effectLst/>
                <a:latin typeface="Book Antiqua" panose="0204060205030503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br>
              <a:rPr lang="fr-FR" sz="2200" dirty="0">
                <a:solidFill>
                  <a:srgbClr val="000000"/>
                </a:solidFill>
                <a:effectLst/>
                <a:latin typeface="Times New Roman" panose="02020603050405020304" pitchFamily="18" charset="0"/>
                <a:ea typeface="Calibri" panose="020F0502020204030204" pitchFamily="34" charset="0"/>
              </a:rPr>
            </a:br>
            <a:r>
              <a:rPr lang="fr-FR" sz="1800" b="1" i="1" dirty="0">
                <a:solidFill>
                  <a:srgbClr val="FF0000"/>
                </a:solidFill>
                <a:effectLst/>
                <a:latin typeface="Book Antiqua" panose="02040602050305030304" pitchFamily="18" charset="0"/>
                <a:ea typeface="Calibri" panose="020F0502020204030204" pitchFamily="34" charset="0"/>
              </a:rPr>
              <a:t> </a:t>
            </a:r>
            <a:br>
              <a:rPr lang="fr-FR" sz="1800" dirty="0">
                <a:solidFill>
                  <a:srgbClr val="000000"/>
                </a:solidFill>
                <a:effectLst/>
                <a:latin typeface="Times New Roman" panose="02020603050405020304" pitchFamily="18" charset="0"/>
                <a:ea typeface="Calibri" panose="020F0502020204030204" pitchFamily="34" charset="0"/>
              </a:rPr>
            </a:br>
            <a:endParaRPr lang="fr-FR" dirty="0"/>
          </a:p>
        </p:txBody>
      </p:sp>
    </p:spTree>
    <p:extLst>
      <p:ext uri="{BB962C8B-B14F-4D97-AF65-F5344CB8AC3E}">
        <p14:creationId xmlns:p14="http://schemas.microsoft.com/office/powerpoint/2010/main" val="44028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1267</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 Antiqua</vt:lpstr>
      <vt:lpstr>Calibri</vt:lpstr>
      <vt:lpstr>Calibri Light</vt:lpstr>
      <vt:lpstr>Times New Roman</vt:lpstr>
      <vt:lpstr>Wingdings</vt:lpstr>
      <vt:lpstr>Office Theme</vt:lpstr>
      <vt:lpstr>CHAPITRE II : LES APPAREILS REPRODUCTEURS   </vt:lpstr>
      <vt:lpstr>I. L’APPAREIL GENITAL MASCULIN : </vt:lpstr>
      <vt:lpstr>PowerPoint Presentation</vt:lpstr>
      <vt:lpstr>I. Les testicules :   Ce sont 2 glandes génitales principales et mixtes (endocrine et exocrine) qui assurent la production des spermatozoïdes, la sécrétion hormonale : la testostérone, responsable des caractères sexuels secondaires masculins. </vt:lpstr>
      <vt:lpstr>PowerPoint Presentation</vt:lpstr>
      <vt:lpstr>PowerPoint Presentation</vt:lpstr>
      <vt:lpstr>II : Les voies spermatiques ou les voies génitales :    Les voies spermatiques ou voies génitales masculines comprennent les voies spermatiques intra testiculaires et les voies spermatiques extra testiculaires.   II.1 : Les voies spermatiques intra testiculaires :   les tubes droits ; le rete testis.   </vt:lpstr>
      <vt:lpstr>II.2 : Les voies spermatiques extra testiculaires :   Elles débutent par les cônes efférents, se poursuivent par le canal épididymaire, le canal déférent et s'achèvent par le canal éjaculateur. </vt:lpstr>
      <vt:lpstr>  III : Les glandes annexes :   III.1. La Prostate : Glande exocrine .   Sa Fonction :     Elle élabore le liquide prostatique (acide) qui entre dans la composition du plasma séminal Présence de spermine qui est responsable de l’odeur caractéristique du sperme.     III.2 : Les Vésicules séminales :  Elles élaborent le plasma séminal (alcalin) qui est un liquide clair et visqueux. Le plasma séminal est riche en fructose et en protéines et en prostaglandines et en vésiculine (qui provoque la coagulation du sperme dans les voies génitales femelles).    III.3 : Les Glandes de cowper :    Ce sont deux petites masses dont les sécrétions ressemblent au liquide prostatique.      </vt:lpstr>
      <vt:lpstr>IV - L'urètre ou canal urogénital :   L'urètre prend naissance à la partie inférieure de la vessie et s'ouvre à l'extrémité du pénis ; il mesure entre 20 et 25 cm. L’urètre assure l'évacuation de l'urine et véhicule le sperme lors de l'éjaculation.   IV.1 : Le pénis : Le pénis appartient aux systèmes reproducteurs et urinaire masculins. C’est un organe externe, composé du gland, à l'extrémité, et de la verge. Il a deux fonctions majeures :  Permettre l'évacuation de l'urine provenant de la vessie ; Expulser les spermatozoïdes dans le vagin lors de l'éjaculation au cours de l'acte sexuel. </vt:lpstr>
      <vt:lpstr>II. L’APPAREIL GENITAL FEMININ   L’appareil génital féminin comprend des organes génitaux internes (deux ovaires, deux trompes de Fallope, l’utérus et le vagin) et externes (la vulve = les grandes lèvres, les petites lèvres et le clitoris). </vt:lpstr>
      <vt:lpstr>PowerPoint Presentation</vt:lpstr>
      <vt:lpstr>PowerPoint Presentation</vt:lpstr>
      <vt:lpstr>PowerPoint Presentation</vt:lpstr>
      <vt:lpstr>Les organes génitaux internes :   I.1. Le vagin :  Est un organe en forme de tube, de 10 à 15 cm de long, très extensible, dans lequel sont déposés les spermatozoïdes au cours du rapport sexuel. Il est également la voie naturelle de passage du fœtus lors de l’accouchement.   I.2. L’utérus : Est un organe musculaire lisse d’environ 7 cm, de forme triangulaire, dans lequel se développe l’embryon puis le fœtus. Il est creusé d’une mince cavité : la cavité utérine.    I.3. Le col utérin : Assure la communication entre la cavité utérine et le vagin, il comprend deux parties:   L’exocol : partie inférieure du col au contact du vagin. L’endocol : partie supérieure du col au contact de l’utérus.    La glaire cervicale :  Humidifie la muqueuse vaginale. Elle est légèrement alcaline (contrairement au milieu vaginal qui est acide) et forme un bouchon visqueux obturant le col utérin (sauf au moment de l’ovulation où elle devient liquide, « filante », et perd sa fonction d’obturation afin de laisser passer les spermatozoïdes). </vt:lpstr>
      <vt:lpstr>I.4 : Les ovaires :   Les ovaires ou gonades féminines sont 2 glandes paires, et symétriques attachés à l’utérus par un ligament. comprend deux zones : la corticale et la médullaire. </vt:lpstr>
      <vt:lpstr>I.5 : Les trompes utérines : (ou trompes de Fallope) :  Se situent de chaque côté de l'utérus. Elles ressemblent à deux cornes de bélier terminées par un pavillon.     À l'extérieur se trouvent des muscles qui permettent de diriger les pavillons vers l'ovaire lors de la fécondation (pour récupérer l'ovule). Situées entre les ovaires et l'utérus, le rôle des trompes de Fallope est de porter jusqu'à l'utérus les ovules fabriqués chaque mois par les ovaires.    </vt:lpstr>
      <vt:lpstr>II. Les organes génitaux externes :    La vulve :  C'est l'ensemble des organes externes. On distingue :   II.1 : Le clitoris :    Le Clitoris fait partie des organes sexuels féminins situé en haut des petites lèvres.  II.2 : Les grandes lèvres :    Sont des replis de tissus relativement grands, qui enferment et protègent les autres organes génitaux externes.    II.3 : Les petites lèvres :   Sont de taille très variable, de très petites jusqu’à une largeur maximale de 5 centimètres. Elles se trouvent à l’intérieur des grandes lèvres et entourent l’ouverture du vagin.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 : LES APPAREILS REPRODUCTEURS   </dc:title>
  <dc:creator>Mohamed Yacine</dc:creator>
  <cp:lastModifiedBy>Mohamed Yacine</cp:lastModifiedBy>
  <cp:revision>1</cp:revision>
  <dcterms:created xsi:type="dcterms:W3CDTF">2023-02-12T21:59:58Z</dcterms:created>
  <dcterms:modified xsi:type="dcterms:W3CDTF">2023-02-12T23:21:17Z</dcterms:modified>
</cp:coreProperties>
</file>