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F4487-3C9A-48F4-993A-CA804C7F7CF8}" type="datetimeFigureOut">
              <a:rPr lang="fr-FR" smtClean="0"/>
              <a:t>19/09/2020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688A-5CCF-4637-AB34-9E33E65AE9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27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F4487-3C9A-48F4-993A-CA804C7F7CF8}" type="datetimeFigureOut">
              <a:rPr lang="fr-FR" smtClean="0"/>
              <a:t>19/09/2020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688A-5CCF-4637-AB34-9E33E65AE9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013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F4487-3C9A-48F4-993A-CA804C7F7CF8}" type="datetimeFigureOut">
              <a:rPr lang="fr-FR" smtClean="0"/>
              <a:t>19/09/2020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688A-5CCF-4637-AB34-9E33E65AE9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101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DEE44-67D2-4F21-9690-D9B2BC3821C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42407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E6236-550B-44BD-BEE1-2340EFF2B65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378938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F9B6D-7CC2-4C33-BE3B-6BBE930455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66232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061C9-DE57-416D-B1FF-6288B15A503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17673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CBCB2-A7E5-43FE-BD0A-2E688AA3F6C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66047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F4487-3C9A-48F4-993A-CA804C7F7CF8}" type="datetimeFigureOut">
              <a:rPr lang="fr-FR" smtClean="0"/>
              <a:t>19/09/2020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688A-5CCF-4637-AB34-9E33E65AE9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51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F4487-3C9A-48F4-993A-CA804C7F7CF8}" type="datetimeFigureOut">
              <a:rPr lang="fr-FR" smtClean="0"/>
              <a:t>19/09/2020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688A-5CCF-4637-AB34-9E33E65AE9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2894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F4487-3C9A-48F4-993A-CA804C7F7CF8}" type="datetimeFigureOut">
              <a:rPr lang="fr-FR" smtClean="0"/>
              <a:t>19/09/2020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688A-5CCF-4637-AB34-9E33E65AE9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4940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F4487-3C9A-48F4-993A-CA804C7F7CF8}" type="datetimeFigureOut">
              <a:rPr lang="fr-FR" smtClean="0"/>
              <a:t>19/09/2020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688A-5CCF-4637-AB34-9E33E65AE9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9842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F4487-3C9A-48F4-993A-CA804C7F7CF8}" type="datetimeFigureOut">
              <a:rPr lang="fr-FR" smtClean="0"/>
              <a:t>19/09/2020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688A-5CCF-4637-AB34-9E33E65AE9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2235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F4487-3C9A-48F4-993A-CA804C7F7CF8}" type="datetimeFigureOut">
              <a:rPr lang="fr-FR" smtClean="0"/>
              <a:t>19/09/2020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688A-5CCF-4637-AB34-9E33E65AE9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5027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F4487-3C9A-48F4-993A-CA804C7F7CF8}" type="datetimeFigureOut">
              <a:rPr lang="fr-FR" smtClean="0"/>
              <a:t>19/09/2020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688A-5CCF-4637-AB34-9E33E65AE9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500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F4487-3C9A-48F4-993A-CA804C7F7CF8}" type="datetimeFigureOut">
              <a:rPr lang="fr-FR" smtClean="0"/>
              <a:t>19/09/2020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688A-5CCF-4637-AB34-9E33E65AE9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543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F4487-3C9A-48F4-993A-CA804C7F7CF8}" type="datetimeFigureOut">
              <a:rPr lang="fr-FR" smtClean="0"/>
              <a:t>19/09/2020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9688A-5CCF-4637-AB34-9E33E65AE9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3646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0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1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2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3.png"/><Relationship Id="rId4" Type="http://schemas.openxmlformats.org/officeDocument/2006/relationships/image" Target="../media/image3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7" Type="http://schemas.openxmlformats.org/officeDocument/2006/relationships/image" Target="../media/image50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8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1.png"/><Relationship Id="rId5" Type="http://schemas.openxmlformats.org/officeDocument/2006/relationships/image" Target="../media/image40.png"/><Relationship Id="rId4" Type="http://schemas.openxmlformats.org/officeDocument/2006/relationships/image" Target="../media/image70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346960" y="1574800"/>
            <a:ext cx="7543800" cy="2750312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Structure Machine 2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09720" y="4455620"/>
            <a:ext cx="8358246" cy="1716580"/>
          </a:xfrm>
        </p:spPr>
        <p:txBody>
          <a:bodyPr>
            <a:normAutofit/>
          </a:bodyPr>
          <a:lstStyle/>
          <a:p>
            <a:r>
              <a:rPr lang="fr-FR" b="1" dirty="0" smtClean="0"/>
              <a:t>Révision Générale</a:t>
            </a:r>
            <a:endParaRPr lang="fr-FR" b="1" dirty="0">
              <a:solidFill>
                <a:schemeClr val="tx1"/>
              </a:solidFill>
            </a:endParaRPr>
          </a:p>
          <a:p>
            <a:pPr algn="r"/>
            <a:endParaRPr lang="fr-FR" sz="1400" b="1" dirty="0"/>
          </a:p>
          <a:p>
            <a:endParaRPr lang="fr-FR" b="1" dirty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447927" y="787400"/>
            <a:ext cx="7444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CENTRE UNIVERSITAIRE DE MILA</a:t>
            </a:r>
            <a:endParaRPr lang="fr-FR" dirty="0"/>
          </a:p>
          <a:p>
            <a:r>
              <a:rPr lang="fr-FR" b="1" dirty="0"/>
              <a:t>INSTITUT DES SCIENCES ET DE LA </a:t>
            </a:r>
            <a:r>
              <a:rPr lang="fr-FR" b="1" dirty="0"/>
              <a:t>TECHNOLOGIE</a:t>
            </a:r>
          </a:p>
          <a:p>
            <a:r>
              <a:rPr lang="fr-FR" b="1" dirty="0"/>
              <a:t>1ere année MI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8090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1D6A08C-28D5-4738-A15C-3D3A7C095752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fr-FR" altLang="fr-FR" sz="14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922337"/>
          </a:xfrm>
        </p:spPr>
        <p:txBody>
          <a:bodyPr/>
          <a:lstStyle/>
          <a:p>
            <a:pPr eaLnBrk="1" hangingPunct="1"/>
            <a:r>
              <a:rPr lang="fr-FR" altLang="fr-FR" sz="3600" b="1" dirty="0" smtClean="0">
                <a:solidFill>
                  <a:srgbClr val="0033CC"/>
                </a:solidFill>
              </a:rPr>
              <a:t>3. </a:t>
            </a:r>
            <a:r>
              <a:rPr lang="fr-FR" altLang="fr-FR" sz="3600" b="1" dirty="0">
                <a:solidFill>
                  <a:srgbClr val="0033CC"/>
                </a:solidFill>
              </a:rPr>
              <a:t>Le Comparateur</a:t>
            </a:r>
            <a:r>
              <a:rPr lang="fr-FR" altLang="fr-FR" b="1" dirty="0" smtClean="0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1" y="1484313"/>
            <a:ext cx="5616575" cy="4895850"/>
          </a:xfrm>
        </p:spPr>
        <p:txBody>
          <a:bodyPr/>
          <a:lstStyle/>
          <a:p>
            <a:pPr algn="just" eaLnBrk="1" hangingPunct="1"/>
            <a:r>
              <a:rPr lang="fr-FR" altLang="fr-FR" sz="2400" b="1"/>
              <a:t>C’est un circuit combinatoire qui permet </a:t>
            </a:r>
            <a:r>
              <a:rPr lang="fr-FR" altLang="fr-FR" sz="2400" b="1">
                <a:solidFill>
                  <a:srgbClr val="FF3300"/>
                </a:solidFill>
              </a:rPr>
              <a:t>de comparer</a:t>
            </a:r>
            <a:r>
              <a:rPr lang="fr-FR" altLang="fr-FR" sz="2400" b="1"/>
              <a:t> entre deux nombres binaire A et B.</a:t>
            </a:r>
          </a:p>
          <a:p>
            <a:pPr algn="just" eaLnBrk="1" hangingPunct="1"/>
            <a:r>
              <a:rPr lang="fr-FR" altLang="fr-FR" sz="2400" b="1"/>
              <a:t>Il possède 2 entrées :</a:t>
            </a:r>
          </a:p>
          <a:p>
            <a:pPr lvl="1" algn="just" eaLnBrk="1" hangingPunct="1"/>
            <a:r>
              <a:rPr lang="fr-FR" altLang="fr-FR" b="1"/>
              <a:t>A : sur un bit</a:t>
            </a:r>
          </a:p>
          <a:p>
            <a:pPr lvl="1" algn="just" eaLnBrk="1" hangingPunct="1"/>
            <a:r>
              <a:rPr lang="fr-FR" altLang="fr-FR" b="1"/>
              <a:t>B : sur un bit</a:t>
            </a:r>
          </a:p>
          <a:p>
            <a:pPr algn="just" eaLnBrk="1" hangingPunct="1"/>
            <a:endParaRPr lang="fr-FR" altLang="fr-FR" sz="2400" b="1"/>
          </a:p>
          <a:p>
            <a:pPr algn="just" eaLnBrk="1" hangingPunct="1"/>
            <a:r>
              <a:rPr lang="fr-FR" altLang="fr-FR" sz="2400" b="1"/>
              <a:t>Il possède 3 sorties</a:t>
            </a:r>
          </a:p>
          <a:p>
            <a:pPr lvl="1" algn="just" eaLnBrk="1" hangingPunct="1"/>
            <a:r>
              <a:rPr lang="fr-FR" altLang="fr-FR" b="1"/>
              <a:t>fe : égalité ( A=B)	</a:t>
            </a:r>
          </a:p>
          <a:p>
            <a:pPr lvl="1" algn="just" eaLnBrk="1" hangingPunct="1"/>
            <a:r>
              <a:rPr lang="fr-FR" altLang="fr-FR" b="1"/>
              <a:t>fi   :  inférieur ( A &lt; B)</a:t>
            </a:r>
          </a:p>
          <a:p>
            <a:pPr lvl="1" algn="just" eaLnBrk="1" hangingPunct="1"/>
            <a:r>
              <a:rPr lang="fr-FR" altLang="fr-FR" b="1"/>
              <a:t>fs : supérieur  (A &gt; B)</a:t>
            </a:r>
          </a:p>
          <a:p>
            <a:pPr lvl="1" eaLnBrk="1" hangingPunct="1"/>
            <a:endParaRPr lang="fr-FR" altLang="fr-FR" sz="2000"/>
          </a:p>
        </p:txBody>
      </p:sp>
      <p:sp>
        <p:nvSpPr>
          <p:cNvPr id="22533" name="Text Box 11"/>
          <p:cNvSpPr txBox="1">
            <a:spLocks noChangeArrowheads="1"/>
          </p:cNvSpPr>
          <p:nvPr/>
        </p:nvSpPr>
        <p:spPr bwMode="auto">
          <a:xfrm>
            <a:off x="9983789" y="3644900"/>
            <a:ext cx="873125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800" b="1"/>
              <a:t>fi</a:t>
            </a:r>
            <a:endParaRPr lang="fr-FR" altLang="fr-FR" sz="1800" b="1" baseline="-2500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800" b="1"/>
              <a:t>fe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800" b="1"/>
              <a:t>fs</a:t>
            </a:r>
            <a:endParaRPr lang="fr-FR" altLang="fr-FR" sz="1800" b="1" baseline="-25000"/>
          </a:p>
        </p:txBody>
      </p:sp>
      <p:grpSp>
        <p:nvGrpSpPr>
          <p:cNvPr id="22534" name="Group 16"/>
          <p:cNvGrpSpPr>
            <a:grpSpLocks/>
          </p:cNvGrpSpPr>
          <p:nvPr/>
        </p:nvGrpSpPr>
        <p:grpSpPr bwMode="auto">
          <a:xfrm>
            <a:off x="6167438" y="3573464"/>
            <a:ext cx="3816350" cy="1546225"/>
            <a:chOff x="3016" y="2278"/>
            <a:chExt cx="2240" cy="852"/>
          </a:xfrm>
        </p:grpSpPr>
        <p:sp>
          <p:nvSpPr>
            <p:cNvPr id="22535" name="Rectangle 4"/>
            <p:cNvSpPr>
              <a:spLocks noChangeArrowheads="1"/>
            </p:cNvSpPr>
            <p:nvPr/>
          </p:nvSpPr>
          <p:spPr bwMode="auto">
            <a:xfrm>
              <a:off x="3558" y="2278"/>
              <a:ext cx="1122" cy="827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800" b="1"/>
                <a:t>Comparateur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800" b="1"/>
                <a:t> 1 bit</a:t>
              </a:r>
            </a:p>
          </p:txBody>
        </p:sp>
        <p:sp>
          <p:nvSpPr>
            <p:cNvPr id="22536" name="Line 7"/>
            <p:cNvSpPr>
              <a:spLocks noChangeShapeType="1"/>
            </p:cNvSpPr>
            <p:nvPr/>
          </p:nvSpPr>
          <p:spPr bwMode="auto">
            <a:xfrm>
              <a:off x="4695" y="2665"/>
              <a:ext cx="561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2537" name="Line 8"/>
            <p:cNvSpPr>
              <a:spLocks noChangeShapeType="1"/>
            </p:cNvSpPr>
            <p:nvPr/>
          </p:nvSpPr>
          <p:spPr bwMode="auto">
            <a:xfrm>
              <a:off x="4679" y="2428"/>
              <a:ext cx="56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2538" name="Line 9"/>
            <p:cNvSpPr>
              <a:spLocks noChangeShapeType="1"/>
            </p:cNvSpPr>
            <p:nvPr/>
          </p:nvSpPr>
          <p:spPr bwMode="auto">
            <a:xfrm>
              <a:off x="4679" y="2932"/>
              <a:ext cx="560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2539" name="Text Box 10"/>
            <p:cNvSpPr txBox="1">
              <a:spLocks noChangeArrowheads="1"/>
            </p:cNvSpPr>
            <p:nvPr/>
          </p:nvSpPr>
          <p:spPr bwMode="auto">
            <a:xfrm>
              <a:off x="3016" y="2432"/>
              <a:ext cx="431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2000" b="1"/>
                <a:t>A</a:t>
              </a:r>
              <a:endParaRPr lang="fr-FR" altLang="fr-FR" sz="2000" b="1" baseline="-25000"/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2000" b="1"/>
                <a:t>B</a:t>
              </a:r>
              <a:endParaRPr lang="fr-FR" altLang="fr-FR" sz="2000" b="1" baseline="-25000"/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22540" name="Line 13"/>
            <p:cNvSpPr>
              <a:spLocks noChangeShapeType="1"/>
            </p:cNvSpPr>
            <p:nvPr/>
          </p:nvSpPr>
          <p:spPr bwMode="auto">
            <a:xfrm>
              <a:off x="3243" y="2536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2541" name="Line 14"/>
            <p:cNvSpPr>
              <a:spLocks noChangeShapeType="1"/>
            </p:cNvSpPr>
            <p:nvPr/>
          </p:nvSpPr>
          <p:spPr bwMode="auto">
            <a:xfrm>
              <a:off x="3243" y="2812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49269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E792706-5106-42A4-92F1-A782D1594696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fr-FR" altLang="fr-FR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738314" y="428625"/>
            <a:ext cx="8358187" cy="1143000"/>
          </a:xfrm>
        </p:spPr>
        <p:txBody>
          <a:bodyPr/>
          <a:lstStyle/>
          <a:p>
            <a:pPr eaLnBrk="1" hangingPunct="1"/>
            <a:r>
              <a:rPr lang="fr-FR" altLang="fr-FR" sz="3600" b="1" dirty="0" smtClean="0">
                <a:solidFill>
                  <a:srgbClr val="0033CC"/>
                </a:solidFill>
              </a:rPr>
              <a:t>3.1 </a:t>
            </a:r>
            <a:r>
              <a:rPr lang="fr-FR" altLang="fr-FR" sz="3600" b="1" dirty="0">
                <a:solidFill>
                  <a:srgbClr val="0033CC"/>
                </a:solidFill>
              </a:rPr>
              <a:t>Comparateur sur un bit</a:t>
            </a:r>
          </a:p>
        </p:txBody>
      </p:sp>
      <p:graphicFrame>
        <p:nvGraphicFramePr>
          <p:cNvPr id="328757" name="Group 53"/>
          <p:cNvGraphicFramePr>
            <a:graphicFrameLocks noGrp="1"/>
          </p:cNvGraphicFramePr>
          <p:nvPr>
            <p:ph sz="quarter" idx="1"/>
          </p:nvPr>
        </p:nvGraphicFramePr>
        <p:xfrm>
          <a:off x="1919288" y="1916113"/>
          <a:ext cx="3384550" cy="3529014"/>
        </p:xfrm>
        <a:graphic>
          <a:graphicData uri="http://schemas.openxmlformats.org/drawingml/2006/table">
            <a:tbl>
              <a:tblPr/>
              <a:tblGrid>
                <a:gridCol w="600075"/>
                <a:gridCol w="500062"/>
                <a:gridCol w="401638"/>
                <a:gridCol w="538162"/>
                <a:gridCol w="600075"/>
                <a:gridCol w="744538"/>
              </a:tblGrid>
              <a:tr h="7635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fs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fe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600" name="Object 47"/>
          <p:cNvGraphicFramePr>
            <a:graphicFrameLocks noChangeAspect="1"/>
          </p:cNvGraphicFramePr>
          <p:nvPr>
            <p:ph sz="quarter" idx="4"/>
          </p:nvPr>
        </p:nvGraphicFramePr>
        <p:xfrm>
          <a:off x="5808663" y="2420939"/>
          <a:ext cx="4464050" cy="235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1955800" imgH="990600" progId="Equation.3">
                  <p:embed/>
                </p:oleObj>
              </mc:Choice>
              <mc:Fallback>
                <p:oleObj name="Equation" r:id="rId3" imgW="1955800" imgH="990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8663" y="2420939"/>
                        <a:ext cx="4464050" cy="235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940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769AD7-BC22-4650-9BB4-D71E27EC7112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fr-FR" altLang="fr-FR" sz="140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188" y="1"/>
            <a:ext cx="8229600" cy="777875"/>
          </a:xfrm>
        </p:spPr>
        <p:txBody>
          <a:bodyPr/>
          <a:lstStyle/>
          <a:p>
            <a:pPr eaLnBrk="1" hangingPunct="1"/>
            <a:r>
              <a:rPr lang="fr-FR" altLang="fr-FR" sz="3600" b="1" dirty="0" smtClean="0">
                <a:solidFill>
                  <a:srgbClr val="0033CC"/>
                </a:solidFill>
              </a:rPr>
              <a:t>4. </a:t>
            </a:r>
            <a:r>
              <a:rPr lang="fr-FR" altLang="fr-FR" sz="3600" b="1" dirty="0">
                <a:solidFill>
                  <a:srgbClr val="0033CC"/>
                </a:solidFill>
              </a:rPr>
              <a:t>Le Multiplexeur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0" y="836614"/>
            <a:ext cx="8351838" cy="2376487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fr-FR" altLang="fr-FR" sz="2400" b="1" dirty="0"/>
              <a:t>Un multiplexeur est un circuit combinatoire qui permet de </a:t>
            </a:r>
            <a:r>
              <a:rPr lang="fr-FR" altLang="fr-FR" sz="2400" b="1" dirty="0">
                <a:solidFill>
                  <a:srgbClr val="FF3300"/>
                </a:solidFill>
              </a:rPr>
              <a:t>sélectionner une information</a:t>
            </a:r>
            <a:r>
              <a:rPr lang="fr-FR" altLang="fr-FR" sz="2400" b="1" dirty="0"/>
              <a:t> (1 bit) parmi  </a:t>
            </a:r>
            <a:r>
              <a:rPr lang="fr-FR" altLang="fr-FR" sz="2400" b="1" dirty="0">
                <a:solidFill>
                  <a:srgbClr val="FF3300"/>
                </a:solidFill>
              </a:rPr>
              <a:t>2</a:t>
            </a:r>
            <a:r>
              <a:rPr lang="fr-FR" altLang="fr-FR" sz="2400" b="1" baseline="30000" dirty="0">
                <a:solidFill>
                  <a:srgbClr val="FF3300"/>
                </a:solidFill>
              </a:rPr>
              <a:t>n </a:t>
            </a:r>
            <a:r>
              <a:rPr lang="fr-FR" altLang="fr-FR" sz="2400" b="1" dirty="0">
                <a:solidFill>
                  <a:srgbClr val="FF3300"/>
                </a:solidFill>
              </a:rPr>
              <a:t>valeurs en entrée</a:t>
            </a:r>
            <a:r>
              <a:rPr lang="fr-FR" altLang="fr-FR" sz="2400" b="1" dirty="0"/>
              <a:t>.</a:t>
            </a:r>
          </a:p>
          <a:p>
            <a:pPr algn="just" eaLnBrk="1" hangingPunct="1">
              <a:lnSpc>
                <a:spcPct val="80000"/>
              </a:lnSpc>
            </a:pPr>
            <a:r>
              <a:rPr lang="fr-FR" altLang="fr-FR" sz="2400" b="1" dirty="0"/>
              <a:t>Il possède 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fr-FR" altLang="fr-FR" sz="2000" b="1" dirty="0"/>
              <a:t>2</a:t>
            </a:r>
            <a:r>
              <a:rPr lang="fr-FR" altLang="fr-FR" sz="2000" b="1" baseline="30000" dirty="0"/>
              <a:t>n </a:t>
            </a:r>
            <a:r>
              <a:rPr lang="fr-FR" altLang="fr-FR" sz="2000" b="1" dirty="0"/>
              <a:t>entrées d’information 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fr-FR" altLang="fr-FR" sz="2000" b="1" dirty="0"/>
              <a:t>Une seule sortie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fr-FR" altLang="fr-FR" sz="2000" b="1" dirty="0"/>
              <a:t>N entrées de sélection ( commandes)</a:t>
            </a:r>
          </a:p>
        </p:txBody>
      </p:sp>
      <p:grpSp>
        <p:nvGrpSpPr>
          <p:cNvPr id="34821" name="Group 19"/>
          <p:cNvGrpSpPr>
            <a:grpSpLocks/>
          </p:cNvGrpSpPr>
          <p:nvPr/>
        </p:nvGrpSpPr>
        <p:grpSpPr bwMode="auto">
          <a:xfrm>
            <a:off x="3432175" y="3716338"/>
            <a:ext cx="5327650" cy="2881312"/>
            <a:chOff x="1202" y="2341"/>
            <a:chExt cx="3356" cy="1815"/>
          </a:xfrm>
        </p:grpSpPr>
        <p:sp>
          <p:nvSpPr>
            <p:cNvPr id="34822" name="Rectangle 5"/>
            <p:cNvSpPr>
              <a:spLocks noChangeArrowheads="1"/>
            </p:cNvSpPr>
            <p:nvPr/>
          </p:nvSpPr>
          <p:spPr bwMode="auto">
            <a:xfrm>
              <a:off x="1500" y="2589"/>
              <a:ext cx="2611" cy="99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200">
                  <a:latin typeface="Times New Roman" panose="02020603050405020304" pitchFamily="18" charset="0"/>
                </a:rPr>
                <a:t>               </a:t>
              </a:r>
              <a:r>
                <a:rPr lang="fr-FR" altLang="fr-FR" sz="1800" b="1">
                  <a:latin typeface="Times New Roman" panose="02020603050405020304" pitchFamily="18" charset="0"/>
                </a:rPr>
                <a:t>Em       .........           E3   E1   E0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800" b="1">
                  <a:latin typeface="Times New Roman" panose="02020603050405020304" pitchFamily="18" charset="0"/>
                </a:rPr>
                <a:t>C0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800" b="1">
                  <a:latin typeface="Times New Roman" panose="02020603050405020304" pitchFamily="18" charset="0"/>
                </a:rPr>
                <a:t>C1                 Mux 2</a:t>
              </a:r>
              <a:r>
                <a:rPr lang="fr-FR" altLang="fr-FR" sz="1800" b="1" baseline="30000">
                  <a:latin typeface="Times New Roman" panose="02020603050405020304" pitchFamily="18" charset="0"/>
                </a:rPr>
                <a:t>n</a:t>
              </a:r>
              <a:r>
                <a:rPr lang="fr-FR" altLang="fr-FR" sz="1800" b="1">
                  <a:latin typeface="Times New Roman" panose="02020603050405020304" pitchFamily="18" charset="0"/>
                </a:rPr>
                <a:t> </a:t>
              </a:r>
              <a:r>
                <a:rPr lang="fr-FR" altLang="fr-FR" sz="1800" b="1">
                  <a:latin typeface="Times New Roman" panose="02020603050405020304" pitchFamily="18" charset="0"/>
                  <a:sym typeface="Wingdings" panose="05000000000000000000" pitchFamily="2" charset="2"/>
                </a:rPr>
                <a:t></a:t>
              </a:r>
              <a:r>
                <a:rPr lang="fr-FR" altLang="fr-FR" sz="1800" b="1">
                  <a:latin typeface="Times New Roman" panose="02020603050405020304" pitchFamily="18" charset="0"/>
                </a:rPr>
                <a:t>1                       V                                                                 Cn-1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800" b="1">
                  <a:latin typeface="Times New Roman" panose="02020603050405020304" pitchFamily="18" charset="0"/>
                </a:rPr>
                <a:t>                              S</a:t>
              </a:r>
              <a:endParaRPr lang="fr-FR" altLang="fr-FR" sz="1800" b="1"/>
            </a:p>
          </p:txBody>
        </p:sp>
        <p:sp>
          <p:nvSpPr>
            <p:cNvPr id="34823" name="Line 6"/>
            <p:cNvSpPr>
              <a:spLocks noChangeShapeType="1"/>
            </p:cNvSpPr>
            <p:nvPr/>
          </p:nvSpPr>
          <p:spPr bwMode="auto">
            <a:xfrm>
              <a:off x="1202" y="2836"/>
              <a:ext cx="29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4824" name="Line 7"/>
            <p:cNvSpPr>
              <a:spLocks noChangeShapeType="1"/>
            </p:cNvSpPr>
            <p:nvPr/>
          </p:nvSpPr>
          <p:spPr bwMode="auto">
            <a:xfrm>
              <a:off x="1202" y="2919"/>
              <a:ext cx="29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4825" name="Line 8"/>
            <p:cNvSpPr>
              <a:spLocks noChangeShapeType="1"/>
            </p:cNvSpPr>
            <p:nvPr/>
          </p:nvSpPr>
          <p:spPr bwMode="auto">
            <a:xfrm>
              <a:off x="1202" y="3414"/>
              <a:ext cx="29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4826" name="Line 9"/>
            <p:cNvSpPr>
              <a:spLocks noChangeShapeType="1"/>
            </p:cNvSpPr>
            <p:nvPr/>
          </p:nvSpPr>
          <p:spPr bwMode="auto">
            <a:xfrm>
              <a:off x="3424" y="2341"/>
              <a:ext cx="0" cy="24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4827" name="Line 10"/>
            <p:cNvSpPr>
              <a:spLocks noChangeShapeType="1"/>
            </p:cNvSpPr>
            <p:nvPr/>
          </p:nvSpPr>
          <p:spPr bwMode="auto">
            <a:xfrm>
              <a:off x="3152" y="2341"/>
              <a:ext cx="0" cy="24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4828" name="Line 11"/>
            <p:cNvSpPr>
              <a:spLocks noChangeShapeType="1"/>
            </p:cNvSpPr>
            <p:nvPr/>
          </p:nvSpPr>
          <p:spPr bwMode="auto">
            <a:xfrm>
              <a:off x="2022" y="2341"/>
              <a:ext cx="0" cy="24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4829" name="Line 12"/>
            <p:cNvSpPr>
              <a:spLocks noChangeShapeType="1"/>
            </p:cNvSpPr>
            <p:nvPr/>
          </p:nvSpPr>
          <p:spPr bwMode="auto">
            <a:xfrm>
              <a:off x="2022" y="2341"/>
              <a:ext cx="0" cy="24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4830" name="Line 13"/>
            <p:cNvSpPr>
              <a:spLocks noChangeShapeType="1"/>
            </p:cNvSpPr>
            <p:nvPr/>
          </p:nvSpPr>
          <p:spPr bwMode="auto">
            <a:xfrm>
              <a:off x="3742" y="2341"/>
              <a:ext cx="0" cy="24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4831" name="Line 15"/>
            <p:cNvSpPr>
              <a:spLocks noChangeShapeType="1"/>
            </p:cNvSpPr>
            <p:nvPr/>
          </p:nvSpPr>
          <p:spPr bwMode="auto">
            <a:xfrm>
              <a:off x="2694" y="3579"/>
              <a:ext cx="0" cy="57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4832" name="Line 16"/>
            <p:cNvSpPr>
              <a:spLocks noChangeShapeType="1"/>
            </p:cNvSpPr>
            <p:nvPr/>
          </p:nvSpPr>
          <p:spPr bwMode="auto">
            <a:xfrm>
              <a:off x="4111" y="3084"/>
              <a:ext cx="44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78530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B03312-49AE-488B-9ABC-D1897289C8CA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fr-FR" altLang="fr-FR" sz="140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z="3600" b="1" dirty="0" smtClean="0">
                <a:solidFill>
                  <a:srgbClr val="0033CC"/>
                </a:solidFill>
              </a:rPr>
              <a:t>4.1 </a:t>
            </a:r>
            <a:r>
              <a:rPr lang="fr-FR" altLang="fr-FR" sz="3600" b="1" dirty="0">
                <a:solidFill>
                  <a:srgbClr val="0033CC"/>
                </a:solidFill>
              </a:rPr>
              <a:t>Multiplexeur 2 </a:t>
            </a:r>
            <a:r>
              <a:rPr lang="fr-FR" altLang="fr-FR" sz="3600" b="1" dirty="0">
                <a:solidFill>
                  <a:srgbClr val="0033CC"/>
                </a:solidFill>
                <a:sym typeface="Wingdings" panose="05000000000000000000" pitchFamily="2" charset="2"/>
              </a:rPr>
              <a:t>1</a:t>
            </a:r>
          </a:p>
        </p:txBody>
      </p:sp>
      <p:graphicFrame>
        <p:nvGraphicFramePr>
          <p:cNvPr id="345177" name="Group 89"/>
          <p:cNvGraphicFramePr>
            <a:graphicFrameLocks noGrp="1"/>
          </p:cNvGraphicFramePr>
          <p:nvPr>
            <p:ph sz="half" idx="1"/>
          </p:nvPr>
        </p:nvGraphicFramePr>
        <p:xfrm>
          <a:off x="1981200" y="1847851"/>
          <a:ext cx="2719388" cy="3079751"/>
        </p:xfrm>
        <a:graphic>
          <a:graphicData uri="http://schemas.openxmlformats.org/drawingml/2006/table">
            <a:tbl>
              <a:tblPr/>
              <a:tblGrid>
                <a:gridCol w="650875"/>
                <a:gridCol w="650875"/>
                <a:gridCol w="306388"/>
                <a:gridCol w="1111250"/>
              </a:tblGrid>
              <a:tr h="6985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29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5871" name="Object 70"/>
          <p:cNvGraphicFramePr>
            <a:graphicFrameLocks noChangeAspect="1"/>
          </p:cNvGraphicFramePr>
          <p:nvPr>
            <p:ph sz="half" idx="2"/>
          </p:nvPr>
        </p:nvGraphicFramePr>
        <p:xfrm>
          <a:off x="2635250" y="5437188"/>
          <a:ext cx="3157538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1422400" imgH="254000" progId="Equation.3">
                  <p:embed/>
                </p:oleObj>
              </mc:Choice>
              <mc:Fallback>
                <p:oleObj name="Equation" r:id="rId3" imgW="14224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0" y="5437188"/>
                        <a:ext cx="3157538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872" name="Group 92"/>
          <p:cNvGrpSpPr>
            <a:grpSpLocks/>
          </p:cNvGrpSpPr>
          <p:nvPr/>
        </p:nvGrpSpPr>
        <p:grpSpPr bwMode="auto">
          <a:xfrm>
            <a:off x="6096000" y="2924176"/>
            <a:ext cx="4032250" cy="2239963"/>
            <a:chOff x="2880" y="1842"/>
            <a:chExt cx="2540" cy="1411"/>
          </a:xfrm>
        </p:grpSpPr>
        <p:grpSp>
          <p:nvGrpSpPr>
            <p:cNvPr id="35873" name="Group 63"/>
            <p:cNvGrpSpPr>
              <a:grpSpLocks/>
            </p:cNvGrpSpPr>
            <p:nvPr/>
          </p:nvGrpSpPr>
          <p:grpSpPr bwMode="auto">
            <a:xfrm>
              <a:off x="2880" y="1842"/>
              <a:ext cx="1950" cy="1163"/>
              <a:chOff x="2677" y="4657"/>
              <a:chExt cx="3900" cy="2340"/>
            </a:xfrm>
          </p:grpSpPr>
          <p:sp>
            <p:nvSpPr>
              <p:cNvPr id="35877" name="Rectangle 64"/>
              <p:cNvSpPr>
                <a:spLocks noChangeArrowheads="1"/>
              </p:cNvSpPr>
              <p:nvPr/>
            </p:nvSpPr>
            <p:spPr bwMode="auto">
              <a:xfrm>
                <a:off x="3077" y="4976"/>
                <a:ext cx="3500" cy="1276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fr-FR" altLang="fr-FR" sz="1200">
                    <a:latin typeface="Times New Roman" panose="02020603050405020304" pitchFamily="18" charset="0"/>
                  </a:rPr>
                  <a:t>                     </a:t>
                </a:r>
                <a:r>
                  <a:rPr lang="fr-FR" altLang="fr-FR" sz="1800" b="1">
                    <a:latin typeface="Times New Roman" panose="02020603050405020304" pitchFamily="18" charset="0"/>
                  </a:rPr>
                  <a:t>E1    E0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fr-FR" altLang="fr-FR" sz="1800" b="1">
                    <a:latin typeface="Times New Roman" panose="02020603050405020304" pitchFamily="18" charset="0"/>
                  </a:rPr>
                  <a:t>C0              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fr-FR" altLang="fr-FR" sz="1800" b="1">
                    <a:latin typeface="Times New Roman" panose="02020603050405020304" pitchFamily="18" charset="0"/>
                  </a:rPr>
                  <a:t>               Mux 2 </a:t>
                </a:r>
                <a:r>
                  <a:rPr lang="fr-FR" altLang="fr-FR" sz="1800" b="1">
                    <a:latin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fr-FR" altLang="fr-FR" sz="1800" b="1">
                    <a:latin typeface="Times New Roman" panose="02020603050405020304" pitchFamily="18" charset="0"/>
                  </a:rPr>
                  <a:t>1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fr-FR" altLang="fr-FR" sz="1200">
                    <a:latin typeface="Times New Roman" panose="02020603050405020304" pitchFamily="18" charset="0"/>
                  </a:rPr>
                  <a:t>                                                                                                </a:t>
                </a:r>
              </a:p>
            </p:txBody>
          </p:sp>
          <p:sp>
            <p:nvSpPr>
              <p:cNvPr id="35878" name="Line 65"/>
              <p:cNvSpPr>
                <a:spLocks noChangeShapeType="1"/>
              </p:cNvSpPr>
              <p:nvPr/>
            </p:nvSpPr>
            <p:spPr bwMode="auto">
              <a:xfrm>
                <a:off x="2677" y="5557"/>
                <a:ext cx="40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5879" name="Line 66"/>
              <p:cNvSpPr>
                <a:spLocks noChangeShapeType="1"/>
              </p:cNvSpPr>
              <p:nvPr/>
            </p:nvSpPr>
            <p:spPr bwMode="auto">
              <a:xfrm>
                <a:off x="4837" y="4657"/>
                <a:ext cx="0" cy="31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5880" name="Line 67"/>
              <p:cNvSpPr>
                <a:spLocks noChangeShapeType="1"/>
              </p:cNvSpPr>
              <p:nvPr/>
            </p:nvSpPr>
            <p:spPr bwMode="auto">
              <a:xfrm>
                <a:off x="4297" y="4657"/>
                <a:ext cx="0" cy="31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5881" name="Line 68"/>
              <p:cNvSpPr>
                <a:spLocks noChangeShapeType="1"/>
              </p:cNvSpPr>
              <p:nvPr/>
            </p:nvSpPr>
            <p:spPr bwMode="auto">
              <a:xfrm>
                <a:off x="4677" y="6252"/>
                <a:ext cx="0" cy="74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35874" name="Text Box 69"/>
            <p:cNvSpPr txBox="1">
              <a:spLocks noChangeArrowheads="1"/>
            </p:cNvSpPr>
            <p:nvPr/>
          </p:nvSpPr>
          <p:spPr bwMode="auto">
            <a:xfrm>
              <a:off x="3742" y="3022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800" b="1"/>
                <a:t>S</a:t>
              </a:r>
            </a:p>
          </p:txBody>
        </p:sp>
        <p:sp>
          <p:nvSpPr>
            <p:cNvPr id="35875" name="Line 90"/>
            <p:cNvSpPr>
              <a:spLocks noChangeShapeType="1"/>
            </p:cNvSpPr>
            <p:nvPr/>
          </p:nvSpPr>
          <p:spPr bwMode="auto">
            <a:xfrm>
              <a:off x="4830" y="2251"/>
              <a:ext cx="4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5876" name="Text Box 91"/>
            <p:cNvSpPr txBox="1">
              <a:spLocks noChangeArrowheads="1"/>
            </p:cNvSpPr>
            <p:nvPr/>
          </p:nvSpPr>
          <p:spPr bwMode="auto">
            <a:xfrm>
              <a:off x="5148" y="2387"/>
              <a:ext cx="2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800" b="1"/>
                <a:t>V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14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6727FE9-0A6E-497F-B8F1-45AEED1DA5D9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fr-FR" altLang="fr-FR" sz="140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2279650" y="188913"/>
            <a:ext cx="7924800" cy="792162"/>
          </a:xfrm>
        </p:spPr>
        <p:txBody>
          <a:bodyPr/>
          <a:lstStyle/>
          <a:p>
            <a:pPr eaLnBrk="1" hangingPunct="1"/>
            <a:r>
              <a:rPr lang="fr-FR" altLang="fr-FR" sz="3600" b="1" dirty="0" smtClean="0">
                <a:solidFill>
                  <a:srgbClr val="0070C0"/>
                </a:solidFill>
              </a:rPr>
              <a:t>4.3 </a:t>
            </a:r>
            <a:r>
              <a:rPr lang="fr-FR" altLang="fr-FR" sz="3600" b="1" dirty="0">
                <a:solidFill>
                  <a:srgbClr val="0070C0"/>
                </a:solidFill>
              </a:rPr>
              <a:t>Multiplexeur 8</a:t>
            </a:r>
            <a:r>
              <a:rPr lang="fr-FR" altLang="fr-FR" sz="3600" b="1" dirty="0">
                <a:solidFill>
                  <a:srgbClr val="0070C0"/>
                </a:solidFill>
                <a:sym typeface="Wingdings" panose="05000000000000000000" pitchFamily="2" charset="2"/>
              </a:rPr>
              <a:t>1</a:t>
            </a:r>
          </a:p>
        </p:txBody>
      </p:sp>
      <p:graphicFrame>
        <p:nvGraphicFramePr>
          <p:cNvPr id="351552" name="Group 320"/>
          <p:cNvGraphicFramePr>
            <a:graphicFrameLocks noGrp="1"/>
          </p:cNvGraphicFramePr>
          <p:nvPr>
            <p:ph sz="half" idx="1"/>
          </p:nvPr>
        </p:nvGraphicFramePr>
        <p:xfrm>
          <a:off x="1774826" y="1125538"/>
          <a:ext cx="2881313" cy="3830640"/>
        </p:xfrm>
        <a:graphic>
          <a:graphicData uri="http://schemas.openxmlformats.org/drawingml/2006/table">
            <a:tbl>
              <a:tblPr/>
              <a:tblGrid>
                <a:gridCol w="631825"/>
                <a:gridCol w="633413"/>
                <a:gridCol w="630237"/>
                <a:gridCol w="209550"/>
                <a:gridCol w="776288"/>
              </a:tblGrid>
              <a:tr h="4174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74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331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7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331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E3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331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331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E5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331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E6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346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37954" name="Group 4"/>
          <p:cNvGrpSpPr>
            <a:grpSpLocks/>
          </p:cNvGrpSpPr>
          <p:nvPr/>
        </p:nvGrpSpPr>
        <p:grpSpPr bwMode="auto">
          <a:xfrm>
            <a:off x="5591176" y="1916114"/>
            <a:ext cx="4392613" cy="3025775"/>
            <a:chOff x="3926" y="7993"/>
            <a:chExt cx="5411" cy="3280"/>
          </a:xfrm>
        </p:grpSpPr>
        <p:sp>
          <p:nvSpPr>
            <p:cNvPr id="37956" name="Rectangle 5"/>
            <p:cNvSpPr>
              <a:spLocks noChangeArrowheads="1"/>
            </p:cNvSpPr>
            <p:nvPr/>
          </p:nvSpPr>
          <p:spPr bwMode="auto">
            <a:xfrm>
              <a:off x="4517" y="8437"/>
              <a:ext cx="4820" cy="1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200">
                  <a:latin typeface="Times New Roman" panose="02020603050405020304" pitchFamily="18" charset="0"/>
                </a:rPr>
                <a:t>        </a:t>
              </a:r>
              <a:r>
                <a:rPr lang="fr-FR" altLang="fr-FR" sz="1600">
                  <a:latin typeface="Times New Roman" panose="02020603050405020304" pitchFamily="18" charset="0"/>
                </a:rPr>
                <a:t>E7   E6   E5   E4   E3     E2     E1   E0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600">
                  <a:latin typeface="Times New Roman" panose="02020603050405020304" pitchFamily="18" charset="0"/>
                </a:rPr>
                <a:t>C0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600">
                  <a:latin typeface="Times New Roman" panose="02020603050405020304" pitchFamily="18" charset="0"/>
                </a:rPr>
                <a:t>C1                    </a:t>
              </a:r>
              <a:r>
                <a:rPr lang="fr-FR" altLang="fr-FR" sz="1600" b="1">
                  <a:latin typeface="Times New Roman" panose="02020603050405020304" pitchFamily="18" charset="0"/>
                </a:rPr>
                <a:t>Mux 8 </a:t>
              </a:r>
              <a:r>
                <a:rPr lang="fr-FR" altLang="fr-FR" sz="1600" b="1">
                  <a:latin typeface="Times New Roman" panose="02020603050405020304" pitchFamily="18" charset="0"/>
                  <a:sym typeface="Wingdings" panose="05000000000000000000" pitchFamily="2" charset="2"/>
                </a:rPr>
                <a:t></a:t>
              </a:r>
              <a:r>
                <a:rPr lang="fr-FR" altLang="fr-FR" sz="1600" b="1">
                  <a:latin typeface="Times New Roman" panose="02020603050405020304" pitchFamily="18" charset="0"/>
                </a:rPr>
                <a:t>1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1600" b="1">
                <a:latin typeface="Times New Roman" panose="02020603050405020304" pitchFamily="18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600">
                  <a:latin typeface="Times New Roman" panose="02020603050405020304" pitchFamily="18" charset="0"/>
                </a:rPr>
                <a:t>C2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200">
                  <a:latin typeface="Times New Roman" panose="02020603050405020304" pitchFamily="18" charset="0"/>
                </a:rPr>
                <a:t>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200">
                  <a:latin typeface="Times New Roman" panose="02020603050405020304" pitchFamily="18" charset="0"/>
                </a:rPr>
                <a:t>                                                                                                </a:t>
              </a:r>
              <a:endParaRPr lang="fr-FR" altLang="fr-FR" sz="1800"/>
            </a:p>
          </p:txBody>
        </p:sp>
        <p:sp>
          <p:nvSpPr>
            <p:cNvPr id="37957" name="Line 6"/>
            <p:cNvSpPr>
              <a:spLocks noChangeShapeType="1"/>
            </p:cNvSpPr>
            <p:nvPr/>
          </p:nvSpPr>
          <p:spPr bwMode="auto">
            <a:xfrm>
              <a:off x="3926" y="9336"/>
              <a:ext cx="55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7958" name="Line 7"/>
            <p:cNvSpPr>
              <a:spLocks noChangeShapeType="1"/>
            </p:cNvSpPr>
            <p:nvPr/>
          </p:nvSpPr>
          <p:spPr bwMode="auto">
            <a:xfrm>
              <a:off x="5736" y="7993"/>
              <a:ext cx="1" cy="4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7959" name="Line 8"/>
            <p:cNvSpPr>
              <a:spLocks noChangeShapeType="1"/>
            </p:cNvSpPr>
            <p:nvPr/>
          </p:nvSpPr>
          <p:spPr bwMode="auto">
            <a:xfrm>
              <a:off x="5197" y="7993"/>
              <a:ext cx="1" cy="4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7960" name="Line 9"/>
            <p:cNvSpPr>
              <a:spLocks noChangeShapeType="1"/>
            </p:cNvSpPr>
            <p:nvPr/>
          </p:nvSpPr>
          <p:spPr bwMode="auto">
            <a:xfrm>
              <a:off x="6816" y="10237"/>
              <a:ext cx="1" cy="103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7961" name="Line 10"/>
            <p:cNvSpPr>
              <a:spLocks noChangeShapeType="1"/>
            </p:cNvSpPr>
            <p:nvPr/>
          </p:nvSpPr>
          <p:spPr bwMode="auto">
            <a:xfrm>
              <a:off x="6636" y="7993"/>
              <a:ext cx="1" cy="4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7962" name="Line 11"/>
            <p:cNvSpPr>
              <a:spLocks noChangeShapeType="1"/>
            </p:cNvSpPr>
            <p:nvPr/>
          </p:nvSpPr>
          <p:spPr bwMode="auto">
            <a:xfrm>
              <a:off x="7536" y="7993"/>
              <a:ext cx="1" cy="4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7963" name="Line 12"/>
            <p:cNvSpPr>
              <a:spLocks noChangeShapeType="1"/>
            </p:cNvSpPr>
            <p:nvPr/>
          </p:nvSpPr>
          <p:spPr bwMode="auto">
            <a:xfrm>
              <a:off x="3926" y="9697"/>
              <a:ext cx="55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7964" name="Line 13"/>
            <p:cNvSpPr>
              <a:spLocks noChangeShapeType="1"/>
            </p:cNvSpPr>
            <p:nvPr/>
          </p:nvSpPr>
          <p:spPr bwMode="auto">
            <a:xfrm>
              <a:off x="3926" y="8977"/>
              <a:ext cx="55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7965" name="Line 14"/>
            <p:cNvSpPr>
              <a:spLocks noChangeShapeType="1"/>
            </p:cNvSpPr>
            <p:nvPr/>
          </p:nvSpPr>
          <p:spPr bwMode="auto">
            <a:xfrm>
              <a:off x="6996" y="7993"/>
              <a:ext cx="1" cy="4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7966" name="Line 15"/>
            <p:cNvSpPr>
              <a:spLocks noChangeShapeType="1"/>
            </p:cNvSpPr>
            <p:nvPr/>
          </p:nvSpPr>
          <p:spPr bwMode="auto">
            <a:xfrm>
              <a:off x="6097" y="7993"/>
              <a:ext cx="1" cy="4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7967" name="Line 16"/>
            <p:cNvSpPr>
              <a:spLocks noChangeShapeType="1"/>
            </p:cNvSpPr>
            <p:nvPr/>
          </p:nvSpPr>
          <p:spPr bwMode="auto">
            <a:xfrm>
              <a:off x="8077" y="7993"/>
              <a:ext cx="1" cy="4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7968" name="Line 17"/>
            <p:cNvSpPr>
              <a:spLocks noChangeShapeType="1"/>
            </p:cNvSpPr>
            <p:nvPr/>
          </p:nvSpPr>
          <p:spPr bwMode="auto">
            <a:xfrm>
              <a:off x="8617" y="7993"/>
              <a:ext cx="1" cy="4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aphicFrame>
        <p:nvGraphicFramePr>
          <p:cNvPr id="37955" name="Object 317"/>
          <p:cNvGraphicFramePr>
            <a:graphicFrameLocks noChangeAspect="1"/>
          </p:cNvGraphicFramePr>
          <p:nvPr>
            <p:ph sz="half" idx="2"/>
          </p:nvPr>
        </p:nvGraphicFramePr>
        <p:xfrm>
          <a:off x="1847850" y="5445125"/>
          <a:ext cx="8388350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4330700" imgH="508000" progId="Equation.3">
                  <p:embed/>
                </p:oleObj>
              </mc:Choice>
              <mc:Fallback>
                <p:oleObj name="Equation" r:id="rId3" imgW="4330700" imgH="508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5445125"/>
                        <a:ext cx="8388350" cy="960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159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B8CD8A-3283-4E9F-B467-5DAC60630E2E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fr-FR" altLang="fr-FR" sz="140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1774825" y="0"/>
            <a:ext cx="7924800" cy="11430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fr-FR" altLang="fr-FR" sz="2800" b="1">
                <a:solidFill>
                  <a:srgbClr val="0033CC"/>
                </a:solidFill>
              </a:rPr>
              <a:t/>
            </a:r>
            <a:br>
              <a:rPr lang="fr-FR" altLang="fr-FR" sz="2800" b="1">
                <a:solidFill>
                  <a:srgbClr val="0033CC"/>
                </a:solidFill>
              </a:rPr>
            </a:br>
            <a:r>
              <a:rPr lang="fr-FR" altLang="fr-FR" sz="2800" b="1">
                <a:solidFill>
                  <a:srgbClr val="0033CC"/>
                </a:solidFill>
              </a:rPr>
              <a:t>Exemple : Réalisation d’un additionneur complet avec des multiplexeurs 8</a:t>
            </a:r>
            <a:r>
              <a:rPr lang="fr-FR" altLang="fr-FR" sz="2800" b="1">
                <a:solidFill>
                  <a:srgbClr val="0033CC"/>
                </a:solidFill>
                <a:sym typeface="Wingdings" panose="05000000000000000000" pitchFamily="2" charset="2"/>
              </a:rPr>
              <a:t>1</a:t>
            </a:r>
            <a:r>
              <a:rPr lang="fr-FR" altLang="fr-FR" sz="2400" b="1"/>
              <a:t/>
            </a:r>
            <a:br>
              <a:rPr lang="fr-FR" altLang="fr-FR" sz="2400" b="1"/>
            </a:br>
            <a:endParaRPr lang="fr-FR" altLang="fr-FR" sz="2400" b="1"/>
          </a:p>
        </p:txBody>
      </p:sp>
      <p:graphicFrame>
        <p:nvGraphicFramePr>
          <p:cNvPr id="354631" name="Group 327"/>
          <p:cNvGraphicFramePr>
            <a:graphicFrameLocks noGrp="1"/>
          </p:cNvGraphicFramePr>
          <p:nvPr>
            <p:ph sz="half" idx="1"/>
          </p:nvPr>
        </p:nvGraphicFramePr>
        <p:xfrm>
          <a:off x="2495550" y="2565400"/>
          <a:ext cx="2808288" cy="3922712"/>
        </p:xfrm>
        <a:graphic>
          <a:graphicData uri="http://schemas.openxmlformats.org/drawingml/2006/table">
            <a:tbl>
              <a:tblPr/>
              <a:tblGrid>
                <a:gridCol w="638175"/>
                <a:gridCol w="631825"/>
                <a:gridCol w="641350"/>
                <a:gridCol w="363538"/>
                <a:gridCol w="533400"/>
              </a:tblGrid>
              <a:tr h="75253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i-1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27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27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27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27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27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27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27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27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4630" name="Group 326"/>
          <p:cNvGraphicFramePr>
            <a:graphicFrameLocks noGrp="1"/>
          </p:cNvGraphicFramePr>
          <p:nvPr>
            <p:ph sz="quarter" idx="2"/>
          </p:nvPr>
        </p:nvGraphicFramePr>
        <p:xfrm>
          <a:off x="6672263" y="2565400"/>
          <a:ext cx="2952750" cy="3887788"/>
        </p:xfrm>
        <a:graphic>
          <a:graphicData uri="http://schemas.openxmlformats.org/drawingml/2006/table">
            <a:tbl>
              <a:tblPr/>
              <a:tblGrid>
                <a:gridCol w="669925"/>
                <a:gridCol w="665162"/>
                <a:gridCol w="674688"/>
                <a:gridCol w="381000"/>
                <a:gridCol w="561975"/>
              </a:tblGrid>
              <a:tr h="4841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9040" name="Text Box 159"/>
          <p:cNvSpPr txBox="1">
            <a:spLocks noChangeArrowheads="1"/>
          </p:cNvSpPr>
          <p:nvPr/>
        </p:nvSpPr>
        <p:spPr bwMode="auto">
          <a:xfrm>
            <a:off x="1703389" y="1196976"/>
            <a:ext cx="8353425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FR" altLang="fr-FR" sz="2000" b="1"/>
              <a:t>Nous avons besoin d’utiliser </a:t>
            </a:r>
            <a:r>
              <a:rPr lang="fr-FR" altLang="fr-FR" sz="2000" b="1">
                <a:solidFill>
                  <a:srgbClr val="FF3300"/>
                </a:solidFill>
              </a:rPr>
              <a:t>deux multiplexeurs</a:t>
            </a:r>
            <a:r>
              <a:rPr lang="fr-FR" altLang="fr-FR" sz="2000" b="1"/>
              <a:t> :Le premier pour réaliser la fonction de </a:t>
            </a:r>
            <a:r>
              <a:rPr lang="fr-FR" altLang="fr-FR" sz="2000" b="1">
                <a:solidFill>
                  <a:srgbClr val="FF3300"/>
                </a:solidFill>
              </a:rPr>
              <a:t>la somme</a:t>
            </a:r>
            <a:r>
              <a:rPr lang="fr-FR" altLang="fr-FR" sz="2000" b="1"/>
              <a:t> et l’autres pour donner </a:t>
            </a:r>
            <a:r>
              <a:rPr lang="fr-FR" altLang="fr-FR" sz="2000" b="1">
                <a:solidFill>
                  <a:srgbClr val="FF3300"/>
                </a:solidFill>
              </a:rPr>
              <a:t>la retenue</a:t>
            </a:r>
            <a:r>
              <a:rPr lang="fr-FR" altLang="fr-FR" sz="2000" b="1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038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685034-94FD-458C-89D9-F6F83DCE0540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fr-FR" altLang="fr-FR" sz="1400"/>
          </a:p>
        </p:txBody>
      </p:sp>
      <p:sp>
        <p:nvSpPr>
          <p:cNvPr id="39939" name="Rectangle 36"/>
          <p:cNvSpPr>
            <a:spLocks noGrp="1" noChangeArrowheads="1"/>
          </p:cNvSpPr>
          <p:nvPr>
            <p:ph type="title"/>
          </p:nvPr>
        </p:nvSpPr>
        <p:spPr>
          <a:xfrm>
            <a:off x="1703388" y="333376"/>
            <a:ext cx="8229600" cy="561975"/>
          </a:xfrm>
        </p:spPr>
        <p:txBody>
          <a:bodyPr/>
          <a:lstStyle/>
          <a:p>
            <a:pPr algn="l" eaLnBrk="1" hangingPunct="1"/>
            <a:r>
              <a:rPr lang="fr-FR" altLang="fr-FR" sz="2400" b="1"/>
              <a:t>Réalisation de la fonction de la somme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1703389" y="2708275"/>
          <a:ext cx="792003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4330700" imgH="508000" progId="Equation.3">
                  <p:embed/>
                </p:oleObj>
              </mc:Choice>
              <mc:Fallback>
                <p:oleObj name="Equation" r:id="rId3" imgW="4330700" imgH="508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9" y="2708275"/>
                        <a:ext cx="7920037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8"/>
          <p:cNvGraphicFramePr>
            <a:graphicFrameLocks noChangeAspect="1"/>
          </p:cNvGraphicFramePr>
          <p:nvPr/>
        </p:nvGraphicFramePr>
        <p:xfrm>
          <a:off x="1738314" y="1214439"/>
          <a:ext cx="8588375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5676900" imgH="508000" progId="Equation.3">
                  <p:embed/>
                </p:oleObj>
              </mc:Choice>
              <mc:Fallback>
                <p:oleObj name="Equation" r:id="rId5" imgW="5676900" imgH="508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4" y="1214439"/>
                        <a:ext cx="8588375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2" name="Text Box 54"/>
          <p:cNvSpPr txBox="1">
            <a:spLocks noChangeArrowheads="1"/>
          </p:cNvSpPr>
          <p:nvPr/>
        </p:nvSpPr>
        <p:spPr bwMode="auto">
          <a:xfrm>
            <a:off x="1774825" y="4149725"/>
            <a:ext cx="7488238" cy="21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r-FR" sz="2000"/>
              <a:t>On pose </a:t>
            </a:r>
            <a:r>
              <a:rPr lang="fr-FR" altLang="fr-FR" sz="2000"/>
              <a:t>:</a:t>
            </a:r>
            <a:endParaRPr lang="en-US" altLang="fr-FR" sz="20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r-FR" sz="2000">
                <a:solidFill>
                  <a:srgbClr val="FF3300"/>
                </a:solidFill>
              </a:rPr>
              <a:t>C2=A</a:t>
            </a:r>
            <a:r>
              <a:rPr lang="en-US" altLang="fr-FR" sz="2000" baseline="-25000">
                <a:solidFill>
                  <a:srgbClr val="FF3300"/>
                </a:solidFill>
              </a:rPr>
              <a:t>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r-FR" sz="2000">
                <a:solidFill>
                  <a:srgbClr val="FF3300"/>
                </a:solidFill>
              </a:rPr>
              <a:t>C1=B</a:t>
            </a:r>
            <a:r>
              <a:rPr lang="en-US" altLang="fr-FR" sz="2000" baseline="-25000">
                <a:solidFill>
                  <a:srgbClr val="FF3300"/>
                </a:solidFill>
              </a:rPr>
              <a:t>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r-FR" sz="2000">
                <a:solidFill>
                  <a:srgbClr val="FF3300"/>
                </a:solidFill>
              </a:rPr>
              <a:t>C0=R</a:t>
            </a:r>
            <a:r>
              <a:rPr lang="en-US" altLang="fr-FR" sz="2000" baseline="-25000">
                <a:solidFill>
                  <a:srgbClr val="FF3300"/>
                </a:solidFill>
              </a:rPr>
              <a:t>i-1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r-FR" sz="2000">
                <a:solidFill>
                  <a:srgbClr val="FF3300"/>
                </a:solidFill>
              </a:rPr>
              <a:t>E0=0, E1=1, E2=1, E3=0, E4=1, E5=0, E6=0, E7=1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fr-FR" altLang="fr-FR" sz="2400"/>
          </a:p>
        </p:txBody>
      </p:sp>
    </p:spTree>
    <p:extLst>
      <p:ext uri="{BB962C8B-B14F-4D97-AF65-F5344CB8AC3E}">
        <p14:creationId xmlns:p14="http://schemas.microsoft.com/office/powerpoint/2010/main" val="24865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400428-341A-4039-AE94-39E131E02C63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fr-FR" altLang="fr-FR" sz="1400"/>
          </a:p>
        </p:txBody>
      </p:sp>
      <p:sp>
        <p:nvSpPr>
          <p:cNvPr id="40963" name="Rectangle 7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490537"/>
          </a:xfrm>
        </p:spPr>
        <p:txBody>
          <a:bodyPr/>
          <a:lstStyle/>
          <a:p>
            <a:pPr algn="l" eaLnBrk="1" hangingPunct="1"/>
            <a:r>
              <a:rPr lang="fr-FR" altLang="fr-FR" sz="2400"/>
              <a:t>Réalisation de la fonction de la retenue</a:t>
            </a:r>
          </a:p>
        </p:txBody>
      </p:sp>
      <p:graphicFrame>
        <p:nvGraphicFramePr>
          <p:cNvPr id="40964" name="Object 5"/>
          <p:cNvGraphicFramePr>
            <a:graphicFrameLocks noChangeAspect="1"/>
          </p:cNvGraphicFramePr>
          <p:nvPr/>
        </p:nvGraphicFramePr>
        <p:xfrm>
          <a:off x="1847850" y="1268413"/>
          <a:ext cx="8172450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5562600" imgH="736600" progId="Equation.3">
                  <p:embed/>
                </p:oleObj>
              </mc:Choice>
              <mc:Fallback>
                <p:oleObj name="Equation" r:id="rId3" imgW="5562600" imgH="736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1268413"/>
                        <a:ext cx="8172450" cy="1439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6"/>
          <p:cNvGraphicFramePr>
            <a:graphicFrameLocks noChangeAspect="1"/>
          </p:cNvGraphicFramePr>
          <p:nvPr>
            <p:ph idx="1"/>
          </p:nvPr>
        </p:nvGraphicFramePr>
        <p:xfrm>
          <a:off x="1774826" y="2781300"/>
          <a:ext cx="8208963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4368800" imgH="508000" progId="Equation.3">
                  <p:embed/>
                </p:oleObj>
              </mc:Choice>
              <mc:Fallback>
                <p:oleObj name="Equation" r:id="rId5" imgW="4368800" imgH="508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6" y="2781300"/>
                        <a:ext cx="8208963" cy="85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6" name="Text Box 9"/>
          <p:cNvSpPr txBox="1">
            <a:spLocks noChangeArrowheads="1"/>
          </p:cNvSpPr>
          <p:nvPr/>
        </p:nvSpPr>
        <p:spPr bwMode="auto">
          <a:xfrm>
            <a:off x="1919289" y="4221164"/>
            <a:ext cx="7488237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r-FR" sz="2000"/>
              <a:t>On pose </a:t>
            </a:r>
            <a:r>
              <a:rPr lang="fr-FR" altLang="fr-FR" sz="2000"/>
              <a:t>:</a:t>
            </a:r>
            <a:endParaRPr lang="en-US" altLang="fr-FR" sz="20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r-FR" sz="2000">
                <a:solidFill>
                  <a:srgbClr val="FF3300"/>
                </a:solidFill>
              </a:rPr>
              <a:t>C2=A</a:t>
            </a:r>
            <a:r>
              <a:rPr lang="en-US" altLang="fr-FR" sz="2000" baseline="-25000">
                <a:solidFill>
                  <a:srgbClr val="FF3300"/>
                </a:solidFill>
              </a:rPr>
              <a:t>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r-FR" sz="2000">
                <a:solidFill>
                  <a:srgbClr val="FF3300"/>
                </a:solidFill>
              </a:rPr>
              <a:t>C1=B</a:t>
            </a:r>
            <a:r>
              <a:rPr lang="en-US" altLang="fr-FR" sz="2000" baseline="-25000">
                <a:solidFill>
                  <a:srgbClr val="FF3300"/>
                </a:solidFill>
              </a:rPr>
              <a:t>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r-FR" sz="2000">
                <a:solidFill>
                  <a:srgbClr val="FF3300"/>
                </a:solidFill>
              </a:rPr>
              <a:t>C0=R</a:t>
            </a:r>
            <a:r>
              <a:rPr lang="en-US" altLang="fr-FR" sz="2000" baseline="-25000">
                <a:solidFill>
                  <a:srgbClr val="FF3300"/>
                </a:solidFill>
              </a:rPr>
              <a:t>i-1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r-FR" sz="2000">
                <a:solidFill>
                  <a:srgbClr val="FF3300"/>
                </a:solidFill>
              </a:rPr>
              <a:t>E0=0, E1=0, E2=0, E3=1, E4=0, E5=1, E6=1, E7=1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fr-FR" altLang="fr-FR" sz="2000"/>
          </a:p>
        </p:txBody>
      </p:sp>
    </p:spTree>
    <p:extLst>
      <p:ext uri="{BB962C8B-B14F-4D97-AF65-F5344CB8AC3E}">
        <p14:creationId xmlns:p14="http://schemas.microsoft.com/office/powerpoint/2010/main" val="214563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2F0E3E7-D0EA-44E3-B90F-FF3A657E3CC7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fr-FR" altLang="fr-FR" sz="1400"/>
          </a:p>
        </p:txBody>
      </p:sp>
      <p:sp>
        <p:nvSpPr>
          <p:cNvPr id="41987" name="Rectangle 5"/>
          <p:cNvSpPr>
            <a:spLocks noChangeArrowheads="1"/>
          </p:cNvSpPr>
          <p:nvPr/>
        </p:nvSpPr>
        <p:spPr bwMode="auto">
          <a:xfrm>
            <a:off x="6902450" y="3856039"/>
            <a:ext cx="3062288" cy="1127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latin typeface="Times New Roman" panose="02020603050405020304" pitchFamily="18" charset="0"/>
              </a:rPr>
              <a:t>        E7   E6   E5   E4   E3     E2     E1   E0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latin typeface="Times New Roman" panose="02020603050405020304" pitchFamily="18" charset="0"/>
              </a:rPr>
              <a:t>C0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latin typeface="Times New Roman" panose="02020603050405020304" pitchFamily="18" charset="0"/>
              </a:rPr>
              <a:t>C1                    </a:t>
            </a:r>
            <a:r>
              <a:rPr lang="fr-FR" altLang="fr-FR" sz="1400" b="1">
                <a:latin typeface="Times New Roman" panose="02020603050405020304" pitchFamily="18" charset="0"/>
              </a:rPr>
              <a:t>Mux 8 </a:t>
            </a:r>
            <a:r>
              <a:rPr lang="fr-FR" altLang="fr-FR" sz="1400" b="1">
                <a:latin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fr-FR" altLang="fr-FR" sz="1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2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latin typeface="Times New Roman" panose="02020603050405020304" pitchFamily="18" charset="0"/>
              </a:rPr>
              <a:t>C2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latin typeface="Times New Roman" panose="02020603050405020304" pitchFamily="18" charset="0"/>
              </a:rPr>
              <a:t>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latin typeface="Times New Roman" panose="02020603050405020304" pitchFamily="18" charset="0"/>
              </a:rPr>
              <a:t>                                                                                                </a:t>
            </a:r>
            <a:endParaRPr lang="fr-FR" altLang="fr-FR" sz="1800"/>
          </a:p>
        </p:txBody>
      </p:sp>
      <p:sp>
        <p:nvSpPr>
          <p:cNvPr id="41988" name="Line 6"/>
          <p:cNvSpPr>
            <a:spLocks noChangeShapeType="1"/>
          </p:cNvSpPr>
          <p:nvPr/>
        </p:nvSpPr>
        <p:spPr bwMode="auto">
          <a:xfrm>
            <a:off x="6527800" y="4425950"/>
            <a:ext cx="34925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989" name="Line 7"/>
          <p:cNvSpPr>
            <a:spLocks noChangeShapeType="1"/>
          </p:cNvSpPr>
          <p:nvPr/>
        </p:nvSpPr>
        <p:spPr bwMode="auto">
          <a:xfrm>
            <a:off x="7677150" y="3573464"/>
            <a:ext cx="1588" cy="282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990" name="Line 9"/>
          <p:cNvSpPr>
            <a:spLocks noChangeShapeType="1"/>
          </p:cNvSpPr>
          <p:nvPr/>
        </p:nvSpPr>
        <p:spPr bwMode="auto">
          <a:xfrm>
            <a:off x="8362950" y="4999039"/>
            <a:ext cx="1588" cy="657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991" name="Line 12"/>
          <p:cNvSpPr>
            <a:spLocks noChangeShapeType="1"/>
          </p:cNvSpPr>
          <p:nvPr/>
        </p:nvSpPr>
        <p:spPr bwMode="auto">
          <a:xfrm>
            <a:off x="6527800" y="4656138"/>
            <a:ext cx="3492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992" name="Line 13"/>
          <p:cNvSpPr>
            <a:spLocks noChangeShapeType="1"/>
          </p:cNvSpPr>
          <p:nvPr/>
        </p:nvSpPr>
        <p:spPr bwMode="auto">
          <a:xfrm>
            <a:off x="6527800" y="4198938"/>
            <a:ext cx="3492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993" name="Line 14"/>
          <p:cNvSpPr>
            <a:spLocks noChangeShapeType="1"/>
          </p:cNvSpPr>
          <p:nvPr/>
        </p:nvSpPr>
        <p:spPr bwMode="auto">
          <a:xfrm>
            <a:off x="8477250" y="3573464"/>
            <a:ext cx="1588" cy="282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994" name="Line 15"/>
          <p:cNvSpPr>
            <a:spLocks noChangeShapeType="1"/>
          </p:cNvSpPr>
          <p:nvPr/>
        </p:nvSpPr>
        <p:spPr bwMode="auto">
          <a:xfrm>
            <a:off x="7907338" y="3573464"/>
            <a:ext cx="0" cy="282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995" name="Line 17"/>
          <p:cNvSpPr>
            <a:spLocks noChangeShapeType="1"/>
          </p:cNvSpPr>
          <p:nvPr/>
        </p:nvSpPr>
        <p:spPr bwMode="auto">
          <a:xfrm>
            <a:off x="9507538" y="3573464"/>
            <a:ext cx="0" cy="282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996" name="Rectangle 19"/>
          <p:cNvSpPr>
            <a:spLocks noChangeArrowheads="1"/>
          </p:cNvSpPr>
          <p:nvPr/>
        </p:nvSpPr>
        <p:spPr bwMode="auto">
          <a:xfrm>
            <a:off x="2870200" y="3711576"/>
            <a:ext cx="3062288" cy="1127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latin typeface="Times New Roman" panose="02020603050405020304" pitchFamily="18" charset="0"/>
              </a:rPr>
              <a:t>        E7   E6   E5   E4   E3     E2     E1   E0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latin typeface="Times New Roman" panose="02020603050405020304" pitchFamily="18" charset="0"/>
              </a:rPr>
              <a:t>C0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latin typeface="Times New Roman" panose="02020603050405020304" pitchFamily="18" charset="0"/>
              </a:rPr>
              <a:t>C1                    </a:t>
            </a:r>
            <a:r>
              <a:rPr lang="fr-FR" altLang="fr-FR" sz="1400" b="1">
                <a:latin typeface="Times New Roman" panose="02020603050405020304" pitchFamily="18" charset="0"/>
              </a:rPr>
              <a:t>Mux 8 </a:t>
            </a:r>
            <a:r>
              <a:rPr lang="fr-FR" altLang="fr-FR" sz="1400" b="1">
                <a:latin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fr-FR" altLang="fr-FR" sz="1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2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latin typeface="Times New Roman" panose="02020603050405020304" pitchFamily="18" charset="0"/>
              </a:rPr>
              <a:t>C2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latin typeface="Times New Roman" panose="02020603050405020304" pitchFamily="18" charset="0"/>
              </a:rPr>
              <a:t>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latin typeface="Times New Roman" panose="02020603050405020304" pitchFamily="18" charset="0"/>
              </a:rPr>
              <a:t>                                                                                                </a:t>
            </a:r>
            <a:endParaRPr lang="fr-FR" altLang="fr-FR" sz="1800"/>
          </a:p>
        </p:txBody>
      </p:sp>
      <p:sp>
        <p:nvSpPr>
          <p:cNvPr id="41997" name="Line 20"/>
          <p:cNvSpPr>
            <a:spLocks noChangeShapeType="1"/>
          </p:cNvSpPr>
          <p:nvPr/>
        </p:nvSpPr>
        <p:spPr bwMode="auto">
          <a:xfrm>
            <a:off x="2495550" y="4281489"/>
            <a:ext cx="3492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998" name="Line 23"/>
          <p:cNvSpPr>
            <a:spLocks noChangeShapeType="1"/>
          </p:cNvSpPr>
          <p:nvPr/>
        </p:nvSpPr>
        <p:spPr bwMode="auto">
          <a:xfrm>
            <a:off x="4330700" y="4854576"/>
            <a:ext cx="1588" cy="657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999" name="Line 24"/>
          <p:cNvSpPr>
            <a:spLocks noChangeShapeType="1"/>
          </p:cNvSpPr>
          <p:nvPr/>
        </p:nvSpPr>
        <p:spPr bwMode="auto">
          <a:xfrm>
            <a:off x="4216400" y="3429001"/>
            <a:ext cx="1588" cy="282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00" name="Line 25"/>
          <p:cNvSpPr>
            <a:spLocks noChangeShapeType="1"/>
          </p:cNvSpPr>
          <p:nvPr/>
        </p:nvSpPr>
        <p:spPr bwMode="auto">
          <a:xfrm>
            <a:off x="4787900" y="3429001"/>
            <a:ext cx="1588" cy="282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01" name="Line 26"/>
          <p:cNvSpPr>
            <a:spLocks noChangeShapeType="1"/>
          </p:cNvSpPr>
          <p:nvPr/>
        </p:nvSpPr>
        <p:spPr bwMode="auto">
          <a:xfrm>
            <a:off x="2495550" y="4511675"/>
            <a:ext cx="3492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02" name="Line 27"/>
          <p:cNvSpPr>
            <a:spLocks noChangeShapeType="1"/>
          </p:cNvSpPr>
          <p:nvPr/>
        </p:nvSpPr>
        <p:spPr bwMode="auto">
          <a:xfrm>
            <a:off x="2495550" y="4054475"/>
            <a:ext cx="3492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03" name="Line 30"/>
          <p:cNvSpPr>
            <a:spLocks noChangeShapeType="1"/>
          </p:cNvSpPr>
          <p:nvPr/>
        </p:nvSpPr>
        <p:spPr bwMode="auto">
          <a:xfrm>
            <a:off x="5132388" y="3429001"/>
            <a:ext cx="0" cy="282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04" name="Line 31"/>
          <p:cNvSpPr>
            <a:spLocks noChangeShapeType="1"/>
          </p:cNvSpPr>
          <p:nvPr/>
        </p:nvSpPr>
        <p:spPr bwMode="auto">
          <a:xfrm>
            <a:off x="5475288" y="3429001"/>
            <a:ext cx="0" cy="282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05" name="Rectangle 35"/>
          <p:cNvSpPr>
            <a:spLocks noChangeArrowheads="1"/>
          </p:cNvSpPr>
          <p:nvPr/>
        </p:nvSpPr>
        <p:spPr bwMode="auto">
          <a:xfrm>
            <a:off x="2063751" y="765175"/>
            <a:ext cx="7993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33CC"/>
                </a:solidFill>
              </a:rPr>
              <a:t>Réalisation d’un additionneur complet avec des multiplexeurs 8</a:t>
            </a:r>
            <a:r>
              <a:rPr lang="fr-FR" altLang="fr-FR" sz="2400" b="1">
                <a:solidFill>
                  <a:srgbClr val="0033CC"/>
                </a:solidFill>
                <a:sym typeface="Wingdings" panose="05000000000000000000" pitchFamily="2" charset="2"/>
              </a:rPr>
              <a:t>1</a:t>
            </a:r>
            <a:r>
              <a:rPr lang="fr-FR" altLang="fr-FR" sz="2400" b="1">
                <a:solidFill>
                  <a:srgbClr val="0033CC"/>
                </a:solidFill>
              </a:rPr>
              <a:t/>
            </a:r>
            <a:br>
              <a:rPr lang="fr-FR" altLang="fr-FR" sz="2400" b="1">
                <a:solidFill>
                  <a:srgbClr val="0033CC"/>
                </a:solidFill>
              </a:rPr>
            </a:br>
            <a:endParaRPr lang="fr-FR" altLang="fr-FR" sz="2400" b="1">
              <a:solidFill>
                <a:srgbClr val="0033CC"/>
              </a:solidFill>
            </a:endParaRPr>
          </a:p>
        </p:txBody>
      </p:sp>
      <p:sp>
        <p:nvSpPr>
          <p:cNvPr id="42006" name="Line 36"/>
          <p:cNvSpPr>
            <a:spLocks noChangeShapeType="1"/>
          </p:cNvSpPr>
          <p:nvPr/>
        </p:nvSpPr>
        <p:spPr bwMode="auto">
          <a:xfrm flipV="1">
            <a:off x="9264650" y="32845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07" name="Line 37"/>
          <p:cNvSpPr>
            <a:spLocks noChangeShapeType="1"/>
          </p:cNvSpPr>
          <p:nvPr/>
        </p:nvSpPr>
        <p:spPr bwMode="auto">
          <a:xfrm flipV="1">
            <a:off x="8904288" y="32845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08" name="Line 38"/>
          <p:cNvSpPr>
            <a:spLocks noChangeShapeType="1"/>
          </p:cNvSpPr>
          <p:nvPr/>
        </p:nvSpPr>
        <p:spPr bwMode="auto">
          <a:xfrm flipV="1">
            <a:off x="8256588" y="32845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09" name="Line 39"/>
          <p:cNvSpPr>
            <a:spLocks noChangeShapeType="1"/>
          </p:cNvSpPr>
          <p:nvPr/>
        </p:nvSpPr>
        <p:spPr bwMode="auto">
          <a:xfrm flipV="1">
            <a:off x="7392988" y="32845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10" name="Line 40"/>
          <p:cNvSpPr>
            <a:spLocks noChangeShapeType="1"/>
          </p:cNvSpPr>
          <p:nvPr/>
        </p:nvSpPr>
        <p:spPr bwMode="auto">
          <a:xfrm>
            <a:off x="7392989" y="3284538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11" name="Line 41"/>
          <p:cNvSpPr>
            <a:spLocks noChangeShapeType="1"/>
          </p:cNvSpPr>
          <p:nvPr/>
        </p:nvSpPr>
        <p:spPr bwMode="auto">
          <a:xfrm>
            <a:off x="7680325" y="3573463"/>
            <a:ext cx="2376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12" name="Text Box 42"/>
          <p:cNvSpPr txBox="1">
            <a:spLocks noChangeArrowheads="1"/>
          </p:cNvSpPr>
          <p:nvPr/>
        </p:nvSpPr>
        <p:spPr bwMode="auto">
          <a:xfrm>
            <a:off x="10056813" y="3068638"/>
            <a:ext cx="576262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800" b="1"/>
              <a:t>‘1’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800" b="1"/>
              <a:t>‘0’</a:t>
            </a:r>
          </a:p>
        </p:txBody>
      </p:sp>
      <p:sp>
        <p:nvSpPr>
          <p:cNvPr id="42013" name="Line 43"/>
          <p:cNvSpPr>
            <a:spLocks noChangeShapeType="1"/>
          </p:cNvSpPr>
          <p:nvPr/>
        </p:nvSpPr>
        <p:spPr bwMode="auto">
          <a:xfrm flipV="1">
            <a:off x="3359150" y="3141664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14" name="Line 46"/>
          <p:cNvSpPr>
            <a:spLocks noChangeShapeType="1"/>
          </p:cNvSpPr>
          <p:nvPr/>
        </p:nvSpPr>
        <p:spPr bwMode="auto">
          <a:xfrm flipV="1">
            <a:off x="3648075" y="3141664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15" name="Line 47"/>
          <p:cNvSpPr>
            <a:spLocks noChangeShapeType="1"/>
          </p:cNvSpPr>
          <p:nvPr/>
        </p:nvSpPr>
        <p:spPr bwMode="auto">
          <a:xfrm flipV="1">
            <a:off x="3935413" y="3141664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16" name="Line 48"/>
          <p:cNvSpPr>
            <a:spLocks noChangeShapeType="1"/>
          </p:cNvSpPr>
          <p:nvPr/>
        </p:nvSpPr>
        <p:spPr bwMode="auto">
          <a:xfrm flipV="1">
            <a:off x="4511675" y="3141664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17" name="Line 49"/>
          <p:cNvSpPr>
            <a:spLocks noChangeShapeType="1"/>
          </p:cNvSpPr>
          <p:nvPr/>
        </p:nvSpPr>
        <p:spPr bwMode="auto">
          <a:xfrm flipH="1">
            <a:off x="2566989" y="3141663"/>
            <a:ext cx="1944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18" name="Line 50"/>
          <p:cNvSpPr>
            <a:spLocks noChangeShapeType="1"/>
          </p:cNvSpPr>
          <p:nvPr/>
        </p:nvSpPr>
        <p:spPr bwMode="auto">
          <a:xfrm flipH="1">
            <a:off x="2495550" y="3429000"/>
            <a:ext cx="2952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019" name="Text Box 51"/>
          <p:cNvSpPr txBox="1">
            <a:spLocks noChangeArrowheads="1"/>
          </p:cNvSpPr>
          <p:nvPr/>
        </p:nvSpPr>
        <p:spPr bwMode="auto">
          <a:xfrm>
            <a:off x="1847851" y="2924176"/>
            <a:ext cx="576263" cy="7794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800" b="1"/>
              <a:t>‘1’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800" b="1"/>
              <a:t>‘0’</a:t>
            </a:r>
          </a:p>
        </p:txBody>
      </p:sp>
      <p:sp>
        <p:nvSpPr>
          <p:cNvPr id="42020" name="Text Box 52"/>
          <p:cNvSpPr txBox="1">
            <a:spLocks noChangeArrowheads="1"/>
          </p:cNvSpPr>
          <p:nvPr/>
        </p:nvSpPr>
        <p:spPr bwMode="auto">
          <a:xfrm>
            <a:off x="1847851" y="3716339"/>
            <a:ext cx="792163" cy="14366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600" b="1">
                <a:solidFill>
                  <a:srgbClr val="FF3300"/>
                </a:solidFill>
              </a:rPr>
              <a:t>r</a:t>
            </a:r>
            <a:r>
              <a:rPr lang="fr-FR" altLang="fr-FR" sz="1600" b="1" baseline="-25000">
                <a:solidFill>
                  <a:srgbClr val="FF3300"/>
                </a:solidFill>
              </a:rPr>
              <a:t>i-1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600" b="1">
                <a:solidFill>
                  <a:srgbClr val="FF3300"/>
                </a:solidFill>
              </a:rPr>
              <a:t>bi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600" b="1">
                <a:solidFill>
                  <a:srgbClr val="FF3300"/>
                </a:solidFill>
              </a:rPr>
              <a:t>ai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fr-FR" altLang="fr-FR" sz="1600" b="1">
              <a:solidFill>
                <a:srgbClr val="FF3300"/>
              </a:solidFill>
            </a:endParaRPr>
          </a:p>
        </p:txBody>
      </p:sp>
      <p:sp>
        <p:nvSpPr>
          <p:cNvPr id="42021" name="Text Box 53"/>
          <p:cNvSpPr txBox="1">
            <a:spLocks noChangeArrowheads="1"/>
          </p:cNvSpPr>
          <p:nvPr/>
        </p:nvSpPr>
        <p:spPr bwMode="auto">
          <a:xfrm>
            <a:off x="7824788" y="5876926"/>
            <a:ext cx="10080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800"/>
              <a:t>Si</a:t>
            </a:r>
          </a:p>
        </p:txBody>
      </p:sp>
      <p:sp>
        <p:nvSpPr>
          <p:cNvPr id="42022" name="Text Box 54"/>
          <p:cNvSpPr txBox="1">
            <a:spLocks noChangeArrowheads="1"/>
          </p:cNvSpPr>
          <p:nvPr/>
        </p:nvSpPr>
        <p:spPr bwMode="auto">
          <a:xfrm>
            <a:off x="3719513" y="5734051"/>
            <a:ext cx="1439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800"/>
              <a:t>Ri</a:t>
            </a:r>
          </a:p>
        </p:txBody>
      </p:sp>
      <p:sp>
        <p:nvSpPr>
          <p:cNvPr id="42023" name="Text Box 55"/>
          <p:cNvSpPr txBox="1">
            <a:spLocks noChangeArrowheads="1"/>
          </p:cNvSpPr>
          <p:nvPr/>
        </p:nvSpPr>
        <p:spPr bwMode="auto">
          <a:xfrm>
            <a:off x="6096000" y="3860800"/>
            <a:ext cx="647700" cy="143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600" b="1">
                <a:solidFill>
                  <a:srgbClr val="FF3300"/>
                </a:solidFill>
              </a:rPr>
              <a:t>r</a:t>
            </a:r>
            <a:r>
              <a:rPr lang="fr-FR" altLang="fr-FR" sz="1600" b="1" baseline="-25000">
                <a:solidFill>
                  <a:srgbClr val="FF3300"/>
                </a:solidFill>
              </a:rPr>
              <a:t>i-1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600" b="1">
                <a:solidFill>
                  <a:srgbClr val="FF3300"/>
                </a:solidFill>
              </a:rPr>
              <a:t>bi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600" b="1">
                <a:solidFill>
                  <a:srgbClr val="FF3300"/>
                </a:solidFill>
              </a:rPr>
              <a:t>ai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fr-FR" altLang="fr-FR" sz="1600" b="1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33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8DA5F22-96A5-4D31-A398-B91938BAA276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fr-FR" altLang="fr-FR" sz="140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777875"/>
          </a:xfrm>
        </p:spPr>
        <p:txBody>
          <a:bodyPr/>
          <a:lstStyle/>
          <a:p>
            <a:pPr eaLnBrk="1" hangingPunct="1"/>
            <a:r>
              <a:rPr lang="fr-FR" altLang="fr-FR" sz="3600" dirty="0" smtClean="0">
                <a:solidFill>
                  <a:srgbClr val="0070C0"/>
                </a:solidFill>
              </a:rPr>
              <a:t>5. </a:t>
            </a:r>
            <a:r>
              <a:rPr lang="fr-FR" altLang="fr-FR" sz="3600" b="1" dirty="0" smtClean="0">
                <a:solidFill>
                  <a:srgbClr val="0033CC"/>
                </a:solidFill>
              </a:rPr>
              <a:t>Démultiplexeur</a:t>
            </a:r>
            <a:endParaRPr lang="fr-FR" altLang="fr-FR" sz="3600" b="1" dirty="0">
              <a:solidFill>
                <a:srgbClr val="0033CC"/>
              </a:solidFill>
            </a:endParaRP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388" y="1341439"/>
            <a:ext cx="8280400" cy="2879725"/>
          </a:xfrm>
        </p:spPr>
        <p:txBody>
          <a:bodyPr/>
          <a:lstStyle/>
          <a:p>
            <a:pPr eaLnBrk="1" hangingPunct="1"/>
            <a:r>
              <a:rPr lang="fr-FR" altLang="fr-FR" sz="2400" b="1" dirty="0"/>
              <a:t>Il joue le rôle inverse d’un </a:t>
            </a:r>
            <a:r>
              <a:rPr lang="fr-FR" altLang="fr-FR" sz="2400" b="1" dirty="0" smtClean="0"/>
              <a:t>multiplexeur, </a:t>
            </a:r>
            <a:r>
              <a:rPr lang="fr-FR" altLang="fr-FR" sz="2400" b="1" dirty="0"/>
              <a:t>il permet de faire passer une information dans l’une des sorties selon les valeurs des entrées de commandes.</a:t>
            </a:r>
          </a:p>
          <a:p>
            <a:pPr eaLnBrk="1" hangingPunct="1"/>
            <a:r>
              <a:rPr lang="fr-FR" altLang="fr-FR" b="1" dirty="0"/>
              <a:t>Il possède :</a:t>
            </a:r>
          </a:p>
          <a:p>
            <a:pPr lvl="1" eaLnBrk="1" hangingPunct="1"/>
            <a:r>
              <a:rPr lang="fr-FR" altLang="fr-FR" sz="2000" b="1" dirty="0"/>
              <a:t>une seule entrée </a:t>
            </a:r>
          </a:p>
          <a:p>
            <a:pPr lvl="1" eaLnBrk="1" hangingPunct="1"/>
            <a:r>
              <a:rPr lang="fr-FR" altLang="fr-FR" sz="2000" b="1" dirty="0"/>
              <a:t>2</a:t>
            </a:r>
            <a:r>
              <a:rPr lang="fr-FR" altLang="fr-FR" sz="2000" b="1" baseline="30000" dirty="0"/>
              <a:t>n</a:t>
            </a:r>
            <a:r>
              <a:rPr lang="fr-FR" altLang="fr-FR" sz="2000" b="1" dirty="0"/>
              <a:t> sorties</a:t>
            </a:r>
          </a:p>
          <a:p>
            <a:pPr lvl="1" eaLnBrk="1" hangingPunct="1"/>
            <a:r>
              <a:rPr lang="fr-FR" altLang="fr-FR" sz="2000" b="1" dirty="0"/>
              <a:t>N entrées de sélection ( commandes)</a:t>
            </a:r>
          </a:p>
          <a:p>
            <a:pPr eaLnBrk="1" hangingPunct="1"/>
            <a:endParaRPr lang="fr-FR" altLang="fr-FR" sz="2000" dirty="0"/>
          </a:p>
        </p:txBody>
      </p:sp>
      <p:grpSp>
        <p:nvGrpSpPr>
          <p:cNvPr id="44037" name="Group 14"/>
          <p:cNvGrpSpPr>
            <a:grpSpLocks/>
          </p:cNvGrpSpPr>
          <p:nvPr/>
        </p:nvGrpSpPr>
        <p:grpSpPr bwMode="auto">
          <a:xfrm>
            <a:off x="4224339" y="4508501"/>
            <a:ext cx="3527425" cy="2074863"/>
            <a:chOff x="3937" y="1057"/>
            <a:chExt cx="3900" cy="2700"/>
          </a:xfrm>
        </p:grpSpPr>
        <p:sp>
          <p:nvSpPr>
            <p:cNvPr id="44038" name="Rectangle 15"/>
            <p:cNvSpPr>
              <a:spLocks noChangeArrowheads="1"/>
            </p:cNvSpPr>
            <p:nvPr/>
          </p:nvSpPr>
          <p:spPr bwMode="auto">
            <a:xfrm>
              <a:off x="4337" y="2137"/>
              <a:ext cx="3500" cy="1276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200">
                  <a:latin typeface="Times New Roman" panose="02020603050405020304" pitchFamily="18" charset="0"/>
                </a:rPr>
                <a:t>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400">
                  <a:latin typeface="Times New Roman" panose="02020603050405020304" pitchFamily="18" charset="0"/>
                </a:rPr>
                <a:t>C0              </a:t>
              </a:r>
              <a:r>
                <a:rPr lang="fr-FR" altLang="fr-FR" sz="1600">
                  <a:latin typeface="Times New Roman" panose="02020603050405020304" pitchFamily="18" charset="0"/>
                </a:rPr>
                <a:t>DeMux 1 </a:t>
              </a:r>
              <a:r>
                <a:rPr lang="fr-FR" altLang="fr-FR" sz="1600">
                  <a:latin typeface="Times New Roman" panose="02020603050405020304" pitchFamily="18" charset="0"/>
                  <a:sym typeface="Wingdings" panose="05000000000000000000" pitchFamily="2" charset="2"/>
                </a:rPr>
                <a:t></a:t>
              </a:r>
              <a:r>
                <a:rPr lang="fr-FR" altLang="fr-FR" sz="1600">
                  <a:latin typeface="Times New Roman" panose="02020603050405020304" pitchFamily="18" charset="0"/>
                </a:rPr>
                <a:t>4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400">
                  <a:latin typeface="Times New Roman" panose="02020603050405020304" pitchFamily="18" charset="0"/>
                </a:rPr>
                <a:t>C1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400">
                  <a:latin typeface="Times New Roman" panose="02020603050405020304" pitchFamily="18" charset="0"/>
                </a:rPr>
                <a:t>                 S3     S2         S1      S0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1400">
                <a:latin typeface="Times New Roman" panose="02020603050405020304" pitchFamily="18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1400"/>
            </a:p>
          </p:txBody>
        </p:sp>
        <p:sp>
          <p:nvSpPr>
            <p:cNvPr id="44039" name="Line 16"/>
            <p:cNvSpPr>
              <a:spLocks noChangeShapeType="1"/>
            </p:cNvSpPr>
            <p:nvPr/>
          </p:nvSpPr>
          <p:spPr bwMode="auto">
            <a:xfrm>
              <a:off x="3937" y="2718"/>
              <a:ext cx="4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4040" name="Line 17"/>
            <p:cNvSpPr>
              <a:spLocks noChangeShapeType="1"/>
            </p:cNvSpPr>
            <p:nvPr/>
          </p:nvSpPr>
          <p:spPr bwMode="auto">
            <a:xfrm>
              <a:off x="5777" y="3438"/>
              <a:ext cx="0" cy="31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4041" name="Line 18"/>
            <p:cNvSpPr>
              <a:spLocks noChangeShapeType="1"/>
            </p:cNvSpPr>
            <p:nvPr/>
          </p:nvSpPr>
          <p:spPr bwMode="auto">
            <a:xfrm>
              <a:off x="5417" y="3438"/>
              <a:ext cx="0" cy="31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4042" name="Line 19"/>
            <p:cNvSpPr>
              <a:spLocks noChangeShapeType="1"/>
            </p:cNvSpPr>
            <p:nvPr/>
          </p:nvSpPr>
          <p:spPr bwMode="auto">
            <a:xfrm>
              <a:off x="6097" y="1417"/>
              <a:ext cx="0" cy="74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4043" name="Line 20"/>
            <p:cNvSpPr>
              <a:spLocks noChangeShapeType="1"/>
            </p:cNvSpPr>
            <p:nvPr/>
          </p:nvSpPr>
          <p:spPr bwMode="auto">
            <a:xfrm>
              <a:off x="6497" y="3397"/>
              <a:ext cx="0" cy="31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4044" name="Line 21"/>
            <p:cNvSpPr>
              <a:spLocks noChangeShapeType="1"/>
            </p:cNvSpPr>
            <p:nvPr/>
          </p:nvSpPr>
          <p:spPr bwMode="auto">
            <a:xfrm>
              <a:off x="7037" y="3397"/>
              <a:ext cx="0" cy="31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4045" name="Line 22"/>
            <p:cNvSpPr>
              <a:spLocks noChangeShapeType="1"/>
            </p:cNvSpPr>
            <p:nvPr/>
          </p:nvSpPr>
          <p:spPr bwMode="auto">
            <a:xfrm>
              <a:off x="3937" y="2958"/>
              <a:ext cx="4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4046" name="Text Box 23"/>
            <p:cNvSpPr txBox="1">
              <a:spLocks noChangeArrowheads="1"/>
            </p:cNvSpPr>
            <p:nvPr/>
          </p:nvSpPr>
          <p:spPr bwMode="auto">
            <a:xfrm>
              <a:off x="5737" y="1057"/>
              <a:ext cx="72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>
                  <a:latin typeface="Times New Roman" panose="02020603050405020304" pitchFamily="18" charset="0"/>
                </a:rPr>
                <a:t>I</a:t>
              </a:r>
              <a:endParaRPr lang="fr-FR" altLang="fr-FR" sz="2000"/>
            </a:p>
          </p:txBody>
        </p:sp>
      </p:grpSp>
    </p:spTree>
    <p:extLst>
      <p:ext uri="{BB962C8B-B14F-4D97-AF65-F5344CB8AC3E}">
        <p14:creationId xmlns:p14="http://schemas.microsoft.com/office/powerpoint/2010/main" val="120653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Contenu de la matière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b="1" dirty="0" smtClean="0"/>
              <a:t>Chapitre 01: Introduction</a:t>
            </a:r>
          </a:p>
          <a:p>
            <a:r>
              <a:rPr lang="fr-FR" b="1" dirty="0" smtClean="0"/>
              <a:t>Chapitre 02: La logique combinatoire</a:t>
            </a:r>
          </a:p>
          <a:p>
            <a:r>
              <a:rPr lang="fr-FR" b="1" dirty="0" smtClean="0"/>
              <a:t>Chapitre 03: La logique </a:t>
            </a:r>
            <a:r>
              <a:rPr lang="fr-FR" b="1" dirty="0" smtClean="0"/>
              <a:t>séquentielle</a:t>
            </a:r>
            <a:endParaRPr lang="fr-FR" b="1" dirty="0" smtClean="0"/>
          </a:p>
        </p:txBody>
      </p:sp>
    </p:spTree>
    <p:extLst>
      <p:ext uri="{BB962C8B-B14F-4D97-AF65-F5344CB8AC3E}">
        <p14:creationId xmlns:p14="http://schemas.microsoft.com/office/powerpoint/2010/main" val="7047305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C8C0A3D-DB0E-4061-A35E-03528FB0C681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fr-FR" altLang="fr-FR" sz="140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2024063" y="357188"/>
            <a:ext cx="8229600" cy="1143000"/>
          </a:xfrm>
        </p:spPr>
        <p:txBody>
          <a:bodyPr/>
          <a:lstStyle/>
          <a:p>
            <a:pPr eaLnBrk="1" hangingPunct="1"/>
            <a:r>
              <a:rPr lang="fr-FR" altLang="fr-FR" sz="3600" b="1" dirty="0" smtClean="0">
                <a:solidFill>
                  <a:srgbClr val="0033CC"/>
                </a:solidFill>
              </a:rPr>
              <a:t>5.1 Démultiplexeur  </a:t>
            </a:r>
            <a:r>
              <a:rPr lang="fr-FR" altLang="fr-FR" sz="3600" b="1" dirty="0">
                <a:solidFill>
                  <a:srgbClr val="0033CC"/>
                </a:solidFill>
              </a:rPr>
              <a:t>1</a:t>
            </a:r>
            <a:r>
              <a:rPr lang="fr-FR" altLang="fr-FR" sz="3600" b="1" dirty="0">
                <a:solidFill>
                  <a:srgbClr val="0033CC"/>
                </a:solidFill>
                <a:sym typeface="Wingdings" panose="05000000000000000000" pitchFamily="2" charset="2"/>
              </a:rPr>
              <a:t>4</a:t>
            </a:r>
            <a:endParaRPr lang="fr-FR" altLang="fr-FR" sz="3600" b="1" dirty="0">
              <a:solidFill>
                <a:srgbClr val="0033CC"/>
              </a:solidFill>
            </a:endParaRPr>
          </a:p>
        </p:txBody>
      </p:sp>
      <p:graphicFrame>
        <p:nvGraphicFramePr>
          <p:cNvPr id="359682" name="Group 258"/>
          <p:cNvGraphicFramePr>
            <a:graphicFrameLocks noGrp="1"/>
          </p:cNvGraphicFramePr>
          <p:nvPr>
            <p:ph sz="half" idx="1"/>
          </p:nvPr>
        </p:nvGraphicFramePr>
        <p:xfrm>
          <a:off x="1981200" y="1600201"/>
          <a:ext cx="3754438" cy="3773489"/>
        </p:xfrm>
        <a:graphic>
          <a:graphicData uri="http://schemas.openxmlformats.org/drawingml/2006/table">
            <a:tbl>
              <a:tblPr/>
              <a:tblGrid>
                <a:gridCol w="625475"/>
                <a:gridCol w="642938"/>
                <a:gridCol w="211137"/>
                <a:gridCol w="542925"/>
                <a:gridCol w="603250"/>
                <a:gridCol w="603250"/>
                <a:gridCol w="525463"/>
              </a:tblGrid>
              <a:tr h="985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04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i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7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110" name="Object 233"/>
          <p:cNvGraphicFramePr>
            <a:graphicFrameLocks noChangeAspect="1"/>
          </p:cNvGraphicFramePr>
          <p:nvPr>
            <p:ph sz="half" idx="2"/>
          </p:nvPr>
        </p:nvGraphicFramePr>
        <p:xfrm>
          <a:off x="7400925" y="1617664"/>
          <a:ext cx="2541588" cy="236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3" imgW="965200" imgH="990600" progId="Equation.3">
                  <p:embed/>
                </p:oleObj>
              </mc:Choice>
              <mc:Fallback>
                <p:oleObj name="Equation" r:id="rId3" imgW="965200" imgH="990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0925" y="1617664"/>
                        <a:ext cx="2541588" cy="2363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5111" name="Group 248"/>
          <p:cNvGrpSpPr>
            <a:grpSpLocks/>
          </p:cNvGrpSpPr>
          <p:nvPr/>
        </p:nvGrpSpPr>
        <p:grpSpPr bwMode="auto">
          <a:xfrm>
            <a:off x="6456364" y="4437063"/>
            <a:ext cx="3527425" cy="2074862"/>
            <a:chOff x="3937" y="1057"/>
            <a:chExt cx="3900" cy="2700"/>
          </a:xfrm>
        </p:grpSpPr>
        <p:sp>
          <p:nvSpPr>
            <p:cNvPr id="45112" name="Rectangle 249"/>
            <p:cNvSpPr>
              <a:spLocks noChangeArrowheads="1"/>
            </p:cNvSpPr>
            <p:nvPr/>
          </p:nvSpPr>
          <p:spPr bwMode="auto">
            <a:xfrm>
              <a:off x="4337" y="2137"/>
              <a:ext cx="3500" cy="12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200">
                  <a:latin typeface="Times New Roman" panose="02020603050405020304" pitchFamily="18" charset="0"/>
                </a:rPr>
                <a:t>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400">
                  <a:latin typeface="Times New Roman" panose="02020603050405020304" pitchFamily="18" charset="0"/>
                </a:rPr>
                <a:t>C0              </a:t>
              </a:r>
              <a:r>
                <a:rPr lang="fr-FR" altLang="fr-FR" sz="1600" b="1">
                  <a:latin typeface="Times New Roman" panose="02020603050405020304" pitchFamily="18" charset="0"/>
                </a:rPr>
                <a:t>DeMux 1 </a:t>
              </a:r>
              <a:r>
                <a:rPr lang="fr-FR" altLang="fr-FR" sz="1600" b="1">
                  <a:latin typeface="Times New Roman" panose="02020603050405020304" pitchFamily="18" charset="0"/>
                  <a:sym typeface="Wingdings" panose="05000000000000000000" pitchFamily="2" charset="2"/>
                </a:rPr>
                <a:t></a:t>
              </a:r>
              <a:r>
                <a:rPr lang="fr-FR" altLang="fr-FR" sz="1600" b="1">
                  <a:latin typeface="Times New Roman" panose="02020603050405020304" pitchFamily="18" charset="0"/>
                </a:rPr>
                <a:t>4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400">
                  <a:latin typeface="Times New Roman" panose="02020603050405020304" pitchFamily="18" charset="0"/>
                </a:rPr>
                <a:t>C1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400">
                  <a:latin typeface="Times New Roman" panose="02020603050405020304" pitchFamily="18" charset="0"/>
                </a:rPr>
                <a:t>                 S3     S2         S1      S0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1400">
                <a:latin typeface="Times New Roman" panose="02020603050405020304" pitchFamily="18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1400"/>
            </a:p>
          </p:txBody>
        </p:sp>
        <p:sp>
          <p:nvSpPr>
            <p:cNvPr id="45113" name="Line 250"/>
            <p:cNvSpPr>
              <a:spLocks noChangeShapeType="1"/>
            </p:cNvSpPr>
            <p:nvPr/>
          </p:nvSpPr>
          <p:spPr bwMode="auto">
            <a:xfrm>
              <a:off x="3937" y="2718"/>
              <a:ext cx="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5114" name="Line 251"/>
            <p:cNvSpPr>
              <a:spLocks noChangeShapeType="1"/>
            </p:cNvSpPr>
            <p:nvPr/>
          </p:nvSpPr>
          <p:spPr bwMode="auto">
            <a:xfrm>
              <a:off x="5777" y="3438"/>
              <a:ext cx="0" cy="3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5115" name="Line 252"/>
            <p:cNvSpPr>
              <a:spLocks noChangeShapeType="1"/>
            </p:cNvSpPr>
            <p:nvPr/>
          </p:nvSpPr>
          <p:spPr bwMode="auto">
            <a:xfrm>
              <a:off x="5417" y="3438"/>
              <a:ext cx="0" cy="3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5116" name="Line 253"/>
            <p:cNvSpPr>
              <a:spLocks noChangeShapeType="1"/>
            </p:cNvSpPr>
            <p:nvPr/>
          </p:nvSpPr>
          <p:spPr bwMode="auto">
            <a:xfrm>
              <a:off x="6097" y="1417"/>
              <a:ext cx="0" cy="7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5117" name="Line 254"/>
            <p:cNvSpPr>
              <a:spLocks noChangeShapeType="1"/>
            </p:cNvSpPr>
            <p:nvPr/>
          </p:nvSpPr>
          <p:spPr bwMode="auto">
            <a:xfrm>
              <a:off x="6497" y="3397"/>
              <a:ext cx="0" cy="3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5118" name="Line 255"/>
            <p:cNvSpPr>
              <a:spLocks noChangeShapeType="1"/>
            </p:cNvSpPr>
            <p:nvPr/>
          </p:nvSpPr>
          <p:spPr bwMode="auto">
            <a:xfrm>
              <a:off x="7037" y="3397"/>
              <a:ext cx="0" cy="3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5119" name="Line 256"/>
            <p:cNvSpPr>
              <a:spLocks noChangeShapeType="1"/>
            </p:cNvSpPr>
            <p:nvPr/>
          </p:nvSpPr>
          <p:spPr bwMode="auto">
            <a:xfrm>
              <a:off x="3937" y="2958"/>
              <a:ext cx="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5120" name="Text Box 257"/>
            <p:cNvSpPr txBox="1">
              <a:spLocks noChangeArrowheads="1"/>
            </p:cNvSpPr>
            <p:nvPr/>
          </p:nvSpPr>
          <p:spPr bwMode="auto">
            <a:xfrm>
              <a:off x="5737" y="1057"/>
              <a:ext cx="72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>
                  <a:latin typeface="Times New Roman" panose="02020603050405020304" pitchFamily="18" charset="0"/>
                </a:rPr>
                <a:t>I</a:t>
              </a:r>
              <a:endParaRPr lang="fr-FR" altLang="fr-FR" sz="2000"/>
            </a:p>
          </p:txBody>
        </p:sp>
      </p:grpSp>
    </p:spTree>
    <p:extLst>
      <p:ext uri="{BB962C8B-B14F-4D97-AF65-F5344CB8AC3E}">
        <p14:creationId xmlns:p14="http://schemas.microsoft.com/office/powerpoint/2010/main" val="122210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3B0413C-1852-4324-AFD6-627B4720C272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fr-FR" altLang="fr-FR" sz="140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z="3600" b="1" dirty="0" smtClean="0">
                <a:solidFill>
                  <a:srgbClr val="0033CC"/>
                </a:solidFill>
              </a:rPr>
              <a:t>6. </a:t>
            </a:r>
            <a:r>
              <a:rPr lang="fr-FR" altLang="fr-FR" sz="3600" b="1" dirty="0">
                <a:solidFill>
                  <a:srgbClr val="0033CC"/>
                </a:solidFill>
              </a:rPr>
              <a:t>Le décodeur binaire</a:t>
            </a:r>
            <a:r>
              <a:rPr lang="fr-FR" altLang="fr-FR" b="1" dirty="0" smtClean="0">
                <a:solidFill>
                  <a:srgbClr val="0033CC"/>
                </a:solidFill>
              </a:rPr>
              <a:t> </a:t>
            </a:r>
            <a:endParaRPr lang="en-US" altLang="fr-FR" b="1" dirty="0" smtClean="0">
              <a:solidFill>
                <a:srgbClr val="0033CC"/>
              </a:solidFill>
            </a:endParaRP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2346325"/>
          </a:xfrm>
        </p:spPr>
        <p:txBody>
          <a:bodyPr/>
          <a:lstStyle/>
          <a:p>
            <a:pPr eaLnBrk="1" hangingPunct="1"/>
            <a:r>
              <a:rPr lang="fr-FR" altLang="fr-FR" sz="2400"/>
              <a:t>C’est un circuit combinatoire qui est constitué de :</a:t>
            </a:r>
          </a:p>
          <a:p>
            <a:pPr lvl="1" eaLnBrk="1" hangingPunct="1"/>
            <a:r>
              <a:rPr lang="fr-FR" altLang="fr-FR"/>
              <a:t>N : entrées de données</a:t>
            </a:r>
          </a:p>
          <a:p>
            <a:pPr lvl="1" eaLnBrk="1" hangingPunct="1"/>
            <a:r>
              <a:rPr lang="fr-FR" altLang="fr-FR"/>
              <a:t>2</a:t>
            </a:r>
            <a:r>
              <a:rPr lang="fr-FR" altLang="fr-FR" baseline="30000"/>
              <a:t>n</a:t>
            </a:r>
            <a:r>
              <a:rPr lang="fr-FR" altLang="fr-FR"/>
              <a:t> sorties </a:t>
            </a:r>
          </a:p>
          <a:p>
            <a:pPr lvl="1" eaLnBrk="1" hangingPunct="1"/>
            <a:r>
              <a:rPr lang="fr-FR" altLang="fr-FR"/>
              <a:t>Pour chaque </a:t>
            </a:r>
            <a:r>
              <a:rPr lang="fr-FR" altLang="fr-FR">
                <a:solidFill>
                  <a:srgbClr val="FF3300"/>
                </a:solidFill>
              </a:rPr>
              <a:t>combinaison</a:t>
            </a:r>
            <a:r>
              <a:rPr lang="fr-FR" altLang="fr-FR"/>
              <a:t> en </a:t>
            </a:r>
            <a:r>
              <a:rPr lang="fr-FR" altLang="fr-FR">
                <a:solidFill>
                  <a:srgbClr val="FF3300"/>
                </a:solidFill>
              </a:rPr>
              <a:t>entrée</a:t>
            </a:r>
            <a:r>
              <a:rPr lang="fr-FR" altLang="fr-FR"/>
              <a:t> </a:t>
            </a:r>
            <a:r>
              <a:rPr lang="fr-FR" altLang="fr-FR">
                <a:solidFill>
                  <a:srgbClr val="FF3300"/>
                </a:solidFill>
              </a:rPr>
              <a:t>une seule</a:t>
            </a:r>
            <a:r>
              <a:rPr lang="fr-FR" altLang="fr-FR"/>
              <a:t> </a:t>
            </a:r>
            <a:r>
              <a:rPr lang="fr-FR" altLang="fr-FR">
                <a:solidFill>
                  <a:srgbClr val="FF3300"/>
                </a:solidFill>
              </a:rPr>
              <a:t>sortie</a:t>
            </a:r>
            <a:r>
              <a:rPr lang="fr-FR" altLang="fr-FR"/>
              <a:t> est </a:t>
            </a:r>
            <a:r>
              <a:rPr lang="fr-FR" altLang="fr-FR">
                <a:solidFill>
                  <a:srgbClr val="FF3300"/>
                </a:solidFill>
              </a:rPr>
              <a:t>active à la fois</a:t>
            </a:r>
            <a:endParaRPr lang="en-US" altLang="fr-FR">
              <a:solidFill>
                <a:srgbClr val="FF3300"/>
              </a:solidFill>
            </a:endParaRPr>
          </a:p>
        </p:txBody>
      </p:sp>
      <p:sp>
        <p:nvSpPr>
          <p:cNvPr id="46085" name="Text Box 24"/>
          <p:cNvSpPr txBox="1">
            <a:spLocks noChangeArrowheads="1"/>
          </p:cNvSpPr>
          <p:nvPr/>
        </p:nvSpPr>
        <p:spPr bwMode="auto">
          <a:xfrm>
            <a:off x="2855914" y="6021388"/>
            <a:ext cx="2808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400" b="1"/>
              <a:t>Un décodeur 3</a:t>
            </a:r>
            <a:r>
              <a:rPr lang="fr-FR" altLang="fr-FR" sz="2400" b="1">
                <a:sym typeface="Wingdings" panose="05000000000000000000" pitchFamily="2" charset="2"/>
              </a:rPr>
              <a:t>8</a:t>
            </a:r>
            <a:endParaRPr lang="fr-FR" altLang="fr-FR" sz="2400" b="1"/>
          </a:p>
        </p:txBody>
      </p:sp>
      <p:grpSp>
        <p:nvGrpSpPr>
          <p:cNvPr id="46086" name="Group 47"/>
          <p:cNvGrpSpPr>
            <a:grpSpLocks/>
          </p:cNvGrpSpPr>
          <p:nvPr/>
        </p:nvGrpSpPr>
        <p:grpSpPr bwMode="auto">
          <a:xfrm>
            <a:off x="5735639" y="4005264"/>
            <a:ext cx="3455987" cy="2670175"/>
            <a:chOff x="2562" y="2614"/>
            <a:chExt cx="2177" cy="1682"/>
          </a:xfrm>
        </p:grpSpPr>
        <p:grpSp>
          <p:nvGrpSpPr>
            <p:cNvPr id="46087" name="Group 25"/>
            <p:cNvGrpSpPr>
              <a:grpSpLocks/>
            </p:cNvGrpSpPr>
            <p:nvPr/>
          </p:nvGrpSpPr>
          <p:grpSpPr bwMode="auto">
            <a:xfrm>
              <a:off x="2562" y="2614"/>
              <a:ext cx="2177" cy="1529"/>
              <a:chOff x="3243" y="1434"/>
              <a:chExt cx="2177" cy="1529"/>
            </a:xfrm>
          </p:grpSpPr>
          <p:sp>
            <p:nvSpPr>
              <p:cNvPr id="46090" name="Text Box 26"/>
              <p:cNvSpPr txBox="1">
                <a:spLocks noChangeArrowheads="1"/>
              </p:cNvSpPr>
              <p:nvPr/>
            </p:nvSpPr>
            <p:spPr bwMode="auto">
              <a:xfrm>
                <a:off x="5103" y="1616"/>
                <a:ext cx="317" cy="13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fr-FR" sz="1400"/>
                  <a:t>S0S1S2S3S4S5S6S7</a:t>
                </a:r>
              </a:p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endParaRPr lang="en-US" altLang="fr-FR" sz="1400"/>
              </a:p>
            </p:txBody>
          </p:sp>
          <p:grpSp>
            <p:nvGrpSpPr>
              <p:cNvPr id="46091" name="Group 27"/>
              <p:cNvGrpSpPr>
                <a:grpSpLocks/>
              </p:cNvGrpSpPr>
              <p:nvPr/>
            </p:nvGrpSpPr>
            <p:grpSpPr bwMode="auto">
              <a:xfrm>
                <a:off x="3243" y="1434"/>
                <a:ext cx="1814" cy="1361"/>
                <a:chOff x="3243" y="1434"/>
                <a:chExt cx="1814" cy="1361"/>
              </a:xfrm>
            </p:grpSpPr>
            <p:grpSp>
              <p:nvGrpSpPr>
                <p:cNvPr id="46092" name="Group 28"/>
                <p:cNvGrpSpPr>
                  <a:grpSpLocks/>
                </p:cNvGrpSpPr>
                <p:nvPr/>
              </p:nvGrpSpPr>
              <p:grpSpPr bwMode="auto">
                <a:xfrm>
                  <a:off x="4014" y="1434"/>
                  <a:ext cx="318" cy="1361"/>
                  <a:chOff x="2245" y="2976"/>
                  <a:chExt cx="227" cy="908"/>
                </a:xfrm>
              </p:grpSpPr>
              <p:sp>
                <p:nvSpPr>
                  <p:cNvPr id="46105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2245" y="3203"/>
                    <a:ext cx="0" cy="45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46106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2472" y="2976"/>
                    <a:ext cx="0" cy="90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46107" name="Line 3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245" y="2976"/>
                    <a:ext cx="227" cy="2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46108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2245" y="3657"/>
                    <a:ext cx="227" cy="2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</p:grpSp>
            <p:sp>
              <p:nvSpPr>
                <p:cNvPr id="46093" name="Line 33"/>
                <p:cNvSpPr>
                  <a:spLocks noChangeShapeType="1"/>
                </p:cNvSpPr>
                <p:nvPr/>
              </p:nvSpPr>
              <p:spPr bwMode="auto">
                <a:xfrm flipH="1">
                  <a:off x="3515" y="1888"/>
                  <a:ext cx="49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46094" name="Line 34"/>
                <p:cNvSpPr>
                  <a:spLocks noChangeShapeType="1"/>
                </p:cNvSpPr>
                <p:nvPr/>
              </p:nvSpPr>
              <p:spPr bwMode="auto">
                <a:xfrm flipH="1">
                  <a:off x="3515" y="2250"/>
                  <a:ext cx="499" cy="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46095" name="Line 35"/>
                <p:cNvSpPr>
                  <a:spLocks noChangeShapeType="1"/>
                </p:cNvSpPr>
                <p:nvPr/>
              </p:nvSpPr>
              <p:spPr bwMode="auto">
                <a:xfrm>
                  <a:off x="4332" y="1707"/>
                  <a:ext cx="72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46096" name="Line 36"/>
                <p:cNvSpPr>
                  <a:spLocks noChangeShapeType="1"/>
                </p:cNvSpPr>
                <p:nvPr/>
              </p:nvSpPr>
              <p:spPr bwMode="auto">
                <a:xfrm>
                  <a:off x="4332" y="1979"/>
                  <a:ext cx="72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46097" name="Line 37"/>
                <p:cNvSpPr>
                  <a:spLocks noChangeShapeType="1"/>
                </p:cNvSpPr>
                <p:nvPr/>
              </p:nvSpPr>
              <p:spPr bwMode="auto">
                <a:xfrm>
                  <a:off x="4332" y="2251"/>
                  <a:ext cx="72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46098" name="Line 38"/>
                <p:cNvSpPr>
                  <a:spLocks noChangeShapeType="1"/>
                </p:cNvSpPr>
                <p:nvPr/>
              </p:nvSpPr>
              <p:spPr bwMode="auto">
                <a:xfrm>
                  <a:off x="4332" y="2523"/>
                  <a:ext cx="72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46099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3243" y="1752"/>
                  <a:ext cx="227" cy="6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fr-FR" altLang="fr-FR" sz="1800"/>
                    <a:t>AB</a:t>
                  </a:r>
                </a:p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fr-FR" altLang="fr-FR" sz="1800"/>
                    <a:t>C</a:t>
                  </a:r>
                  <a:endParaRPr lang="en-US" altLang="fr-FR" sz="1800"/>
                </a:p>
              </p:txBody>
            </p:sp>
            <p:sp>
              <p:nvSpPr>
                <p:cNvPr id="46100" name="Line 40"/>
                <p:cNvSpPr>
                  <a:spLocks noChangeShapeType="1"/>
                </p:cNvSpPr>
                <p:nvPr/>
              </p:nvSpPr>
              <p:spPr bwMode="auto">
                <a:xfrm flipH="1">
                  <a:off x="3515" y="2069"/>
                  <a:ext cx="499" cy="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46101" name="Line 41"/>
                <p:cNvSpPr>
                  <a:spLocks noChangeShapeType="1"/>
                </p:cNvSpPr>
                <p:nvPr/>
              </p:nvSpPr>
              <p:spPr bwMode="auto">
                <a:xfrm>
                  <a:off x="4332" y="2659"/>
                  <a:ext cx="72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46102" name="Line 42"/>
                <p:cNvSpPr>
                  <a:spLocks noChangeShapeType="1"/>
                </p:cNvSpPr>
                <p:nvPr/>
              </p:nvSpPr>
              <p:spPr bwMode="auto">
                <a:xfrm>
                  <a:off x="4332" y="2387"/>
                  <a:ext cx="72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46103" name="Line 43"/>
                <p:cNvSpPr>
                  <a:spLocks noChangeShapeType="1"/>
                </p:cNvSpPr>
                <p:nvPr/>
              </p:nvSpPr>
              <p:spPr bwMode="auto">
                <a:xfrm>
                  <a:off x="4332" y="2115"/>
                  <a:ext cx="72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46104" name="Line 44"/>
                <p:cNvSpPr>
                  <a:spLocks noChangeShapeType="1"/>
                </p:cNvSpPr>
                <p:nvPr/>
              </p:nvSpPr>
              <p:spPr bwMode="auto">
                <a:xfrm>
                  <a:off x="4332" y="1842"/>
                  <a:ext cx="72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</p:grpSp>
        <p:sp>
          <p:nvSpPr>
            <p:cNvPr id="46088" name="Line 45"/>
            <p:cNvSpPr>
              <a:spLocks noChangeShapeType="1"/>
            </p:cNvSpPr>
            <p:nvPr/>
          </p:nvSpPr>
          <p:spPr bwMode="auto">
            <a:xfrm>
              <a:off x="3470" y="3794"/>
              <a:ext cx="0" cy="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6089" name="Text Box 46"/>
            <p:cNvSpPr txBox="1">
              <a:spLocks noChangeArrowheads="1"/>
            </p:cNvSpPr>
            <p:nvPr/>
          </p:nvSpPr>
          <p:spPr bwMode="auto">
            <a:xfrm>
              <a:off x="3515" y="4065"/>
              <a:ext cx="3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800" b="1"/>
                <a:t>V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883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489B98-EB79-4BD3-A706-F782B883B760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fr-FR" altLang="fr-FR" sz="140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z="3600" b="1" dirty="0" smtClean="0">
                <a:solidFill>
                  <a:srgbClr val="0033CC"/>
                </a:solidFill>
              </a:rPr>
              <a:t>6.1. Décodeur </a:t>
            </a:r>
            <a:r>
              <a:rPr lang="fr-FR" altLang="fr-FR" sz="3600" b="1" dirty="0">
                <a:solidFill>
                  <a:srgbClr val="0033CC"/>
                </a:solidFill>
              </a:rPr>
              <a:t>2</a:t>
            </a:r>
            <a:r>
              <a:rPr lang="fr-FR" altLang="fr-FR" sz="3600" b="1" dirty="0">
                <a:solidFill>
                  <a:srgbClr val="0033CC"/>
                </a:solidFill>
                <a:sym typeface="Wingdings" panose="05000000000000000000" pitchFamily="2" charset="2"/>
              </a:rPr>
              <a:t>4</a:t>
            </a:r>
            <a:endParaRPr lang="en-US" altLang="fr-FR" sz="3600" b="1" dirty="0">
              <a:solidFill>
                <a:srgbClr val="0033CC"/>
              </a:solidFill>
            </a:endParaRPr>
          </a:p>
        </p:txBody>
      </p:sp>
      <p:graphicFrame>
        <p:nvGraphicFramePr>
          <p:cNvPr id="387263" name="Group 191"/>
          <p:cNvGraphicFramePr>
            <a:graphicFrameLocks noGrp="1"/>
          </p:cNvGraphicFramePr>
          <p:nvPr>
            <p:ph sz="half" idx="1"/>
          </p:nvPr>
        </p:nvGraphicFramePr>
        <p:xfrm>
          <a:off x="1981201" y="1600200"/>
          <a:ext cx="3763963" cy="4359276"/>
        </p:xfrm>
        <a:graphic>
          <a:graphicData uri="http://schemas.openxmlformats.org/drawingml/2006/table">
            <a:tbl>
              <a:tblPr/>
              <a:tblGrid>
                <a:gridCol w="457200"/>
                <a:gridCol w="458788"/>
                <a:gridCol w="452437"/>
                <a:gridCol w="233363"/>
                <a:gridCol w="479425"/>
                <a:gridCol w="560387"/>
                <a:gridCol w="561975"/>
                <a:gridCol w="560388"/>
              </a:tblGrid>
              <a:tr h="7112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S3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159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36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7173" name="Object 162"/>
          <p:cNvGraphicFramePr>
            <a:graphicFrameLocks noChangeAspect="1"/>
          </p:cNvGraphicFramePr>
          <p:nvPr>
            <p:ph sz="half" idx="2"/>
          </p:nvPr>
        </p:nvGraphicFramePr>
        <p:xfrm>
          <a:off x="6888164" y="4918076"/>
          <a:ext cx="1800225" cy="193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3" imgW="812447" imgH="990170" progId="Equation.3">
                  <p:embed/>
                </p:oleObj>
              </mc:Choice>
              <mc:Fallback>
                <p:oleObj name="Equation" r:id="rId3" imgW="812447" imgH="99017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8164" y="4918076"/>
                        <a:ext cx="1800225" cy="193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7174" name="Group 194"/>
          <p:cNvGrpSpPr>
            <a:grpSpLocks/>
          </p:cNvGrpSpPr>
          <p:nvPr/>
        </p:nvGrpSpPr>
        <p:grpSpPr bwMode="auto">
          <a:xfrm>
            <a:off x="6672264" y="1484313"/>
            <a:ext cx="3455987" cy="2397124"/>
            <a:chOff x="3243" y="935"/>
            <a:chExt cx="2177" cy="1510"/>
          </a:xfrm>
        </p:grpSpPr>
        <p:grpSp>
          <p:nvGrpSpPr>
            <p:cNvPr id="47175" name="Group 161"/>
            <p:cNvGrpSpPr>
              <a:grpSpLocks/>
            </p:cNvGrpSpPr>
            <p:nvPr/>
          </p:nvGrpSpPr>
          <p:grpSpPr bwMode="auto">
            <a:xfrm>
              <a:off x="3243" y="935"/>
              <a:ext cx="2177" cy="1510"/>
              <a:chOff x="3243" y="1525"/>
              <a:chExt cx="2177" cy="1510"/>
            </a:xfrm>
          </p:grpSpPr>
          <p:grpSp>
            <p:nvGrpSpPr>
              <p:cNvPr id="47178" name="Group 5"/>
              <p:cNvGrpSpPr>
                <a:grpSpLocks/>
              </p:cNvGrpSpPr>
              <p:nvPr/>
            </p:nvGrpSpPr>
            <p:grpSpPr bwMode="auto">
              <a:xfrm>
                <a:off x="4014" y="1525"/>
                <a:ext cx="318" cy="1361"/>
                <a:chOff x="2245" y="2976"/>
                <a:chExt cx="227" cy="908"/>
              </a:xfrm>
            </p:grpSpPr>
            <p:sp>
              <p:nvSpPr>
                <p:cNvPr id="47187" name="Line 6"/>
                <p:cNvSpPr>
                  <a:spLocks noChangeShapeType="1"/>
                </p:cNvSpPr>
                <p:nvPr/>
              </p:nvSpPr>
              <p:spPr bwMode="auto">
                <a:xfrm>
                  <a:off x="2245" y="3203"/>
                  <a:ext cx="0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47188" name="Line 7"/>
                <p:cNvSpPr>
                  <a:spLocks noChangeShapeType="1"/>
                </p:cNvSpPr>
                <p:nvPr/>
              </p:nvSpPr>
              <p:spPr bwMode="auto">
                <a:xfrm>
                  <a:off x="2472" y="2976"/>
                  <a:ext cx="0" cy="90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47189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2245" y="2976"/>
                  <a:ext cx="227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47190" name="Line 9"/>
                <p:cNvSpPr>
                  <a:spLocks noChangeShapeType="1"/>
                </p:cNvSpPr>
                <p:nvPr/>
              </p:nvSpPr>
              <p:spPr bwMode="auto">
                <a:xfrm>
                  <a:off x="2245" y="3657"/>
                  <a:ext cx="227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47179" name="Line 10"/>
              <p:cNvSpPr>
                <a:spLocks noChangeShapeType="1"/>
              </p:cNvSpPr>
              <p:nvPr/>
            </p:nvSpPr>
            <p:spPr bwMode="auto">
              <a:xfrm flipH="1">
                <a:off x="3515" y="1979"/>
                <a:ext cx="49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180" name="Line 12"/>
              <p:cNvSpPr>
                <a:spLocks noChangeShapeType="1"/>
              </p:cNvSpPr>
              <p:nvPr/>
            </p:nvSpPr>
            <p:spPr bwMode="auto">
              <a:xfrm flipH="1">
                <a:off x="3515" y="2341"/>
                <a:ext cx="499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181" name="Line 13"/>
              <p:cNvSpPr>
                <a:spLocks noChangeShapeType="1"/>
              </p:cNvSpPr>
              <p:nvPr/>
            </p:nvSpPr>
            <p:spPr bwMode="auto">
              <a:xfrm>
                <a:off x="4332" y="1798"/>
                <a:ext cx="7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182" name="Line 15"/>
              <p:cNvSpPr>
                <a:spLocks noChangeShapeType="1"/>
              </p:cNvSpPr>
              <p:nvPr/>
            </p:nvSpPr>
            <p:spPr bwMode="auto">
              <a:xfrm>
                <a:off x="4332" y="2070"/>
                <a:ext cx="7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183" name="Line 17"/>
              <p:cNvSpPr>
                <a:spLocks noChangeShapeType="1"/>
              </p:cNvSpPr>
              <p:nvPr/>
            </p:nvSpPr>
            <p:spPr bwMode="auto">
              <a:xfrm>
                <a:off x="4332" y="2387"/>
                <a:ext cx="7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184" name="Line 19"/>
              <p:cNvSpPr>
                <a:spLocks noChangeShapeType="1"/>
              </p:cNvSpPr>
              <p:nvPr/>
            </p:nvSpPr>
            <p:spPr bwMode="auto">
              <a:xfrm>
                <a:off x="4332" y="2659"/>
                <a:ext cx="7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185" name="Text Box 158"/>
              <p:cNvSpPr txBox="1">
                <a:spLocks noChangeArrowheads="1"/>
              </p:cNvSpPr>
              <p:nvPr/>
            </p:nvSpPr>
            <p:spPr bwMode="auto">
              <a:xfrm>
                <a:off x="5103" y="1707"/>
                <a:ext cx="317" cy="1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fr-FR" sz="2000"/>
                  <a:t>S0</a:t>
                </a:r>
              </a:p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fr-FR" sz="2000"/>
                  <a:t>S1</a:t>
                </a:r>
              </a:p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fr-FR" sz="2000"/>
                  <a:t>S2</a:t>
                </a:r>
              </a:p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fr-FR" sz="2000"/>
                  <a:t>S3</a:t>
                </a:r>
              </a:p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endParaRPr lang="en-US" altLang="fr-FR" sz="1400"/>
              </a:p>
            </p:txBody>
          </p:sp>
          <p:sp>
            <p:nvSpPr>
              <p:cNvPr id="47186" name="Text Box 160"/>
              <p:cNvSpPr txBox="1">
                <a:spLocks noChangeArrowheads="1"/>
              </p:cNvSpPr>
              <p:nvPr/>
            </p:nvSpPr>
            <p:spPr bwMode="auto">
              <a:xfrm>
                <a:off x="3243" y="1888"/>
                <a:ext cx="227" cy="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fr-FR" altLang="fr-FR" sz="1800" b="1"/>
                  <a:t>A</a:t>
                </a:r>
              </a:p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fr-FR" altLang="fr-FR" sz="1800" b="1"/>
                  <a:t>B</a:t>
                </a:r>
                <a:endParaRPr lang="en-US" altLang="fr-FR" sz="1800" b="1"/>
              </a:p>
            </p:txBody>
          </p:sp>
        </p:grpSp>
        <p:sp>
          <p:nvSpPr>
            <p:cNvPr id="47176" name="Line 192"/>
            <p:cNvSpPr>
              <a:spLocks noChangeShapeType="1"/>
            </p:cNvSpPr>
            <p:nvPr/>
          </p:nvSpPr>
          <p:spPr bwMode="auto">
            <a:xfrm>
              <a:off x="4150" y="2069"/>
              <a:ext cx="0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7177" name="Text Box 193"/>
            <p:cNvSpPr txBox="1">
              <a:spLocks noChangeArrowheads="1"/>
            </p:cNvSpPr>
            <p:nvPr/>
          </p:nvSpPr>
          <p:spPr bwMode="auto">
            <a:xfrm>
              <a:off x="3923" y="2205"/>
              <a:ext cx="3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800" b="1"/>
                <a:t>V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795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6CC2654-7E47-4438-8A80-442D6ED1C542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fr-FR" altLang="fr-FR" sz="140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z="3600" b="1" dirty="0" smtClean="0">
                <a:solidFill>
                  <a:srgbClr val="0033CC"/>
                </a:solidFill>
              </a:rPr>
              <a:t>7. </a:t>
            </a:r>
            <a:r>
              <a:rPr lang="fr-FR" altLang="fr-FR" sz="3600" b="1" dirty="0">
                <a:solidFill>
                  <a:srgbClr val="0033CC"/>
                </a:solidFill>
              </a:rPr>
              <a:t>L’encodeur binaire</a:t>
            </a:r>
            <a:endParaRPr lang="en-US" altLang="fr-FR" sz="3600" b="1" dirty="0">
              <a:solidFill>
                <a:srgbClr val="0033CC"/>
              </a:solidFill>
            </a:endParaRP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3046413"/>
          </a:xfrm>
        </p:spPr>
        <p:txBody>
          <a:bodyPr/>
          <a:lstStyle/>
          <a:p>
            <a:pPr eaLnBrk="1" hangingPunct="1"/>
            <a:r>
              <a:rPr lang="fr-FR" altLang="fr-FR" sz="2400"/>
              <a:t>Il joue le rôle inverse d’un décodeur</a:t>
            </a:r>
          </a:p>
          <a:p>
            <a:pPr lvl="1" eaLnBrk="1" hangingPunct="1"/>
            <a:r>
              <a:rPr lang="fr-FR" altLang="fr-FR"/>
              <a:t>Il possède </a:t>
            </a:r>
            <a:r>
              <a:rPr lang="fr-FR" altLang="fr-FR">
                <a:solidFill>
                  <a:srgbClr val="FF3300"/>
                </a:solidFill>
              </a:rPr>
              <a:t>2</a:t>
            </a:r>
            <a:r>
              <a:rPr lang="fr-FR" altLang="fr-FR" baseline="30000">
                <a:solidFill>
                  <a:srgbClr val="FF3300"/>
                </a:solidFill>
              </a:rPr>
              <a:t>n</a:t>
            </a:r>
            <a:r>
              <a:rPr lang="fr-FR" altLang="fr-FR"/>
              <a:t> entrées </a:t>
            </a:r>
          </a:p>
          <a:p>
            <a:pPr lvl="1" eaLnBrk="1" hangingPunct="1"/>
            <a:r>
              <a:rPr lang="fr-FR" altLang="fr-FR">
                <a:solidFill>
                  <a:srgbClr val="FF3300"/>
                </a:solidFill>
              </a:rPr>
              <a:t>N </a:t>
            </a:r>
            <a:r>
              <a:rPr lang="fr-FR" altLang="fr-FR"/>
              <a:t>sortie</a:t>
            </a:r>
          </a:p>
          <a:p>
            <a:pPr lvl="1" eaLnBrk="1" hangingPunct="1"/>
            <a:r>
              <a:rPr lang="fr-FR" altLang="fr-FR"/>
              <a:t>Pour chaque combinaison en entrée on va avoir sont numéro ( en binaire) à la sortie.</a:t>
            </a:r>
          </a:p>
        </p:txBody>
      </p:sp>
      <p:grpSp>
        <p:nvGrpSpPr>
          <p:cNvPr id="50181" name="Group 21"/>
          <p:cNvGrpSpPr>
            <a:grpSpLocks/>
          </p:cNvGrpSpPr>
          <p:nvPr/>
        </p:nvGrpSpPr>
        <p:grpSpPr bwMode="auto">
          <a:xfrm>
            <a:off x="6600825" y="3860801"/>
            <a:ext cx="2768600" cy="2370138"/>
            <a:chOff x="3696" y="2840"/>
            <a:chExt cx="1744" cy="1493"/>
          </a:xfrm>
        </p:grpSpPr>
        <p:grpSp>
          <p:nvGrpSpPr>
            <p:cNvPr id="50183" name="Group 19"/>
            <p:cNvGrpSpPr>
              <a:grpSpLocks/>
            </p:cNvGrpSpPr>
            <p:nvPr/>
          </p:nvGrpSpPr>
          <p:grpSpPr bwMode="auto">
            <a:xfrm>
              <a:off x="3696" y="2840"/>
              <a:ext cx="1744" cy="1493"/>
              <a:chOff x="3696" y="2840"/>
              <a:chExt cx="1744" cy="1493"/>
            </a:xfrm>
          </p:grpSpPr>
          <p:grpSp>
            <p:nvGrpSpPr>
              <p:cNvPr id="50185" name="Group 6"/>
              <p:cNvGrpSpPr>
                <a:grpSpLocks/>
              </p:cNvGrpSpPr>
              <p:nvPr/>
            </p:nvGrpSpPr>
            <p:grpSpPr bwMode="auto">
              <a:xfrm flipH="1">
                <a:off x="4626" y="2840"/>
                <a:ext cx="219" cy="1361"/>
                <a:chOff x="2245" y="2976"/>
                <a:chExt cx="227" cy="908"/>
              </a:xfrm>
            </p:grpSpPr>
            <p:sp>
              <p:nvSpPr>
                <p:cNvPr id="50194" name="Line 7"/>
                <p:cNvSpPr>
                  <a:spLocks noChangeShapeType="1"/>
                </p:cNvSpPr>
                <p:nvPr/>
              </p:nvSpPr>
              <p:spPr bwMode="auto">
                <a:xfrm>
                  <a:off x="2245" y="3203"/>
                  <a:ext cx="0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50195" name="Line 8"/>
                <p:cNvSpPr>
                  <a:spLocks noChangeShapeType="1"/>
                </p:cNvSpPr>
                <p:nvPr/>
              </p:nvSpPr>
              <p:spPr bwMode="auto">
                <a:xfrm>
                  <a:off x="2472" y="2976"/>
                  <a:ext cx="0" cy="90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50196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2245" y="2976"/>
                  <a:ext cx="227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50197" name="Line 10"/>
                <p:cNvSpPr>
                  <a:spLocks noChangeShapeType="1"/>
                </p:cNvSpPr>
                <p:nvPr/>
              </p:nvSpPr>
              <p:spPr bwMode="auto">
                <a:xfrm>
                  <a:off x="2245" y="3657"/>
                  <a:ext cx="227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50186" name="Line 11"/>
              <p:cNvSpPr>
                <a:spLocks noChangeShapeType="1"/>
              </p:cNvSpPr>
              <p:nvPr/>
            </p:nvSpPr>
            <p:spPr bwMode="auto">
              <a:xfrm>
                <a:off x="4845" y="3339"/>
                <a:ext cx="34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187" name="Line 12"/>
              <p:cNvSpPr>
                <a:spLocks noChangeShapeType="1"/>
              </p:cNvSpPr>
              <p:nvPr/>
            </p:nvSpPr>
            <p:spPr bwMode="auto">
              <a:xfrm>
                <a:off x="4845" y="3701"/>
                <a:ext cx="34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188" name="Line 13"/>
              <p:cNvSpPr>
                <a:spLocks noChangeShapeType="1"/>
              </p:cNvSpPr>
              <p:nvPr/>
            </p:nvSpPr>
            <p:spPr bwMode="auto">
              <a:xfrm flipH="1">
                <a:off x="4128" y="3158"/>
                <a:ext cx="4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189" name="Line 14"/>
              <p:cNvSpPr>
                <a:spLocks noChangeShapeType="1"/>
              </p:cNvSpPr>
              <p:nvPr/>
            </p:nvSpPr>
            <p:spPr bwMode="auto">
              <a:xfrm flipH="1">
                <a:off x="4128" y="3430"/>
                <a:ext cx="4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190" name="Line 15"/>
              <p:cNvSpPr>
                <a:spLocks noChangeShapeType="1"/>
              </p:cNvSpPr>
              <p:nvPr/>
            </p:nvSpPr>
            <p:spPr bwMode="auto">
              <a:xfrm flipH="1">
                <a:off x="4128" y="3747"/>
                <a:ext cx="4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191" name="Line 16"/>
              <p:cNvSpPr>
                <a:spLocks noChangeShapeType="1"/>
              </p:cNvSpPr>
              <p:nvPr/>
            </p:nvSpPr>
            <p:spPr bwMode="auto">
              <a:xfrm flipH="1">
                <a:off x="4128" y="4019"/>
                <a:ext cx="4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192" name="Text Box 17"/>
              <p:cNvSpPr txBox="1">
                <a:spLocks noChangeArrowheads="1"/>
              </p:cNvSpPr>
              <p:nvPr/>
            </p:nvSpPr>
            <p:spPr bwMode="auto">
              <a:xfrm flipH="1">
                <a:off x="3696" y="3005"/>
                <a:ext cx="408" cy="1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fr-FR" sz="2000"/>
                  <a:t>I</a:t>
                </a:r>
                <a:r>
                  <a:rPr lang="en-US" altLang="fr-FR" sz="2000" baseline="-25000"/>
                  <a:t>0</a:t>
                </a:r>
              </a:p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fr-FR" sz="2000"/>
                  <a:t>I</a:t>
                </a:r>
                <a:r>
                  <a:rPr lang="en-US" altLang="fr-FR" sz="2000" baseline="-25000"/>
                  <a:t>1</a:t>
                </a:r>
              </a:p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fr-FR" sz="2000"/>
                  <a:t>I</a:t>
                </a:r>
                <a:r>
                  <a:rPr lang="en-US" altLang="fr-FR" sz="2000" baseline="-25000"/>
                  <a:t>2</a:t>
                </a:r>
              </a:p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fr-FR" sz="2000"/>
                  <a:t>I</a:t>
                </a:r>
                <a:r>
                  <a:rPr lang="en-US" altLang="fr-FR" sz="2000" baseline="-25000"/>
                  <a:t>3</a:t>
                </a:r>
              </a:p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endParaRPr lang="en-US" altLang="fr-FR" sz="1400"/>
              </a:p>
            </p:txBody>
          </p:sp>
          <p:sp>
            <p:nvSpPr>
              <p:cNvPr id="50193" name="Text Box 18"/>
              <p:cNvSpPr txBox="1">
                <a:spLocks noChangeArrowheads="1"/>
              </p:cNvSpPr>
              <p:nvPr/>
            </p:nvSpPr>
            <p:spPr bwMode="auto">
              <a:xfrm flipH="1">
                <a:off x="5284" y="3249"/>
                <a:ext cx="15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endParaRPr lang="fr-FR" altLang="fr-FR" sz="1800"/>
              </a:p>
            </p:txBody>
          </p:sp>
        </p:grpSp>
        <p:sp>
          <p:nvSpPr>
            <p:cNvPr id="50184" name="Text Box 20"/>
            <p:cNvSpPr txBox="1">
              <a:spLocks noChangeArrowheads="1"/>
            </p:cNvSpPr>
            <p:nvPr/>
          </p:nvSpPr>
          <p:spPr bwMode="auto">
            <a:xfrm>
              <a:off x="5193" y="3249"/>
              <a:ext cx="227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800"/>
                <a:t>x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800"/>
                <a:t>y</a:t>
              </a:r>
              <a:endParaRPr lang="en-US" altLang="fr-FR" sz="1800"/>
            </a:p>
          </p:txBody>
        </p:sp>
      </p:grpSp>
      <p:sp>
        <p:nvSpPr>
          <p:cNvPr id="50182" name="Text Box 22"/>
          <p:cNvSpPr txBox="1">
            <a:spLocks noChangeArrowheads="1"/>
          </p:cNvSpPr>
          <p:nvPr/>
        </p:nvSpPr>
        <p:spPr bwMode="auto">
          <a:xfrm>
            <a:off x="3143250" y="4797426"/>
            <a:ext cx="2089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800" b="1"/>
              <a:t>Encodeur 4</a:t>
            </a:r>
            <a:r>
              <a:rPr lang="fr-FR" altLang="fr-FR" sz="1800" b="1">
                <a:sym typeface="Wingdings" panose="05000000000000000000" pitchFamily="2" charset="2"/>
              </a:rPr>
              <a:t>2</a:t>
            </a:r>
            <a:endParaRPr lang="fr-FR" altLang="fr-FR" sz="1800" b="1"/>
          </a:p>
        </p:txBody>
      </p:sp>
    </p:spTree>
    <p:extLst>
      <p:ext uri="{BB962C8B-B14F-4D97-AF65-F5344CB8AC3E}">
        <p14:creationId xmlns:p14="http://schemas.microsoft.com/office/powerpoint/2010/main" val="424344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F9FE13F-026C-48A1-8F46-B642F72CA120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fr-FR" altLang="fr-FR" sz="1400"/>
          </a:p>
        </p:txBody>
      </p:sp>
      <p:sp>
        <p:nvSpPr>
          <p:cNvPr id="51203" name="Rectangle 2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z="3600" b="1" dirty="0" smtClean="0">
                <a:solidFill>
                  <a:srgbClr val="0033CC"/>
                </a:solidFill>
              </a:rPr>
              <a:t>7.1. L’encodeur </a:t>
            </a:r>
            <a:r>
              <a:rPr lang="fr-FR" altLang="fr-FR" sz="3600" b="1" dirty="0">
                <a:solidFill>
                  <a:srgbClr val="0033CC"/>
                </a:solidFill>
              </a:rPr>
              <a:t>binaire ( 4</a:t>
            </a:r>
            <a:r>
              <a:rPr lang="fr-FR" altLang="fr-FR" sz="3600" b="1" dirty="0">
                <a:solidFill>
                  <a:srgbClr val="0033CC"/>
                </a:solidFill>
                <a:sym typeface="Wingdings" panose="05000000000000000000" pitchFamily="2" charset="2"/>
              </a:rPr>
              <a:t>2)</a:t>
            </a:r>
            <a:endParaRPr lang="en-US" altLang="fr-FR" sz="3600" b="1" dirty="0">
              <a:solidFill>
                <a:srgbClr val="0033CC"/>
              </a:solidFill>
            </a:endParaRPr>
          </a:p>
        </p:txBody>
      </p:sp>
      <p:graphicFrame>
        <p:nvGraphicFramePr>
          <p:cNvPr id="390526" name="Group 382"/>
          <p:cNvGraphicFramePr>
            <a:graphicFrameLocks noGrp="1"/>
          </p:cNvGraphicFramePr>
          <p:nvPr>
            <p:ph sz="half" idx="1"/>
          </p:nvPr>
        </p:nvGraphicFramePr>
        <p:xfrm>
          <a:off x="1981201" y="1600201"/>
          <a:ext cx="3630613" cy="4525963"/>
        </p:xfrm>
        <a:graphic>
          <a:graphicData uri="http://schemas.openxmlformats.org/drawingml/2006/table">
            <a:tbl>
              <a:tblPr/>
              <a:tblGrid>
                <a:gridCol w="608013"/>
                <a:gridCol w="612775"/>
                <a:gridCol w="608012"/>
                <a:gridCol w="612775"/>
                <a:gridCol w="277813"/>
                <a:gridCol w="508000"/>
                <a:gridCol w="403225"/>
              </a:tblGrid>
              <a:tr h="8096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x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1277" name="Group 4"/>
          <p:cNvGrpSpPr>
            <a:grpSpLocks/>
          </p:cNvGrpSpPr>
          <p:nvPr/>
        </p:nvGrpSpPr>
        <p:grpSpPr bwMode="auto">
          <a:xfrm>
            <a:off x="6888163" y="2060576"/>
            <a:ext cx="2768600" cy="2370138"/>
            <a:chOff x="3696" y="2840"/>
            <a:chExt cx="1744" cy="1493"/>
          </a:xfrm>
        </p:grpSpPr>
        <p:grpSp>
          <p:nvGrpSpPr>
            <p:cNvPr id="51279" name="Group 5"/>
            <p:cNvGrpSpPr>
              <a:grpSpLocks/>
            </p:cNvGrpSpPr>
            <p:nvPr/>
          </p:nvGrpSpPr>
          <p:grpSpPr bwMode="auto">
            <a:xfrm>
              <a:off x="3696" y="2840"/>
              <a:ext cx="1744" cy="1493"/>
              <a:chOff x="3696" y="2840"/>
              <a:chExt cx="1744" cy="1493"/>
            </a:xfrm>
          </p:grpSpPr>
          <p:grpSp>
            <p:nvGrpSpPr>
              <p:cNvPr id="51281" name="Group 6"/>
              <p:cNvGrpSpPr>
                <a:grpSpLocks/>
              </p:cNvGrpSpPr>
              <p:nvPr/>
            </p:nvGrpSpPr>
            <p:grpSpPr bwMode="auto">
              <a:xfrm flipH="1">
                <a:off x="4626" y="2840"/>
                <a:ext cx="219" cy="1361"/>
                <a:chOff x="2245" y="2976"/>
                <a:chExt cx="227" cy="908"/>
              </a:xfrm>
            </p:grpSpPr>
            <p:sp>
              <p:nvSpPr>
                <p:cNvPr id="51290" name="Line 7"/>
                <p:cNvSpPr>
                  <a:spLocks noChangeShapeType="1"/>
                </p:cNvSpPr>
                <p:nvPr/>
              </p:nvSpPr>
              <p:spPr bwMode="auto">
                <a:xfrm>
                  <a:off x="2245" y="3203"/>
                  <a:ext cx="0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51291" name="Line 8"/>
                <p:cNvSpPr>
                  <a:spLocks noChangeShapeType="1"/>
                </p:cNvSpPr>
                <p:nvPr/>
              </p:nvSpPr>
              <p:spPr bwMode="auto">
                <a:xfrm>
                  <a:off x="2472" y="2976"/>
                  <a:ext cx="0" cy="90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51292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2245" y="2976"/>
                  <a:ext cx="227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51293" name="Line 10"/>
                <p:cNvSpPr>
                  <a:spLocks noChangeShapeType="1"/>
                </p:cNvSpPr>
                <p:nvPr/>
              </p:nvSpPr>
              <p:spPr bwMode="auto">
                <a:xfrm>
                  <a:off x="2245" y="3657"/>
                  <a:ext cx="227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51282" name="Line 11"/>
              <p:cNvSpPr>
                <a:spLocks noChangeShapeType="1"/>
              </p:cNvSpPr>
              <p:nvPr/>
            </p:nvSpPr>
            <p:spPr bwMode="auto">
              <a:xfrm>
                <a:off x="4845" y="3339"/>
                <a:ext cx="34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283" name="Line 12"/>
              <p:cNvSpPr>
                <a:spLocks noChangeShapeType="1"/>
              </p:cNvSpPr>
              <p:nvPr/>
            </p:nvSpPr>
            <p:spPr bwMode="auto">
              <a:xfrm>
                <a:off x="4845" y="3701"/>
                <a:ext cx="34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284" name="Line 13"/>
              <p:cNvSpPr>
                <a:spLocks noChangeShapeType="1"/>
              </p:cNvSpPr>
              <p:nvPr/>
            </p:nvSpPr>
            <p:spPr bwMode="auto">
              <a:xfrm flipH="1">
                <a:off x="4128" y="3158"/>
                <a:ext cx="4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285" name="Line 14"/>
              <p:cNvSpPr>
                <a:spLocks noChangeShapeType="1"/>
              </p:cNvSpPr>
              <p:nvPr/>
            </p:nvSpPr>
            <p:spPr bwMode="auto">
              <a:xfrm flipH="1">
                <a:off x="4128" y="3430"/>
                <a:ext cx="4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286" name="Line 15"/>
              <p:cNvSpPr>
                <a:spLocks noChangeShapeType="1"/>
              </p:cNvSpPr>
              <p:nvPr/>
            </p:nvSpPr>
            <p:spPr bwMode="auto">
              <a:xfrm flipH="1">
                <a:off x="4128" y="3747"/>
                <a:ext cx="4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287" name="Line 16"/>
              <p:cNvSpPr>
                <a:spLocks noChangeShapeType="1"/>
              </p:cNvSpPr>
              <p:nvPr/>
            </p:nvSpPr>
            <p:spPr bwMode="auto">
              <a:xfrm flipH="1">
                <a:off x="4128" y="4019"/>
                <a:ext cx="4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288" name="Text Box 17"/>
              <p:cNvSpPr txBox="1">
                <a:spLocks noChangeArrowheads="1"/>
              </p:cNvSpPr>
              <p:nvPr/>
            </p:nvSpPr>
            <p:spPr bwMode="auto">
              <a:xfrm flipH="1">
                <a:off x="3696" y="3005"/>
                <a:ext cx="408" cy="1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fr-FR" sz="2000"/>
                  <a:t>I</a:t>
                </a:r>
                <a:r>
                  <a:rPr lang="en-US" altLang="fr-FR" sz="2000" baseline="-25000"/>
                  <a:t>0</a:t>
                </a:r>
              </a:p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fr-FR" sz="2000"/>
                  <a:t>I</a:t>
                </a:r>
                <a:r>
                  <a:rPr lang="en-US" altLang="fr-FR" sz="2000" baseline="-25000"/>
                  <a:t>1</a:t>
                </a:r>
              </a:p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fr-FR" sz="2000"/>
                  <a:t>I</a:t>
                </a:r>
                <a:r>
                  <a:rPr lang="en-US" altLang="fr-FR" sz="2000" baseline="-25000"/>
                  <a:t>2</a:t>
                </a:r>
              </a:p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fr-FR" sz="2000"/>
                  <a:t>I</a:t>
                </a:r>
                <a:r>
                  <a:rPr lang="en-US" altLang="fr-FR" sz="2000" baseline="-25000"/>
                  <a:t>3</a:t>
                </a:r>
              </a:p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endParaRPr lang="en-US" altLang="fr-FR" sz="1400"/>
              </a:p>
            </p:txBody>
          </p:sp>
          <p:sp>
            <p:nvSpPr>
              <p:cNvPr id="51289" name="Text Box 18"/>
              <p:cNvSpPr txBox="1">
                <a:spLocks noChangeArrowheads="1"/>
              </p:cNvSpPr>
              <p:nvPr/>
            </p:nvSpPr>
            <p:spPr bwMode="auto">
              <a:xfrm flipH="1">
                <a:off x="5284" y="3249"/>
                <a:ext cx="15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endParaRPr lang="fr-FR" altLang="fr-FR" sz="1800"/>
              </a:p>
            </p:txBody>
          </p:sp>
        </p:grpSp>
        <p:sp>
          <p:nvSpPr>
            <p:cNvPr id="51280" name="Text Box 19"/>
            <p:cNvSpPr txBox="1">
              <a:spLocks noChangeArrowheads="1"/>
            </p:cNvSpPr>
            <p:nvPr/>
          </p:nvSpPr>
          <p:spPr bwMode="auto">
            <a:xfrm>
              <a:off x="5193" y="3249"/>
              <a:ext cx="227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800"/>
                <a:t>x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800"/>
                <a:t>y</a:t>
              </a:r>
              <a:endParaRPr lang="en-US" altLang="fr-FR" sz="1800"/>
            </a:p>
          </p:txBody>
        </p:sp>
      </p:grpSp>
      <p:graphicFrame>
        <p:nvGraphicFramePr>
          <p:cNvPr id="51278" name="Object 380"/>
          <p:cNvGraphicFramePr>
            <a:graphicFrameLocks noChangeAspect="1"/>
          </p:cNvGraphicFramePr>
          <p:nvPr>
            <p:ph sz="half" idx="2"/>
          </p:nvPr>
        </p:nvGraphicFramePr>
        <p:xfrm>
          <a:off x="6456363" y="4868864"/>
          <a:ext cx="3249612" cy="1354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3" imgW="1219200" imgH="508000" progId="Equation.3">
                  <p:embed/>
                </p:oleObj>
              </mc:Choice>
              <mc:Fallback>
                <p:oleObj name="Equation" r:id="rId3" imgW="1219200" imgH="508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3" y="4868864"/>
                        <a:ext cx="3249612" cy="1354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432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50CE6C4-E697-4947-947C-22958CE560C6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fr-FR" altLang="fr-FR" sz="140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z="3600" b="1" dirty="0">
                <a:solidFill>
                  <a:srgbClr val="0033CC"/>
                </a:solidFill>
              </a:rPr>
              <a:t>8</a:t>
            </a:r>
            <a:r>
              <a:rPr lang="fr-FR" altLang="fr-FR" sz="3600" b="1" dirty="0" smtClean="0">
                <a:solidFill>
                  <a:srgbClr val="0033CC"/>
                </a:solidFill>
              </a:rPr>
              <a:t>. </a:t>
            </a:r>
            <a:r>
              <a:rPr lang="fr-FR" altLang="fr-FR" sz="3600" b="1" dirty="0">
                <a:solidFill>
                  <a:srgbClr val="0033CC"/>
                </a:solidFill>
              </a:rPr>
              <a:t>Le transcodeur</a:t>
            </a:r>
            <a:endParaRPr lang="en-US" altLang="fr-FR" sz="3600" b="1" dirty="0">
              <a:solidFill>
                <a:srgbClr val="0033CC"/>
              </a:solidFill>
            </a:endParaRP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fr-FR" sz="2400"/>
              <a:t>C</a:t>
            </a:r>
            <a:r>
              <a:rPr lang="fr-FR" altLang="fr-FR" sz="2400"/>
              <a:t>’est un circuit combinatoire qui permet de transformer un code X ( sur n bits) en entrée en un code Y ( sur m bits) en sortie.</a:t>
            </a:r>
          </a:p>
          <a:p>
            <a:pPr eaLnBrk="1" hangingPunct="1"/>
            <a:endParaRPr lang="en-US" altLang="fr-FR" sz="2400"/>
          </a:p>
        </p:txBody>
      </p:sp>
      <p:grpSp>
        <p:nvGrpSpPr>
          <p:cNvPr id="52229" name="Group 14"/>
          <p:cNvGrpSpPr>
            <a:grpSpLocks/>
          </p:cNvGrpSpPr>
          <p:nvPr/>
        </p:nvGrpSpPr>
        <p:grpSpPr bwMode="auto">
          <a:xfrm>
            <a:off x="3071814" y="4005263"/>
            <a:ext cx="6480175" cy="1657350"/>
            <a:chOff x="1111" y="2976"/>
            <a:chExt cx="3946" cy="1044"/>
          </a:xfrm>
        </p:grpSpPr>
        <p:sp>
          <p:nvSpPr>
            <p:cNvPr id="52230" name="Rectangle 15"/>
            <p:cNvSpPr>
              <a:spLocks noChangeArrowheads="1"/>
            </p:cNvSpPr>
            <p:nvPr/>
          </p:nvSpPr>
          <p:spPr bwMode="auto">
            <a:xfrm>
              <a:off x="2388" y="2976"/>
              <a:ext cx="1391" cy="104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800" b="1"/>
                <a:t>transcodeur</a:t>
              </a:r>
            </a:p>
          </p:txBody>
        </p:sp>
        <p:sp>
          <p:nvSpPr>
            <p:cNvPr id="52231" name="Line 16"/>
            <p:cNvSpPr>
              <a:spLocks noChangeShapeType="1"/>
            </p:cNvSpPr>
            <p:nvPr/>
          </p:nvSpPr>
          <p:spPr bwMode="auto">
            <a:xfrm>
              <a:off x="1529" y="3184"/>
              <a:ext cx="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2232" name="Line 17"/>
            <p:cNvSpPr>
              <a:spLocks noChangeShapeType="1"/>
            </p:cNvSpPr>
            <p:nvPr/>
          </p:nvSpPr>
          <p:spPr bwMode="auto">
            <a:xfrm>
              <a:off x="1529" y="3393"/>
              <a:ext cx="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2233" name="Line 18"/>
            <p:cNvSpPr>
              <a:spLocks noChangeShapeType="1"/>
            </p:cNvSpPr>
            <p:nvPr/>
          </p:nvSpPr>
          <p:spPr bwMode="auto">
            <a:xfrm>
              <a:off x="1529" y="3602"/>
              <a:ext cx="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2234" name="Line 19"/>
            <p:cNvSpPr>
              <a:spLocks noChangeShapeType="1"/>
            </p:cNvSpPr>
            <p:nvPr/>
          </p:nvSpPr>
          <p:spPr bwMode="auto">
            <a:xfrm>
              <a:off x="1529" y="3810"/>
              <a:ext cx="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2235" name="Line 20"/>
            <p:cNvSpPr>
              <a:spLocks noChangeShapeType="1"/>
            </p:cNvSpPr>
            <p:nvPr/>
          </p:nvSpPr>
          <p:spPr bwMode="auto">
            <a:xfrm>
              <a:off x="3779" y="3184"/>
              <a:ext cx="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2236" name="Line 21"/>
            <p:cNvSpPr>
              <a:spLocks noChangeShapeType="1"/>
            </p:cNvSpPr>
            <p:nvPr/>
          </p:nvSpPr>
          <p:spPr bwMode="auto">
            <a:xfrm>
              <a:off x="3779" y="3393"/>
              <a:ext cx="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2237" name="Line 22"/>
            <p:cNvSpPr>
              <a:spLocks noChangeShapeType="1"/>
            </p:cNvSpPr>
            <p:nvPr/>
          </p:nvSpPr>
          <p:spPr bwMode="auto">
            <a:xfrm>
              <a:off x="3779" y="3602"/>
              <a:ext cx="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2238" name="Text Box 23"/>
            <p:cNvSpPr txBox="1">
              <a:spLocks noChangeArrowheads="1"/>
            </p:cNvSpPr>
            <p:nvPr/>
          </p:nvSpPr>
          <p:spPr bwMode="auto">
            <a:xfrm>
              <a:off x="1111" y="3026"/>
              <a:ext cx="371" cy="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600" b="1"/>
                <a:t>E</a:t>
              </a:r>
              <a:r>
                <a:rPr lang="fr-FR" altLang="fr-FR" sz="1600" b="1" baseline="-25000"/>
                <a:t>1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600" b="1"/>
                <a:t>E</a:t>
              </a:r>
              <a:r>
                <a:rPr lang="fr-FR" altLang="fr-FR" sz="1600" b="1" baseline="-25000"/>
                <a:t>2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600" b="1"/>
                <a:t>..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600" b="1"/>
                <a:t>E</a:t>
              </a:r>
              <a:r>
                <a:rPr lang="fr-FR" altLang="fr-FR" sz="1600" b="1" baseline="-25000"/>
                <a:t>n</a:t>
              </a:r>
            </a:p>
          </p:txBody>
        </p:sp>
        <p:sp>
          <p:nvSpPr>
            <p:cNvPr id="52239" name="Text Box 24"/>
            <p:cNvSpPr txBox="1">
              <a:spLocks noChangeArrowheads="1"/>
            </p:cNvSpPr>
            <p:nvPr/>
          </p:nvSpPr>
          <p:spPr bwMode="auto">
            <a:xfrm>
              <a:off x="4686" y="2976"/>
              <a:ext cx="371" cy="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600" b="1"/>
                <a:t>S</a:t>
              </a:r>
              <a:r>
                <a:rPr lang="fr-FR" altLang="fr-FR" sz="1600" b="1" baseline="-25000"/>
                <a:t>1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600" b="1"/>
                <a:t>S</a:t>
              </a:r>
              <a:r>
                <a:rPr lang="fr-FR" altLang="fr-FR" sz="1600" b="1" baseline="-25000"/>
                <a:t>2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600" b="1"/>
                <a:t>..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600" b="1"/>
                <a:t>S</a:t>
              </a:r>
              <a:r>
                <a:rPr lang="fr-FR" altLang="fr-FR" sz="1600" b="1" baseline="-25000"/>
                <a:t>m</a:t>
              </a:r>
            </a:p>
          </p:txBody>
        </p:sp>
        <p:sp>
          <p:nvSpPr>
            <p:cNvPr id="52240" name="Line 25"/>
            <p:cNvSpPr>
              <a:spLocks noChangeShapeType="1"/>
            </p:cNvSpPr>
            <p:nvPr/>
          </p:nvSpPr>
          <p:spPr bwMode="auto">
            <a:xfrm>
              <a:off x="3779" y="3821"/>
              <a:ext cx="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51582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70831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circuits Séquentiels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2021983"/>
            <a:ext cx="9144000" cy="3235817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Introduction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Les bascules</a:t>
            </a:r>
          </a:p>
        </p:txBody>
      </p:sp>
    </p:spTree>
    <p:extLst>
      <p:ext uri="{BB962C8B-B14F-4D97-AF65-F5344CB8AC3E}">
        <p14:creationId xmlns:p14="http://schemas.microsoft.com/office/powerpoint/2010/main" val="22310285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object 65"/>
          <p:cNvSpPr/>
          <p:nvPr/>
        </p:nvSpPr>
        <p:spPr>
          <a:xfrm>
            <a:off x="102870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611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577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0363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04394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336406" y="5805271"/>
            <a:ext cx="288035" cy="7920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336406" y="5805271"/>
            <a:ext cx="288035" cy="7920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168009" y="5805271"/>
            <a:ext cx="288036" cy="7920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168009" y="5805271"/>
            <a:ext cx="288036" cy="7920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104126" y="4941164"/>
            <a:ext cx="2088260" cy="11521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104126" y="4941164"/>
            <a:ext cx="2088260" cy="11521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68010" y="5013199"/>
            <a:ext cx="978407" cy="48463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68010" y="5013199"/>
            <a:ext cx="978407" cy="48463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168010" y="5536693"/>
            <a:ext cx="978407" cy="48459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168010" y="5536693"/>
            <a:ext cx="978407" cy="48459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9192386" y="5013199"/>
            <a:ext cx="978408" cy="4846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9192386" y="5013199"/>
            <a:ext cx="978408" cy="4846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9192386" y="5536693"/>
            <a:ext cx="978408" cy="48459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9192386" y="5536693"/>
            <a:ext cx="978408" cy="48459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168009" y="6317945"/>
            <a:ext cx="3456432" cy="2794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168009" y="6317945"/>
            <a:ext cx="3456432" cy="2794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847532" y="1268729"/>
            <a:ext cx="3973004" cy="658368"/>
          </a:xfrm>
          <a:custGeom>
            <a:avLst/>
            <a:gdLst/>
            <a:ahLst/>
            <a:cxnLst/>
            <a:rect l="l" t="t" r="r" b="b"/>
            <a:pathLst>
              <a:path w="3973004" h="658368">
                <a:moveTo>
                  <a:pt x="0" y="109728"/>
                </a:moveTo>
                <a:lnTo>
                  <a:pt x="47" y="551883"/>
                </a:lnTo>
                <a:lnTo>
                  <a:pt x="9538" y="593445"/>
                </a:lnTo>
                <a:lnTo>
                  <a:pt x="33211" y="627280"/>
                </a:lnTo>
                <a:lnTo>
                  <a:pt x="67722" y="650037"/>
                </a:lnTo>
                <a:lnTo>
                  <a:pt x="109728" y="658368"/>
                </a:lnTo>
                <a:lnTo>
                  <a:pt x="3866519" y="658320"/>
                </a:lnTo>
                <a:lnTo>
                  <a:pt x="3908082" y="648825"/>
                </a:lnTo>
                <a:lnTo>
                  <a:pt x="3941917" y="625146"/>
                </a:lnTo>
                <a:lnTo>
                  <a:pt x="3964674" y="590635"/>
                </a:lnTo>
                <a:lnTo>
                  <a:pt x="3973004" y="548640"/>
                </a:lnTo>
                <a:lnTo>
                  <a:pt x="3972957" y="106484"/>
                </a:lnTo>
                <a:lnTo>
                  <a:pt x="3963461" y="64922"/>
                </a:lnTo>
                <a:lnTo>
                  <a:pt x="3939783" y="31087"/>
                </a:lnTo>
                <a:lnTo>
                  <a:pt x="3905271" y="8330"/>
                </a:lnTo>
                <a:lnTo>
                  <a:pt x="3863276" y="0"/>
                </a:lnTo>
                <a:lnTo>
                  <a:pt x="106483" y="47"/>
                </a:lnTo>
                <a:lnTo>
                  <a:pt x="64911" y="9542"/>
                </a:lnTo>
                <a:lnTo>
                  <a:pt x="31077" y="33221"/>
                </a:lnTo>
                <a:lnTo>
                  <a:pt x="8326" y="67732"/>
                </a:lnTo>
                <a:lnTo>
                  <a:pt x="0" y="10972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011419" y="1268729"/>
            <a:ext cx="3973067" cy="65836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011419" y="1268729"/>
            <a:ext cx="3973067" cy="658368"/>
          </a:xfrm>
          <a:custGeom>
            <a:avLst/>
            <a:gdLst/>
            <a:ahLst/>
            <a:cxnLst/>
            <a:rect l="l" t="t" r="r" b="b"/>
            <a:pathLst>
              <a:path w="3973067" h="658368">
                <a:moveTo>
                  <a:pt x="109016" y="658320"/>
                </a:moveTo>
                <a:lnTo>
                  <a:pt x="109728" y="658368"/>
                </a:lnTo>
                <a:lnTo>
                  <a:pt x="3863340" y="658368"/>
                </a:lnTo>
                <a:lnTo>
                  <a:pt x="109016" y="658320"/>
                </a:lnTo>
              </a:path>
              <a:path w="3973067" h="658368">
                <a:moveTo>
                  <a:pt x="3866583" y="658320"/>
                </a:moveTo>
                <a:lnTo>
                  <a:pt x="3872318" y="657774"/>
                </a:lnTo>
              </a:path>
              <a:path w="3973067" h="658368">
                <a:moveTo>
                  <a:pt x="3863340" y="658368"/>
                </a:moveTo>
                <a:lnTo>
                  <a:pt x="3866583" y="658320"/>
                </a:lnTo>
              </a:path>
              <a:path w="3973067" h="658368">
                <a:moveTo>
                  <a:pt x="93541" y="657087"/>
                </a:moveTo>
                <a:lnTo>
                  <a:pt x="95104" y="657401"/>
                </a:lnTo>
                <a:lnTo>
                  <a:pt x="100749" y="657774"/>
                </a:lnTo>
              </a:path>
              <a:path w="3973067" h="658368">
                <a:moveTo>
                  <a:pt x="3881089" y="656938"/>
                </a:moveTo>
                <a:lnTo>
                  <a:pt x="3886574" y="655672"/>
                </a:lnTo>
              </a:path>
              <a:path w="3973067" h="658368">
                <a:moveTo>
                  <a:pt x="3879526" y="657087"/>
                </a:moveTo>
                <a:lnTo>
                  <a:pt x="3881089" y="656938"/>
                </a:lnTo>
              </a:path>
              <a:path w="3973067" h="658368">
                <a:moveTo>
                  <a:pt x="79584" y="654078"/>
                </a:moveTo>
                <a:lnTo>
                  <a:pt x="81065" y="654583"/>
                </a:lnTo>
                <a:lnTo>
                  <a:pt x="86493" y="655672"/>
                </a:lnTo>
              </a:path>
              <a:path w="3973067" h="658368">
                <a:moveTo>
                  <a:pt x="3894984" y="653731"/>
                </a:moveTo>
                <a:lnTo>
                  <a:pt x="3900170" y="651798"/>
                </a:lnTo>
              </a:path>
              <a:path w="3973067" h="658368">
                <a:moveTo>
                  <a:pt x="3893483" y="654078"/>
                </a:moveTo>
                <a:lnTo>
                  <a:pt x="3894984" y="653731"/>
                </a:lnTo>
              </a:path>
              <a:path w="3973067" h="658368">
                <a:moveTo>
                  <a:pt x="66348" y="649357"/>
                </a:moveTo>
                <a:lnTo>
                  <a:pt x="67732" y="650037"/>
                </a:lnTo>
                <a:lnTo>
                  <a:pt x="72897" y="651798"/>
                </a:lnTo>
              </a:path>
              <a:path w="3973067" h="658368">
                <a:moveTo>
                  <a:pt x="3908145" y="648825"/>
                </a:moveTo>
                <a:lnTo>
                  <a:pt x="3912982" y="646276"/>
                </a:lnTo>
              </a:path>
              <a:path w="3973067" h="658368">
                <a:moveTo>
                  <a:pt x="3906719" y="649357"/>
                </a:moveTo>
                <a:lnTo>
                  <a:pt x="3908145" y="648825"/>
                </a:lnTo>
              </a:path>
              <a:path w="3973067" h="658368">
                <a:moveTo>
                  <a:pt x="53957" y="643048"/>
                </a:moveTo>
                <a:lnTo>
                  <a:pt x="55231" y="643889"/>
                </a:lnTo>
                <a:lnTo>
                  <a:pt x="60085" y="646276"/>
                </a:lnTo>
              </a:path>
              <a:path w="3973067" h="658368">
                <a:moveTo>
                  <a:pt x="3920448" y="642343"/>
                </a:moveTo>
                <a:lnTo>
                  <a:pt x="3924887" y="639231"/>
                </a:lnTo>
              </a:path>
              <a:path w="3973067" h="658368">
                <a:moveTo>
                  <a:pt x="3919110" y="643048"/>
                </a:moveTo>
                <a:lnTo>
                  <a:pt x="3920448" y="642343"/>
                </a:lnTo>
              </a:path>
              <a:path w="3973067" h="658368">
                <a:moveTo>
                  <a:pt x="42535" y="635274"/>
                </a:moveTo>
                <a:lnTo>
                  <a:pt x="43686" y="636262"/>
                </a:lnTo>
                <a:lnTo>
                  <a:pt x="48180" y="639231"/>
                </a:lnTo>
              </a:path>
              <a:path w="3973067" h="658368">
                <a:moveTo>
                  <a:pt x="3931767" y="634408"/>
                </a:moveTo>
                <a:lnTo>
                  <a:pt x="3935763" y="630785"/>
                </a:lnTo>
              </a:path>
              <a:path w="3973067" h="658368">
                <a:moveTo>
                  <a:pt x="3930532" y="635274"/>
                </a:moveTo>
                <a:lnTo>
                  <a:pt x="3931767" y="634408"/>
                </a:lnTo>
              </a:path>
              <a:path w="3973067" h="658368">
                <a:moveTo>
                  <a:pt x="32206" y="626161"/>
                </a:moveTo>
                <a:lnTo>
                  <a:pt x="33221" y="627280"/>
                </a:lnTo>
                <a:lnTo>
                  <a:pt x="37304" y="630785"/>
                </a:lnTo>
              </a:path>
              <a:path w="3973067" h="658368">
                <a:moveTo>
                  <a:pt x="3941980" y="625146"/>
                </a:moveTo>
                <a:lnTo>
                  <a:pt x="3945485" y="621063"/>
                </a:lnTo>
              </a:path>
              <a:path w="3973067" h="658368">
                <a:moveTo>
                  <a:pt x="3940861" y="626161"/>
                </a:moveTo>
                <a:lnTo>
                  <a:pt x="3941980" y="625146"/>
                </a:lnTo>
              </a:path>
              <a:path w="3973067" h="658368">
                <a:moveTo>
                  <a:pt x="23093" y="615832"/>
                </a:moveTo>
                <a:lnTo>
                  <a:pt x="23959" y="617067"/>
                </a:lnTo>
                <a:lnTo>
                  <a:pt x="27582" y="621063"/>
                </a:lnTo>
              </a:path>
              <a:path w="3973067" h="658368">
                <a:moveTo>
                  <a:pt x="3950962" y="614681"/>
                </a:moveTo>
                <a:lnTo>
                  <a:pt x="3953931" y="610187"/>
                </a:lnTo>
              </a:path>
              <a:path w="3973067" h="658368">
                <a:moveTo>
                  <a:pt x="3949974" y="615832"/>
                </a:moveTo>
                <a:lnTo>
                  <a:pt x="3950962" y="614681"/>
                </a:lnTo>
              </a:path>
              <a:path w="3973067" h="658368">
                <a:moveTo>
                  <a:pt x="15319" y="604410"/>
                </a:moveTo>
                <a:lnTo>
                  <a:pt x="16024" y="605748"/>
                </a:lnTo>
                <a:lnTo>
                  <a:pt x="19136" y="610187"/>
                </a:lnTo>
              </a:path>
              <a:path w="3973067" h="658368">
                <a:moveTo>
                  <a:pt x="3958589" y="603136"/>
                </a:moveTo>
                <a:lnTo>
                  <a:pt x="3960976" y="598282"/>
                </a:lnTo>
              </a:path>
              <a:path w="3973067" h="658368">
                <a:moveTo>
                  <a:pt x="3957748" y="604410"/>
                </a:moveTo>
                <a:lnTo>
                  <a:pt x="3958589" y="603136"/>
                </a:lnTo>
              </a:path>
              <a:path w="3973067" h="658368">
                <a:moveTo>
                  <a:pt x="9010" y="592019"/>
                </a:moveTo>
                <a:lnTo>
                  <a:pt x="9542" y="593445"/>
                </a:lnTo>
                <a:lnTo>
                  <a:pt x="12091" y="598282"/>
                </a:lnTo>
              </a:path>
              <a:path w="3973067" h="658368">
                <a:moveTo>
                  <a:pt x="3964737" y="590635"/>
                </a:moveTo>
                <a:lnTo>
                  <a:pt x="3966498" y="585470"/>
                </a:lnTo>
              </a:path>
              <a:path w="3973067" h="658368">
                <a:moveTo>
                  <a:pt x="3964057" y="592019"/>
                </a:moveTo>
                <a:lnTo>
                  <a:pt x="3964737" y="590635"/>
                </a:lnTo>
              </a:path>
              <a:path w="3973067" h="658368">
                <a:moveTo>
                  <a:pt x="4289" y="578783"/>
                </a:moveTo>
                <a:lnTo>
                  <a:pt x="4636" y="580284"/>
                </a:lnTo>
                <a:lnTo>
                  <a:pt x="6569" y="585470"/>
                </a:lnTo>
              </a:path>
              <a:path w="3973067" h="658368">
                <a:moveTo>
                  <a:pt x="3969283" y="577302"/>
                </a:moveTo>
                <a:lnTo>
                  <a:pt x="3970372" y="571874"/>
                </a:lnTo>
              </a:path>
              <a:path w="3973067" h="658368">
                <a:moveTo>
                  <a:pt x="3968778" y="578783"/>
                </a:moveTo>
                <a:lnTo>
                  <a:pt x="3969283" y="577302"/>
                </a:lnTo>
              </a:path>
              <a:path w="3973067" h="658368">
                <a:moveTo>
                  <a:pt x="1280" y="564826"/>
                </a:moveTo>
                <a:lnTo>
                  <a:pt x="1429" y="566389"/>
                </a:lnTo>
                <a:lnTo>
                  <a:pt x="2695" y="571874"/>
                </a:lnTo>
              </a:path>
              <a:path w="3973067" h="658368">
                <a:moveTo>
                  <a:pt x="3972101" y="563263"/>
                </a:moveTo>
                <a:lnTo>
                  <a:pt x="3972474" y="557618"/>
                </a:lnTo>
              </a:path>
              <a:path w="3973067" h="658368">
                <a:moveTo>
                  <a:pt x="3971787" y="564826"/>
                </a:moveTo>
                <a:lnTo>
                  <a:pt x="3972101" y="563263"/>
                </a:lnTo>
              </a:path>
              <a:path w="3973067" h="658368">
                <a:moveTo>
                  <a:pt x="46" y="109020"/>
                </a:moveTo>
                <a:lnTo>
                  <a:pt x="0" y="109728"/>
                </a:lnTo>
                <a:lnTo>
                  <a:pt x="0" y="548640"/>
                </a:lnTo>
                <a:lnTo>
                  <a:pt x="47" y="551883"/>
                </a:lnTo>
                <a:lnTo>
                  <a:pt x="593" y="557618"/>
                </a:lnTo>
              </a:path>
              <a:path w="3973067" h="658368">
                <a:moveTo>
                  <a:pt x="3973067" y="548640"/>
                </a:moveTo>
                <a:lnTo>
                  <a:pt x="3973067" y="109728"/>
                </a:lnTo>
                <a:lnTo>
                  <a:pt x="3973020" y="106484"/>
                </a:lnTo>
                <a:lnTo>
                  <a:pt x="3972474" y="100749"/>
                </a:lnTo>
              </a:path>
              <a:path w="3973067" h="658368">
                <a:moveTo>
                  <a:pt x="3973021" y="549347"/>
                </a:moveTo>
                <a:lnTo>
                  <a:pt x="3973067" y="548640"/>
                </a:lnTo>
              </a:path>
              <a:path w="3973067" h="658368">
                <a:moveTo>
                  <a:pt x="1280" y="93541"/>
                </a:moveTo>
                <a:lnTo>
                  <a:pt x="966" y="95104"/>
                </a:lnTo>
                <a:lnTo>
                  <a:pt x="593" y="100749"/>
                </a:lnTo>
              </a:path>
              <a:path w="3973067" h="658368">
                <a:moveTo>
                  <a:pt x="3971638" y="91978"/>
                </a:moveTo>
                <a:lnTo>
                  <a:pt x="3970372" y="86493"/>
                </a:lnTo>
              </a:path>
              <a:path w="3973067" h="658368">
                <a:moveTo>
                  <a:pt x="3971787" y="93541"/>
                </a:moveTo>
                <a:lnTo>
                  <a:pt x="3971638" y="91978"/>
                </a:lnTo>
              </a:path>
              <a:path w="3973067" h="658368">
                <a:moveTo>
                  <a:pt x="4289" y="79584"/>
                </a:moveTo>
                <a:lnTo>
                  <a:pt x="3784" y="81065"/>
                </a:lnTo>
                <a:lnTo>
                  <a:pt x="2695" y="86493"/>
                </a:lnTo>
              </a:path>
              <a:path w="3973067" h="658368">
                <a:moveTo>
                  <a:pt x="3968431" y="78083"/>
                </a:moveTo>
                <a:lnTo>
                  <a:pt x="3966498" y="72897"/>
                </a:lnTo>
              </a:path>
              <a:path w="3973067" h="658368">
                <a:moveTo>
                  <a:pt x="3968778" y="79584"/>
                </a:moveTo>
                <a:lnTo>
                  <a:pt x="3968431" y="78083"/>
                </a:lnTo>
              </a:path>
              <a:path w="3973067" h="658368">
                <a:moveTo>
                  <a:pt x="9010" y="66348"/>
                </a:moveTo>
                <a:lnTo>
                  <a:pt x="8330" y="67732"/>
                </a:lnTo>
                <a:lnTo>
                  <a:pt x="6569" y="72897"/>
                </a:lnTo>
              </a:path>
              <a:path w="3973067" h="658368">
                <a:moveTo>
                  <a:pt x="3963525" y="64922"/>
                </a:moveTo>
                <a:lnTo>
                  <a:pt x="3960976" y="60085"/>
                </a:lnTo>
              </a:path>
              <a:path w="3973067" h="658368">
                <a:moveTo>
                  <a:pt x="3964057" y="66348"/>
                </a:moveTo>
                <a:lnTo>
                  <a:pt x="3963525" y="64922"/>
                </a:lnTo>
              </a:path>
              <a:path w="3973067" h="658368">
                <a:moveTo>
                  <a:pt x="15319" y="53957"/>
                </a:moveTo>
                <a:lnTo>
                  <a:pt x="14478" y="55231"/>
                </a:lnTo>
                <a:lnTo>
                  <a:pt x="12091" y="60085"/>
                </a:lnTo>
              </a:path>
              <a:path w="3973067" h="658368">
                <a:moveTo>
                  <a:pt x="3957043" y="52619"/>
                </a:moveTo>
                <a:lnTo>
                  <a:pt x="3953931" y="48180"/>
                </a:lnTo>
              </a:path>
              <a:path w="3973067" h="658368">
                <a:moveTo>
                  <a:pt x="3957748" y="53957"/>
                </a:moveTo>
                <a:lnTo>
                  <a:pt x="3957043" y="52619"/>
                </a:lnTo>
              </a:path>
              <a:path w="3973067" h="658368">
                <a:moveTo>
                  <a:pt x="23093" y="42535"/>
                </a:moveTo>
                <a:lnTo>
                  <a:pt x="22105" y="43686"/>
                </a:lnTo>
                <a:lnTo>
                  <a:pt x="19136" y="48180"/>
                </a:lnTo>
              </a:path>
              <a:path w="3973067" h="658368">
                <a:moveTo>
                  <a:pt x="3949108" y="41300"/>
                </a:moveTo>
                <a:lnTo>
                  <a:pt x="3945485" y="37304"/>
                </a:lnTo>
              </a:path>
              <a:path w="3973067" h="658368">
                <a:moveTo>
                  <a:pt x="3949974" y="42535"/>
                </a:moveTo>
                <a:lnTo>
                  <a:pt x="3949108" y="41300"/>
                </a:lnTo>
              </a:path>
              <a:path w="3973067" h="658368">
                <a:moveTo>
                  <a:pt x="32206" y="32206"/>
                </a:moveTo>
                <a:lnTo>
                  <a:pt x="31087" y="33221"/>
                </a:lnTo>
                <a:lnTo>
                  <a:pt x="27582" y="37304"/>
                </a:lnTo>
              </a:path>
              <a:path w="3973067" h="658368">
                <a:moveTo>
                  <a:pt x="3939846" y="31087"/>
                </a:moveTo>
                <a:lnTo>
                  <a:pt x="3935763" y="27582"/>
                </a:lnTo>
              </a:path>
              <a:path w="3973067" h="658368">
                <a:moveTo>
                  <a:pt x="3940861" y="32206"/>
                </a:moveTo>
                <a:lnTo>
                  <a:pt x="3939846" y="31087"/>
                </a:lnTo>
              </a:path>
              <a:path w="3973067" h="658368">
                <a:moveTo>
                  <a:pt x="42535" y="23093"/>
                </a:moveTo>
                <a:lnTo>
                  <a:pt x="41300" y="23959"/>
                </a:lnTo>
                <a:lnTo>
                  <a:pt x="37304" y="27582"/>
                </a:lnTo>
              </a:path>
              <a:path w="3973067" h="658368">
                <a:moveTo>
                  <a:pt x="3929381" y="22105"/>
                </a:moveTo>
                <a:lnTo>
                  <a:pt x="3924887" y="19136"/>
                </a:lnTo>
              </a:path>
              <a:path w="3973067" h="658368">
                <a:moveTo>
                  <a:pt x="3930532" y="23093"/>
                </a:moveTo>
                <a:lnTo>
                  <a:pt x="3929381" y="22105"/>
                </a:lnTo>
              </a:path>
              <a:path w="3973067" h="658368">
                <a:moveTo>
                  <a:pt x="53957" y="15319"/>
                </a:moveTo>
                <a:lnTo>
                  <a:pt x="52619" y="16024"/>
                </a:lnTo>
                <a:lnTo>
                  <a:pt x="48180" y="19136"/>
                </a:lnTo>
              </a:path>
              <a:path w="3973067" h="658368">
                <a:moveTo>
                  <a:pt x="3917836" y="14478"/>
                </a:moveTo>
                <a:lnTo>
                  <a:pt x="3912982" y="12091"/>
                </a:lnTo>
              </a:path>
              <a:path w="3973067" h="658368">
                <a:moveTo>
                  <a:pt x="3919110" y="15319"/>
                </a:moveTo>
                <a:lnTo>
                  <a:pt x="3917836" y="14478"/>
                </a:lnTo>
              </a:path>
              <a:path w="3973067" h="658368">
                <a:moveTo>
                  <a:pt x="66348" y="9010"/>
                </a:moveTo>
                <a:lnTo>
                  <a:pt x="64922" y="9542"/>
                </a:lnTo>
                <a:lnTo>
                  <a:pt x="60085" y="12091"/>
                </a:lnTo>
              </a:path>
              <a:path w="3973067" h="658368">
                <a:moveTo>
                  <a:pt x="3905335" y="8330"/>
                </a:moveTo>
                <a:lnTo>
                  <a:pt x="3900170" y="6569"/>
                </a:lnTo>
              </a:path>
              <a:path w="3973067" h="658368">
                <a:moveTo>
                  <a:pt x="3906719" y="9010"/>
                </a:moveTo>
                <a:lnTo>
                  <a:pt x="3905335" y="8330"/>
                </a:lnTo>
              </a:path>
              <a:path w="3973067" h="658368">
                <a:moveTo>
                  <a:pt x="79584" y="4289"/>
                </a:moveTo>
                <a:lnTo>
                  <a:pt x="78083" y="4636"/>
                </a:lnTo>
                <a:lnTo>
                  <a:pt x="72897" y="6569"/>
                </a:lnTo>
              </a:path>
              <a:path w="3973067" h="658368">
                <a:moveTo>
                  <a:pt x="3892002" y="3784"/>
                </a:moveTo>
                <a:lnTo>
                  <a:pt x="3886574" y="2695"/>
                </a:lnTo>
              </a:path>
              <a:path w="3973067" h="658368">
                <a:moveTo>
                  <a:pt x="3893483" y="4289"/>
                </a:moveTo>
                <a:lnTo>
                  <a:pt x="3892002" y="3784"/>
                </a:lnTo>
              </a:path>
              <a:path w="3973067" h="658368">
                <a:moveTo>
                  <a:pt x="93541" y="1280"/>
                </a:moveTo>
                <a:lnTo>
                  <a:pt x="91978" y="1429"/>
                </a:lnTo>
                <a:lnTo>
                  <a:pt x="86493" y="2695"/>
                </a:lnTo>
              </a:path>
              <a:path w="3973067" h="658368">
                <a:moveTo>
                  <a:pt x="3877963" y="966"/>
                </a:moveTo>
                <a:lnTo>
                  <a:pt x="3872318" y="593"/>
                </a:lnTo>
              </a:path>
              <a:path w="3973067" h="658368">
                <a:moveTo>
                  <a:pt x="3879526" y="1280"/>
                </a:moveTo>
                <a:lnTo>
                  <a:pt x="3877963" y="966"/>
                </a:lnTo>
              </a:path>
              <a:path w="3973067" h="658368">
                <a:moveTo>
                  <a:pt x="3863340" y="0"/>
                </a:moveTo>
                <a:lnTo>
                  <a:pt x="109728" y="0"/>
                </a:lnTo>
                <a:lnTo>
                  <a:pt x="3864051" y="47"/>
                </a:lnTo>
                <a:lnTo>
                  <a:pt x="3863340" y="0"/>
                </a:lnTo>
              </a:path>
              <a:path w="3973067" h="658368">
                <a:moveTo>
                  <a:pt x="109728" y="0"/>
                </a:moveTo>
                <a:lnTo>
                  <a:pt x="106484" y="47"/>
                </a:lnTo>
                <a:lnTo>
                  <a:pt x="100749" y="593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011419" y="1268729"/>
            <a:ext cx="3973067" cy="65836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011419" y="1268729"/>
            <a:ext cx="3973067" cy="658368"/>
          </a:xfrm>
          <a:custGeom>
            <a:avLst/>
            <a:gdLst/>
            <a:ahLst/>
            <a:cxnLst/>
            <a:rect l="l" t="t" r="r" b="b"/>
            <a:pathLst>
              <a:path w="3973067" h="658368">
                <a:moveTo>
                  <a:pt x="0" y="109728"/>
                </a:moveTo>
                <a:lnTo>
                  <a:pt x="966" y="95104"/>
                </a:lnTo>
                <a:lnTo>
                  <a:pt x="3784" y="81065"/>
                </a:lnTo>
                <a:lnTo>
                  <a:pt x="8330" y="67732"/>
                </a:lnTo>
                <a:lnTo>
                  <a:pt x="14478" y="55231"/>
                </a:lnTo>
                <a:lnTo>
                  <a:pt x="22105" y="43686"/>
                </a:lnTo>
                <a:lnTo>
                  <a:pt x="31087" y="33221"/>
                </a:lnTo>
                <a:lnTo>
                  <a:pt x="41300" y="23959"/>
                </a:lnTo>
                <a:lnTo>
                  <a:pt x="52619" y="16024"/>
                </a:lnTo>
                <a:lnTo>
                  <a:pt x="64922" y="9542"/>
                </a:lnTo>
                <a:lnTo>
                  <a:pt x="78083" y="4636"/>
                </a:lnTo>
                <a:lnTo>
                  <a:pt x="91978" y="1429"/>
                </a:lnTo>
                <a:lnTo>
                  <a:pt x="106484" y="47"/>
                </a:lnTo>
                <a:lnTo>
                  <a:pt x="109728" y="0"/>
                </a:lnTo>
                <a:lnTo>
                  <a:pt x="3863340" y="0"/>
                </a:lnTo>
                <a:lnTo>
                  <a:pt x="3877963" y="966"/>
                </a:lnTo>
                <a:lnTo>
                  <a:pt x="3892002" y="3784"/>
                </a:lnTo>
                <a:lnTo>
                  <a:pt x="3905335" y="8330"/>
                </a:lnTo>
                <a:lnTo>
                  <a:pt x="3917836" y="14478"/>
                </a:lnTo>
                <a:lnTo>
                  <a:pt x="3929381" y="22105"/>
                </a:lnTo>
                <a:lnTo>
                  <a:pt x="3939846" y="31087"/>
                </a:lnTo>
                <a:lnTo>
                  <a:pt x="3949108" y="41300"/>
                </a:lnTo>
                <a:lnTo>
                  <a:pt x="3957043" y="52619"/>
                </a:lnTo>
                <a:lnTo>
                  <a:pt x="3963525" y="64922"/>
                </a:lnTo>
                <a:lnTo>
                  <a:pt x="3968431" y="78083"/>
                </a:lnTo>
                <a:lnTo>
                  <a:pt x="3971638" y="91978"/>
                </a:lnTo>
                <a:lnTo>
                  <a:pt x="3973020" y="106484"/>
                </a:lnTo>
                <a:lnTo>
                  <a:pt x="3973067" y="109728"/>
                </a:lnTo>
                <a:lnTo>
                  <a:pt x="3973067" y="548640"/>
                </a:lnTo>
                <a:lnTo>
                  <a:pt x="3972101" y="563263"/>
                </a:lnTo>
                <a:lnTo>
                  <a:pt x="3969283" y="577302"/>
                </a:lnTo>
                <a:lnTo>
                  <a:pt x="3964737" y="590635"/>
                </a:lnTo>
                <a:lnTo>
                  <a:pt x="3958589" y="603136"/>
                </a:lnTo>
                <a:lnTo>
                  <a:pt x="3950962" y="614681"/>
                </a:lnTo>
                <a:lnTo>
                  <a:pt x="3941980" y="625146"/>
                </a:lnTo>
                <a:lnTo>
                  <a:pt x="3931767" y="634408"/>
                </a:lnTo>
                <a:lnTo>
                  <a:pt x="3920448" y="642343"/>
                </a:lnTo>
                <a:lnTo>
                  <a:pt x="3908145" y="648825"/>
                </a:lnTo>
                <a:lnTo>
                  <a:pt x="3894984" y="653731"/>
                </a:lnTo>
                <a:lnTo>
                  <a:pt x="3881089" y="656938"/>
                </a:lnTo>
                <a:lnTo>
                  <a:pt x="3866583" y="658320"/>
                </a:lnTo>
                <a:lnTo>
                  <a:pt x="3863340" y="658368"/>
                </a:lnTo>
                <a:lnTo>
                  <a:pt x="109728" y="658368"/>
                </a:lnTo>
                <a:lnTo>
                  <a:pt x="95104" y="657401"/>
                </a:lnTo>
                <a:lnTo>
                  <a:pt x="81065" y="654583"/>
                </a:lnTo>
                <a:lnTo>
                  <a:pt x="67732" y="650037"/>
                </a:lnTo>
                <a:lnTo>
                  <a:pt x="55231" y="643889"/>
                </a:lnTo>
                <a:lnTo>
                  <a:pt x="43686" y="636262"/>
                </a:lnTo>
                <a:lnTo>
                  <a:pt x="33221" y="627280"/>
                </a:lnTo>
                <a:lnTo>
                  <a:pt x="23959" y="617067"/>
                </a:lnTo>
                <a:lnTo>
                  <a:pt x="16024" y="605748"/>
                </a:lnTo>
                <a:lnTo>
                  <a:pt x="9542" y="593445"/>
                </a:lnTo>
                <a:lnTo>
                  <a:pt x="4636" y="580284"/>
                </a:lnTo>
                <a:lnTo>
                  <a:pt x="1429" y="566389"/>
                </a:lnTo>
                <a:lnTo>
                  <a:pt x="47" y="551883"/>
                </a:lnTo>
                <a:lnTo>
                  <a:pt x="0" y="548640"/>
                </a:lnTo>
                <a:lnTo>
                  <a:pt x="0" y="1097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711628" y="3501022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711628" y="3501022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775524" y="3573017"/>
            <a:ext cx="978407" cy="484632"/>
          </a:xfrm>
          <a:custGeom>
            <a:avLst/>
            <a:gdLst/>
            <a:ahLst/>
            <a:cxnLst/>
            <a:rect l="l" t="t" r="r" b="b"/>
            <a:pathLst>
              <a:path w="978407" h="484632">
                <a:moveTo>
                  <a:pt x="736092" y="363474"/>
                </a:moveTo>
                <a:lnTo>
                  <a:pt x="736092" y="484632"/>
                </a:lnTo>
                <a:lnTo>
                  <a:pt x="978407" y="242316"/>
                </a:lnTo>
                <a:lnTo>
                  <a:pt x="736092" y="0"/>
                </a:lnTo>
                <a:lnTo>
                  <a:pt x="736092" y="121158"/>
                </a:lnTo>
                <a:lnTo>
                  <a:pt x="0" y="121158"/>
                </a:lnTo>
                <a:lnTo>
                  <a:pt x="0" y="363474"/>
                </a:lnTo>
                <a:lnTo>
                  <a:pt x="736092" y="36347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775524" y="3573017"/>
            <a:ext cx="978407" cy="484632"/>
          </a:xfrm>
          <a:custGeom>
            <a:avLst/>
            <a:gdLst/>
            <a:ahLst/>
            <a:cxnLst/>
            <a:rect l="l" t="t" r="r" b="b"/>
            <a:pathLst>
              <a:path w="978407" h="484632">
                <a:moveTo>
                  <a:pt x="0" y="121158"/>
                </a:moveTo>
                <a:lnTo>
                  <a:pt x="736092" y="121158"/>
                </a:lnTo>
                <a:lnTo>
                  <a:pt x="736092" y="0"/>
                </a:lnTo>
                <a:lnTo>
                  <a:pt x="978407" y="242316"/>
                </a:lnTo>
                <a:lnTo>
                  <a:pt x="736092" y="484632"/>
                </a:lnTo>
                <a:lnTo>
                  <a:pt x="736092" y="363474"/>
                </a:lnTo>
                <a:lnTo>
                  <a:pt x="0" y="363474"/>
                </a:lnTo>
                <a:lnTo>
                  <a:pt x="0" y="121158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775524" y="4096513"/>
            <a:ext cx="978407" cy="484631"/>
          </a:xfrm>
          <a:custGeom>
            <a:avLst/>
            <a:gdLst/>
            <a:ahLst/>
            <a:cxnLst/>
            <a:rect l="l" t="t" r="r" b="b"/>
            <a:pathLst>
              <a:path w="978407" h="484632">
                <a:moveTo>
                  <a:pt x="736092" y="363474"/>
                </a:moveTo>
                <a:lnTo>
                  <a:pt x="736092" y="484631"/>
                </a:lnTo>
                <a:lnTo>
                  <a:pt x="978407" y="242315"/>
                </a:lnTo>
                <a:lnTo>
                  <a:pt x="736092" y="0"/>
                </a:lnTo>
                <a:lnTo>
                  <a:pt x="736092" y="121157"/>
                </a:lnTo>
                <a:lnTo>
                  <a:pt x="0" y="121157"/>
                </a:lnTo>
                <a:lnTo>
                  <a:pt x="0" y="363474"/>
                </a:lnTo>
                <a:lnTo>
                  <a:pt x="736092" y="36347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775524" y="4096513"/>
            <a:ext cx="978407" cy="484631"/>
          </a:xfrm>
          <a:custGeom>
            <a:avLst/>
            <a:gdLst/>
            <a:ahLst/>
            <a:cxnLst/>
            <a:rect l="l" t="t" r="r" b="b"/>
            <a:pathLst>
              <a:path w="978407" h="484632">
                <a:moveTo>
                  <a:pt x="0" y="121157"/>
                </a:moveTo>
                <a:lnTo>
                  <a:pt x="736092" y="121157"/>
                </a:lnTo>
                <a:lnTo>
                  <a:pt x="736092" y="0"/>
                </a:lnTo>
                <a:lnTo>
                  <a:pt x="978407" y="242315"/>
                </a:lnTo>
                <a:lnTo>
                  <a:pt x="736092" y="484631"/>
                </a:lnTo>
                <a:lnTo>
                  <a:pt x="736092" y="363474"/>
                </a:lnTo>
                <a:lnTo>
                  <a:pt x="0" y="363474"/>
                </a:lnTo>
                <a:lnTo>
                  <a:pt x="0" y="121157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799838" y="3573017"/>
            <a:ext cx="978408" cy="484632"/>
          </a:xfrm>
          <a:custGeom>
            <a:avLst/>
            <a:gdLst/>
            <a:ahLst/>
            <a:cxnLst/>
            <a:rect l="l" t="t" r="r" b="b"/>
            <a:pathLst>
              <a:path w="978408" h="484632">
                <a:moveTo>
                  <a:pt x="736091" y="363474"/>
                </a:moveTo>
                <a:lnTo>
                  <a:pt x="736091" y="484632"/>
                </a:lnTo>
                <a:lnTo>
                  <a:pt x="978408" y="242316"/>
                </a:lnTo>
                <a:lnTo>
                  <a:pt x="736091" y="0"/>
                </a:lnTo>
                <a:lnTo>
                  <a:pt x="736091" y="121158"/>
                </a:lnTo>
                <a:lnTo>
                  <a:pt x="0" y="121158"/>
                </a:lnTo>
                <a:lnTo>
                  <a:pt x="0" y="363474"/>
                </a:lnTo>
                <a:lnTo>
                  <a:pt x="736091" y="36347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799838" y="3573017"/>
            <a:ext cx="978408" cy="484632"/>
          </a:xfrm>
          <a:custGeom>
            <a:avLst/>
            <a:gdLst/>
            <a:ahLst/>
            <a:cxnLst/>
            <a:rect l="l" t="t" r="r" b="b"/>
            <a:pathLst>
              <a:path w="978408" h="484632">
                <a:moveTo>
                  <a:pt x="0" y="121158"/>
                </a:moveTo>
                <a:lnTo>
                  <a:pt x="736091" y="121158"/>
                </a:lnTo>
                <a:lnTo>
                  <a:pt x="736091" y="0"/>
                </a:lnTo>
                <a:lnTo>
                  <a:pt x="978408" y="242316"/>
                </a:lnTo>
                <a:lnTo>
                  <a:pt x="736091" y="484632"/>
                </a:lnTo>
                <a:lnTo>
                  <a:pt x="736091" y="363474"/>
                </a:lnTo>
                <a:lnTo>
                  <a:pt x="0" y="363474"/>
                </a:lnTo>
                <a:lnTo>
                  <a:pt x="0" y="121158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799838" y="4096513"/>
            <a:ext cx="978408" cy="484631"/>
          </a:xfrm>
          <a:custGeom>
            <a:avLst/>
            <a:gdLst/>
            <a:ahLst/>
            <a:cxnLst/>
            <a:rect l="l" t="t" r="r" b="b"/>
            <a:pathLst>
              <a:path w="978408" h="484632">
                <a:moveTo>
                  <a:pt x="736091" y="363474"/>
                </a:moveTo>
                <a:lnTo>
                  <a:pt x="736091" y="484631"/>
                </a:lnTo>
                <a:lnTo>
                  <a:pt x="978408" y="242315"/>
                </a:lnTo>
                <a:lnTo>
                  <a:pt x="736091" y="0"/>
                </a:lnTo>
                <a:lnTo>
                  <a:pt x="736091" y="121157"/>
                </a:lnTo>
                <a:lnTo>
                  <a:pt x="0" y="121157"/>
                </a:lnTo>
                <a:lnTo>
                  <a:pt x="0" y="363474"/>
                </a:lnTo>
                <a:lnTo>
                  <a:pt x="736091" y="36347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799838" y="4096513"/>
            <a:ext cx="978408" cy="484631"/>
          </a:xfrm>
          <a:custGeom>
            <a:avLst/>
            <a:gdLst/>
            <a:ahLst/>
            <a:cxnLst/>
            <a:rect l="l" t="t" r="r" b="b"/>
            <a:pathLst>
              <a:path w="978408" h="484632">
                <a:moveTo>
                  <a:pt x="0" y="121157"/>
                </a:moveTo>
                <a:lnTo>
                  <a:pt x="736091" y="121157"/>
                </a:lnTo>
                <a:lnTo>
                  <a:pt x="736091" y="0"/>
                </a:lnTo>
                <a:lnTo>
                  <a:pt x="978408" y="242315"/>
                </a:lnTo>
                <a:lnTo>
                  <a:pt x="736091" y="484631"/>
                </a:lnTo>
                <a:lnTo>
                  <a:pt x="736091" y="363474"/>
                </a:lnTo>
                <a:lnTo>
                  <a:pt x="0" y="363474"/>
                </a:lnTo>
                <a:lnTo>
                  <a:pt x="0" y="121157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081780" y="260441"/>
            <a:ext cx="3399692" cy="482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dirty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2850" b="1" dirty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2850" b="1" spc="-9" dirty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850" b="1" dirty="0">
                <a:solidFill>
                  <a:srgbClr val="565F6C"/>
                </a:solidFill>
                <a:latin typeface="Century Schoolbook"/>
                <a:cs typeface="Century Schoolbook"/>
              </a:rPr>
              <a:t>ODUCTION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971992" y="1452860"/>
            <a:ext cx="376933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dirty="0">
                <a:latin typeface="Century Schoolbook"/>
                <a:cs typeface="Century Schoolbook"/>
              </a:rPr>
              <a:t>C</a:t>
            </a:r>
            <a:r>
              <a:rPr sz="2400" b="1" spc="-14" dirty="0">
                <a:latin typeface="Century Schoolbook"/>
                <a:cs typeface="Century Schoolbook"/>
              </a:rPr>
              <a:t>i</a:t>
            </a:r>
            <a:r>
              <a:rPr sz="2400" b="1" dirty="0">
                <a:latin typeface="Century Schoolbook"/>
                <a:cs typeface="Century Schoolbook"/>
              </a:rPr>
              <a:t>rcu</a:t>
            </a:r>
            <a:r>
              <a:rPr sz="2400" b="1" spc="-14" dirty="0">
                <a:latin typeface="Century Schoolbook"/>
                <a:cs typeface="Century Schoolbook"/>
              </a:rPr>
              <a:t>i</a:t>
            </a:r>
            <a:r>
              <a:rPr sz="2400" b="1" dirty="0">
                <a:latin typeface="Century Schoolbook"/>
                <a:cs typeface="Century Schoolbook"/>
              </a:rPr>
              <a:t>ts</a:t>
            </a:r>
            <a:r>
              <a:rPr sz="2400" b="1" spc="9" dirty="0">
                <a:latin typeface="Century Schoolbook"/>
                <a:cs typeface="Century Schoolbook"/>
              </a:rPr>
              <a:t> </a:t>
            </a:r>
            <a:r>
              <a:rPr sz="2400" b="1" dirty="0">
                <a:latin typeface="Century Schoolbook"/>
                <a:cs typeface="Century Schoolbook"/>
              </a:rPr>
              <a:t>C</a:t>
            </a:r>
            <a:r>
              <a:rPr sz="2400" b="1" spc="-14" dirty="0">
                <a:latin typeface="Century Schoolbook"/>
                <a:cs typeface="Century Schoolbook"/>
              </a:rPr>
              <a:t>o</a:t>
            </a:r>
            <a:r>
              <a:rPr sz="2400" b="1" spc="4" dirty="0">
                <a:latin typeface="Century Schoolbook"/>
                <a:cs typeface="Century Schoolbook"/>
              </a:rPr>
              <a:t>m</a:t>
            </a:r>
            <a:r>
              <a:rPr sz="2400" b="1" dirty="0">
                <a:latin typeface="Century Schoolbook"/>
                <a:cs typeface="Century Schoolbook"/>
              </a:rPr>
              <a:t>bi</a:t>
            </a:r>
            <a:r>
              <a:rPr sz="2400" b="1" spc="-9" dirty="0">
                <a:latin typeface="Century Schoolbook"/>
                <a:cs typeface="Century Schoolbook"/>
              </a:rPr>
              <a:t>n</a:t>
            </a:r>
            <a:r>
              <a:rPr sz="2400" b="1" dirty="0">
                <a:latin typeface="Century Schoolbook"/>
                <a:cs typeface="Century Schoolbook"/>
              </a:rPr>
              <a:t>a</a:t>
            </a:r>
            <a:r>
              <a:rPr sz="2400" b="1" spc="-9" dirty="0">
                <a:latin typeface="Century Schoolbook"/>
                <a:cs typeface="Century Schoolbook"/>
              </a:rPr>
              <a:t>t</a:t>
            </a:r>
            <a:r>
              <a:rPr sz="2400" b="1" dirty="0">
                <a:latin typeface="Century Schoolbook"/>
                <a:cs typeface="Century Schoolbook"/>
              </a:rPr>
              <a:t>o</a:t>
            </a:r>
            <a:r>
              <a:rPr sz="2400" b="1" spc="-14" dirty="0">
                <a:latin typeface="Century Schoolbook"/>
                <a:cs typeface="Century Schoolbook"/>
              </a:rPr>
              <a:t>i</a:t>
            </a:r>
            <a:r>
              <a:rPr sz="2400" b="1" dirty="0">
                <a:latin typeface="Century Schoolbook"/>
                <a:cs typeface="Century Schoolbook"/>
              </a:rPr>
              <a:t>res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381116" y="1452860"/>
            <a:ext cx="328752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dirty="0">
                <a:latin typeface="Century Schoolbook"/>
                <a:cs typeface="Century Schoolbook"/>
              </a:rPr>
              <a:t>C</a:t>
            </a:r>
            <a:r>
              <a:rPr sz="2400" b="1" spc="-9" dirty="0">
                <a:latin typeface="Century Schoolbook"/>
                <a:cs typeface="Century Schoolbook"/>
              </a:rPr>
              <a:t>i</a:t>
            </a:r>
            <a:r>
              <a:rPr sz="2400" b="1" dirty="0">
                <a:latin typeface="Century Schoolbook"/>
                <a:cs typeface="Century Schoolbook"/>
              </a:rPr>
              <a:t>rcuits</a:t>
            </a:r>
            <a:r>
              <a:rPr sz="2400" b="1" spc="9" dirty="0">
                <a:latin typeface="Century Schoolbook"/>
                <a:cs typeface="Century Schoolbook"/>
              </a:rPr>
              <a:t> </a:t>
            </a:r>
            <a:r>
              <a:rPr sz="2400" b="1" dirty="0">
                <a:latin typeface="Century Schoolbook"/>
                <a:cs typeface="Century Schoolbook"/>
              </a:rPr>
              <a:t>Sé</a:t>
            </a:r>
            <a:r>
              <a:rPr sz="2400" b="1" spc="9" dirty="0">
                <a:latin typeface="Century Schoolbook"/>
                <a:cs typeface="Century Schoolbook"/>
              </a:rPr>
              <a:t>q</a:t>
            </a:r>
            <a:r>
              <a:rPr sz="2400" b="1" dirty="0">
                <a:latin typeface="Century Schoolbook"/>
                <a:cs typeface="Century Schoolbook"/>
              </a:rPr>
              <a:t>uentiels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818958" y="2073133"/>
            <a:ext cx="4088549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250" dirty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250" dirty="0">
                <a:solidFill>
                  <a:srgbClr val="FD8537"/>
                </a:solidFill>
                <a:latin typeface="Times New Roman"/>
                <a:cs typeface="Times New Roman"/>
              </a:rPr>
              <a:t>  </a:t>
            </a:r>
            <a:r>
              <a:rPr sz="1250" spc="100" dirty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dirty="0">
                <a:latin typeface="Century Schoolbook"/>
                <a:cs typeface="Century Schoolbook"/>
              </a:rPr>
              <a:t>Les</a:t>
            </a:r>
            <a:r>
              <a:rPr spc="189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fonct</a:t>
            </a:r>
            <a:r>
              <a:rPr spc="-4" dirty="0">
                <a:latin typeface="Century Schoolbook"/>
                <a:cs typeface="Century Schoolbook"/>
              </a:rPr>
              <a:t>i</a:t>
            </a:r>
            <a:r>
              <a:rPr dirty="0">
                <a:latin typeface="Century Schoolbook"/>
                <a:cs typeface="Century Schoolbook"/>
              </a:rPr>
              <a:t>ons</a:t>
            </a:r>
            <a:r>
              <a:rPr spc="189" dirty="0">
                <a:latin typeface="Century Schoolbook"/>
                <a:cs typeface="Century Schoolbook"/>
              </a:rPr>
              <a:t> </a:t>
            </a:r>
            <a:r>
              <a:rPr spc="4" dirty="0">
                <a:latin typeface="Century Schoolbook"/>
                <a:cs typeface="Century Schoolbook"/>
              </a:rPr>
              <a:t>d</a:t>
            </a:r>
            <a:r>
              <a:rPr dirty="0">
                <a:latin typeface="Century Schoolbook"/>
                <a:cs typeface="Century Schoolbook"/>
              </a:rPr>
              <a:t>e</a:t>
            </a:r>
            <a:r>
              <a:rPr spc="184" dirty="0">
                <a:latin typeface="Century Schoolbook"/>
                <a:cs typeface="Century Schoolbook"/>
              </a:rPr>
              <a:t> </a:t>
            </a:r>
            <a:r>
              <a:rPr spc="4" dirty="0">
                <a:latin typeface="Century Schoolbook"/>
                <a:cs typeface="Century Schoolbook"/>
              </a:rPr>
              <a:t>s</a:t>
            </a:r>
            <a:r>
              <a:rPr dirty="0">
                <a:latin typeface="Century Schoolbook"/>
                <a:cs typeface="Century Schoolbook"/>
              </a:rPr>
              <a:t>ort</a:t>
            </a:r>
            <a:r>
              <a:rPr spc="-4" dirty="0">
                <a:latin typeface="Century Schoolbook"/>
                <a:cs typeface="Century Schoolbook"/>
              </a:rPr>
              <a:t>i</a:t>
            </a:r>
            <a:r>
              <a:rPr dirty="0">
                <a:latin typeface="Century Schoolbook"/>
                <a:cs typeface="Century Schoolbook"/>
              </a:rPr>
              <a:t>e</a:t>
            </a:r>
            <a:r>
              <a:rPr spc="184" dirty="0">
                <a:latin typeface="Century Schoolbook"/>
                <a:cs typeface="Century Schoolbook"/>
              </a:rPr>
              <a:t> </a:t>
            </a:r>
            <a:r>
              <a:rPr spc="4" dirty="0">
                <a:latin typeface="Century Schoolbook"/>
                <a:cs typeface="Century Schoolbook"/>
              </a:rPr>
              <a:t>s</a:t>
            </a:r>
            <a:r>
              <a:rPr spc="-4" dirty="0">
                <a:latin typeface="Century Schoolbook"/>
                <a:cs typeface="Century Schoolbook"/>
              </a:rPr>
              <a:t>’</a:t>
            </a:r>
            <a:r>
              <a:rPr dirty="0">
                <a:latin typeface="Century Schoolbook"/>
                <a:cs typeface="Century Schoolbook"/>
              </a:rPr>
              <a:t>e</a:t>
            </a:r>
            <a:r>
              <a:rPr spc="-4" dirty="0">
                <a:latin typeface="Century Schoolbook"/>
                <a:cs typeface="Century Schoolbook"/>
              </a:rPr>
              <a:t>x</a:t>
            </a:r>
            <a:r>
              <a:rPr spc="4" dirty="0">
                <a:latin typeface="Century Schoolbook"/>
                <a:cs typeface="Century Schoolbook"/>
              </a:rPr>
              <a:t>p</a:t>
            </a:r>
            <a:r>
              <a:rPr dirty="0">
                <a:latin typeface="Century Schoolbook"/>
                <a:cs typeface="Century Schoolbook"/>
              </a:rPr>
              <a:t>r</a:t>
            </a:r>
            <a:r>
              <a:rPr spc="-4" dirty="0">
                <a:latin typeface="Century Schoolbook"/>
                <a:cs typeface="Century Schoolbook"/>
              </a:rPr>
              <a:t>i</a:t>
            </a:r>
            <a:r>
              <a:rPr dirty="0">
                <a:latin typeface="Century Schoolbook"/>
                <a:cs typeface="Century Schoolbook"/>
              </a:rPr>
              <a:t>ment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234430" y="2073133"/>
            <a:ext cx="381388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Les</a:t>
            </a:r>
            <a:r>
              <a:rPr spc="448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fonct</a:t>
            </a:r>
            <a:r>
              <a:rPr spc="-4" dirty="0">
                <a:latin typeface="Century Schoolbook"/>
                <a:cs typeface="Century Schoolbook"/>
              </a:rPr>
              <a:t>i</a:t>
            </a:r>
            <a:r>
              <a:rPr dirty="0">
                <a:latin typeface="Century Schoolbook"/>
                <a:cs typeface="Century Schoolbook"/>
              </a:rPr>
              <a:t>ons</a:t>
            </a:r>
            <a:r>
              <a:rPr spc="453" dirty="0">
                <a:latin typeface="Century Schoolbook"/>
                <a:cs typeface="Century Schoolbook"/>
              </a:rPr>
              <a:t> </a:t>
            </a:r>
            <a:r>
              <a:rPr spc="4" dirty="0">
                <a:latin typeface="Century Schoolbook"/>
                <a:cs typeface="Century Schoolbook"/>
              </a:rPr>
              <a:t>d</a:t>
            </a:r>
            <a:r>
              <a:rPr dirty="0">
                <a:latin typeface="Century Schoolbook"/>
                <a:cs typeface="Century Schoolbook"/>
              </a:rPr>
              <a:t>e</a:t>
            </a:r>
            <a:r>
              <a:rPr spc="443" dirty="0">
                <a:latin typeface="Century Schoolbook"/>
                <a:cs typeface="Century Schoolbook"/>
              </a:rPr>
              <a:t> </a:t>
            </a:r>
            <a:r>
              <a:rPr spc="4" dirty="0">
                <a:latin typeface="Century Schoolbook"/>
                <a:cs typeface="Century Schoolbook"/>
              </a:rPr>
              <a:t>s</a:t>
            </a:r>
            <a:r>
              <a:rPr dirty="0">
                <a:latin typeface="Century Schoolbook"/>
                <a:cs typeface="Century Schoolbook"/>
              </a:rPr>
              <a:t>ort</a:t>
            </a:r>
            <a:r>
              <a:rPr spc="-4" dirty="0">
                <a:latin typeface="Century Schoolbook"/>
                <a:cs typeface="Century Schoolbook"/>
              </a:rPr>
              <a:t>i</a:t>
            </a:r>
            <a:r>
              <a:rPr dirty="0">
                <a:latin typeface="Century Schoolbook"/>
                <a:cs typeface="Century Schoolbook"/>
              </a:rPr>
              <a:t>e</a:t>
            </a:r>
            <a:r>
              <a:rPr spc="443" dirty="0">
                <a:latin typeface="Century Schoolbook"/>
                <a:cs typeface="Century Schoolbook"/>
              </a:rPr>
              <a:t> </a:t>
            </a:r>
            <a:r>
              <a:rPr spc="4" dirty="0">
                <a:latin typeface="Century Schoolbook"/>
                <a:cs typeface="Century Schoolbook"/>
              </a:rPr>
              <a:t>d</a:t>
            </a:r>
            <a:r>
              <a:rPr dirty="0">
                <a:latin typeface="Century Schoolbook"/>
                <a:cs typeface="Century Schoolbook"/>
              </a:rPr>
              <a:t>é</a:t>
            </a:r>
            <a:r>
              <a:rPr spc="4" dirty="0">
                <a:latin typeface="Century Schoolbook"/>
                <a:cs typeface="Century Schoolbook"/>
              </a:rPr>
              <a:t>p</a:t>
            </a:r>
            <a:r>
              <a:rPr dirty="0">
                <a:latin typeface="Century Schoolbook"/>
                <a:cs typeface="Century Schoolbook"/>
              </a:rPr>
              <a:t>en</a:t>
            </a:r>
            <a:r>
              <a:rPr spc="4" dirty="0">
                <a:latin typeface="Century Schoolbook"/>
                <a:cs typeface="Century Schoolbook"/>
              </a:rPr>
              <a:t>d</a:t>
            </a:r>
            <a:r>
              <a:rPr dirty="0">
                <a:latin typeface="Century Schoolbook"/>
                <a:cs typeface="Century Schoolbook"/>
              </a:rPr>
              <a:t>ent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960110" y="2130992"/>
            <a:ext cx="191980" cy="1854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85"/>
              </a:lnSpc>
              <a:spcBef>
                <a:spcPts val="69"/>
              </a:spcBef>
            </a:pPr>
            <a:r>
              <a:rPr sz="1250" dirty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endParaRPr sz="1250">
              <a:latin typeface="Wingdings"/>
              <a:cs typeface="Wingding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93277" y="2484613"/>
            <a:ext cx="335893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pc="4" dirty="0">
                <a:latin typeface="Century Schoolbook"/>
                <a:cs typeface="Century Schoolbook"/>
              </a:rPr>
              <a:t>s</a:t>
            </a:r>
            <a:r>
              <a:rPr dirty="0">
                <a:latin typeface="Century Schoolbook"/>
                <a:cs typeface="Century Schoolbook"/>
              </a:rPr>
              <a:t>e</a:t>
            </a:r>
            <a:r>
              <a:rPr spc="-4" dirty="0">
                <a:latin typeface="Century Schoolbook"/>
                <a:cs typeface="Century Schoolbook"/>
              </a:rPr>
              <a:t>l</a:t>
            </a:r>
            <a:r>
              <a:rPr dirty="0">
                <a:latin typeface="Century Schoolbook"/>
                <a:cs typeface="Century Schoolbook"/>
              </a:rPr>
              <a:t>on</a:t>
            </a:r>
            <a:r>
              <a:rPr spc="303" dirty="0">
                <a:latin typeface="Century Schoolbook"/>
                <a:cs typeface="Century Schoolbook"/>
              </a:rPr>
              <a:t> </a:t>
            </a:r>
            <a:r>
              <a:rPr spc="4" dirty="0">
                <a:latin typeface="Century Schoolbook"/>
                <a:cs typeface="Century Schoolbook"/>
              </a:rPr>
              <a:t>d</a:t>
            </a:r>
            <a:r>
              <a:rPr dirty="0">
                <a:latin typeface="Century Schoolbook"/>
                <a:cs typeface="Century Schoolbook"/>
              </a:rPr>
              <a:t>es</a:t>
            </a:r>
            <a:r>
              <a:rPr spc="308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e</a:t>
            </a:r>
            <a:r>
              <a:rPr spc="-4" dirty="0">
                <a:latin typeface="Century Schoolbook"/>
                <a:cs typeface="Century Schoolbook"/>
              </a:rPr>
              <a:t>x</a:t>
            </a:r>
            <a:r>
              <a:rPr spc="4" dirty="0">
                <a:latin typeface="Century Schoolbook"/>
                <a:cs typeface="Century Schoolbook"/>
              </a:rPr>
              <a:t>p</a:t>
            </a:r>
            <a:r>
              <a:rPr dirty="0">
                <a:latin typeface="Century Schoolbook"/>
                <a:cs typeface="Century Schoolbook"/>
              </a:rPr>
              <a:t>re</a:t>
            </a:r>
            <a:r>
              <a:rPr spc="4" dirty="0">
                <a:latin typeface="Century Schoolbook"/>
                <a:cs typeface="Century Schoolbook"/>
              </a:rPr>
              <a:t>ss</a:t>
            </a:r>
            <a:r>
              <a:rPr spc="-4" dirty="0">
                <a:latin typeface="Century Schoolbook"/>
                <a:cs typeface="Century Schoolbook"/>
              </a:rPr>
              <a:t>i</a:t>
            </a:r>
            <a:r>
              <a:rPr dirty="0">
                <a:latin typeface="Century Schoolbook"/>
                <a:cs typeface="Century Schoolbook"/>
              </a:rPr>
              <a:t>ons</a:t>
            </a:r>
            <a:r>
              <a:rPr spc="318" dirty="0">
                <a:latin typeface="Century Schoolbook"/>
                <a:cs typeface="Century Schoolbook"/>
              </a:rPr>
              <a:t> </a:t>
            </a:r>
            <a:r>
              <a:rPr spc="-4" dirty="0">
                <a:latin typeface="Century Schoolbook"/>
                <a:cs typeface="Century Schoolbook"/>
              </a:rPr>
              <a:t>l</a:t>
            </a:r>
            <a:r>
              <a:rPr dirty="0">
                <a:latin typeface="Century Schoolbook"/>
                <a:cs typeface="Century Schoolbook"/>
              </a:rPr>
              <a:t>o</a:t>
            </a:r>
            <a:r>
              <a:rPr spc="-4" dirty="0">
                <a:latin typeface="Century Schoolbook"/>
                <a:cs typeface="Century Schoolbook"/>
              </a:rPr>
              <a:t>gi</a:t>
            </a:r>
            <a:r>
              <a:rPr dirty="0">
                <a:latin typeface="Century Schoolbook"/>
                <a:cs typeface="Century Schoolbook"/>
              </a:rPr>
              <a:t>ques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495290" y="2484613"/>
            <a:ext cx="41170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pc="4" dirty="0">
                <a:latin typeface="Century Schoolbook"/>
                <a:cs typeface="Century Schoolbook"/>
              </a:rPr>
              <a:t>d</a:t>
            </a:r>
            <a:r>
              <a:rPr dirty="0">
                <a:latin typeface="Century Schoolbook"/>
                <a:cs typeface="Century Schoolbook"/>
              </a:rPr>
              <a:t>es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234430" y="2484613"/>
            <a:ext cx="45334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non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912610" y="2484613"/>
            <a:ext cx="168429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pc="4" dirty="0">
                <a:latin typeface="Century Schoolbook"/>
                <a:cs typeface="Century Schoolbook"/>
              </a:rPr>
              <a:t>s</a:t>
            </a:r>
            <a:r>
              <a:rPr dirty="0">
                <a:latin typeface="Century Schoolbook"/>
                <a:cs typeface="Century Schoolbook"/>
              </a:rPr>
              <a:t>eu</a:t>
            </a:r>
            <a:r>
              <a:rPr spc="-4" dirty="0">
                <a:latin typeface="Century Schoolbook"/>
                <a:cs typeface="Century Schoolbook"/>
              </a:rPr>
              <a:t>l</a:t>
            </a:r>
            <a:r>
              <a:rPr dirty="0">
                <a:latin typeface="Century Schoolbook"/>
                <a:cs typeface="Century Schoolbook"/>
              </a:rPr>
              <a:t>ement   </a:t>
            </a:r>
            <a:r>
              <a:rPr spc="253" dirty="0">
                <a:latin typeface="Century Schoolbook"/>
                <a:cs typeface="Century Schoolbook"/>
              </a:rPr>
              <a:t> </a:t>
            </a:r>
            <a:r>
              <a:rPr spc="4" dirty="0">
                <a:latin typeface="Century Schoolbook"/>
                <a:cs typeface="Century Schoolbook"/>
              </a:rPr>
              <a:t>de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818246" y="2484613"/>
            <a:ext cx="59575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pc="-4" dirty="0">
                <a:latin typeface="Century Schoolbook"/>
                <a:cs typeface="Century Schoolbook"/>
              </a:rPr>
              <a:t>l’</a:t>
            </a:r>
            <a:r>
              <a:rPr dirty="0">
                <a:latin typeface="Century Schoolbook"/>
                <a:cs typeface="Century Schoolbook"/>
              </a:rPr>
              <a:t>état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638919" y="2484613"/>
            <a:ext cx="41170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pc="4" dirty="0">
                <a:latin typeface="Century Schoolbook"/>
                <a:cs typeface="Century Schoolbook"/>
              </a:rPr>
              <a:t>d</a:t>
            </a:r>
            <a:r>
              <a:rPr dirty="0">
                <a:latin typeface="Century Schoolbook"/>
                <a:cs typeface="Century Schoolbook"/>
              </a:rPr>
              <a:t>es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93278" y="2896474"/>
            <a:ext cx="181921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b="1" dirty="0">
                <a:latin typeface="Century Schoolbook"/>
                <a:cs typeface="Century Schoolbook"/>
              </a:rPr>
              <a:t>s</a:t>
            </a:r>
            <a:r>
              <a:rPr b="1" spc="4" dirty="0">
                <a:latin typeface="Century Schoolbook"/>
                <a:cs typeface="Century Schoolbook"/>
              </a:rPr>
              <a:t>eule</a:t>
            </a:r>
            <a:r>
              <a:rPr b="1" dirty="0">
                <a:latin typeface="Century Schoolbook"/>
                <a:cs typeface="Century Schoolbook"/>
              </a:rPr>
              <a:t>s</a:t>
            </a:r>
            <a:r>
              <a:rPr b="1" spc="-29" dirty="0">
                <a:latin typeface="Century Schoolbook"/>
                <a:cs typeface="Century Schoolbook"/>
              </a:rPr>
              <a:t> </a:t>
            </a:r>
            <a:r>
              <a:rPr spc="-4" dirty="0">
                <a:latin typeface="Century Schoolbook"/>
                <a:cs typeface="Century Schoolbook"/>
              </a:rPr>
              <a:t>v</a:t>
            </a:r>
            <a:r>
              <a:rPr dirty="0">
                <a:latin typeface="Century Schoolbook"/>
                <a:cs typeface="Century Schoolbook"/>
              </a:rPr>
              <a:t>ar</a:t>
            </a:r>
            <a:r>
              <a:rPr spc="-4" dirty="0">
                <a:latin typeface="Century Schoolbook"/>
                <a:cs typeface="Century Schoolbook"/>
              </a:rPr>
              <a:t>i</a:t>
            </a:r>
            <a:r>
              <a:rPr dirty="0">
                <a:latin typeface="Century Schoolbook"/>
                <a:cs typeface="Century Schoolbook"/>
              </a:rPr>
              <a:t>ab</a:t>
            </a:r>
            <a:r>
              <a:rPr spc="-9" dirty="0">
                <a:latin typeface="Century Schoolbook"/>
                <a:cs typeface="Century Schoolbook"/>
              </a:rPr>
              <a:t>l</a:t>
            </a:r>
            <a:r>
              <a:rPr dirty="0">
                <a:latin typeface="Century Schoolbook"/>
                <a:cs typeface="Century Schoolbook"/>
              </a:rPr>
              <a:t>es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17696" y="2896474"/>
            <a:ext cx="9741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pc="4" dirty="0">
                <a:latin typeface="Century Schoolbook"/>
                <a:cs typeface="Century Schoolbook"/>
              </a:rPr>
              <a:t>d</a:t>
            </a:r>
            <a:r>
              <a:rPr spc="-4" dirty="0">
                <a:latin typeface="Century Schoolbook"/>
                <a:cs typeface="Century Schoolbook"/>
              </a:rPr>
              <a:t>’</a:t>
            </a:r>
            <a:r>
              <a:rPr dirty="0">
                <a:latin typeface="Century Schoolbook"/>
                <a:cs typeface="Century Schoolbook"/>
              </a:rPr>
              <a:t>entrée.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234431" y="2896474"/>
            <a:ext cx="381450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pc="-4" dirty="0">
                <a:latin typeface="Century Schoolbook"/>
                <a:cs typeface="Century Schoolbook"/>
              </a:rPr>
              <a:t>v</a:t>
            </a:r>
            <a:r>
              <a:rPr dirty="0">
                <a:latin typeface="Century Schoolbook"/>
                <a:cs typeface="Century Schoolbook"/>
              </a:rPr>
              <a:t>ar</a:t>
            </a:r>
            <a:r>
              <a:rPr spc="-4" dirty="0">
                <a:latin typeface="Century Schoolbook"/>
                <a:cs typeface="Century Schoolbook"/>
              </a:rPr>
              <a:t>i</a:t>
            </a:r>
            <a:r>
              <a:rPr dirty="0">
                <a:latin typeface="Century Schoolbook"/>
                <a:cs typeface="Century Schoolbook"/>
              </a:rPr>
              <a:t>ab</a:t>
            </a:r>
            <a:r>
              <a:rPr spc="-9" dirty="0">
                <a:latin typeface="Century Schoolbook"/>
                <a:cs typeface="Century Schoolbook"/>
              </a:rPr>
              <a:t>l</a:t>
            </a:r>
            <a:r>
              <a:rPr dirty="0">
                <a:latin typeface="Century Schoolbook"/>
                <a:cs typeface="Century Schoolbook"/>
              </a:rPr>
              <a:t>es</a:t>
            </a:r>
            <a:r>
              <a:rPr spc="393" dirty="0">
                <a:latin typeface="Century Schoolbook"/>
                <a:cs typeface="Century Schoolbook"/>
              </a:rPr>
              <a:t> </a:t>
            </a:r>
            <a:r>
              <a:rPr spc="4" dirty="0">
                <a:latin typeface="Century Schoolbook"/>
                <a:cs typeface="Century Schoolbook"/>
              </a:rPr>
              <a:t>d</a:t>
            </a:r>
            <a:r>
              <a:rPr spc="-4" dirty="0">
                <a:latin typeface="Century Schoolbook"/>
                <a:cs typeface="Century Schoolbook"/>
              </a:rPr>
              <a:t>’</a:t>
            </a:r>
            <a:r>
              <a:rPr dirty="0">
                <a:latin typeface="Century Schoolbook"/>
                <a:cs typeface="Century Schoolbook"/>
              </a:rPr>
              <a:t>entrée</a:t>
            </a:r>
            <a:r>
              <a:rPr spc="388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ma</a:t>
            </a:r>
            <a:r>
              <a:rPr spc="-9" dirty="0">
                <a:latin typeface="Century Schoolbook"/>
                <a:cs typeface="Century Schoolbook"/>
              </a:rPr>
              <a:t>i</a:t>
            </a:r>
            <a:r>
              <a:rPr dirty="0">
                <a:latin typeface="Century Schoolbook"/>
                <a:cs typeface="Century Schoolbook"/>
              </a:rPr>
              <a:t>s</a:t>
            </a:r>
            <a:r>
              <a:rPr spc="368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é</a:t>
            </a:r>
            <a:r>
              <a:rPr spc="-4" dirty="0">
                <a:latin typeface="Century Schoolbook"/>
                <a:cs typeface="Century Schoolbook"/>
              </a:rPr>
              <a:t>g</a:t>
            </a:r>
            <a:r>
              <a:rPr dirty="0">
                <a:latin typeface="Century Schoolbook"/>
                <a:cs typeface="Century Schoolbook"/>
              </a:rPr>
              <a:t>a</a:t>
            </a:r>
            <a:r>
              <a:rPr spc="-4" dirty="0">
                <a:latin typeface="Century Schoolbook"/>
                <a:cs typeface="Century Schoolbook"/>
              </a:rPr>
              <a:t>l</a:t>
            </a:r>
            <a:r>
              <a:rPr dirty="0">
                <a:latin typeface="Century Schoolbook"/>
                <a:cs typeface="Century Schoolbook"/>
              </a:rPr>
              <a:t>ement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34431" y="3307954"/>
            <a:ext cx="30698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pc="4" dirty="0">
                <a:latin typeface="Century Schoolbook"/>
                <a:cs typeface="Century Schoolbook"/>
              </a:rPr>
              <a:t>de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727191" y="3307954"/>
            <a:ext cx="184038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pc="-4" dirty="0">
                <a:latin typeface="Century Schoolbook"/>
                <a:cs typeface="Century Schoolbook"/>
              </a:rPr>
              <a:t>l’</a:t>
            </a:r>
            <a:r>
              <a:rPr dirty="0">
                <a:latin typeface="Century Schoolbook"/>
                <a:cs typeface="Century Schoolbook"/>
              </a:rPr>
              <a:t>état  </a:t>
            </a:r>
            <a:r>
              <a:rPr spc="448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antér</a:t>
            </a:r>
            <a:r>
              <a:rPr spc="-4" dirty="0">
                <a:latin typeface="Century Schoolbook"/>
                <a:cs typeface="Century Schoolbook"/>
              </a:rPr>
              <a:t>i</a:t>
            </a:r>
            <a:r>
              <a:rPr dirty="0">
                <a:latin typeface="Century Schoolbook"/>
                <a:cs typeface="Century Schoolbook"/>
              </a:rPr>
              <a:t>eur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54746" y="3307954"/>
            <a:ext cx="80035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pc="19" dirty="0">
                <a:latin typeface="Century Schoolbook"/>
                <a:cs typeface="Century Schoolbook"/>
              </a:rPr>
              <a:t>(</a:t>
            </a:r>
            <a:r>
              <a:rPr spc="4" dirty="0">
                <a:latin typeface="Century Schoolbook"/>
                <a:cs typeface="Century Schoolbook"/>
              </a:rPr>
              <a:t>p</a:t>
            </a:r>
            <a:r>
              <a:rPr dirty="0">
                <a:latin typeface="Century Schoolbook"/>
                <a:cs typeface="Century Schoolbook"/>
              </a:rPr>
              <a:t>a</a:t>
            </a:r>
            <a:r>
              <a:rPr spc="4" dirty="0">
                <a:latin typeface="Century Schoolbook"/>
                <a:cs typeface="Century Schoolbook"/>
              </a:rPr>
              <a:t>ss</a:t>
            </a:r>
            <a:r>
              <a:rPr dirty="0">
                <a:latin typeface="Century Schoolbook"/>
                <a:cs typeface="Century Schoolbook"/>
              </a:rPr>
              <a:t>é)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743059" y="3307954"/>
            <a:ext cx="30698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pc="4" dirty="0">
                <a:latin typeface="Century Schoolbook"/>
                <a:cs typeface="Century Schoolbook"/>
              </a:rPr>
              <a:t>de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34431" y="3719688"/>
            <a:ext cx="102386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certa</a:t>
            </a:r>
            <a:r>
              <a:rPr spc="-4" dirty="0">
                <a:latin typeface="Century Schoolbook"/>
                <a:cs typeface="Century Schoolbook"/>
              </a:rPr>
              <a:t>i</a:t>
            </a:r>
            <a:r>
              <a:rPr dirty="0">
                <a:latin typeface="Century Schoolbook"/>
                <a:cs typeface="Century Schoolbook"/>
              </a:rPr>
              <a:t>nes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525004" y="3719688"/>
            <a:ext cx="102641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pc="-4" dirty="0">
                <a:latin typeface="Century Schoolbook"/>
                <a:cs typeface="Century Schoolbook"/>
              </a:rPr>
              <a:t>v</a:t>
            </a:r>
            <a:r>
              <a:rPr dirty="0">
                <a:latin typeface="Century Schoolbook"/>
                <a:cs typeface="Century Schoolbook"/>
              </a:rPr>
              <a:t>ar</a:t>
            </a:r>
            <a:r>
              <a:rPr spc="-4" dirty="0">
                <a:latin typeface="Century Schoolbook"/>
                <a:cs typeface="Century Schoolbook"/>
              </a:rPr>
              <a:t>i</a:t>
            </a:r>
            <a:r>
              <a:rPr dirty="0">
                <a:latin typeface="Century Schoolbook"/>
                <a:cs typeface="Century Schoolbook"/>
              </a:rPr>
              <a:t>ab</a:t>
            </a:r>
            <a:r>
              <a:rPr spc="-9" dirty="0">
                <a:latin typeface="Century Schoolbook"/>
                <a:cs typeface="Century Schoolbook"/>
              </a:rPr>
              <a:t>l</a:t>
            </a:r>
            <a:r>
              <a:rPr dirty="0">
                <a:latin typeface="Century Schoolbook"/>
                <a:cs typeface="Century Schoolbook"/>
              </a:rPr>
              <a:t>es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20785" y="3719688"/>
            <a:ext cx="30698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pc="4" dirty="0">
                <a:latin typeface="Century Schoolbook"/>
                <a:cs typeface="Century Schoolbook"/>
              </a:rPr>
              <a:t>de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392667" y="3719688"/>
            <a:ext cx="65633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pc="4" dirty="0">
                <a:latin typeface="Century Schoolbook"/>
                <a:cs typeface="Century Schoolbook"/>
              </a:rPr>
              <a:t>s</a:t>
            </a:r>
            <a:r>
              <a:rPr dirty="0">
                <a:latin typeface="Century Schoolbook"/>
                <a:cs typeface="Century Schoolbook"/>
              </a:rPr>
              <a:t>ort</a:t>
            </a:r>
            <a:r>
              <a:rPr spc="-4" dirty="0">
                <a:latin typeface="Century Schoolbook"/>
                <a:cs typeface="Century Schoolbook"/>
              </a:rPr>
              <a:t>i</a:t>
            </a:r>
            <a:r>
              <a:rPr dirty="0">
                <a:latin typeface="Century Schoolbook"/>
                <a:cs typeface="Century Schoolbook"/>
              </a:rPr>
              <a:t>e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34430" y="4131168"/>
            <a:ext cx="317983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(</a:t>
            </a:r>
            <a:r>
              <a:rPr spc="4" dirty="0">
                <a:latin typeface="Century Schoolbook"/>
                <a:cs typeface="Century Schoolbook"/>
              </a:rPr>
              <a:t>p</a:t>
            </a:r>
            <a:r>
              <a:rPr dirty="0">
                <a:latin typeface="Century Schoolbook"/>
                <a:cs typeface="Century Schoolbook"/>
              </a:rPr>
              <a:t>ro</a:t>
            </a:r>
            <a:r>
              <a:rPr spc="4" dirty="0">
                <a:latin typeface="Century Schoolbook"/>
                <a:cs typeface="Century Schoolbook"/>
              </a:rPr>
              <a:t>p</a:t>
            </a:r>
            <a:r>
              <a:rPr dirty="0">
                <a:latin typeface="Century Schoolbook"/>
                <a:cs typeface="Century Schoolbook"/>
              </a:rPr>
              <a:t>r</a:t>
            </a:r>
            <a:r>
              <a:rPr spc="-4" dirty="0">
                <a:latin typeface="Century Schoolbook"/>
                <a:cs typeface="Century Schoolbook"/>
              </a:rPr>
              <a:t>i</a:t>
            </a:r>
            <a:r>
              <a:rPr dirty="0">
                <a:latin typeface="Century Schoolbook"/>
                <a:cs typeface="Century Schoolbook"/>
              </a:rPr>
              <a:t>étés</a:t>
            </a:r>
            <a:r>
              <a:rPr spc="-4" dirty="0">
                <a:latin typeface="Century Schoolbook"/>
                <a:cs typeface="Century Schoolbook"/>
              </a:rPr>
              <a:t> </a:t>
            </a:r>
            <a:r>
              <a:rPr spc="4" dirty="0">
                <a:latin typeface="Century Schoolbook"/>
                <a:cs typeface="Century Schoolbook"/>
              </a:rPr>
              <a:t>d</a:t>
            </a:r>
            <a:r>
              <a:rPr dirty="0">
                <a:latin typeface="Century Schoolbook"/>
                <a:cs typeface="Century Schoolbook"/>
              </a:rPr>
              <a:t>e mémor</a:t>
            </a:r>
            <a:r>
              <a:rPr spc="-4" dirty="0">
                <a:latin typeface="Century Schoolbook"/>
                <a:cs typeface="Century Schoolbook"/>
              </a:rPr>
              <a:t>i</a:t>
            </a:r>
            <a:r>
              <a:rPr spc="4" dirty="0">
                <a:latin typeface="Century Schoolbook"/>
                <a:cs typeface="Century Schoolbook"/>
              </a:rPr>
              <a:t>s</a:t>
            </a:r>
            <a:r>
              <a:rPr dirty="0">
                <a:latin typeface="Century Schoolbook"/>
                <a:cs typeface="Century Schoolbook"/>
              </a:rPr>
              <a:t>at</a:t>
            </a:r>
            <a:r>
              <a:rPr spc="-9" dirty="0">
                <a:latin typeface="Century Schoolbook"/>
                <a:cs typeface="Century Schoolbook"/>
              </a:rPr>
              <a:t>i</a:t>
            </a:r>
            <a:r>
              <a:rPr dirty="0">
                <a:latin typeface="Century Schoolbook"/>
                <a:cs typeface="Century Schoolbook"/>
              </a:rPr>
              <a:t>on</a:t>
            </a:r>
            <a:r>
              <a:rPr spc="9" dirty="0">
                <a:latin typeface="Century Schoolbook"/>
                <a:cs typeface="Century Schoolbook"/>
              </a:rPr>
              <a:t>)</a:t>
            </a:r>
            <a:r>
              <a:rPr dirty="0">
                <a:latin typeface="Century Schoolbook"/>
                <a:cs typeface="Century Schoolbook"/>
              </a:rPr>
              <a:t>.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31151" y="5242283"/>
            <a:ext cx="1456448" cy="5844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4479" marR="234929" algn="ctr">
              <a:lnSpc>
                <a:spcPts val="2175"/>
              </a:lnSpc>
              <a:spcBef>
                <a:spcPts val="108"/>
              </a:spcBef>
            </a:pPr>
            <a:r>
              <a:rPr sz="2000" b="1" dirty="0">
                <a:latin typeface="Century Schoolbook"/>
                <a:cs typeface="Century Schoolbook"/>
              </a:rPr>
              <a:t>Cir</a:t>
            </a:r>
            <a:r>
              <a:rPr sz="2000" b="1" spc="4" dirty="0">
                <a:latin typeface="Century Schoolbook"/>
                <a:cs typeface="Century Schoolbook"/>
              </a:rPr>
              <a:t>cu</a:t>
            </a:r>
            <a:r>
              <a:rPr sz="2000" b="1" dirty="0">
                <a:latin typeface="Century Schoolbook"/>
                <a:cs typeface="Century Schoolbook"/>
              </a:rPr>
              <a:t>it</a:t>
            </a:r>
            <a:endParaRPr sz="2000">
              <a:latin typeface="Century Schoolbook"/>
              <a:cs typeface="Century Schoolbook"/>
            </a:endParaRPr>
          </a:p>
          <a:p>
            <a:pPr algn="ctr">
              <a:lnSpc>
                <a:spcPts val="2400"/>
              </a:lnSpc>
              <a:spcBef>
                <a:spcPts val="11"/>
              </a:spcBef>
            </a:pPr>
            <a:r>
              <a:rPr sz="3000" b="1" baseline="-1386" dirty="0">
                <a:latin typeface="Century Schoolbook"/>
                <a:cs typeface="Century Schoolbook"/>
              </a:rPr>
              <a:t>Séq</a:t>
            </a:r>
            <a:r>
              <a:rPr sz="3000" b="1" spc="9" baseline="-1386" dirty="0">
                <a:latin typeface="Century Schoolbook"/>
                <a:cs typeface="Century Schoolbook"/>
              </a:rPr>
              <a:t>u</a:t>
            </a:r>
            <a:r>
              <a:rPr sz="3000" b="1" spc="-9" baseline="-1386" dirty="0">
                <a:latin typeface="Century Schoolbook"/>
                <a:cs typeface="Century Schoolbook"/>
              </a:rPr>
              <a:t>e</a:t>
            </a:r>
            <a:r>
              <a:rPr sz="3000" b="1" spc="9" baseline="-1386" dirty="0">
                <a:latin typeface="Century Schoolbook"/>
                <a:cs typeface="Century Schoolbook"/>
              </a:rPr>
              <a:t>n</a:t>
            </a:r>
            <a:r>
              <a:rPr sz="3000" b="1" spc="4" baseline="-1386" dirty="0">
                <a:latin typeface="Century Schoolbook"/>
                <a:cs typeface="Century Schoolbook"/>
              </a:rPr>
              <a:t>t</a:t>
            </a:r>
            <a:r>
              <a:rPr sz="3000" b="1" baseline="-1386" dirty="0">
                <a:latin typeface="Century Schoolbook"/>
                <a:cs typeface="Century Schoolbook"/>
              </a:rPr>
              <a:t>i</a:t>
            </a:r>
            <a:r>
              <a:rPr sz="3000" b="1" spc="-9" baseline="-1386" dirty="0">
                <a:latin typeface="Century Schoolbook"/>
                <a:cs typeface="Century Schoolbook"/>
              </a:rPr>
              <a:t>e</a:t>
            </a:r>
            <a:r>
              <a:rPr sz="3000" b="1" baseline="-1386" dirty="0">
                <a:latin typeface="Century Schoolbook"/>
                <a:cs typeface="Century Schoolbook"/>
              </a:rPr>
              <a:t>l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897491" y="5907012"/>
            <a:ext cx="154166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dirty="0">
                <a:solidFill>
                  <a:srgbClr val="FFFFFF"/>
                </a:solidFill>
                <a:latin typeface="Century Schoolbook"/>
                <a:cs typeface="Century Schoolbook"/>
              </a:rPr>
              <a:t>3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711628" y="3501022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36737" marR="537245" algn="ctr">
              <a:lnSpc>
                <a:spcPct val="100179"/>
              </a:lnSpc>
              <a:spcBef>
                <a:spcPts val="1134"/>
              </a:spcBef>
            </a:pPr>
            <a:r>
              <a:rPr sz="2000" b="1" dirty="0">
                <a:latin typeface="Century Schoolbook"/>
                <a:cs typeface="Century Schoolbook"/>
              </a:rPr>
              <a:t>Ci</a:t>
            </a:r>
            <a:r>
              <a:rPr sz="2000" b="1" spc="4" dirty="0">
                <a:latin typeface="Century Schoolbook"/>
                <a:cs typeface="Century Schoolbook"/>
              </a:rPr>
              <a:t>rc</a:t>
            </a:r>
            <a:r>
              <a:rPr sz="2000" b="1" spc="9" dirty="0">
                <a:latin typeface="Century Schoolbook"/>
                <a:cs typeface="Century Schoolbook"/>
              </a:rPr>
              <a:t>u</a:t>
            </a:r>
            <a:r>
              <a:rPr sz="2000" b="1" dirty="0">
                <a:latin typeface="Century Schoolbook"/>
                <a:cs typeface="Century Schoolbook"/>
              </a:rPr>
              <a:t>it</a:t>
            </a:r>
            <a:endParaRPr sz="2000">
              <a:latin typeface="Century Schoolbook"/>
              <a:cs typeface="Century Schoolbook"/>
            </a:endParaRPr>
          </a:p>
          <a:p>
            <a:pPr marL="100787" marR="101976" algn="ctr">
              <a:lnSpc>
                <a:spcPts val="2400"/>
              </a:lnSpc>
              <a:spcBef>
                <a:spcPts val="120"/>
              </a:spcBef>
            </a:pPr>
            <a:r>
              <a:rPr sz="3000" b="1" baseline="-1386" dirty="0">
                <a:latin typeface="Century Schoolbook"/>
                <a:cs typeface="Century Schoolbook"/>
              </a:rPr>
              <a:t>Combi</a:t>
            </a:r>
            <a:r>
              <a:rPr sz="3000" b="1" spc="9" baseline="-1386" dirty="0">
                <a:latin typeface="Century Schoolbook"/>
                <a:cs typeface="Century Schoolbook"/>
              </a:rPr>
              <a:t>n</a:t>
            </a:r>
            <a:r>
              <a:rPr sz="3000" b="1" baseline="-1386" dirty="0">
                <a:latin typeface="Century Schoolbook"/>
                <a:cs typeface="Century Schoolbook"/>
              </a:rPr>
              <a:t>a</a:t>
            </a:r>
            <a:r>
              <a:rPr sz="3000" b="1" spc="4" baseline="-1386" dirty="0">
                <a:latin typeface="Century Schoolbook"/>
                <a:cs typeface="Century Schoolbook"/>
              </a:rPr>
              <a:t>t</a:t>
            </a:r>
            <a:r>
              <a:rPr sz="3000" b="1" baseline="-1386" dirty="0">
                <a:latin typeface="Century Schoolbook"/>
                <a:cs typeface="Century Schoolbook"/>
              </a:rPr>
              <a:t>oire</a:t>
            </a:r>
            <a:endParaRPr sz="2000">
              <a:latin typeface="Century Schoolbook"/>
              <a:cs typeface="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35452172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object 57"/>
          <p:cNvSpPr/>
          <p:nvPr/>
        </p:nvSpPr>
        <p:spPr>
          <a:xfrm>
            <a:off x="102870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565899" y="4653128"/>
            <a:ext cx="2088261" cy="1152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565899" y="4653128"/>
            <a:ext cx="2088261" cy="1152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9624441" y="4666233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8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429"/>
                </a:lnTo>
                <a:lnTo>
                  <a:pt x="546988" y="0"/>
                </a:lnTo>
                <a:lnTo>
                  <a:pt x="539241" y="2032"/>
                </a:lnTo>
                <a:lnTo>
                  <a:pt x="535685" y="8001"/>
                </a:lnTo>
                <a:lnTo>
                  <a:pt x="532129" y="14097"/>
                </a:lnTo>
                <a:lnTo>
                  <a:pt x="534161" y="21844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5745" y="71628"/>
                </a:lnTo>
                <a:lnTo>
                  <a:pt x="540257" y="92329"/>
                </a:lnTo>
                <a:lnTo>
                  <a:pt x="534161" y="95885"/>
                </a:lnTo>
                <a:lnTo>
                  <a:pt x="532129" y="103759"/>
                </a:lnTo>
                <a:lnTo>
                  <a:pt x="535685" y="109728"/>
                </a:lnTo>
                <a:close/>
              </a:path>
              <a:path w="648080" h="117855">
                <a:moveTo>
                  <a:pt x="622934" y="46228"/>
                </a:moveTo>
                <a:lnTo>
                  <a:pt x="616457" y="47879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9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5">
                <a:moveTo>
                  <a:pt x="616457" y="47879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9624441" y="4666233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8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429"/>
                </a:lnTo>
                <a:lnTo>
                  <a:pt x="546988" y="0"/>
                </a:lnTo>
                <a:lnTo>
                  <a:pt x="539241" y="2032"/>
                </a:lnTo>
                <a:lnTo>
                  <a:pt x="535685" y="8001"/>
                </a:lnTo>
                <a:lnTo>
                  <a:pt x="532129" y="14097"/>
                </a:lnTo>
                <a:lnTo>
                  <a:pt x="534161" y="21844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5745" y="71628"/>
                </a:lnTo>
                <a:lnTo>
                  <a:pt x="540257" y="92329"/>
                </a:lnTo>
                <a:lnTo>
                  <a:pt x="534161" y="95885"/>
                </a:lnTo>
                <a:lnTo>
                  <a:pt x="532129" y="103759"/>
                </a:lnTo>
                <a:lnTo>
                  <a:pt x="535685" y="109728"/>
                </a:lnTo>
                <a:close/>
              </a:path>
              <a:path w="648080" h="117855">
                <a:moveTo>
                  <a:pt x="622934" y="46228"/>
                </a:moveTo>
                <a:lnTo>
                  <a:pt x="616457" y="47879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9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5">
                <a:moveTo>
                  <a:pt x="616457" y="47879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9624441" y="4954270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7"/>
                </a:moveTo>
                <a:lnTo>
                  <a:pt x="539241" y="115823"/>
                </a:lnTo>
                <a:lnTo>
                  <a:pt x="546988" y="117855"/>
                </a:lnTo>
                <a:lnTo>
                  <a:pt x="553084" y="114299"/>
                </a:lnTo>
                <a:lnTo>
                  <a:pt x="648080" y="58927"/>
                </a:lnTo>
                <a:lnTo>
                  <a:pt x="553084" y="3428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000"/>
                </a:lnTo>
                <a:lnTo>
                  <a:pt x="532129" y="14096"/>
                </a:lnTo>
                <a:lnTo>
                  <a:pt x="534161" y="21843"/>
                </a:lnTo>
                <a:lnTo>
                  <a:pt x="540257" y="25399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745" y="71628"/>
                </a:lnTo>
                <a:lnTo>
                  <a:pt x="540257" y="92328"/>
                </a:lnTo>
                <a:lnTo>
                  <a:pt x="534161" y="95884"/>
                </a:lnTo>
                <a:lnTo>
                  <a:pt x="532129" y="103631"/>
                </a:lnTo>
                <a:lnTo>
                  <a:pt x="535685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7878"/>
                </a:lnTo>
                <a:lnTo>
                  <a:pt x="616457" y="69849"/>
                </a:lnTo>
                <a:lnTo>
                  <a:pt x="597625" y="58864"/>
                </a:lnTo>
                <a:lnTo>
                  <a:pt x="616457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7878"/>
                </a:moveTo>
                <a:lnTo>
                  <a:pt x="597625" y="58864"/>
                </a:lnTo>
                <a:lnTo>
                  <a:pt x="616457" y="69849"/>
                </a:lnTo>
                <a:lnTo>
                  <a:pt x="616457" y="47878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9624441" y="4954270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7"/>
                </a:moveTo>
                <a:lnTo>
                  <a:pt x="539241" y="115823"/>
                </a:lnTo>
                <a:lnTo>
                  <a:pt x="546988" y="117855"/>
                </a:lnTo>
                <a:lnTo>
                  <a:pt x="553084" y="114299"/>
                </a:lnTo>
                <a:lnTo>
                  <a:pt x="648080" y="58927"/>
                </a:lnTo>
                <a:lnTo>
                  <a:pt x="553084" y="3428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000"/>
                </a:lnTo>
                <a:lnTo>
                  <a:pt x="532129" y="14096"/>
                </a:lnTo>
                <a:lnTo>
                  <a:pt x="534161" y="21843"/>
                </a:lnTo>
                <a:lnTo>
                  <a:pt x="540257" y="25399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745" y="71628"/>
                </a:lnTo>
                <a:lnTo>
                  <a:pt x="540257" y="92328"/>
                </a:lnTo>
                <a:lnTo>
                  <a:pt x="534161" y="95884"/>
                </a:lnTo>
                <a:lnTo>
                  <a:pt x="532129" y="103631"/>
                </a:lnTo>
                <a:lnTo>
                  <a:pt x="535685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7878"/>
                </a:lnTo>
                <a:lnTo>
                  <a:pt x="616457" y="69849"/>
                </a:lnTo>
                <a:lnTo>
                  <a:pt x="597625" y="58864"/>
                </a:lnTo>
                <a:lnTo>
                  <a:pt x="616457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7878"/>
                </a:moveTo>
                <a:lnTo>
                  <a:pt x="597625" y="58864"/>
                </a:lnTo>
                <a:lnTo>
                  <a:pt x="616457" y="69849"/>
                </a:lnTo>
                <a:lnTo>
                  <a:pt x="616457" y="47878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9624441" y="5674296"/>
            <a:ext cx="648080" cy="117906"/>
          </a:xfrm>
          <a:custGeom>
            <a:avLst/>
            <a:gdLst/>
            <a:ahLst/>
            <a:cxnLst/>
            <a:rect l="l" t="t" r="r" b="b"/>
            <a:pathLst>
              <a:path w="648080" h="117906">
                <a:moveTo>
                  <a:pt x="616457" y="47993"/>
                </a:moveTo>
                <a:lnTo>
                  <a:pt x="597658" y="58959"/>
                </a:lnTo>
                <a:lnTo>
                  <a:pt x="616457" y="69926"/>
                </a:lnTo>
                <a:lnTo>
                  <a:pt x="616457" y="47993"/>
                </a:lnTo>
                <a:close/>
              </a:path>
              <a:path w="648080" h="117906">
                <a:moveTo>
                  <a:pt x="553084" y="114376"/>
                </a:moveTo>
                <a:lnTo>
                  <a:pt x="648080" y="58953"/>
                </a:lnTo>
                <a:lnTo>
                  <a:pt x="622934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4" y="71653"/>
                </a:lnTo>
                <a:lnTo>
                  <a:pt x="616457" y="47993"/>
                </a:lnTo>
                <a:lnTo>
                  <a:pt x="616457" y="69926"/>
                </a:lnTo>
                <a:lnTo>
                  <a:pt x="597658" y="58959"/>
                </a:lnTo>
                <a:lnTo>
                  <a:pt x="616457" y="47993"/>
                </a:lnTo>
                <a:lnTo>
                  <a:pt x="622934" y="71653"/>
                </a:lnTo>
                <a:lnTo>
                  <a:pt x="553084" y="114376"/>
                </a:lnTo>
                <a:close/>
              </a:path>
              <a:path w="648080" h="117906">
                <a:moveTo>
                  <a:pt x="539241" y="2044"/>
                </a:moveTo>
                <a:lnTo>
                  <a:pt x="535685" y="8102"/>
                </a:lnTo>
                <a:lnTo>
                  <a:pt x="532129" y="14173"/>
                </a:lnTo>
                <a:lnTo>
                  <a:pt x="534161" y="21945"/>
                </a:lnTo>
                <a:lnTo>
                  <a:pt x="540257" y="25476"/>
                </a:lnTo>
                <a:lnTo>
                  <a:pt x="575876" y="46253"/>
                </a:lnTo>
                <a:lnTo>
                  <a:pt x="622934" y="46253"/>
                </a:lnTo>
                <a:lnTo>
                  <a:pt x="648080" y="58953"/>
                </a:lnTo>
                <a:lnTo>
                  <a:pt x="553084" y="3543"/>
                </a:lnTo>
                <a:lnTo>
                  <a:pt x="546988" y="0"/>
                </a:lnTo>
                <a:lnTo>
                  <a:pt x="539241" y="2044"/>
                </a:lnTo>
                <a:close/>
              </a:path>
              <a:path w="648080" h="117906">
                <a:moveTo>
                  <a:pt x="535685" y="109804"/>
                </a:moveTo>
                <a:lnTo>
                  <a:pt x="539241" y="115862"/>
                </a:lnTo>
                <a:lnTo>
                  <a:pt x="546988" y="117906"/>
                </a:lnTo>
                <a:lnTo>
                  <a:pt x="553084" y="114376"/>
                </a:lnTo>
                <a:lnTo>
                  <a:pt x="622934" y="71653"/>
                </a:lnTo>
                <a:lnTo>
                  <a:pt x="575897" y="71653"/>
                </a:lnTo>
                <a:lnTo>
                  <a:pt x="540257" y="92443"/>
                </a:lnTo>
                <a:lnTo>
                  <a:pt x="534161" y="95973"/>
                </a:lnTo>
                <a:lnTo>
                  <a:pt x="532129" y="103746"/>
                </a:lnTo>
                <a:lnTo>
                  <a:pt x="535685" y="109804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9624441" y="5674296"/>
            <a:ext cx="648080" cy="117906"/>
          </a:xfrm>
          <a:custGeom>
            <a:avLst/>
            <a:gdLst/>
            <a:ahLst/>
            <a:cxnLst/>
            <a:rect l="l" t="t" r="r" b="b"/>
            <a:pathLst>
              <a:path w="648080" h="117906">
                <a:moveTo>
                  <a:pt x="616457" y="47993"/>
                </a:moveTo>
                <a:lnTo>
                  <a:pt x="597658" y="58959"/>
                </a:lnTo>
                <a:lnTo>
                  <a:pt x="616457" y="69926"/>
                </a:lnTo>
                <a:lnTo>
                  <a:pt x="616457" y="47993"/>
                </a:lnTo>
                <a:close/>
              </a:path>
              <a:path w="648080" h="117906">
                <a:moveTo>
                  <a:pt x="553084" y="114376"/>
                </a:moveTo>
                <a:lnTo>
                  <a:pt x="648080" y="58953"/>
                </a:lnTo>
                <a:lnTo>
                  <a:pt x="622934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4" y="71653"/>
                </a:lnTo>
                <a:lnTo>
                  <a:pt x="616457" y="47993"/>
                </a:lnTo>
                <a:lnTo>
                  <a:pt x="616457" y="69926"/>
                </a:lnTo>
                <a:lnTo>
                  <a:pt x="597658" y="58959"/>
                </a:lnTo>
                <a:lnTo>
                  <a:pt x="616457" y="47993"/>
                </a:lnTo>
                <a:lnTo>
                  <a:pt x="622934" y="71653"/>
                </a:lnTo>
                <a:lnTo>
                  <a:pt x="553084" y="114376"/>
                </a:lnTo>
                <a:close/>
              </a:path>
              <a:path w="648080" h="117906">
                <a:moveTo>
                  <a:pt x="539241" y="2044"/>
                </a:moveTo>
                <a:lnTo>
                  <a:pt x="535685" y="8102"/>
                </a:lnTo>
                <a:lnTo>
                  <a:pt x="532129" y="14173"/>
                </a:lnTo>
                <a:lnTo>
                  <a:pt x="534161" y="21945"/>
                </a:lnTo>
                <a:lnTo>
                  <a:pt x="540257" y="25476"/>
                </a:lnTo>
                <a:lnTo>
                  <a:pt x="575876" y="46253"/>
                </a:lnTo>
                <a:lnTo>
                  <a:pt x="622934" y="46253"/>
                </a:lnTo>
                <a:lnTo>
                  <a:pt x="648080" y="58953"/>
                </a:lnTo>
                <a:lnTo>
                  <a:pt x="553084" y="3543"/>
                </a:lnTo>
                <a:lnTo>
                  <a:pt x="546988" y="0"/>
                </a:lnTo>
                <a:lnTo>
                  <a:pt x="539241" y="2044"/>
                </a:lnTo>
                <a:close/>
              </a:path>
              <a:path w="648080" h="117906">
                <a:moveTo>
                  <a:pt x="535685" y="109804"/>
                </a:moveTo>
                <a:lnTo>
                  <a:pt x="539241" y="115862"/>
                </a:lnTo>
                <a:lnTo>
                  <a:pt x="546988" y="117906"/>
                </a:lnTo>
                <a:lnTo>
                  <a:pt x="553084" y="114376"/>
                </a:lnTo>
                <a:lnTo>
                  <a:pt x="622934" y="71653"/>
                </a:lnTo>
                <a:lnTo>
                  <a:pt x="575897" y="71653"/>
                </a:lnTo>
                <a:lnTo>
                  <a:pt x="540257" y="92443"/>
                </a:lnTo>
                <a:lnTo>
                  <a:pt x="534161" y="95973"/>
                </a:lnTo>
                <a:lnTo>
                  <a:pt x="532129" y="103746"/>
                </a:lnTo>
                <a:lnTo>
                  <a:pt x="535685" y="109804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960108" y="4666233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6" y="109728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429"/>
                </a:lnTo>
                <a:lnTo>
                  <a:pt x="546988" y="0"/>
                </a:lnTo>
                <a:lnTo>
                  <a:pt x="539241" y="2032"/>
                </a:lnTo>
                <a:lnTo>
                  <a:pt x="535686" y="8001"/>
                </a:lnTo>
                <a:lnTo>
                  <a:pt x="532256" y="14097"/>
                </a:lnTo>
                <a:lnTo>
                  <a:pt x="534288" y="21844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5745" y="71628"/>
                </a:lnTo>
                <a:lnTo>
                  <a:pt x="540257" y="92329"/>
                </a:lnTo>
                <a:lnTo>
                  <a:pt x="534288" y="95885"/>
                </a:lnTo>
                <a:lnTo>
                  <a:pt x="532256" y="103759"/>
                </a:lnTo>
                <a:lnTo>
                  <a:pt x="535686" y="109728"/>
                </a:lnTo>
                <a:close/>
              </a:path>
              <a:path w="648080" h="117855">
                <a:moveTo>
                  <a:pt x="622934" y="46228"/>
                </a:moveTo>
                <a:lnTo>
                  <a:pt x="616457" y="47879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9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5">
                <a:moveTo>
                  <a:pt x="616457" y="47879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960108" y="4666233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6" y="109728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429"/>
                </a:lnTo>
                <a:lnTo>
                  <a:pt x="546988" y="0"/>
                </a:lnTo>
                <a:lnTo>
                  <a:pt x="539241" y="2032"/>
                </a:lnTo>
                <a:lnTo>
                  <a:pt x="535686" y="8001"/>
                </a:lnTo>
                <a:lnTo>
                  <a:pt x="532256" y="14097"/>
                </a:lnTo>
                <a:lnTo>
                  <a:pt x="534288" y="21844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5745" y="71628"/>
                </a:lnTo>
                <a:lnTo>
                  <a:pt x="540257" y="92329"/>
                </a:lnTo>
                <a:lnTo>
                  <a:pt x="534288" y="95885"/>
                </a:lnTo>
                <a:lnTo>
                  <a:pt x="532256" y="103759"/>
                </a:lnTo>
                <a:lnTo>
                  <a:pt x="535686" y="109728"/>
                </a:lnTo>
                <a:close/>
              </a:path>
              <a:path w="648080" h="117855">
                <a:moveTo>
                  <a:pt x="622934" y="46228"/>
                </a:moveTo>
                <a:lnTo>
                  <a:pt x="616457" y="47879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9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5">
                <a:moveTo>
                  <a:pt x="616457" y="47879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960108" y="4954270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6" y="109727"/>
                </a:moveTo>
                <a:lnTo>
                  <a:pt x="539241" y="115823"/>
                </a:lnTo>
                <a:lnTo>
                  <a:pt x="546988" y="117855"/>
                </a:lnTo>
                <a:lnTo>
                  <a:pt x="553084" y="114299"/>
                </a:lnTo>
                <a:lnTo>
                  <a:pt x="648080" y="58927"/>
                </a:lnTo>
                <a:lnTo>
                  <a:pt x="553084" y="3428"/>
                </a:lnTo>
                <a:lnTo>
                  <a:pt x="546988" y="0"/>
                </a:lnTo>
                <a:lnTo>
                  <a:pt x="539241" y="2031"/>
                </a:lnTo>
                <a:lnTo>
                  <a:pt x="535686" y="8000"/>
                </a:lnTo>
                <a:lnTo>
                  <a:pt x="532256" y="14096"/>
                </a:lnTo>
                <a:lnTo>
                  <a:pt x="534288" y="21843"/>
                </a:lnTo>
                <a:lnTo>
                  <a:pt x="540257" y="25399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745" y="71628"/>
                </a:lnTo>
                <a:lnTo>
                  <a:pt x="540257" y="92328"/>
                </a:lnTo>
                <a:lnTo>
                  <a:pt x="534288" y="95884"/>
                </a:lnTo>
                <a:lnTo>
                  <a:pt x="532256" y="103631"/>
                </a:lnTo>
                <a:lnTo>
                  <a:pt x="535686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7878"/>
                </a:lnTo>
                <a:lnTo>
                  <a:pt x="616457" y="69849"/>
                </a:lnTo>
                <a:lnTo>
                  <a:pt x="597625" y="58864"/>
                </a:lnTo>
                <a:lnTo>
                  <a:pt x="616457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7878"/>
                </a:moveTo>
                <a:lnTo>
                  <a:pt x="597625" y="58864"/>
                </a:lnTo>
                <a:lnTo>
                  <a:pt x="616457" y="69849"/>
                </a:lnTo>
                <a:lnTo>
                  <a:pt x="616457" y="47878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960108" y="4954270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6" y="109727"/>
                </a:moveTo>
                <a:lnTo>
                  <a:pt x="539241" y="115823"/>
                </a:lnTo>
                <a:lnTo>
                  <a:pt x="546988" y="117855"/>
                </a:lnTo>
                <a:lnTo>
                  <a:pt x="553084" y="114299"/>
                </a:lnTo>
                <a:lnTo>
                  <a:pt x="648080" y="58927"/>
                </a:lnTo>
                <a:lnTo>
                  <a:pt x="553084" y="3428"/>
                </a:lnTo>
                <a:lnTo>
                  <a:pt x="546988" y="0"/>
                </a:lnTo>
                <a:lnTo>
                  <a:pt x="539241" y="2031"/>
                </a:lnTo>
                <a:lnTo>
                  <a:pt x="535686" y="8000"/>
                </a:lnTo>
                <a:lnTo>
                  <a:pt x="532256" y="14096"/>
                </a:lnTo>
                <a:lnTo>
                  <a:pt x="534288" y="21843"/>
                </a:lnTo>
                <a:lnTo>
                  <a:pt x="540257" y="25399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745" y="71628"/>
                </a:lnTo>
                <a:lnTo>
                  <a:pt x="540257" y="92328"/>
                </a:lnTo>
                <a:lnTo>
                  <a:pt x="534288" y="95884"/>
                </a:lnTo>
                <a:lnTo>
                  <a:pt x="532256" y="103631"/>
                </a:lnTo>
                <a:lnTo>
                  <a:pt x="535686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7878"/>
                </a:lnTo>
                <a:lnTo>
                  <a:pt x="616457" y="69849"/>
                </a:lnTo>
                <a:lnTo>
                  <a:pt x="597625" y="58864"/>
                </a:lnTo>
                <a:lnTo>
                  <a:pt x="616457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7878"/>
                </a:moveTo>
                <a:lnTo>
                  <a:pt x="597625" y="58864"/>
                </a:lnTo>
                <a:lnTo>
                  <a:pt x="616457" y="69849"/>
                </a:lnTo>
                <a:lnTo>
                  <a:pt x="616457" y="47878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960108" y="5674296"/>
            <a:ext cx="648080" cy="117906"/>
          </a:xfrm>
          <a:custGeom>
            <a:avLst/>
            <a:gdLst/>
            <a:ahLst/>
            <a:cxnLst/>
            <a:rect l="l" t="t" r="r" b="b"/>
            <a:pathLst>
              <a:path w="648080" h="117906">
                <a:moveTo>
                  <a:pt x="616457" y="47993"/>
                </a:moveTo>
                <a:lnTo>
                  <a:pt x="597658" y="58959"/>
                </a:lnTo>
                <a:lnTo>
                  <a:pt x="616457" y="69926"/>
                </a:lnTo>
                <a:lnTo>
                  <a:pt x="616457" y="47993"/>
                </a:lnTo>
                <a:close/>
              </a:path>
              <a:path w="648080" h="117906">
                <a:moveTo>
                  <a:pt x="553084" y="114376"/>
                </a:moveTo>
                <a:lnTo>
                  <a:pt x="648080" y="58953"/>
                </a:lnTo>
                <a:lnTo>
                  <a:pt x="622934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4" y="71653"/>
                </a:lnTo>
                <a:lnTo>
                  <a:pt x="616457" y="47993"/>
                </a:lnTo>
                <a:lnTo>
                  <a:pt x="616457" y="69926"/>
                </a:lnTo>
                <a:lnTo>
                  <a:pt x="597658" y="58959"/>
                </a:lnTo>
                <a:lnTo>
                  <a:pt x="616457" y="47993"/>
                </a:lnTo>
                <a:lnTo>
                  <a:pt x="622934" y="71653"/>
                </a:lnTo>
                <a:lnTo>
                  <a:pt x="553084" y="114376"/>
                </a:lnTo>
                <a:close/>
              </a:path>
              <a:path w="648080" h="117906">
                <a:moveTo>
                  <a:pt x="539241" y="2044"/>
                </a:moveTo>
                <a:lnTo>
                  <a:pt x="535686" y="8102"/>
                </a:lnTo>
                <a:lnTo>
                  <a:pt x="532256" y="14173"/>
                </a:lnTo>
                <a:lnTo>
                  <a:pt x="534288" y="21945"/>
                </a:lnTo>
                <a:lnTo>
                  <a:pt x="540257" y="25476"/>
                </a:lnTo>
                <a:lnTo>
                  <a:pt x="575876" y="46253"/>
                </a:lnTo>
                <a:lnTo>
                  <a:pt x="622934" y="46253"/>
                </a:lnTo>
                <a:lnTo>
                  <a:pt x="648080" y="58953"/>
                </a:lnTo>
                <a:lnTo>
                  <a:pt x="553084" y="3543"/>
                </a:lnTo>
                <a:lnTo>
                  <a:pt x="546988" y="0"/>
                </a:lnTo>
                <a:lnTo>
                  <a:pt x="539241" y="2044"/>
                </a:lnTo>
                <a:close/>
              </a:path>
              <a:path w="648080" h="117906">
                <a:moveTo>
                  <a:pt x="535686" y="109804"/>
                </a:moveTo>
                <a:lnTo>
                  <a:pt x="539241" y="115862"/>
                </a:lnTo>
                <a:lnTo>
                  <a:pt x="546988" y="117906"/>
                </a:lnTo>
                <a:lnTo>
                  <a:pt x="553084" y="114376"/>
                </a:lnTo>
                <a:lnTo>
                  <a:pt x="622934" y="71653"/>
                </a:lnTo>
                <a:lnTo>
                  <a:pt x="575897" y="71653"/>
                </a:lnTo>
                <a:lnTo>
                  <a:pt x="540257" y="92443"/>
                </a:lnTo>
                <a:lnTo>
                  <a:pt x="534288" y="95973"/>
                </a:lnTo>
                <a:lnTo>
                  <a:pt x="532256" y="103746"/>
                </a:lnTo>
                <a:lnTo>
                  <a:pt x="535686" y="109804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960108" y="5674296"/>
            <a:ext cx="648080" cy="117906"/>
          </a:xfrm>
          <a:custGeom>
            <a:avLst/>
            <a:gdLst/>
            <a:ahLst/>
            <a:cxnLst/>
            <a:rect l="l" t="t" r="r" b="b"/>
            <a:pathLst>
              <a:path w="648080" h="117906">
                <a:moveTo>
                  <a:pt x="616457" y="47993"/>
                </a:moveTo>
                <a:lnTo>
                  <a:pt x="597658" y="58959"/>
                </a:lnTo>
                <a:lnTo>
                  <a:pt x="616457" y="69926"/>
                </a:lnTo>
                <a:lnTo>
                  <a:pt x="616457" y="47993"/>
                </a:lnTo>
                <a:close/>
              </a:path>
              <a:path w="648080" h="117906">
                <a:moveTo>
                  <a:pt x="553084" y="114376"/>
                </a:moveTo>
                <a:lnTo>
                  <a:pt x="648080" y="58953"/>
                </a:lnTo>
                <a:lnTo>
                  <a:pt x="622934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4" y="71653"/>
                </a:lnTo>
                <a:lnTo>
                  <a:pt x="616457" y="47993"/>
                </a:lnTo>
                <a:lnTo>
                  <a:pt x="616457" y="69926"/>
                </a:lnTo>
                <a:lnTo>
                  <a:pt x="597658" y="58959"/>
                </a:lnTo>
                <a:lnTo>
                  <a:pt x="616457" y="47993"/>
                </a:lnTo>
                <a:lnTo>
                  <a:pt x="622934" y="71653"/>
                </a:lnTo>
                <a:lnTo>
                  <a:pt x="553084" y="114376"/>
                </a:lnTo>
                <a:close/>
              </a:path>
              <a:path w="648080" h="117906">
                <a:moveTo>
                  <a:pt x="539241" y="2044"/>
                </a:moveTo>
                <a:lnTo>
                  <a:pt x="535686" y="8102"/>
                </a:lnTo>
                <a:lnTo>
                  <a:pt x="532256" y="14173"/>
                </a:lnTo>
                <a:lnTo>
                  <a:pt x="534288" y="21945"/>
                </a:lnTo>
                <a:lnTo>
                  <a:pt x="540257" y="25476"/>
                </a:lnTo>
                <a:lnTo>
                  <a:pt x="575876" y="46253"/>
                </a:lnTo>
                <a:lnTo>
                  <a:pt x="622934" y="46253"/>
                </a:lnTo>
                <a:lnTo>
                  <a:pt x="648080" y="58953"/>
                </a:lnTo>
                <a:lnTo>
                  <a:pt x="553084" y="3543"/>
                </a:lnTo>
                <a:lnTo>
                  <a:pt x="546988" y="0"/>
                </a:lnTo>
                <a:lnTo>
                  <a:pt x="539241" y="2044"/>
                </a:lnTo>
                <a:close/>
              </a:path>
              <a:path w="648080" h="117906">
                <a:moveTo>
                  <a:pt x="535686" y="109804"/>
                </a:moveTo>
                <a:lnTo>
                  <a:pt x="539241" y="115862"/>
                </a:lnTo>
                <a:lnTo>
                  <a:pt x="546988" y="117906"/>
                </a:lnTo>
                <a:lnTo>
                  <a:pt x="553084" y="114376"/>
                </a:lnTo>
                <a:lnTo>
                  <a:pt x="622934" y="71653"/>
                </a:lnTo>
                <a:lnTo>
                  <a:pt x="575897" y="71653"/>
                </a:lnTo>
                <a:lnTo>
                  <a:pt x="540257" y="92443"/>
                </a:lnTo>
                <a:lnTo>
                  <a:pt x="534288" y="95973"/>
                </a:lnTo>
                <a:lnTo>
                  <a:pt x="532256" y="103746"/>
                </a:lnTo>
                <a:lnTo>
                  <a:pt x="535686" y="109804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945116" y="5734050"/>
            <a:ext cx="25400" cy="521208"/>
          </a:xfrm>
          <a:custGeom>
            <a:avLst/>
            <a:gdLst/>
            <a:ahLst/>
            <a:cxnLst/>
            <a:rect l="l" t="t" r="r" b="b"/>
            <a:pathLst>
              <a:path w="25400" h="521208">
                <a:moveTo>
                  <a:pt x="0" y="521208"/>
                </a:moveTo>
                <a:lnTo>
                  <a:pt x="25400" y="521208"/>
                </a:lnTo>
                <a:lnTo>
                  <a:pt x="25400" y="0"/>
                </a:lnTo>
                <a:lnTo>
                  <a:pt x="0" y="0"/>
                </a:lnTo>
                <a:lnTo>
                  <a:pt x="0" y="521208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9945116" y="5734050"/>
            <a:ext cx="25400" cy="521208"/>
          </a:xfrm>
          <a:custGeom>
            <a:avLst/>
            <a:gdLst/>
            <a:ahLst/>
            <a:cxnLst/>
            <a:rect l="l" t="t" r="r" b="b"/>
            <a:pathLst>
              <a:path w="25400" h="521208">
                <a:moveTo>
                  <a:pt x="0" y="521208"/>
                </a:moveTo>
                <a:lnTo>
                  <a:pt x="25400" y="521208"/>
                </a:lnTo>
                <a:lnTo>
                  <a:pt x="25400" y="0"/>
                </a:lnTo>
                <a:lnTo>
                  <a:pt x="0" y="0"/>
                </a:lnTo>
                <a:lnTo>
                  <a:pt x="0" y="521208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947408" y="5733249"/>
            <a:ext cx="25400" cy="521208"/>
          </a:xfrm>
          <a:custGeom>
            <a:avLst/>
            <a:gdLst/>
            <a:ahLst/>
            <a:cxnLst/>
            <a:rect l="l" t="t" r="r" b="b"/>
            <a:pathLst>
              <a:path w="25400" h="521208">
                <a:moveTo>
                  <a:pt x="0" y="521207"/>
                </a:moveTo>
                <a:lnTo>
                  <a:pt x="25400" y="521207"/>
                </a:lnTo>
                <a:lnTo>
                  <a:pt x="25400" y="0"/>
                </a:lnTo>
                <a:lnTo>
                  <a:pt x="0" y="0"/>
                </a:lnTo>
                <a:lnTo>
                  <a:pt x="0" y="5212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947408" y="5733249"/>
            <a:ext cx="25400" cy="521208"/>
          </a:xfrm>
          <a:custGeom>
            <a:avLst/>
            <a:gdLst/>
            <a:ahLst/>
            <a:cxnLst/>
            <a:rect l="l" t="t" r="r" b="b"/>
            <a:pathLst>
              <a:path w="25400" h="521208">
                <a:moveTo>
                  <a:pt x="0" y="521207"/>
                </a:moveTo>
                <a:lnTo>
                  <a:pt x="25400" y="521207"/>
                </a:lnTo>
                <a:lnTo>
                  <a:pt x="25400" y="0"/>
                </a:lnTo>
                <a:lnTo>
                  <a:pt x="0" y="0"/>
                </a:lnTo>
                <a:lnTo>
                  <a:pt x="0" y="5212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960489" y="6224612"/>
            <a:ext cx="3023996" cy="25400"/>
          </a:xfrm>
          <a:custGeom>
            <a:avLst/>
            <a:gdLst/>
            <a:ahLst/>
            <a:cxnLst/>
            <a:rect l="l" t="t" r="r" b="b"/>
            <a:pathLst>
              <a:path w="3023996" h="25400">
                <a:moveTo>
                  <a:pt x="0" y="25399"/>
                </a:moveTo>
                <a:lnTo>
                  <a:pt x="3023996" y="25399"/>
                </a:lnTo>
                <a:lnTo>
                  <a:pt x="3023996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960489" y="6224612"/>
            <a:ext cx="3023996" cy="25400"/>
          </a:xfrm>
          <a:custGeom>
            <a:avLst/>
            <a:gdLst/>
            <a:ahLst/>
            <a:cxnLst/>
            <a:rect l="l" t="t" r="r" b="b"/>
            <a:pathLst>
              <a:path w="3023996" h="25400">
                <a:moveTo>
                  <a:pt x="0" y="25399"/>
                </a:moveTo>
                <a:lnTo>
                  <a:pt x="3023996" y="25399"/>
                </a:lnTo>
                <a:lnTo>
                  <a:pt x="3023996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451472" y="4129279"/>
            <a:ext cx="503681" cy="523875"/>
          </a:xfrm>
          <a:custGeom>
            <a:avLst/>
            <a:gdLst/>
            <a:ahLst/>
            <a:cxnLst/>
            <a:rect l="l" t="t" r="r" b="b"/>
            <a:pathLst>
              <a:path w="503681" h="523875">
                <a:moveTo>
                  <a:pt x="444753" y="0"/>
                </a:moveTo>
                <a:lnTo>
                  <a:pt x="25400" y="12700"/>
                </a:lnTo>
                <a:lnTo>
                  <a:pt x="432054" y="25399"/>
                </a:lnTo>
                <a:lnTo>
                  <a:pt x="444690" y="473419"/>
                </a:lnTo>
                <a:lnTo>
                  <a:pt x="455675" y="492252"/>
                </a:lnTo>
                <a:lnTo>
                  <a:pt x="433704" y="492252"/>
                </a:lnTo>
                <a:lnTo>
                  <a:pt x="432053" y="451757"/>
                </a:lnTo>
                <a:lnTo>
                  <a:pt x="411225" y="416052"/>
                </a:lnTo>
                <a:lnTo>
                  <a:pt x="432053" y="498729"/>
                </a:lnTo>
                <a:lnTo>
                  <a:pt x="457453" y="498729"/>
                </a:lnTo>
                <a:lnTo>
                  <a:pt x="444753" y="523875"/>
                </a:lnTo>
                <a:lnTo>
                  <a:pt x="500125" y="428879"/>
                </a:lnTo>
                <a:lnTo>
                  <a:pt x="503681" y="422910"/>
                </a:lnTo>
                <a:lnTo>
                  <a:pt x="501650" y="415036"/>
                </a:lnTo>
                <a:lnTo>
                  <a:pt x="495553" y="411480"/>
                </a:lnTo>
                <a:lnTo>
                  <a:pt x="489457" y="408051"/>
                </a:lnTo>
                <a:lnTo>
                  <a:pt x="481711" y="410083"/>
                </a:lnTo>
                <a:lnTo>
                  <a:pt x="478154" y="416052"/>
                </a:lnTo>
                <a:lnTo>
                  <a:pt x="457454" y="451539"/>
                </a:lnTo>
                <a:lnTo>
                  <a:pt x="444753" y="25400"/>
                </a:lnTo>
                <a:lnTo>
                  <a:pt x="432053" y="12700"/>
                </a:lnTo>
                <a:lnTo>
                  <a:pt x="444753" y="0"/>
                </a:lnTo>
                <a:close/>
              </a:path>
              <a:path w="503681" h="523875">
                <a:moveTo>
                  <a:pt x="444753" y="0"/>
                </a:moveTo>
                <a:lnTo>
                  <a:pt x="5714" y="0"/>
                </a:lnTo>
                <a:lnTo>
                  <a:pt x="0" y="5715"/>
                </a:lnTo>
                <a:lnTo>
                  <a:pt x="0" y="19812"/>
                </a:lnTo>
                <a:lnTo>
                  <a:pt x="18288" y="19811"/>
                </a:lnTo>
                <a:lnTo>
                  <a:pt x="12700" y="25400"/>
                </a:lnTo>
                <a:lnTo>
                  <a:pt x="432054" y="25399"/>
                </a:lnTo>
                <a:lnTo>
                  <a:pt x="25400" y="12700"/>
                </a:lnTo>
                <a:lnTo>
                  <a:pt x="25400" y="19812"/>
                </a:lnTo>
                <a:lnTo>
                  <a:pt x="25400" y="12700"/>
                </a:lnTo>
                <a:lnTo>
                  <a:pt x="444753" y="0"/>
                </a:lnTo>
                <a:close/>
              </a:path>
              <a:path w="503681" h="523875">
                <a:moveTo>
                  <a:pt x="457453" y="5715"/>
                </a:moveTo>
                <a:lnTo>
                  <a:pt x="451738" y="0"/>
                </a:lnTo>
                <a:lnTo>
                  <a:pt x="444753" y="0"/>
                </a:lnTo>
                <a:lnTo>
                  <a:pt x="432053" y="12700"/>
                </a:lnTo>
                <a:lnTo>
                  <a:pt x="444753" y="25400"/>
                </a:lnTo>
                <a:lnTo>
                  <a:pt x="457454" y="451539"/>
                </a:lnTo>
                <a:lnTo>
                  <a:pt x="457453" y="5715"/>
                </a:lnTo>
                <a:close/>
              </a:path>
              <a:path w="503681" h="523875">
                <a:moveTo>
                  <a:pt x="444690" y="473419"/>
                </a:moveTo>
                <a:lnTo>
                  <a:pt x="432054" y="25399"/>
                </a:lnTo>
                <a:lnTo>
                  <a:pt x="432053" y="451757"/>
                </a:lnTo>
                <a:lnTo>
                  <a:pt x="433704" y="492252"/>
                </a:lnTo>
                <a:lnTo>
                  <a:pt x="455675" y="492252"/>
                </a:lnTo>
                <a:lnTo>
                  <a:pt x="444690" y="473419"/>
                </a:lnTo>
                <a:close/>
              </a:path>
              <a:path w="503681" h="523875">
                <a:moveTo>
                  <a:pt x="432053" y="498729"/>
                </a:moveTo>
                <a:lnTo>
                  <a:pt x="411225" y="416052"/>
                </a:lnTo>
                <a:lnTo>
                  <a:pt x="407669" y="410083"/>
                </a:lnTo>
                <a:lnTo>
                  <a:pt x="399923" y="408051"/>
                </a:lnTo>
                <a:lnTo>
                  <a:pt x="393826" y="411480"/>
                </a:lnTo>
                <a:lnTo>
                  <a:pt x="387857" y="415036"/>
                </a:lnTo>
                <a:lnTo>
                  <a:pt x="385825" y="422910"/>
                </a:lnTo>
                <a:lnTo>
                  <a:pt x="389254" y="428879"/>
                </a:lnTo>
                <a:lnTo>
                  <a:pt x="444753" y="523875"/>
                </a:lnTo>
                <a:lnTo>
                  <a:pt x="457453" y="498729"/>
                </a:lnTo>
                <a:lnTo>
                  <a:pt x="432053" y="498729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451472" y="4129279"/>
            <a:ext cx="503681" cy="523875"/>
          </a:xfrm>
          <a:custGeom>
            <a:avLst/>
            <a:gdLst/>
            <a:ahLst/>
            <a:cxnLst/>
            <a:rect l="l" t="t" r="r" b="b"/>
            <a:pathLst>
              <a:path w="503681" h="523875">
                <a:moveTo>
                  <a:pt x="444753" y="0"/>
                </a:moveTo>
                <a:lnTo>
                  <a:pt x="25400" y="12700"/>
                </a:lnTo>
                <a:lnTo>
                  <a:pt x="432054" y="25399"/>
                </a:lnTo>
                <a:lnTo>
                  <a:pt x="444690" y="473419"/>
                </a:lnTo>
                <a:lnTo>
                  <a:pt x="455675" y="492252"/>
                </a:lnTo>
                <a:lnTo>
                  <a:pt x="433704" y="492252"/>
                </a:lnTo>
                <a:lnTo>
                  <a:pt x="432053" y="451757"/>
                </a:lnTo>
                <a:lnTo>
                  <a:pt x="411225" y="416052"/>
                </a:lnTo>
                <a:lnTo>
                  <a:pt x="432053" y="498729"/>
                </a:lnTo>
                <a:lnTo>
                  <a:pt x="457453" y="498729"/>
                </a:lnTo>
                <a:lnTo>
                  <a:pt x="444753" y="523875"/>
                </a:lnTo>
                <a:lnTo>
                  <a:pt x="500125" y="428879"/>
                </a:lnTo>
                <a:lnTo>
                  <a:pt x="503681" y="422910"/>
                </a:lnTo>
                <a:lnTo>
                  <a:pt x="501650" y="415036"/>
                </a:lnTo>
                <a:lnTo>
                  <a:pt x="495553" y="411480"/>
                </a:lnTo>
                <a:lnTo>
                  <a:pt x="489457" y="408051"/>
                </a:lnTo>
                <a:lnTo>
                  <a:pt x="481711" y="410083"/>
                </a:lnTo>
                <a:lnTo>
                  <a:pt x="478154" y="416052"/>
                </a:lnTo>
                <a:lnTo>
                  <a:pt x="457454" y="451539"/>
                </a:lnTo>
                <a:lnTo>
                  <a:pt x="444753" y="25400"/>
                </a:lnTo>
                <a:lnTo>
                  <a:pt x="432053" y="12700"/>
                </a:lnTo>
                <a:lnTo>
                  <a:pt x="444753" y="0"/>
                </a:lnTo>
                <a:close/>
              </a:path>
              <a:path w="503681" h="523875">
                <a:moveTo>
                  <a:pt x="444753" y="0"/>
                </a:moveTo>
                <a:lnTo>
                  <a:pt x="5714" y="0"/>
                </a:lnTo>
                <a:lnTo>
                  <a:pt x="0" y="5715"/>
                </a:lnTo>
                <a:lnTo>
                  <a:pt x="0" y="19812"/>
                </a:lnTo>
                <a:lnTo>
                  <a:pt x="18288" y="19811"/>
                </a:lnTo>
                <a:lnTo>
                  <a:pt x="12700" y="25400"/>
                </a:lnTo>
                <a:lnTo>
                  <a:pt x="432054" y="25399"/>
                </a:lnTo>
                <a:lnTo>
                  <a:pt x="25400" y="12700"/>
                </a:lnTo>
                <a:lnTo>
                  <a:pt x="25400" y="19812"/>
                </a:lnTo>
                <a:lnTo>
                  <a:pt x="25400" y="12700"/>
                </a:lnTo>
                <a:lnTo>
                  <a:pt x="444753" y="0"/>
                </a:lnTo>
                <a:close/>
              </a:path>
              <a:path w="503681" h="523875">
                <a:moveTo>
                  <a:pt x="457453" y="5715"/>
                </a:moveTo>
                <a:lnTo>
                  <a:pt x="451738" y="0"/>
                </a:lnTo>
                <a:lnTo>
                  <a:pt x="444753" y="0"/>
                </a:lnTo>
                <a:lnTo>
                  <a:pt x="432053" y="12700"/>
                </a:lnTo>
                <a:lnTo>
                  <a:pt x="444753" y="25400"/>
                </a:lnTo>
                <a:lnTo>
                  <a:pt x="457454" y="451539"/>
                </a:lnTo>
                <a:lnTo>
                  <a:pt x="457453" y="5715"/>
                </a:lnTo>
                <a:close/>
              </a:path>
              <a:path w="503681" h="523875">
                <a:moveTo>
                  <a:pt x="444690" y="473419"/>
                </a:moveTo>
                <a:lnTo>
                  <a:pt x="432054" y="25399"/>
                </a:lnTo>
                <a:lnTo>
                  <a:pt x="432053" y="451757"/>
                </a:lnTo>
                <a:lnTo>
                  <a:pt x="433704" y="492252"/>
                </a:lnTo>
                <a:lnTo>
                  <a:pt x="455675" y="492252"/>
                </a:lnTo>
                <a:lnTo>
                  <a:pt x="444690" y="473419"/>
                </a:lnTo>
                <a:close/>
              </a:path>
              <a:path w="503681" h="523875">
                <a:moveTo>
                  <a:pt x="432053" y="498729"/>
                </a:moveTo>
                <a:lnTo>
                  <a:pt x="411225" y="416052"/>
                </a:lnTo>
                <a:lnTo>
                  <a:pt x="407669" y="410083"/>
                </a:lnTo>
                <a:lnTo>
                  <a:pt x="399923" y="408051"/>
                </a:lnTo>
                <a:lnTo>
                  <a:pt x="393826" y="411480"/>
                </a:lnTo>
                <a:lnTo>
                  <a:pt x="387857" y="415036"/>
                </a:lnTo>
                <a:lnTo>
                  <a:pt x="385825" y="422910"/>
                </a:lnTo>
                <a:lnTo>
                  <a:pt x="389254" y="428879"/>
                </a:lnTo>
                <a:lnTo>
                  <a:pt x="444753" y="523875"/>
                </a:lnTo>
                <a:lnTo>
                  <a:pt x="457453" y="498729"/>
                </a:lnTo>
                <a:lnTo>
                  <a:pt x="432053" y="498729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079107" y="3933050"/>
            <a:ext cx="385038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079107" y="3933050"/>
            <a:ext cx="385038" cy="369328"/>
          </a:xfrm>
          <a:custGeom>
            <a:avLst/>
            <a:gdLst/>
            <a:ahLst/>
            <a:cxnLst/>
            <a:rect l="l" t="t" r="r" b="b"/>
            <a:pathLst>
              <a:path w="385038" h="369328">
                <a:moveTo>
                  <a:pt x="385038" y="0"/>
                </a:moveTo>
                <a:lnTo>
                  <a:pt x="0" y="0"/>
                </a:lnTo>
                <a:lnTo>
                  <a:pt x="385038" y="12"/>
                </a:lnTo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079107" y="3933050"/>
            <a:ext cx="385038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079107" y="3933050"/>
            <a:ext cx="385038" cy="369328"/>
          </a:xfrm>
          <a:custGeom>
            <a:avLst/>
            <a:gdLst/>
            <a:ahLst/>
            <a:cxnLst/>
            <a:rect l="l" t="t" r="r" b="b"/>
            <a:pathLst>
              <a:path w="385038" h="369328">
                <a:moveTo>
                  <a:pt x="0" y="369328"/>
                </a:moveTo>
                <a:lnTo>
                  <a:pt x="385038" y="369328"/>
                </a:lnTo>
                <a:lnTo>
                  <a:pt x="385038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611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577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0363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04394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871848" y="3784092"/>
            <a:ext cx="648207" cy="117982"/>
          </a:xfrm>
          <a:custGeom>
            <a:avLst/>
            <a:gdLst/>
            <a:ahLst/>
            <a:cxnLst/>
            <a:rect l="l" t="t" r="r" b="b"/>
            <a:pathLst>
              <a:path w="648207" h="117982">
                <a:moveTo>
                  <a:pt x="535813" y="109854"/>
                </a:moveTo>
                <a:lnTo>
                  <a:pt x="539368" y="115950"/>
                </a:lnTo>
                <a:lnTo>
                  <a:pt x="547115" y="117982"/>
                </a:lnTo>
                <a:lnTo>
                  <a:pt x="553085" y="114426"/>
                </a:lnTo>
                <a:lnTo>
                  <a:pt x="648207" y="59054"/>
                </a:lnTo>
                <a:lnTo>
                  <a:pt x="553085" y="3555"/>
                </a:lnTo>
                <a:lnTo>
                  <a:pt x="547115" y="0"/>
                </a:lnTo>
                <a:lnTo>
                  <a:pt x="539368" y="2158"/>
                </a:lnTo>
                <a:lnTo>
                  <a:pt x="535813" y="8127"/>
                </a:lnTo>
                <a:lnTo>
                  <a:pt x="532256" y="14223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6090" y="46355"/>
                </a:lnTo>
                <a:lnTo>
                  <a:pt x="622935" y="46354"/>
                </a:lnTo>
                <a:lnTo>
                  <a:pt x="622935" y="71754"/>
                </a:lnTo>
                <a:lnTo>
                  <a:pt x="575872" y="71754"/>
                </a:lnTo>
                <a:lnTo>
                  <a:pt x="540385" y="92455"/>
                </a:lnTo>
                <a:lnTo>
                  <a:pt x="534288" y="96011"/>
                </a:lnTo>
                <a:lnTo>
                  <a:pt x="532256" y="103758"/>
                </a:lnTo>
                <a:lnTo>
                  <a:pt x="535813" y="109854"/>
                </a:lnTo>
                <a:close/>
              </a:path>
              <a:path w="648207" h="117982">
                <a:moveTo>
                  <a:pt x="622935" y="46354"/>
                </a:move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935" y="71754"/>
                </a:lnTo>
                <a:lnTo>
                  <a:pt x="622935" y="46354"/>
                </a:lnTo>
                <a:close/>
              </a:path>
              <a:path w="648207" h="117982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871848" y="3784092"/>
            <a:ext cx="648207" cy="117982"/>
          </a:xfrm>
          <a:custGeom>
            <a:avLst/>
            <a:gdLst/>
            <a:ahLst/>
            <a:cxnLst/>
            <a:rect l="l" t="t" r="r" b="b"/>
            <a:pathLst>
              <a:path w="648207" h="117982">
                <a:moveTo>
                  <a:pt x="535813" y="109854"/>
                </a:moveTo>
                <a:lnTo>
                  <a:pt x="539368" y="115950"/>
                </a:lnTo>
                <a:lnTo>
                  <a:pt x="547115" y="117982"/>
                </a:lnTo>
                <a:lnTo>
                  <a:pt x="553085" y="114426"/>
                </a:lnTo>
                <a:lnTo>
                  <a:pt x="648207" y="59054"/>
                </a:lnTo>
                <a:lnTo>
                  <a:pt x="553085" y="3555"/>
                </a:lnTo>
                <a:lnTo>
                  <a:pt x="547115" y="0"/>
                </a:lnTo>
                <a:lnTo>
                  <a:pt x="539368" y="2158"/>
                </a:lnTo>
                <a:lnTo>
                  <a:pt x="535813" y="8127"/>
                </a:lnTo>
                <a:lnTo>
                  <a:pt x="532256" y="14223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6090" y="46355"/>
                </a:lnTo>
                <a:lnTo>
                  <a:pt x="622935" y="46354"/>
                </a:lnTo>
                <a:lnTo>
                  <a:pt x="622935" y="71754"/>
                </a:lnTo>
                <a:lnTo>
                  <a:pt x="575872" y="71754"/>
                </a:lnTo>
                <a:lnTo>
                  <a:pt x="540385" y="92455"/>
                </a:lnTo>
                <a:lnTo>
                  <a:pt x="534288" y="96011"/>
                </a:lnTo>
                <a:lnTo>
                  <a:pt x="532256" y="103758"/>
                </a:lnTo>
                <a:lnTo>
                  <a:pt x="535813" y="109854"/>
                </a:lnTo>
                <a:close/>
              </a:path>
              <a:path w="648207" h="117982">
                <a:moveTo>
                  <a:pt x="622935" y="46354"/>
                </a:move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935" y="71754"/>
                </a:lnTo>
                <a:lnTo>
                  <a:pt x="622935" y="46354"/>
                </a:lnTo>
                <a:close/>
              </a:path>
              <a:path w="648207" h="117982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871848" y="4072129"/>
            <a:ext cx="648207" cy="117983"/>
          </a:xfrm>
          <a:custGeom>
            <a:avLst/>
            <a:gdLst/>
            <a:ahLst/>
            <a:cxnLst/>
            <a:rect l="l" t="t" r="r" b="b"/>
            <a:pathLst>
              <a:path w="648207" h="117983">
                <a:moveTo>
                  <a:pt x="535813" y="109855"/>
                </a:moveTo>
                <a:lnTo>
                  <a:pt x="539368" y="115951"/>
                </a:lnTo>
                <a:lnTo>
                  <a:pt x="547115" y="117983"/>
                </a:lnTo>
                <a:lnTo>
                  <a:pt x="553085" y="114427"/>
                </a:lnTo>
                <a:lnTo>
                  <a:pt x="648207" y="59055"/>
                </a:lnTo>
                <a:lnTo>
                  <a:pt x="553085" y="3556"/>
                </a:lnTo>
                <a:lnTo>
                  <a:pt x="547115" y="0"/>
                </a:lnTo>
                <a:lnTo>
                  <a:pt x="539368" y="2159"/>
                </a:lnTo>
                <a:lnTo>
                  <a:pt x="535813" y="8128"/>
                </a:lnTo>
                <a:lnTo>
                  <a:pt x="532256" y="14224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6090" y="46355"/>
                </a:lnTo>
                <a:lnTo>
                  <a:pt x="622935" y="46355"/>
                </a:lnTo>
                <a:lnTo>
                  <a:pt x="622935" y="71755"/>
                </a:lnTo>
                <a:lnTo>
                  <a:pt x="575872" y="71754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813" y="109855"/>
                </a:lnTo>
                <a:close/>
              </a:path>
              <a:path w="648207" h="117983">
                <a:moveTo>
                  <a:pt x="622935" y="46355"/>
                </a:move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46355"/>
                </a:lnTo>
                <a:lnTo>
                  <a:pt x="0" y="46355"/>
                </a:lnTo>
                <a:lnTo>
                  <a:pt x="0" y="71755"/>
                </a:lnTo>
                <a:lnTo>
                  <a:pt x="622935" y="71755"/>
                </a:lnTo>
                <a:lnTo>
                  <a:pt x="622935" y="46355"/>
                </a:lnTo>
                <a:close/>
              </a:path>
              <a:path w="648207" h="117983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871848" y="4072129"/>
            <a:ext cx="648207" cy="117983"/>
          </a:xfrm>
          <a:custGeom>
            <a:avLst/>
            <a:gdLst/>
            <a:ahLst/>
            <a:cxnLst/>
            <a:rect l="l" t="t" r="r" b="b"/>
            <a:pathLst>
              <a:path w="648207" h="117983">
                <a:moveTo>
                  <a:pt x="535813" y="109855"/>
                </a:moveTo>
                <a:lnTo>
                  <a:pt x="539368" y="115951"/>
                </a:lnTo>
                <a:lnTo>
                  <a:pt x="547115" y="117983"/>
                </a:lnTo>
                <a:lnTo>
                  <a:pt x="553085" y="114427"/>
                </a:lnTo>
                <a:lnTo>
                  <a:pt x="648207" y="59055"/>
                </a:lnTo>
                <a:lnTo>
                  <a:pt x="553085" y="3556"/>
                </a:lnTo>
                <a:lnTo>
                  <a:pt x="547115" y="0"/>
                </a:lnTo>
                <a:lnTo>
                  <a:pt x="539368" y="2159"/>
                </a:lnTo>
                <a:lnTo>
                  <a:pt x="535813" y="8128"/>
                </a:lnTo>
                <a:lnTo>
                  <a:pt x="532256" y="14224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6090" y="46355"/>
                </a:lnTo>
                <a:lnTo>
                  <a:pt x="622935" y="46355"/>
                </a:lnTo>
                <a:lnTo>
                  <a:pt x="622935" y="71755"/>
                </a:lnTo>
                <a:lnTo>
                  <a:pt x="575872" y="71754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813" y="109855"/>
                </a:lnTo>
                <a:close/>
              </a:path>
              <a:path w="648207" h="117983">
                <a:moveTo>
                  <a:pt x="622935" y="46355"/>
                </a:move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46355"/>
                </a:lnTo>
                <a:lnTo>
                  <a:pt x="0" y="46355"/>
                </a:lnTo>
                <a:lnTo>
                  <a:pt x="0" y="71755"/>
                </a:lnTo>
                <a:lnTo>
                  <a:pt x="622935" y="71755"/>
                </a:lnTo>
                <a:lnTo>
                  <a:pt x="622935" y="46355"/>
                </a:lnTo>
                <a:close/>
              </a:path>
              <a:path w="648207" h="117983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871848" y="4792218"/>
            <a:ext cx="648207" cy="117982"/>
          </a:xfrm>
          <a:custGeom>
            <a:avLst/>
            <a:gdLst/>
            <a:ahLst/>
            <a:cxnLst/>
            <a:rect l="l" t="t" r="r" b="b"/>
            <a:pathLst>
              <a:path w="648207" h="117982">
                <a:moveTo>
                  <a:pt x="535813" y="109854"/>
                </a:moveTo>
                <a:lnTo>
                  <a:pt x="539368" y="115950"/>
                </a:lnTo>
                <a:lnTo>
                  <a:pt x="547115" y="117982"/>
                </a:lnTo>
                <a:lnTo>
                  <a:pt x="553085" y="114426"/>
                </a:lnTo>
                <a:lnTo>
                  <a:pt x="648207" y="59054"/>
                </a:lnTo>
                <a:lnTo>
                  <a:pt x="553085" y="3555"/>
                </a:lnTo>
                <a:lnTo>
                  <a:pt x="547115" y="0"/>
                </a:lnTo>
                <a:lnTo>
                  <a:pt x="539368" y="2031"/>
                </a:lnTo>
                <a:lnTo>
                  <a:pt x="535813" y="8127"/>
                </a:lnTo>
                <a:lnTo>
                  <a:pt x="532256" y="14223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6090" y="46355"/>
                </a:lnTo>
                <a:lnTo>
                  <a:pt x="622935" y="46354"/>
                </a:lnTo>
                <a:lnTo>
                  <a:pt x="622935" y="71754"/>
                </a:lnTo>
                <a:lnTo>
                  <a:pt x="575872" y="71754"/>
                </a:lnTo>
                <a:lnTo>
                  <a:pt x="540385" y="92455"/>
                </a:lnTo>
                <a:lnTo>
                  <a:pt x="534288" y="96011"/>
                </a:lnTo>
                <a:lnTo>
                  <a:pt x="532256" y="103758"/>
                </a:lnTo>
                <a:lnTo>
                  <a:pt x="535813" y="109854"/>
                </a:lnTo>
                <a:close/>
              </a:path>
              <a:path w="648207" h="117982">
                <a:moveTo>
                  <a:pt x="622935" y="46354"/>
                </a:move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935" y="71754"/>
                </a:lnTo>
                <a:lnTo>
                  <a:pt x="622935" y="46354"/>
                </a:lnTo>
                <a:close/>
              </a:path>
              <a:path w="648207" h="117982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871848" y="4792218"/>
            <a:ext cx="648207" cy="117982"/>
          </a:xfrm>
          <a:custGeom>
            <a:avLst/>
            <a:gdLst/>
            <a:ahLst/>
            <a:cxnLst/>
            <a:rect l="l" t="t" r="r" b="b"/>
            <a:pathLst>
              <a:path w="648207" h="117982">
                <a:moveTo>
                  <a:pt x="535813" y="109854"/>
                </a:moveTo>
                <a:lnTo>
                  <a:pt x="539368" y="115950"/>
                </a:lnTo>
                <a:lnTo>
                  <a:pt x="547115" y="117982"/>
                </a:lnTo>
                <a:lnTo>
                  <a:pt x="553085" y="114426"/>
                </a:lnTo>
                <a:lnTo>
                  <a:pt x="648207" y="59054"/>
                </a:lnTo>
                <a:lnTo>
                  <a:pt x="553085" y="3555"/>
                </a:lnTo>
                <a:lnTo>
                  <a:pt x="547115" y="0"/>
                </a:lnTo>
                <a:lnTo>
                  <a:pt x="539368" y="2031"/>
                </a:lnTo>
                <a:lnTo>
                  <a:pt x="535813" y="8127"/>
                </a:lnTo>
                <a:lnTo>
                  <a:pt x="532256" y="14223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6090" y="46355"/>
                </a:lnTo>
                <a:lnTo>
                  <a:pt x="622935" y="46354"/>
                </a:lnTo>
                <a:lnTo>
                  <a:pt x="622935" y="71754"/>
                </a:lnTo>
                <a:lnTo>
                  <a:pt x="575872" y="71754"/>
                </a:lnTo>
                <a:lnTo>
                  <a:pt x="540385" y="92455"/>
                </a:lnTo>
                <a:lnTo>
                  <a:pt x="534288" y="96011"/>
                </a:lnTo>
                <a:lnTo>
                  <a:pt x="532256" y="103758"/>
                </a:lnTo>
                <a:lnTo>
                  <a:pt x="535813" y="109854"/>
                </a:lnTo>
                <a:close/>
              </a:path>
              <a:path w="648207" h="117982">
                <a:moveTo>
                  <a:pt x="622935" y="46354"/>
                </a:move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935" y="71754"/>
                </a:lnTo>
                <a:lnTo>
                  <a:pt x="622935" y="46354"/>
                </a:lnTo>
                <a:close/>
              </a:path>
              <a:path w="648207" h="117982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813305" y="3771151"/>
            <a:ext cx="2088261" cy="11521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813305" y="3771151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207565" y="3784092"/>
            <a:ext cx="648157" cy="117982"/>
          </a:xfrm>
          <a:custGeom>
            <a:avLst/>
            <a:gdLst/>
            <a:ahLst/>
            <a:cxnLst/>
            <a:rect l="l" t="t" r="r" b="b"/>
            <a:pathLst>
              <a:path w="648157" h="117982">
                <a:moveTo>
                  <a:pt x="535762" y="109854"/>
                </a:moveTo>
                <a:lnTo>
                  <a:pt x="539292" y="115950"/>
                </a:lnTo>
                <a:lnTo>
                  <a:pt x="547065" y="117982"/>
                </a:lnTo>
                <a:lnTo>
                  <a:pt x="553123" y="114426"/>
                </a:lnTo>
                <a:lnTo>
                  <a:pt x="648157" y="59054"/>
                </a:lnTo>
                <a:lnTo>
                  <a:pt x="553123" y="3555"/>
                </a:lnTo>
                <a:lnTo>
                  <a:pt x="547065" y="0"/>
                </a:lnTo>
                <a:lnTo>
                  <a:pt x="539292" y="2158"/>
                </a:lnTo>
                <a:lnTo>
                  <a:pt x="535762" y="8127"/>
                </a:lnTo>
                <a:lnTo>
                  <a:pt x="532218" y="14223"/>
                </a:lnTo>
                <a:lnTo>
                  <a:pt x="534276" y="21970"/>
                </a:lnTo>
                <a:lnTo>
                  <a:pt x="540334" y="25526"/>
                </a:lnTo>
                <a:lnTo>
                  <a:pt x="576039" y="46354"/>
                </a:lnTo>
                <a:lnTo>
                  <a:pt x="622884" y="46354"/>
                </a:lnTo>
                <a:lnTo>
                  <a:pt x="622884" y="71754"/>
                </a:lnTo>
                <a:lnTo>
                  <a:pt x="575821" y="71755"/>
                </a:lnTo>
                <a:lnTo>
                  <a:pt x="540334" y="92455"/>
                </a:lnTo>
                <a:lnTo>
                  <a:pt x="534276" y="96011"/>
                </a:lnTo>
                <a:lnTo>
                  <a:pt x="532218" y="103758"/>
                </a:lnTo>
                <a:lnTo>
                  <a:pt x="535762" y="109854"/>
                </a:lnTo>
                <a:close/>
              </a:path>
              <a:path w="648157" h="117982">
                <a:moveTo>
                  <a:pt x="622884" y="46354"/>
                </a:move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884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884" y="71754"/>
                </a:lnTo>
                <a:lnTo>
                  <a:pt x="622884" y="46354"/>
                </a:lnTo>
                <a:close/>
              </a:path>
              <a:path w="648157" h="117982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207565" y="3784092"/>
            <a:ext cx="648157" cy="117982"/>
          </a:xfrm>
          <a:custGeom>
            <a:avLst/>
            <a:gdLst/>
            <a:ahLst/>
            <a:cxnLst/>
            <a:rect l="l" t="t" r="r" b="b"/>
            <a:pathLst>
              <a:path w="648157" h="117982">
                <a:moveTo>
                  <a:pt x="535762" y="109854"/>
                </a:moveTo>
                <a:lnTo>
                  <a:pt x="539292" y="115950"/>
                </a:lnTo>
                <a:lnTo>
                  <a:pt x="547065" y="117982"/>
                </a:lnTo>
                <a:lnTo>
                  <a:pt x="553123" y="114426"/>
                </a:lnTo>
                <a:lnTo>
                  <a:pt x="648157" y="59054"/>
                </a:lnTo>
                <a:lnTo>
                  <a:pt x="553123" y="3555"/>
                </a:lnTo>
                <a:lnTo>
                  <a:pt x="547065" y="0"/>
                </a:lnTo>
                <a:lnTo>
                  <a:pt x="539292" y="2158"/>
                </a:lnTo>
                <a:lnTo>
                  <a:pt x="535762" y="8127"/>
                </a:lnTo>
                <a:lnTo>
                  <a:pt x="532218" y="14223"/>
                </a:lnTo>
                <a:lnTo>
                  <a:pt x="534276" y="21970"/>
                </a:lnTo>
                <a:lnTo>
                  <a:pt x="540334" y="25526"/>
                </a:lnTo>
                <a:lnTo>
                  <a:pt x="576039" y="46354"/>
                </a:lnTo>
                <a:lnTo>
                  <a:pt x="622884" y="46354"/>
                </a:lnTo>
                <a:lnTo>
                  <a:pt x="622884" y="71754"/>
                </a:lnTo>
                <a:lnTo>
                  <a:pt x="575821" y="71755"/>
                </a:lnTo>
                <a:lnTo>
                  <a:pt x="540334" y="92455"/>
                </a:lnTo>
                <a:lnTo>
                  <a:pt x="534276" y="96011"/>
                </a:lnTo>
                <a:lnTo>
                  <a:pt x="532218" y="103758"/>
                </a:lnTo>
                <a:lnTo>
                  <a:pt x="535762" y="109854"/>
                </a:lnTo>
                <a:close/>
              </a:path>
              <a:path w="648157" h="117982">
                <a:moveTo>
                  <a:pt x="622884" y="46354"/>
                </a:move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884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884" y="71754"/>
                </a:lnTo>
                <a:lnTo>
                  <a:pt x="622884" y="46354"/>
                </a:lnTo>
                <a:close/>
              </a:path>
              <a:path w="648157" h="117982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207565" y="4072129"/>
            <a:ext cx="648157" cy="117983"/>
          </a:xfrm>
          <a:custGeom>
            <a:avLst/>
            <a:gdLst/>
            <a:ahLst/>
            <a:cxnLst/>
            <a:rect l="l" t="t" r="r" b="b"/>
            <a:pathLst>
              <a:path w="648157" h="117983">
                <a:moveTo>
                  <a:pt x="535762" y="109855"/>
                </a:moveTo>
                <a:lnTo>
                  <a:pt x="539292" y="115951"/>
                </a:lnTo>
                <a:lnTo>
                  <a:pt x="547065" y="117983"/>
                </a:lnTo>
                <a:lnTo>
                  <a:pt x="553123" y="114427"/>
                </a:lnTo>
                <a:lnTo>
                  <a:pt x="648157" y="59055"/>
                </a:lnTo>
                <a:lnTo>
                  <a:pt x="553123" y="3556"/>
                </a:lnTo>
                <a:lnTo>
                  <a:pt x="547065" y="0"/>
                </a:lnTo>
                <a:lnTo>
                  <a:pt x="539292" y="2159"/>
                </a:lnTo>
                <a:lnTo>
                  <a:pt x="535762" y="8128"/>
                </a:lnTo>
                <a:lnTo>
                  <a:pt x="532218" y="14224"/>
                </a:lnTo>
                <a:lnTo>
                  <a:pt x="534276" y="21971"/>
                </a:lnTo>
                <a:lnTo>
                  <a:pt x="540334" y="25527"/>
                </a:lnTo>
                <a:lnTo>
                  <a:pt x="576039" y="46354"/>
                </a:lnTo>
                <a:lnTo>
                  <a:pt x="622884" y="46355"/>
                </a:lnTo>
                <a:lnTo>
                  <a:pt x="622884" y="71755"/>
                </a:lnTo>
                <a:lnTo>
                  <a:pt x="575821" y="71755"/>
                </a:lnTo>
                <a:lnTo>
                  <a:pt x="540334" y="92456"/>
                </a:lnTo>
                <a:lnTo>
                  <a:pt x="534276" y="96012"/>
                </a:lnTo>
                <a:lnTo>
                  <a:pt x="532218" y="103759"/>
                </a:lnTo>
                <a:lnTo>
                  <a:pt x="535762" y="109855"/>
                </a:lnTo>
                <a:close/>
              </a:path>
              <a:path w="648157" h="117983">
                <a:moveTo>
                  <a:pt x="622884" y="46355"/>
                </a:moveTo>
                <a:lnTo>
                  <a:pt x="616534" y="48006"/>
                </a:lnTo>
                <a:lnTo>
                  <a:pt x="616534" y="69977"/>
                </a:lnTo>
                <a:lnTo>
                  <a:pt x="597701" y="58991"/>
                </a:lnTo>
                <a:lnTo>
                  <a:pt x="616534" y="48006"/>
                </a:lnTo>
                <a:lnTo>
                  <a:pt x="622884" y="46355"/>
                </a:lnTo>
                <a:lnTo>
                  <a:pt x="0" y="46355"/>
                </a:lnTo>
                <a:lnTo>
                  <a:pt x="0" y="71755"/>
                </a:lnTo>
                <a:lnTo>
                  <a:pt x="622884" y="71755"/>
                </a:lnTo>
                <a:lnTo>
                  <a:pt x="622884" y="46355"/>
                </a:lnTo>
                <a:close/>
              </a:path>
              <a:path w="648157" h="117983">
                <a:moveTo>
                  <a:pt x="616534" y="48006"/>
                </a:moveTo>
                <a:lnTo>
                  <a:pt x="597701" y="58991"/>
                </a:lnTo>
                <a:lnTo>
                  <a:pt x="616534" y="69977"/>
                </a:lnTo>
                <a:lnTo>
                  <a:pt x="616534" y="4800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207565" y="4072129"/>
            <a:ext cx="648157" cy="117983"/>
          </a:xfrm>
          <a:custGeom>
            <a:avLst/>
            <a:gdLst/>
            <a:ahLst/>
            <a:cxnLst/>
            <a:rect l="l" t="t" r="r" b="b"/>
            <a:pathLst>
              <a:path w="648157" h="117983">
                <a:moveTo>
                  <a:pt x="535762" y="109855"/>
                </a:moveTo>
                <a:lnTo>
                  <a:pt x="539292" y="115951"/>
                </a:lnTo>
                <a:lnTo>
                  <a:pt x="547065" y="117983"/>
                </a:lnTo>
                <a:lnTo>
                  <a:pt x="553123" y="114427"/>
                </a:lnTo>
                <a:lnTo>
                  <a:pt x="648157" y="59055"/>
                </a:lnTo>
                <a:lnTo>
                  <a:pt x="553123" y="3556"/>
                </a:lnTo>
                <a:lnTo>
                  <a:pt x="547065" y="0"/>
                </a:lnTo>
                <a:lnTo>
                  <a:pt x="539292" y="2159"/>
                </a:lnTo>
                <a:lnTo>
                  <a:pt x="535762" y="8128"/>
                </a:lnTo>
                <a:lnTo>
                  <a:pt x="532218" y="14224"/>
                </a:lnTo>
                <a:lnTo>
                  <a:pt x="534276" y="21971"/>
                </a:lnTo>
                <a:lnTo>
                  <a:pt x="540334" y="25527"/>
                </a:lnTo>
                <a:lnTo>
                  <a:pt x="576039" y="46354"/>
                </a:lnTo>
                <a:lnTo>
                  <a:pt x="622884" y="46355"/>
                </a:lnTo>
                <a:lnTo>
                  <a:pt x="622884" y="71755"/>
                </a:lnTo>
                <a:lnTo>
                  <a:pt x="575821" y="71755"/>
                </a:lnTo>
                <a:lnTo>
                  <a:pt x="540334" y="92456"/>
                </a:lnTo>
                <a:lnTo>
                  <a:pt x="534276" y="96012"/>
                </a:lnTo>
                <a:lnTo>
                  <a:pt x="532218" y="103759"/>
                </a:lnTo>
                <a:lnTo>
                  <a:pt x="535762" y="109855"/>
                </a:lnTo>
                <a:close/>
              </a:path>
              <a:path w="648157" h="117983">
                <a:moveTo>
                  <a:pt x="622884" y="46355"/>
                </a:moveTo>
                <a:lnTo>
                  <a:pt x="616534" y="48006"/>
                </a:lnTo>
                <a:lnTo>
                  <a:pt x="616534" y="69977"/>
                </a:lnTo>
                <a:lnTo>
                  <a:pt x="597701" y="58991"/>
                </a:lnTo>
                <a:lnTo>
                  <a:pt x="616534" y="48006"/>
                </a:lnTo>
                <a:lnTo>
                  <a:pt x="622884" y="46355"/>
                </a:lnTo>
                <a:lnTo>
                  <a:pt x="0" y="46355"/>
                </a:lnTo>
                <a:lnTo>
                  <a:pt x="0" y="71755"/>
                </a:lnTo>
                <a:lnTo>
                  <a:pt x="622884" y="71755"/>
                </a:lnTo>
                <a:lnTo>
                  <a:pt x="622884" y="46355"/>
                </a:lnTo>
                <a:close/>
              </a:path>
              <a:path w="648157" h="117983">
                <a:moveTo>
                  <a:pt x="616534" y="48006"/>
                </a:moveTo>
                <a:lnTo>
                  <a:pt x="597701" y="58991"/>
                </a:lnTo>
                <a:lnTo>
                  <a:pt x="616534" y="69977"/>
                </a:lnTo>
                <a:lnTo>
                  <a:pt x="616534" y="4800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207565" y="4792218"/>
            <a:ext cx="648157" cy="117982"/>
          </a:xfrm>
          <a:custGeom>
            <a:avLst/>
            <a:gdLst/>
            <a:ahLst/>
            <a:cxnLst/>
            <a:rect l="l" t="t" r="r" b="b"/>
            <a:pathLst>
              <a:path w="648157" h="117982">
                <a:moveTo>
                  <a:pt x="535762" y="109854"/>
                </a:moveTo>
                <a:lnTo>
                  <a:pt x="539292" y="115950"/>
                </a:lnTo>
                <a:lnTo>
                  <a:pt x="547065" y="117982"/>
                </a:lnTo>
                <a:lnTo>
                  <a:pt x="553123" y="114426"/>
                </a:lnTo>
                <a:lnTo>
                  <a:pt x="648157" y="59054"/>
                </a:lnTo>
                <a:lnTo>
                  <a:pt x="553123" y="3555"/>
                </a:lnTo>
                <a:lnTo>
                  <a:pt x="547065" y="0"/>
                </a:lnTo>
                <a:lnTo>
                  <a:pt x="539292" y="2031"/>
                </a:lnTo>
                <a:lnTo>
                  <a:pt x="535762" y="8127"/>
                </a:lnTo>
                <a:lnTo>
                  <a:pt x="532218" y="14223"/>
                </a:lnTo>
                <a:lnTo>
                  <a:pt x="534276" y="21970"/>
                </a:lnTo>
                <a:lnTo>
                  <a:pt x="540334" y="25526"/>
                </a:lnTo>
                <a:lnTo>
                  <a:pt x="576039" y="46354"/>
                </a:lnTo>
                <a:lnTo>
                  <a:pt x="622884" y="46354"/>
                </a:lnTo>
                <a:lnTo>
                  <a:pt x="622884" y="71754"/>
                </a:lnTo>
                <a:lnTo>
                  <a:pt x="575821" y="71755"/>
                </a:lnTo>
                <a:lnTo>
                  <a:pt x="540334" y="92455"/>
                </a:lnTo>
                <a:lnTo>
                  <a:pt x="534276" y="96011"/>
                </a:lnTo>
                <a:lnTo>
                  <a:pt x="532218" y="103758"/>
                </a:lnTo>
                <a:lnTo>
                  <a:pt x="535762" y="109854"/>
                </a:lnTo>
                <a:close/>
              </a:path>
              <a:path w="648157" h="117982">
                <a:moveTo>
                  <a:pt x="622884" y="46354"/>
                </a:move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884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884" y="71754"/>
                </a:lnTo>
                <a:lnTo>
                  <a:pt x="622884" y="46354"/>
                </a:lnTo>
                <a:close/>
              </a:path>
              <a:path w="648157" h="117982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207565" y="4792218"/>
            <a:ext cx="648157" cy="117982"/>
          </a:xfrm>
          <a:custGeom>
            <a:avLst/>
            <a:gdLst/>
            <a:ahLst/>
            <a:cxnLst/>
            <a:rect l="l" t="t" r="r" b="b"/>
            <a:pathLst>
              <a:path w="648157" h="117982">
                <a:moveTo>
                  <a:pt x="535762" y="109854"/>
                </a:moveTo>
                <a:lnTo>
                  <a:pt x="539292" y="115950"/>
                </a:lnTo>
                <a:lnTo>
                  <a:pt x="547065" y="117982"/>
                </a:lnTo>
                <a:lnTo>
                  <a:pt x="553123" y="114426"/>
                </a:lnTo>
                <a:lnTo>
                  <a:pt x="648157" y="59054"/>
                </a:lnTo>
                <a:lnTo>
                  <a:pt x="553123" y="3555"/>
                </a:lnTo>
                <a:lnTo>
                  <a:pt x="547065" y="0"/>
                </a:lnTo>
                <a:lnTo>
                  <a:pt x="539292" y="2031"/>
                </a:lnTo>
                <a:lnTo>
                  <a:pt x="535762" y="8127"/>
                </a:lnTo>
                <a:lnTo>
                  <a:pt x="532218" y="14223"/>
                </a:lnTo>
                <a:lnTo>
                  <a:pt x="534276" y="21970"/>
                </a:lnTo>
                <a:lnTo>
                  <a:pt x="540334" y="25526"/>
                </a:lnTo>
                <a:lnTo>
                  <a:pt x="576039" y="46354"/>
                </a:lnTo>
                <a:lnTo>
                  <a:pt x="622884" y="46354"/>
                </a:lnTo>
                <a:lnTo>
                  <a:pt x="622884" y="71754"/>
                </a:lnTo>
                <a:lnTo>
                  <a:pt x="575821" y="71755"/>
                </a:lnTo>
                <a:lnTo>
                  <a:pt x="540334" y="92455"/>
                </a:lnTo>
                <a:lnTo>
                  <a:pt x="534276" y="96011"/>
                </a:lnTo>
                <a:lnTo>
                  <a:pt x="532218" y="103758"/>
                </a:lnTo>
                <a:lnTo>
                  <a:pt x="535762" y="109854"/>
                </a:lnTo>
                <a:close/>
              </a:path>
              <a:path w="648157" h="117982">
                <a:moveTo>
                  <a:pt x="622884" y="46354"/>
                </a:move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884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884" y="71754"/>
                </a:lnTo>
                <a:lnTo>
                  <a:pt x="622884" y="46354"/>
                </a:lnTo>
                <a:close/>
              </a:path>
              <a:path w="648157" h="117982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192649" y="4852036"/>
            <a:ext cx="25400" cy="521207"/>
          </a:xfrm>
          <a:custGeom>
            <a:avLst/>
            <a:gdLst/>
            <a:ahLst/>
            <a:cxnLst/>
            <a:rect l="l" t="t" r="r" b="b"/>
            <a:pathLst>
              <a:path w="25400" h="521208">
                <a:moveTo>
                  <a:pt x="0" y="521207"/>
                </a:moveTo>
                <a:lnTo>
                  <a:pt x="25400" y="521207"/>
                </a:lnTo>
                <a:lnTo>
                  <a:pt x="25400" y="0"/>
                </a:lnTo>
                <a:lnTo>
                  <a:pt x="0" y="0"/>
                </a:lnTo>
                <a:lnTo>
                  <a:pt x="0" y="5212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192649" y="4852036"/>
            <a:ext cx="25400" cy="521207"/>
          </a:xfrm>
          <a:custGeom>
            <a:avLst/>
            <a:gdLst/>
            <a:ahLst/>
            <a:cxnLst/>
            <a:rect l="l" t="t" r="r" b="b"/>
            <a:pathLst>
              <a:path w="25400" h="521208">
                <a:moveTo>
                  <a:pt x="0" y="521207"/>
                </a:moveTo>
                <a:lnTo>
                  <a:pt x="25400" y="521207"/>
                </a:lnTo>
                <a:lnTo>
                  <a:pt x="25400" y="0"/>
                </a:lnTo>
                <a:lnTo>
                  <a:pt x="0" y="0"/>
                </a:lnTo>
                <a:lnTo>
                  <a:pt x="0" y="5212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194864" y="4851274"/>
            <a:ext cx="25400" cy="521207"/>
          </a:xfrm>
          <a:custGeom>
            <a:avLst/>
            <a:gdLst/>
            <a:ahLst/>
            <a:cxnLst/>
            <a:rect l="l" t="t" r="r" b="b"/>
            <a:pathLst>
              <a:path w="25400" h="521207">
                <a:moveTo>
                  <a:pt x="0" y="521207"/>
                </a:moveTo>
                <a:lnTo>
                  <a:pt x="25400" y="521207"/>
                </a:lnTo>
                <a:lnTo>
                  <a:pt x="25400" y="0"/>
                </a:lnTo>
                <a:lnTo>
                  <a:pt x="0" y="0"/>
                </a:lnTo>
                <a:lnTo>
                  <a:pt x="0" y="5212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194864" y="4851274"/>
            <a:ext cx="25400" cy="521207"/>
          </a:xfrm>
          <a:custGeom>
            <a:avLst/>
            <a:gdLst/>
            <a:ahLst/>
            <a:cxnLst/>
            <a:rect l="l" t="t" r="r" b="b"/>
            <a:pathLst>
              <a:path w="25400" h="521207">
                <a:moveTo>
                  <a:pt x="0" y="521207"/>
                </a:moveTo>
                <a:lnTo>
                  <a:pt x="25400" y="521207"/>
                </a:lnTo>
                <a:lnTo>
                  <a:pt x="25400" y="0"/>
                </a:lnTo>
                <a:lnTo>
                  <a:pt x="0" y="0"/>
                </a:lnTo>
                <a:lnTo>
                  <a:pt x="0" y="5212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207907" y="5342509"/>
            <a:ext cx="3023984" cy="25400"/>
          </a:xfrm>
          <a:custGeom>
            <a:avLst/>
            <a:gdLst/>
            <a:ahLst/>
            <a:cxnLst/>
            <a:rect l="l" t="t" r="r" b="b"/>
            <a:pathLst>
              <a:path w="3023984" h="25400">
                <a:moveTo>
                  <a:pt x="0" y="25399"/>
                </a:moveTo>
                <a:lnTo>
                  <a:pt x="3023984" y="25399"/>
                </a:lnTo>
                <a:lnTo>
                  <a:pt x="3023984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207907" y="5342509"/>
            <a:ext cx="3023984" cy="25400"/>
          </a:xfrm>
          <a:custGeom>
            <a:avLst/>
            <a:gdLst/>
            <a:ahLst/>
            <a:cxnLst/>
            <a:rect l="l" t="t" r="r" b="b"/>
            <a:pathLst>
              <a:path w="3023984" h="25400">
                <a:moveTo>
                  <a:pt x="0" y="25399"/>
                </a:moveTo>
                <a:lnTo>
                  <a:pt x="3023984" y="25399"/>
                </a:lnTo>
                <a:lnTo>
                  <a:pt x="3023984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919542" y="980695"/>
            <a:ext cx="3960431" cy="658367"/>
          </a:xfrm>
          <a:custGeom>
            <a:avLst/>
            <a:gdLst/>
            <a:ahLst/>
            <a:cxnLst/>
            <a:rect l="l" t="t" r="r" b="b"/>
            <a:pathLst>
              <a:path w="3960431" h="658367">
                <a:moveTo>
                  <a:pt x="0" y="109727"/>
                </a:moveTo>
                <a:lnTo>
                  <a:pt x="47" y="551883"/>
                </a:lnTo>
                <a:lnTo>
                  <a:pt x="9538" y="593445"/>
                </a:lnTo>
                <a:lnTo>
                  <a:pt x="33211" y="627280"/>
                </a:lnTo>
                <a:lnTo>
                  <a:pt x="67722" y="650037"/>
                </a:lnTo>
                <a:lnTo>
                  <a:pt x="109727" y="658367"/>
                </a:lnTo>
                <a:lnTo>
                  <a:pt x="3853946" y="658320"/>
                </a:lnTo>
                <a:lnTo>
                  <a:pt x="3895509" y="648825"/>
                </a:lnTo>
                <a:lnTo>
                  <a:pt x="3929344" y="625146"/>
                </a:lnTo>
                <a:lnTo>
                  <a:pt x="3952101" y="590635"/>
                </a:lnTo>
                <a:lnTo>
                  <a:pt x="3960431" y="548639"/>
                </a:lnTo>
                <a:lnTo>
                  <a:pt x="3960384" y="106484"/>
                </a:lnTo>
                <a:lnTo>
                  <a:pt x="3950888" y="64922"/>
                </a:lnTo>
                <a:lnTo>
                  <a:pt x="3927210" y="31087"/>
                </a:lnTo>
                <a:lnTo>
                  <a:pt x="3892698" y="8330"/>
                </a:lnTo>
                <a:lnTo>
                  <a:pt x="3850703" y="0"/>
                </a:lnTo>
                <a:lnTo>
                  <a:pt x="106483" y="47"/>
                </a:lnTo>
                <a:lnTo>
                  <a:pt x="64911" y="9542"/>
                </a:lnTo>
                <a:lnTo>
                  <a:pt x="31077" y="33221"/>
                </a:lnTo>
                <a:lnTo>
                  <a:pt x="8326" y="67732"/>
                </a:lnTo>
                <a:lnTo>
                  <a:pt x="0" y="10972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178297" y="980695"/>
            <a:ext cx="3960495" cy="65836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178297" y="980695"/>
            <a:ext cx="3960495" cy="658367"/>
          </a:xfrm>
          <a:custGeom>
            <a:avLst/>
            <a:gdLst/>
            <a:ahLst/>
            <a:cxnLst/>
            <a:rect l="l" t="t" r="r" b="b"/>
            <a:pathLst>
              <a:path w="3960495" h="658367">
                <a:moveTo>
                  <a:pt x="109016" y="658320"/>
                </a:moveTo>
                <a:lnTo>
                  <a:pt x="109727" y="658367"/>
                </a:lnTo>
                <a:lnTo>
                  <a:pt x="3850767" y="658367"/>
                </a:lnTo>
                <a:lnTo>
                  <a:pt x="109016" y="658320"/>
                </a:lnTo>
              </a:path>
              <a:path w="3960495" h="658367">
                <a:moveTo>
                  <a:pt x="3854010" y="658320"/>
                </a:moveTo>
                <a:lnTo>
                  <a:pt x="3859745" y="657774"/>
                </a:lnTo>
              </a:path>
              <a:path w="3960495" h="658367">
                <a:moveTo>
                  <a:pt x="3850767" y="658367"/>
                </a:moveTo>
                <a:lnTo>
                  <a:pt x="3854010" y="658320"/>
                </a:lnTo>
              </a:path>
              <a:path w="3960495" h="658367">
                <a:moveTo>
                  <a:pt x="93541" y="657087"/>
                </a:moveTo>
                <a:lnTo>
                  <a:pt x="95104" y="657401"/>
                </a:lnTo>
                <a:lnTo>
                  <a:pt x="100749" y="657774"/>
                </a:lnTo>
              </a:path>
              <a:path w="3960495" h="658367">
                <a:moveTo>
                  <a:pt x="3868516" y="656938"/>
                </a:moveTo>
                <a:lnTo>
                  <a:pt x="3874001" y="655672"/>
                </a:lnTo>
              </a:path>
              <a:path w="3960495" h="658367">
                <a:moveTo>
                  <a:pt x="3866953" y="657087"/>
                </a:moveTo>
                <a:lnTo>
                  <a:pt x="3868516" y="656938"/>
                </a:lnTo>
              </a:path>
              <a:path w="3960495" h="658367">
                <a:moveTo>
                  <a:pt x="79584" y="654078"/>
                </a:moveTo>
                <a:lnTo>
                  <a:pt x="81065" y="654583"/>
                </a:lnTo>
                <a:lnTo>
                  <a:pt x="86493" y="655672"/>
                </a:lnTo>
              </a:path>
              <a:path w="3960495" h="658367">
                <a:moveTo>
                  <a:pt x="3882411" y="653731"/>
                </a:moveTo>
                <a:lnTo>
                  <a:pt x="3887597" y="651798"/>
                </a:lnTo>
              </a:path>
              <a:path w="3960495" h="658367">
                <a:moveTo>
                  <a:pt x="3880910" y="654078"/>
                </a:moveTo>
                <a:lnTo>
                  <a:pt x="3882411" y="653731"/>
                </a:lnTo>
              </a:path>
              <a:path w="3960495" h="658367">
                <a:moveTo>
                  <a:pt x="66348" y="649357"/>
                </a:moveTo>
                <a:lnTo>
                  <a:pt x="67732" y="650037"/>
                </a:lnTo>
                <a:lnTo>
                  <a:pt x="72897" y="651798"/>
                </a:lnTo>
              </a:path>
              <a:path w="3960495" h="658367">
                <a:moveTo>
                  <a:pt x="3895572" y="648825"/>
                </a:moveTo>
                <a:lnTo>
                  <a:pt x="3900409" y="646276"/>
                </a:lnTo>
              </a:path>
              <a:path w="3960495" h="658367">
                <a:moveTo>
                  <a:pt x="3894146" y="649357"/>
                </a:moveTo>
                <a:lnTo>
                  <a:pt x="3895572" y="648825"/>
                </a:lnTo>
              </a:path>
              <a:path w="3960495" h="658367">
                <a:moveTo>
                  <a:pt x="53957" y="643048"/>
                </a:moveTo>
                <a:lnTo>
                  <a:pt x="55231" y="643889"/>
                </a:lnTo>
                <a:lnTo>
                  <a:pt x="60085" y="646276"/>
                </a:lnTo>
              </a:path>
              <a:path w="3960495" h="658367">
                <a:moveTo>
                  <a:pt x="3907875" y="642343"/>
                </a:moveTo>
                <a:lnTo>
                  <a:pt x="3912314" y="639231"/>
                </a:lnTo>
              </a:path>
              <a:path w="3960495" h="658367">
                <a:moveTo>
                  <a:pt x="3906537" y="643048"/>
                </a:moveTo>
                <a:lnTo>
                  <a:pt x="3907875" y="642343"/>
                </a:lnTo>
              </a:path>
              <a:path w="3960495" h="658367">
                <a:moveTo>
                  <a:pt x="42535" y="635274"/>
                </a:moveTo>
                <a:lnTo>
                  <a:pt x="43686" y="636262"/>
                </a:lnTo>
                <a:lnTo>
                  <a:pt x="48180" y="639231"/>
                </a:lnTo>
              </a:path>
              <a:path w="3960495" h="658367">
                <a:moveTo>
                  <a:pt x="3919194" y="634408"/>
                </a:moveTo>
                <a:lnTo>
                  <a:pt x="3923190" y="630785"/>
                </a:lnTo>
              </a:path>
              <a:path w="3960495" h="658367">
                <a:moveTo>
                  <a:pt x="3917959" y="635274"/>
                </a:moveTo>
                <a:lnTo>
                  <a:pt x="3919194" y="634408"/>
                </a:lnTo>
              </a:path>
              <a:path w="3960495" h="658367">
                <a:moveTo>
                  <a:pt x="32206" y="626161"/>
                </a:moveTo>
                <a:lnTo>
                  <a:pt x="33221" y="627280"/>
                </a:lnTo>
                <a:lnTo>
                  <a:pt x="37304" y="630785"/>
                </a:lnTo>
              </a:path>
              <a:path w="3960495" h="658367">
                <a:moveTo>
                  <a:pt x="3929407" y="625146"/>
                </a:moveTo>
                <a:lnTo>
                  <a:pt x="3932912" y="621063"/>
                </a:lnTo>
              </a:path>
              <a:path w="3960495" h="658367">
                <a:moveTo>
                  <a:pt x="3928288" y="626161"/>
                </a:moveTo>
                <a:lnTo>
                  <a:pt x="3929407" y="625146"/>
                </a:lnTo>
              </a:path>
              <a:path w="3960495" h="658367">
                <a:moveTo>
                  <a:pt x="23093" y="615832"/>
                </a:moveTo>
                <a:lnTo>
                  <a:pt x="23959" y="617067"/>
                </a:lnTo>
                <a:lnTo>
                  <a:pt x="27582" y="621063"/>
                </a:lnTo>
              </a:path>
              <a:path w="3960495" h="658367">
                <a:moveTo>
                  <a:pt x="3938389" y="614681"/>
                </a:moveTo>
                <a:lnTo>
                  <a:pt x="3941358" y="610187"/>
                </a:lnTo>
              </a:path>
              <a:path w="3960495" h="658367">
                <a:moveTo>
                  <a:pt x="3937401" y="615832"/>
                </a:moveTo>
                <a:lnTo>
                  <a:pt x="3938389" y="614681"/>
                </a:lnTo>
              </a:path>
              <a:path w="3960495" h="658367">
                <a:moveTo>
                  <a:pt x="15319" y="604410"/>
                </a:moveTo>
                <a:lnTo>
                  <a:pt x="16024" y="605748"/>
                </a:lnTo>
                <a:lnTo>
                  <a:pt x="19136" y="610187"/>
                </a:lnTo>
              </a:path>
              <a:path w="3960495" h="658367">
                <a:moveTo>
                  <a:pt x="3946016" y="603136"/>
                </a:moveTo>
                <a:lnTo>
                  <a:pt x="3948403" y="598282"/>
                </a:lnTo>
              </a:path>
              <a:path w="3960495" h="658367">
                <a:moveTo>
                  <a:pt x="3945175" y="604410"/>
                </a:moveTo>
                <a:lnTo>
                  <a:pt x="3946016" y="603136"/>
                </a:lnTo>
              </a:path>
              <a:path w="3960495" h="658367">
                <a:moveTo>
                  <a:pt x="9010" y="592019"/>
                </a:moveTo>
                <a:lnTo>
                  <a:pt x="9542" y="593445"/>
                </a:lnTo>
                <a:lnTo>
                  <a:pt x="12091" y="598282"/>
                </a:lnTo>
              </a:path>
              <a:path w="3960495" h="658367">
                <a:moveTo>
                  <a:pt x="3952164" y="590635"/>
                </a:moveTo>
                <a:lnTo>
                  <a:pt x="3953925" y="585470"/>
                </a:lnTo>
              </a:path>
              <a:path w="3960495" h="658367">
                <a:moveTo>
                  <a:pt x="3951484" y="592019"/>
                </a:moveTo>
                <a:lnTo>
                  <a:pt x="3952164" y="590635"/>
                </a:lnTo>
              </a:path>
              <a:path w="3960495" h="658367">
                <a:moveTo>
                  <a:pt x="4289" y="578783"/>
                </a:moveTo>
                <a:lnTo>
                  <a:pt x="4636" y="580284"/>
                </a:lnTo>
                <a:lnTo>
                  <a:pt x="6569" y="585470"/>
                </a:lnTo>
              </a:path>
              <a:path w="3960495" h="658367">
                <a:moveTo>
                  <a:pt x="3956710" y="577302"/>
                </a:moveTo>
                <a:lnTo>
                  <a:pt x="3957799" y="571874"/>
                </a:lnTo>
              </a:path>
              <a:path w="3960495" h="658367">
                <a:moveTo>
                  <a:pt x="3956205" y="578783"/>
                </a:moveTo>
                <a:lnTo>
                  <a:pt x="3956710" y="577302"/>
                </a:lnTo>
              </a:path>
              <a:path w="3960495" h="658367">
                <a:moveTo>
                  <a:pt x="1280" y="564826"/>
                </a:moveTo>
                <a:lnTo>
                  <a:pt x="1429" y="566389"/>
                </a:lnTo>
                <a:lnTo>
                  <a:pt x="2695" y="571874"/>
                </a:lnTo>
              </a:path>
              <a:path w="3960495" h="658367">
                <a:moveTo>
                  <a:pt x="3959528" y="563263"/>
                </a:moveTo>
                <a:lnTo>
                  <a:pt x="3959901" y="557618"/>
                </a:lnTo>
              </a:path>
              <a:path w="3960495" h="658367">
                <a:moveTo>
                  <a:pt x="3959214" y="564826"/>
                </a:moveTo>
                <a:lnTo>
                  <a:pt x="3959528" y="563263"/>
                </a:lnTo>
              </a:path>
              <a:path w="3960495" h="658367">
                <a:moveTo>
                  <a:pt x="46" y="109020"/>
                </a:moveTo>
                <a:lnTo>
                  <a:pt x="0" y="109727"/>
                </a:lnTo>
                <a:lnTo>
                  <a:pt x="0" y="548639"/>
                </a:lnTo>
                <a:lnTo>
                  <a:pt x="47" y="551883"/>
                </a:lnTo>
                <a:lnTo>
                  <a:pt x="593" y="557618"/>
                </a:lnTo>
              </a:path>
              <a:path w="3960495" h="658367">
                <a:moveTo>
                  <a:pt x="3960495" y="548639"/>
                </a:moveTo>
                <a:lnTo>
                  <a:pt x="3960495" y="109727"/>
                </a:lnTo>
                <a:lnTo>
                  <a:pt x="3960447" y="106484"/>
                </a:lnTo>
                <a:lnTo>
                  <a:pt x="3959901" y="100749"/>
                </a:lnTo>
              </a:path>
              <a:path w="3960495" h="658367">
                <a:moveTo>
                  <a:pt x="3960448" y="549347"/>
                </a:moveTo>
                <a:lnTo>
                  <a:pt x="3960495" y="548639"/>
                </a:lnTo>
              </a:path>
              <a:path w="3960495" h="658367">
                <a:moveTo>
                  <a:pt x="1280" y="93541"/>
                </a:moveTo>
                <a:lnTo>
                  <a:pt x="966" y="95104"/>
                </a:lnTo>
                <a:lnTo>
                  <a:pt x="593" y="100749"/>
                </a:lnTo>
              </a:path>
              <a:path w="3960495" h="658367">
                <a:moveTo>
                  <a:pt x="3959065" y="91978"/>
                </a:moveTo>
                <a:lnTo>
                  <a:pt x="3957799" y="86493"/>
                </a:lnTo>
              </a:path>
              <a:path w="3960495" h="658367">
                <a:moveTo>
                  <a:pt x="3959214" y="93541"/>
                </a:moveTo>
                <a:lnTo>
                  <a:pt x="3959065" y="91978"/>
                </a:lnTo>
              </a:path>
              <a:path w="3960495" h="658367">
                <a:moveTo>
                  <a:pt x="4289" y="79584"/>
                </a:moveTo>
                <a:lnTo>
                  <a:pt x="3784" y="81065"/>
                </a:lnTo>
                <a:lnTo>
                  <a:pt x="2695" y="86493"/>
                </a:lnTo>
              </a:path>
              <a:path w="3960495" h="658367">
                <a:moveTo>
                  <a:pt x="3955858" y="78083"/>
                </a:moveTo>
                <a:lnTo>
                  <a:pt x="3953925" y="72897"/>
                </a:lnTo>
              </a:path>
              <a:path w="3960495" h="658367">
                <a:moveTo>
                  <a:pt x="3956205" y="79584"/>
                </a:moveTo>
                <a:lnTo>
                  <a:pt x="3955858" y="78083"/>
                </a:lnTo>
              </a:path>
              <a:path w="3960495" h="658367">
                <a:moveTo>
                  <a:pt x="9010" y="66348"/>
                </a:moveTo>
                <a:lnTo>
                  <a:pt x="8330" y="67732"/>
                </a:lnTo>
                <a:lnTo>
                  <a:pt x="6569" y="72897"/>
                </a:lnTo>
              </a:path>
              <a:path w="3960495" h="658367">
                <a:moveTo>
                  <a:pt x="3950952" y="64922"/>
                </a:moveTo>
                <a:lnTo>
                  <a:pt x="3948403" y="60085"/>
                </a:lnTo>
              </a:path>
              <a:path w="3960495" h="658367">
                <a:moveTo>
                  <a:pt x="3951484" y="66348"/>
                </a:moveTo>
                <a:lnTo>
                  <a:pt x="3950952" y="64922"/>
                </a:lnTo>
              </a:path>
              <a:path w="3960495" h="658367">
                <a:moveTo>
                  <a:pt x="15319" y="53957"/>
                </a:moveTo>
                <a:lnTo>
                  <a:pt x="14478" y="55231"/>
                </a:lnTo>
                <a:lnTo>
                  <a:pt x="12091" y="60085"/>
                </a:lnTo>
              </a:path>
              <a:path w="3960495" h="658367">
                <a:moveTo>
                  <a:pt x="3944470" y="52619"/>
                </a:moveTo>
                <a:lnTo>
                  <a:pt x="3941358" y="48180"/>
                </a:lnTo>
              </a:path>
              <a:path w="3960495" h="658367">
                <a:moveTo>
                  <a:pt x="3945175" y="53957"/>
                </a:moveTo>
                <a:lnTo>
                  <a:pt x="3944470" y="52619"/>
                </a:lnTo>
              </a:path>
              <a:path w="3960495" h="658367">
                <a:moveTo>
                  <a:pt x="23093" y="42535"/>
                </a:moveTo>
                <a:lnTo>
                  <a:pt x="22105" y="43686"/>
                </a:lnTo>
                <a:lnTo>
                  <a:pt x="19136" y="48180"/>
                </a:lnTo>
              </a:path>
              <a:path w="3960495" h="658367">
                <a:moveTo>
                  <a:pt x="3936535" y="41300"/>
                </a:moveTo>
                <a:lnTo>
                  <a:pt x="3932912" y="37304"/>
                </a:lnTo>
              </a:path>
              <a:path w="3960495" h="658367">
                <a:moveTo>
                  <a:pt x="3937401" y="42535"/>
                </a:moveTo>
                <a:lnTo>
                  <a:pt x="3936535" y="41300"/>
                </a:lnTo>
              </a:path>
              <a:path w="3960495" h="658367">
                <a:moveTo>
                  <a:pt x="32206" y="32206"/>
                </a:moveTo>
                <a:lnTo>
                  <a:pt x="31087" y="33221"/>
                </a:lnTo>
                <a:lnTo>
                  <a:pt x="27582" y="37304"/>
                </a:lnTo>
              </a:path>
              <a:path w="3960495" h="658367">
                <a:moveTo>
                  <a:pt x="3927273" y="31087"/>
                </a:moveTo>
                <a:lnTo>
                  <a:pt x="3923190" y="27582"/>
                </a:lnTo>
              </a:path>
              <a:path w="3960495" h="658367">
                <a:moveTo>
                  <a:pt x="3928288" y="32206"/>
                </a:moveTo>
                <a:lnTo>
                  <a:pt x="3927273" y="31087"/>
                </a:lnTo>
              </a:path>
              <a:path w="3960495" h="658367">
                <a:moveTo>
                  <a:pt x="42535" y="23093"/>
                </a:moveTo>
                <a:lnTo>
                  <a:pt x="41300" y="23959"/>
                </a:lnTo>
                <a:lnTo>
                  <a:pt x="37304" y="27582"/>
                </a:lnTo>
              </a:path>
              <a:path w="3960495" h="658367">
                <a:moveTo>
                  <a:pt x="3916808" y="22105"/>
                </a:moveTo>
                <a:lnTo>
                  <a:pt x="3912314" y="19136"/>
                </a:lnTo>
              </a:path>
              <a:path w="3960495" h="658367">
                <a:moveTo>
                  <a:pt x="3917959" y="23093"/>
                </a:moveTo>
                <a:lnTo>
                  <a:pt x="3916808" y="22105"/>
                </a:lnTo>
              </a:path>
              <a:path w="3960495" h="658367">
                <a:moveTo>
                  <a:pt x="53957" y="15319"/>
                </a:moveTo>
                <a:lnTo>
                  <a:pt x="52619" y="16024"/>
                </a:lnTo>
                <a:lnTo>
                  <a:pt x="48180" y="19136"/>
                </a:lnTo>
              </a:path>
              <a:path w="3960495" h="658367">
                <a:moveTo>
                  <a:pt x="3905263" y="14478"/>
                </a:moveTo>
                <a:lnTo>
                  <a:pt x="3900409" y="12091"/>
                </a:lnTo>
              </a:path>
              <a:path w="3960495" h="658367">
                <a:moveTo>
                  <a:pt x="3906537" y="15319"/>
                </a:moveTo>
                <a:lnTo>
                  <a:pt x="3905263" y="14478"/>
                </a:lnTo>
              </a:path>
              <a:path w="3960495" h="658367">
                <a:moveTo>
                  <a:pt x="66348" y="9010"/>
                </a:moveTo>
                <a:lnTo>
                  <a:pt x="64922" y="9542"/>
                </a:lnTo>
                <a:lnTo>
                  <a:pt x="60085" y="12091"/>
                </a:lnTo>
              </a:path>
              <a:path w="3960495" h="658367">
                <a:moveTo>
                  <a:pt x="3892762" y="8330"/>
                </a:moveTo>
                <a:lnTo>
                  <a:pt x="3887597" y="6569"/>
                </a:lnTo>
              </a:path>
              <a:path w="3960495" h="658367">
                <a:moveTo>
                  <a:pt x="3894146" y="9010"/>
                </a:moveTo>
                <a:lnTo>
                  <a:pt x="3892762" y="8330"/>
                </a:lnTo>
              </a:path>
              <a:path w="3960495" h="658367">
                <a:moveTo>
                  <a:pt x="79584" y="4289"/>
                </a:moveTo>
                <a:lnTo>
                  <a:pt x="78083" y="4636"/>
                </a:lnTo>
                <a:lnTo>
                  <a:pt x="72897" y="6569"/>
                </a:lnTo>
              </a:path>
              <a:path w="3960495" h="658367">
                <a:moveTo>
                  <a:pt x="3879429" y="3784"/>
                </a:moveTo>
                <a:lnTo>
                  <a:pt x="3874001" y="2695"/>
                </a:lnTo>
              </a:path>
              <a:path w="3960495" h="658367">
                <a:moveTo>
                  <a:pt x="3880910" y="4289"/>
                </a:moveTo>
                <a:lnTo>
                  <a:pt x="3879429" y="3784"/>
                </a:lnTo>
              </a:path>
              <a:path w="3960495" h="658367">
                <a:moveTo>
                  <a:pt x="93541" y="1280"/>
                </a:moveTo>
                <a:lnTo>
                  <a:pt x="91978" y="1429"/>
                </a:lnTo>
                <a:lnTo>
                  <a:pt x="86493" y="2695"/>
                </a:lnTo>
              </a:path>
              <a:path w="3960495" h="658367">
                <a:moveTo>
                  <a:pt x="3865390" y="966"/>
                </a:moveTo>
                <a:lnTo>
                  <a:pt x="3859745" y="593"/>
                </a:lnTo>
              </a:path>
              <a:path w="3960495" h="658367">
                <a:moveTo>
                  <a:pt x="3866953" y="1280"/>
                </a:moveTo>
                <a:lnTo>
                  <a:pt x="3865390" y="966"/>
                </a:lnTo>
              </a:path>
              <a:path w="3960495" h="658367">
                <a:moveTo>
                  <a:pt x="3850767" y="0"/>
                </a:moveTo>
                <a:lnTo>
                  <a:pt x="109727" y="0"/>
                </a:lnTo>
                <a:lnTo>
                  <a:pt x="3851478" y="47"/>
                </a:lnTo>
                <a:lnTo>
                  <a:pt x="3850767" y="0"/>
                </a:lnTo>
              </a:path>
              <a:path w="3960495" h="658367">
                <a:moveTo>
                  <a:pt x="109727" y="0"/>
                </a:moveTo>
                <a:lnTo>
                  <a:pt x="106484" y="47"/>
                </a:lnTo>
                <a:lnTo>
                  <a:pt x="100749" y="593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178297" y="980695"/>
            <a:ext cx="3960495" cy="65836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178297" y="980695"/>
            <a:ext cx="3960495" cy="658367"/>
          </a:xfrm>
          <a:custGeom>
            <a:avLst/>
            <a:gdLst/>
            <a:ahLst/>
            <a:cxnLst/>
            <a:rect l="l" t="t" r="r" b="b"/>
            <a:pathLst>
              <a:path w="3960495" h="658367">
                <a:moveTo>
                  <a:pt x="0" y="109727"/>
                </a:moveTo>
                <a:lnTo>
                  <a:pt x="966" y="95104"/>
                </a:lnTo>
                <a:lnTo>
                  <a:pt x="3784" y="81065"/>
                </a:lnTo>
                <a:lnTo>
                  <a:pt x="8330" y="67732"/>
                </a:lnTo>
                <a:lnTo>
                  <a:pt x="14478" y="55231"/>
                </a:lnTo>
                <a:lnTo>
                  <a:pt x="22105" y="43686"/>
                </a:lnTo>
                <a:lnTo>
                  <a:pt x="31087" y="33221"/>
                </a:lnTo>
                <a:lnTo>
                  <a:pt x="41300" y="23959"/>
                </a:lnTo>
                <a:lnTo>
                  <a:pt x="52619" y="16024"/>
                </a:lnTo>
                <a:lnTo>
                  <a:pt x="64922" y="9542"/>
                </a:lnTo>
                <a:lnTo>
                  <a:pt x="78083" y="4636"/>
                </a:lnTo>
                <a:lnTo>
                  <a:pt x="91978" y="1429"/>
                </a:lnTo>
                <a:lnTo>
                  <a:pt x="106484" y="47"/>
                </a:lnTo>
                <a:lnTo>
                  <a:pt x="109727" y="0"/>
                </a:lnTo>
                <a:lnTo>
                  <a:pt x="3850767" y="0"/>
                </a:lnTo>
                <a:lnTo>
                  <a:pt x="3865390" y="966"/>
                </a:lnTo>
                <a:lnTo>
                  <a:pt x="3879429" y="3784"/>
                </a:lnTo>
                <a:lnTo>
                  <a:pt x="3892762" y="8330"/>
                </a:lnTo>
                <a:lnTo>
                  <a:pt x="3905263" y="14478"/>
                </a:lnTo>
                <a:lnTo>
                  <a:pt x="3916808" y="22105"/>
                </a:lnTo>
                <a:lnTo>
                  <a:pt x="3927273" y="31087"/>
                </a:lnTo>
                <a:lnTo>
                  <a:pt x="3936535" y="41300"/>
                </a:lnTo>
                <a:lnTo>
                  <a:pt x="3944470" y="52619"/>
                </a:lnTo>
                <a:lnTo>
                  <a:pt x="3950952" y="64922"/>
                </a:lnTo>
                <a:lnTo>
                  <a:pt x="3955858" y="78083"/>
                </a:lnTo>
                <a:lnTo>
                  <a:pt x="3959065" y="91978"/>
                </a:lnTo>
                <a:lnTo>
                  <a:pt x="3960447" y="106484"/>
                </a:lnTo>
                <a:lnTo>
                  <a:pt x="3960495" y="109727"/>
                </a:lnTo>
                <a:lnTo>
                  <a:pt x="3960495" y="548639"/>
                </a:lnTo>
                <a:lnTo>
                  <a:pt x="3959528" y="563263"/>
                </a:lnTo>
                <a:lnTo>
                  <a:pt x="3956710" y="577302"/>
                </a:lnTo>
                <a:lnTo>
                  <a:pt x="3952164" y="590635"/>
                </a:lnTo>
                <a:lnTo>
                  <a:pt x="3946016" y="603136"/>
                </a:lnTo>
                <a:lnTo>
                  <a:pt x="3938389" y="614681"/>
                </a:lnTo>
                <a:lnTo>
                  <a:pt x="3929407" y="625146"/>
                </a:lnTo>
                <a:lnTo>
                  <a:pt x="3919194" y="634408"/>
                </a:lnTo>
                <a:lnTo>
                  <a:pt x="3907875" y="642343"/>
                </a:lnTo>
                <a:lnTo>
                  <a:pt x="3895572" y="648825"/>
                </a:lnTo>
                <a:lnTo>
                  <a:pt x="3882411" y="653731"/>
                </a:lnTo>
                <a:lnTo>
                  <a:pt x="3868516" y="656938"/>
                </a:lnTo>
                <a:lnTo>
                  <a:pt x="3854010" y="658320"/>
                </a:lnTo>
                <a:lnTo>
                  <a:pt x="3850767" y="658367"/>
                </a:lnTo>
                <a:lnTo>
                  <a:pt x="109727" y="658367"/>
                </a:lnTo>
                <a:lnTo>
                  <a:pt x="95104" y="657401"/>
                </a:lnTo>
                <a:lnTo>
                  <a:pt x="81065" y="654583"/>
                </a:lnTo>
                <a:lnTo>
                  <a:pt x="67732" y="650037"/>
                </a:lnTo>
                <a:lnTo>
                  <a:pt x="55231" y="643889"/>
                </a:lnTo>
                <a:lnTo>
                  <a:pt x="43686" y="636262"/>
                </a:lnTo>
                <a:lnTo>
                  <a:pt x="33221" y="627280"/>
                </a:lnTo>
                <a:lnTo>
                  <a:pt x="23959" y="617067"/>
                </a:lnTo>
                <a:lnTo>
                  <a:pt x="16024" y="605748"/>
                </a:lnTo>
                <a:lnTo>
                  <a:pt x="9542" y="593445"/>
                </a:lnTo>
                <a:lnTo>
                  <a:pt x="4636" y="580284"/>
                </a:lnTo>
                <a:lnTo>
                  <a:pt x="1429" y="566389"/>
                </a:lnTo>
                <a:lnTo>
                  <a:pt x="47" y="551883"/>
                </a:lnTo>
                <a:lnTo>
                  <a:pt x="0" y="548639"/>
                </a:lnTo>
                <a:lnTo>
                  <a:pt x="0" y="109727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4441825" y="260441"/>
            <a:ext cx="3401200" cy="482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dirty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2850" b="1" dirty="0">
                <a:solidFill>
                  <a:srgbClr val="565F6C"/>
                </a:solidFill>
                <a:latin typeface="Century Schoolbook"/>
                <a:cs typeface="Century Schoolbook"/>
              </a:rPr>
              <a:t>NTRODUCTION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185353" y="1164443"/>
            <a:ext cx="347214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dirty="0">
                <a:latin typeface="Century Schoolbook"/>
                <a:cs typeface="Century Schoolbook"/>
              </a:rPr>
              <a:t>C</a:t>
            </a:r>
            <a:r>
              <a:rPr sz="2400" b="1" spc="-14" dirty="0">
                <a:latin typeface="Century Schoolbook"/>
                <a:cs typeface="Century Schoolbook"/>
              </a:rPr>
              <a:t>i</a:t>
            </a:r>
            <a:r>
              <a:rPr sz="2400" b="1" dirty="0">
                <a:latin typeface="Century Schoolbook"/>
                <a:cs typeface="Century Schoolbook"/>
              </a:rPr>
              <a:t>rcu</a:t>
            </a:r>
            <a:r>
              <a:rPr sz="2400" b="1" spc="-14" dirty="0">
                <a:latin typeface="Century Schoolbook"/>
                <a:cs typeface="Century Schoolbook"/>
              </a:rPr>
              <a:t>i</a:t>
            </a:r>
            <a:r>
              <a:rPr sz="2400" b="1" dirty="0">
                <a:latin typeface="Century Schoolbook"/>
                <a:cs typeface="Century Schoolbook"/>
              </a:rPr>
              <a:t>ts</a:t>
            </a:r>
            <a:r>
              <a:rPr sz="2400" b="1" spc="9" dirty="0">
                <a:latin typeface="Century Schoolbook"/>
                <a:cs typeface="Century Schoolbook"/>
              </a:rPr>
              <a:t> </a:t>
            </a:r>
            <a:r>
              <a:rPr sz="2400" b="1" dirty="0">
                <a:latin typeface="Century Schoolbook"/>
                <a:cs typeface="Century Schoolbook"/>
              </a:rPr>
              <a:t>As</a:t>
            </a:r>
            <a:r>
              <a:rPr sz="2400" b="1" spc="-4" dirty="0">
                <a:latin typeface="Century Schoolbook"/>
                <a:cs typeface="Century Schoolbook"/>
              </a:rPr>
              <a:t>y</a:t>
            </a:r>
            <a:r>
              <a:rPr sz="2400" b="1" dirty="0">
                <a:latin typeface="Century Schoolbook"/>
                <a:cs typeface="Century Schoolbook"/>
              </a:rPr>
              <a:t>nch</a:t>
            </a:r>
            <a:r>
              <a:rPr sz="2400" b="1" spc="-9" dirty="0">
                <a:latin typeface="Century Schoolbook"/>
                <a:cs typeface="Century Schoolbook"/>
              </a:rPr>
              <a:t>r</a:t>
            </a:r>
            <a:r>
              <a:rPr sz="2400" b="1" dirty="0">
                <a:latin typeface="Century Schoolbook"/>
                <a:cs typeface="Century Schoolbook"/>
              </a:rPr>
              <a:t>o</a:t>
            </a:r>
            <a:r>
              <a:rPr sz="2400" b="1" spc="-9" dirty="0">
                <a:latin typeface="Century Schoolbook"/>
                <a:cs typeface="Century Schoolbook"/>
              </a:rPr>
              <a:t>n</a:t>
            </a:r>
            <a:r>
              <a:rPr sz="2400" b="1" dirty="0">
                <a:latin typeface="Century Schoolbook"/>
                <a:cs typeface="Century Schoolbook"/>
              </a:rPr>
              <a:t>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537071" y="1164443"/>
            <a:ext cx="329202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dirty="0">
                <a:latin typeface="Century Schoolbook"/>
                <a:cs typeface="Century Schoolbook"/>
              </a:rPr>
              <a:t>C</a:t>
            </a:r>
            <a:r>
              <a:rPr sz="2400" b="1" spc="-14" dirty="0">
                <a:latin typeface="Century Schoolbook"/>
                <a:cs typeface="Century Schoolbook"/>
              </a:rPr>
              <a:t>i</a:t>
            </a:r>
            <a:r>
              <a:rPr sz="2400" b="1" dirty="0">
                <a:latin typeface="Century Schoolbook"/>
                <a:cs typeface="Century Schoolbook"/>
              </a:rPr>
              <a:t>rcu</a:t>
            </a:r>
            <a:r>
              <a:rPr sz="2400" b="1" spc="-14" dirty="0">
                <a:latin typeface="Century Schoolbook"/>
                <a:cs typeface="Century Schoolbook"/>
              </a:rPr>
              <a:t>i</a:t>
            </a:r>
            <a:r>
              <a:rPr sz="2400" b="1" dirty="0">
                <a:latin typeface="Century Schoolbook"/>
                <a:cs typeface="Century Schoolbook"/>
              </a:rPr>
              <a:t>ts</a:t>
            </a:r>
            <a:r>
              <a:rPr sz="2400" b="1" spc="9" dirty="0">
                <a:latin typeface="Century Schoolbook"/>
                <a:cs typeface="Century Schoolbook"/>
              </a:rPr>
              <a:t> </a:t>
            </a:r>
            <a:r>
              <a:rPr sz="2400" b="1" dirty="0">
                <a:latin typeface="Century Schoolbook"/>
                <a:cs typeface="Century Schoolbook"/>
              </a:rPr>
              <a:t>Sy</a:t>
            </a:r>
            <a:r>
              <a:rPr sz="2400" b="1" spc="-9" dirty="0">
                <a:latin typeface="Century Schoolbook"/>
                <a:cs typeface="Century Schoolbook"/>
              </a:rPr>
              <a:t>n</a:t>
            </a:r>
            <a:r>
              <a:rPr sz="2400" b="1" dirty="0">
                <a:latin typeface="Century Schoolbook"/>
                <a:cs typeface="Century Schoolbook"/>
              </a:rPr>
              <a:t>chr</a:t>
            </a:r>
            <a:r>
              <a:rPr sz="2400" b="1" spc="-9" dirty="0">
                <a:latin typeface="Century Schoolbook"/>
                <a:cs typeface="Century Schoolbook"/>
              </a:rPr>
              <a:t>o</a:t>
            </a:r>
            <a:r>
              <a:rPr sz="2400" b="1" dirty="0">
                <a:latin typeface="Century Schoolbook"/>
                <a:cs typeface="Century Schoolbook"/>
              </a:rPr>
              <a:t>nes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818958" y="1896090"/>
            <a:ext cx="84192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dirty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746376" y="1896090"/>
            <a:ext cx="136221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9" dirty="0">
                <a:latin typeface="Century Schoolbook"/>
                <a:cs typeface="Century Schoolbook"/>
              </a:rPr>
              <a:t>v</a:t>
            </a:r>
            <a:r>
              <a:rPr sz="2400" dirty="0">
                <a:latin typeface="Century Schoolbook"/>
                <a:cs typeface="Century Schoolbook"/>
              </a:rPr>
              <a:t>ari</a:t>
            </a:r>
            <a:r>
              <a:rPr sz="2400" spc="4" dirty="0">
                <a:latin typeface="Century Schoolbook"/>
                <a:cs typeface="Century Schoolbook"/>
              </a:rPr>
              <a:t>a</a:t>
            </a:r>
            <a:r>
              <a:rPr sz="2400" dirty="0">
                <a:latin typeface="Century Schoolbook"/>
                <a:cs typeface="Century Schoolbook"/>
              </a:rPr>
              <a:t>b</a:t>
            </a:r>
            <a:r>
              <a:rPr sz="2400" spc="4" dirty="0">
                <a:latin typeface="Century Schoolbook"/>
                <a:cs typeface="Century Schoolbook"/>
              </a:rPr>
              <a:t>l</a:t>
            </a:r>
            <a:r>
              <a:rPr sz="2400" spc="-19" dirty="0">
                <a:latin typeface="Century Schoolbook"/>
                <a:cs typeface="Century Schoolbook"/>
              </a:rPr>
              <a:t>e</a:t>
            </a:r>
            <a:r>
              <a:rPr sz="2400" dirty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194429" y="1896090"/>
            <a:ext cx="172641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du</a:t>
            </a:r>
            <a:r>
              <a:rPr sz="2400" spc="529" dirty="0">
                <a:latin typeface="Century Schoolbook"/>
                <a:cs typeface="Century Schoolbook"/>
              </a:rPr>
              <a:t> </a:t>
            </a: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spc="-9" dirty="0">
                <a:latin typeface="Century Schoolbook"/>
                <a:cs typeface="Century Schoolbook"/>
              </a:rPr>
              <a:t>y</a:t>
            </a: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tè</a:t>
            </a:r>
            <a:r>
              <a:rPr sz="2400" spc="9" dirty="0">
                <a:latin typeface="Century Schoolbook"/>
                <a:cs typeface="Century Schoolbook"/>
              </a:rPr>
              <a:t>m</a:t>
            </a:r>
            <a:r>
              <a:rPr sz="2400" dirty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415151" y="1896090"/>
            <a:ext cx="163870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L</a:t>
            </a:r>
            <a:r>
              <a:rPr sz="2400" spc="-9" dirty="0">
                <a:latin typeface="Century Schoolbook"/>
                <a:cs typeface="Century Schoolbook"/>
              </a:rPr>
              <a:t>’</a:t>
            </a:r>
            <a:r>
              <a:rPr sz="2400" dirty="0">
                <a:latin typeface="Century Schoolbook"/>
                <a:cs typeface="Century Schoolbook"/>
              </a:rPr>
              <a:t>é</a:t>
            </a:r>
            <a:r>
              <a:rPr sz="2400" spc="-9" dirty="0">
                <a:latin typeface="Century Schoolbook"/>
                <a:cs typeface="Century Schoolbook"/>
              </a:rPr>
              <a:t>v</a:t>
            </a:r>
            <a:r>
              <a:rPr sz="2400" dirty="0">
                <a:latin typeface="Century Schoolbook"/>
                <a:cs typeface="Century Schoolbook"/>
              </a:rPr>
              <a:t>olut</a:t>
            </a:r>
            <a:r>
              <a:rPr sz="2400" spc="4" dirty="0">
                <a:latin typeface="Century Schoolbook"/>
                <a:cs typeface="Century Schoolbook"/>
              </a:rPr>
              <a:t>i</a:t>
            </a:r>
            <a:r>
              <a:rPr sz="2400" dirty="0">
                <a:latin typeface="Century Schoolbook"/>
                <a:cs typeface="Century Schoolbook"/>
              </a:rPr>
              <a:t>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195945" y="1896090"/>
            <a:ext cx="53963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des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879459" y="1896090"/>
            <a:ext cx="136221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9" dirty="0">
                <a:latin typeface="Century Schoolbook"/>
                <a:cs typeface="Century Schoolbook"/>
              </a:rPr>
              <a:t>v</a:t>
            </a:r>
            <a:r>
              <a:rPr sz="2400" dirty="0">
                <a:latin typeface="Century Schoolbook"/>
                <a:cs typeface="Century Schoolbook"/>
              </a:rPr>
              <a:t>ari</a:t>
            </a:r>
            <a:r>
              <a:rPr sz="2400" spc="4" dirty="0">
                <a:latin typeface="Century Schoolbook"/>
                <a:cs typeface="Century Schoolbook"/>
              </a:rPr>
              <a:t>a</a:t>
            </a:r>
            <a:r>
              <a:rPr sz="2400" dirty="0">
                <a:latin typeface="Century Schoolbook"/>
                <a:cs typeface="Century Schoolbook"/>
              </a:rPr>
              <a:t>b</a:t>
            </a:r>
            <a:r>
              <a:rPr sz="2400" spc="4" dirty="0">
                <a:latin typeface="Century Schoolbook"/>
                <a:cs typeface="Century Schoolbook"/>
              </a:rPr>
              <a:t>l</a:t>
            </a:r>
            <a:r>
              <a:rPr sz="2400" spc="-19" dirty="0">
                <a:latin typeface="Century Schoolbook"/>
                <a:cs typeface="Century Schoolbook"/>
              </a:rPr>
              <a:t>e</a:t>
            </a:r>
            <a:r>
              <a:rPr sz="2400" dirty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140451" y="1973236"/>
            <a:ext cx="247507" cy="238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810"/>
              </a:lnSpc>
              <a:spcBef>
                <a:spcPts val="90"/>
              </a:spcBef>
            </a:pPr>
            <a:r>
              <a:rPr sz="1650" dirty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endParaRPr sz="1650">
              <a:latin typeface="Wingdings"/>
              <a:cs typeface="Wingding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93277" y="2444984"/>
            <a:ext cx="12766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é</a:t>
            </a:r>
            <a:r>
              <a:rPr sz="2400" spc="-9" dirty="0">
                <a:latin typeface="Century Schoolbook"/>
                <a:cs typeface="Century Schoolbook"/>
              </a:rPr>
              <a:t>v</a:t>
            </a:r>
            <a:r>
              <a:rPr sz="2400" dirty="0">
                <a:latin typeface="Century Schoolbook"/>
                <a:cs typeface="Century Schoolbook"/>
              </a:rPr>
              <a:t>olue</a:t>
            </a:r>
            <a:r>
              <a:rPr sz="2400" spc="-9" dirty="0">
                <a:latin typeface="Century Schoolbook"/>
                <a:cs typeface="Century Schoolbook"/>
              </a:rPr>
              <a:t>n</a:t>
            </a:r>
            <a:r>
              <a:rPr sz="2400" dirty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368675" y="2444985"/>
            <a:ext cx="1787652" cy="8791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5306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l</a:t>
            </a:r>
            <a:r>
              <a:rPr sz="2400" spc="4" dirty="0">
                <a:latin typeface="Century Schoolbook"/>
                <a:cs typeface="Century Schoolbook"/>
              </a:rPr>
              <a:t>i</a:t>
            </a:r>
            <a:r>
              <a:rPr sz="2400" dirty="0">
                <a:latin typeface="Century Schoolbook"/>
                <a:cs typeface="Century Schoolbook"/>
              </a:rPr>
              <a:t>bre</a:t>
            </a:r>
            <a:r>
              <a:rPr sz="2400" spc="-14" dirty="0">
                <a:latin typeface="Century Schoolbook"/>
                <a:cs typeface="Century Schoolbook"/>
              </a:rPr>
              <a:t>m</a:t>
            </a:r>
            <a:r>
              <a:rPr sz="2400" dirty="0">
                <a:latin typeface="Century Schoolbook"/>
                <a:cs typeface="Century Schoolbook"/>
              </a:rPr>
              <a:t>ent</a:t>
            </a:r>
            <a:endParaRPr sz="2400">
              <a:latin typeface="Century Schoolbook"/>
              <a:cs typeface="Century Schoolbook"/>
            </a:endParaRPr>
          </a:p>
          <a:p>
            <a:pPr marL="12700" marR="45720">
              <a:lnSpc>
                <a:spcPct val="100179"/>
              </a:lnSpc>
              <a:spcBef>
                <a:spcPts val="1307"/>
              </a:spcBef>
            </a:pPr>
            <a:r>
              <a:rPr sz="2400" dirty="0">
                <a:latin typeface="Century Schoolbook"/>
                <a:cs typeface="Century Schoolbook"/>
              </a:rPr>
              <a:t>te</a:t>
            </a:r>
            <a:r>
              <a:rPr sz="2400" spc="4" dirty="0">
                <a:latin typeface="Century Schoolbook"/>
                <a:cs typeface="Century Schoolbook"/>
              </a:rPr>
              <a:t>m</a:t>
            </a:r>
            <a:r>
              <a:rPr sz="2400" dirty="0">
                <a:latin typeface="Century Schoolbook"/>
                <a:cs typeface="Century Schoolbook"/>
              </a:rPr>
              <a:t>p</a:t>
            </a:r>
            <a:r>
              <a:rPr sz="2400" spc="1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495291" y="2444984"/>
            <a:ext cx="42824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>
                <a:latin typeface="Century Schoolbook"/>
                <a:cs typeface="Century Schoolbook"/>
              </a:rPr>
              <a:t>au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415151" y="2444984"/>
            <a:ext cx="382414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dépend</a:t>
            </a:r>
            <a:r>
              <a:rPr sz="2400" spc="454" dirty="0">
                <a:latin typeface="Century Schoolbook"/>
                <a:cs typeface="Century Schoolbook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entury Schoolbook"/>
                <a:cs typeface="Century Schoolbook"/>
              </a:rPr>
              <a:t>d’une</a:t>
            </a:r>
            <a:r>
              <a:rPr sz="2400" b="1" spc="408" dirty="0">
                <a:solidFill>
                  <a:srgbClr val="C00000"/>
                </a:solidFill>
                <a:latin typeface="Century Schoolbook"/>
                <a:cs typeface="Century Schoolbook"/>
              </a:rPr>
              <a:t> </a:t>
            </a:r>
            <a:r>
              <a:rPr sz="2400" b="1" spc="-4" dirty="0">
                <a:solidFill>
                  <a:srgbClr val="C00000"/>
                </a:solidFill>
                <a:latin typeface="Century Schoolbook"/>
                <a:cs typeface="Century Schoolbook"/>
              </a:rPr>
              <a:t>i</a:t>
            </a:r>
            <a:r>
              <a:rPr sz="2400" b="1" spc="9" dirty="0">
                <a:solidFill>
                  <a:srgbClr val="C00000"/>
                </a:solidFill>
                <a:latin typeface="Century Schoolbook"/>
                <a:cs typeface="Century Schoolbook"/>
              </a:rPr>
              <a:t>m</a:t>
            </a:r>
            <a:r>
              <a:rPr sz="2400" b="1" dirty="0">
                <a:solidFill>
                  <a:srgbClr val="C00000"/>
                </a:solidFill>
                <a:latin typeface="Century Schoolbook"/>
                <a:cs typeface="Century Schoolbook"/>
              </a:rPr>
              <a:t>pu</a:t>
            </a:r>
            <a:r>
              <a:rPr sz="2400" b="1" spc="-9" dirty="0">
                <a:solidFill>
                  <a:srgbClr val="C00000"/>
                </a:solidFill>
                <a:latin typeface="Century Schoolbook"/>
                <a:cs typeface="Century Schoolbook"/>
              </a:rPr>
              <a:t>l</a:t>
            </a:r>
            <a:r>
              <a:rPr sz="2400" b="1" dirty="0">
                <a:solidFill>
                  <a:srgbClr val="C00000"/>
                </a:solidFill>
                <a:latin typeface="Century Schoolbook"/>
                <a:cs typeface="Century Schoolbook"/>
              </a:rPr>
              <a:t>s</a:t>
            </a:r>
            <a:r>
              <a:rPr sz="2400" b="1" spc="9" dirty="0">
                <a:solidFill>
                  <a:srgbClr val="C00000"/>
                </a:solidFill>
                <a:latin typeface="Century Schoolbook"/>
                <a:cs typeface="Century Schoolbook"/>
              </a:rPr>
              <a:t>i</a:t>
            </a:r>
            <a:r>
              <a:rPr sz="2400" b="1" dirty="0">
                <a:solidFill>
                  <a:srgbClr val="C00000"/>
                </a:solidFill>
                <a:latin typeface="Century Schoolbook"/>
                <a:cs typeface="Century Schoolbook"/>
              </a:rPr>
              <a:t>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93277" y="2993618"/>
            <a:ext cx="82045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4" dirty="0">
                <a:latin typeface="Century Schoolbook"/>
                <a:cs typeface="Century Schoolbook"/>
              </a:rPr>
              <a:t>ou</a:t>
            </a:r>
            <a:r>
              <a:rPr sz="2400" dirty="0">
                <a:latin typeface="Century Schoolbook"/>
                <a:cs typeface="Century Schoolbook"/>
              </a:rPr>
              <a:t>rs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924175" y="2993618"/>
            <a:ext cx="43299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du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15152" y="2993618"/>
            <a:ext cx="320847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dirty="0">
                <a:solidFill>
                  <a:srgbClr val="C00000"/>
                </a:solidFill>
                <a:latin typeface="Century Schoolbook"/>
                <a:cs typeface="Century Schoolbook"/>
              </a:rPr>
              <a:t>d’h</a:t>
            </a:r>
            <a:r>
              <a:rPr sz="2400" b="1" spc="-14" dirty="0">
                <a:solidFill>
                  <a:srgbClr val="C00000"/>
                </a:solidFill>
                <a:latin typeface="Century Schoolbook"/>
                <a:cs typeface="Century Schoolbook"/>
              </a:rPr>
              <a:t>o</a:t>
            </a:r>
            <a:r>
              <a:rPr sz="2400" b="1" dirty="0">
                <a:solidFill>
                  <a:srgbClr val="C00000"/>
                </a:solidFill>
                <a:latin typeface="Century Schoolbook"/>
                <a:cs typeface="Century Schoolbook"/>
              </a:rPr>
              <a:t>r</a:t>
            </a:r>
            <a:r>
              <a:rPr sz="2400" b="1" spc="4" dirty="0">
                <a:solidFill>
                  <a:srgbClr val="C00000"/>
                </a:solidFill>
                <a:latin typeface="Century Schoolbook"/>
                <a:cs typeface="Century Schoolbook"/>
              </a:rPr>
              <a:t>l</a:t>
            </a:r>
            <a:r>
              <a:rPr sz="2400" b="1" spc="-4" dirty="0">
                <a:solidFill>
                  <a:srgbClr val="C00000"/>
                </a:solidFill>
                <a:latin typeface="Century Schoolbook"/>
                <a:cs typeface="Century Schoolbook"/>
              </a:rPr>
              <a:t>og</a:t>
            </a:r>
            <a:r>
              <a:rPr sz="2400" b="1" dirty="0">
                <a:solidFill>
                  <a:srgbClr val="C00000"/>
                </a:solidFill>
                <a:latin typeface="Century Schoolbook"/>
                <a:cs typeface="Century Schoolbook"/>
              </a:rPr>
              <a:t>e</a:t>
            </a:r>
            <a:r>
              <a:rPr sz="2400" b="1" spc="493" dirty="0">
                <a:solidFill>
                  <a:srgbClr val="C00000"/>
                </a:solidFill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4" dirty="0">
                <a:latin typeface="Century Schoolbook"/>
                <a:cs typeface="Century Schoolbook"/>
              </a:rPr>
              <a:t>o</a:t>
            </a:r>
            <a:r>
              <a:rPr sz="2400" dirty="0">
                <a:latin typeface="Century Schoolbook"/>
                <a:cs typeface="Century Schoolbook"/>
              </a:rPr>
              <a:t>m</a:t>
            </a:r>
            <a:r>
              <a:rPr sz="2400" spc="9" dirty="0">
                <a:latin typeface="Century Schoolbook"/>
                <a:cs typeface="Century Schoolbook"/>
              </a:rPr>
              <a:t>m</a:t>
            </a:r>
            <a:r>
              <a:rPr sz="2400" dirty="0">
                <a:latin typeface="Century Schoolbook"/>
                <a:cs typeface="Century Schoolbook"/>
              </a:rPr>
              <a:t>e</a:t>
            </a:r>
            <a:r>
              <a:rPr sz="2400" spc="509" dirty="0">
                <a:latin typeface="Century Schoolbook"/>
                <a:cs typeface="Century Schoolbook"/>
              </a:rPr>
              <a:t> </a:t>
            </a:r>
            <a:r>
              <a:rPr sz="2400" spc="-9" dirty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702419" y="2993618"/>
            <a:ext cx="54016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des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15152" y="3542519"/>
            <a:ext cx="1176965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ig</a:t>
            </a:r>
            <a:r>
              <a:rPr sz="2400" spc="-9" dirty="0">
                <a:latin typeface="Century Schoolbook"/>
                <a:cs typeface="Century Schoolbook"/>
              </a:rPr>
              <a:t>n</a:t>
            </a:r>
            <a:r>
              <a:rPr sz="2400" dirty="0">
                <a:latin typeface="Century Schoolbook"/>
                <a:cs typeface="Century Schoolbook"/>
              </a:rPr>
              <a:t>aux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01585" y="3542519"/>
            <a:ext cx="1289024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d</a:t>
            </a:r>
            <a:r>
              <a:rPr sz="2400" spc="-4" dirty="0">
                <a:latin typeface="Century Schoolbook"/>
                <a:cs typeface="Century Schoolbook"/>
              </a:rPr>
              <a:t>’</a:t>
            </a:r>
            <a:r>
              <a:rPr sz="2400" dirty="0">
                <a:latin typeface="Century Schoolbook"/>
                <a:cs typeface="Century Schoolbook"/>
              </a:rPr>
              <a:t>entré</a:t>
            </a:r>
            <a:r>
              <a:rPr sz="2400" spc="-4" dirty="0">
                <a:latin typeface="Century Schoolbook"/>
                <a:cs typeface="Century Schoolbook"/>
              </a:rPr>
              <a:t>e</a:t>
            </a:r>
            <a:r>
              <a:rPr sz="2400" dirty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85431" y="4954254"/>
            <a:ext cx="1469445" cy="584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2249" marR="240619" algn="ctr">
              <a:lnSpc>
                <a:spcPts val="2170"/>
              </a:lnSpc>
              <a:spcBef>
                <a:spcPts val="108"/>
              </a:spcBef>
            </a:pPr>
            <a:r>
              <a:rPr sz="2000" b="1" dirty="0">
                <a:latin typeface="Century Schoolbook"/>
                <a:cs typeface="Century Schoolbook"/>
              </a:rPr>
              <a:t>Ci</a:t>
            </a:r>
            <a:r>
              <a:rPr sz="2000" b="1" spc="4" dirty="0">
                <a:latin typeface="Century Schoolbook"/>
                <a:cs typeface="Century Schoolbook"/>
              </a:rPr>
              <a:t>rc</a:t>
            </a:r>
            <a:r>
              <a:rPr sz="2000" b="1" spc="9" dirty="0">
                <a:latin typeface="Century Schoolbook"/>
                <a:cs typeface="Century Schoolbook"/>
              </a:rPr>
              <a:t>u</a:t>
            </a:r>
            <a:r>
              <a:rPr sz="2000" b="1" dirty="0">
                <a:latin typeface="Century Schoolbook"/>
                <a:cs typeface="Century Schoolbook"/>
              </a:rPr>
              <a:t>it</a:t>
            </a:r>
            <a:endParaRPr sz="2000">
              <a:latin typeface="Century Schoolbook"/>
              <a:cs typeface="Century Schoolbook"/>
            </a:endParaRPr>
          </a:p>
          <a:p>
            <a:pPr algn="ctr">
              <a:lnSpc>
                <a:spcPts val="2400"/>
              </a:lnSpc>
              <a:spcBef>
                <a:spcPts val="11"/>
              </a:spcBef>
            </a:pPr>
            <a:r>
              <a:rPr sz="3000" b="1" baseline="-1386" dirty="0">
                <a:latin typeface="Century Schoolbook"/>
                <a:cs typeface="Century Schoolbook"/>
              </a:rPr>
              <a:t>Sy</a:t>
            </a:r>
            <a:r>
              <a:rPr sz="3000" b="1" spc="9" baseline="-1386" dirty="0">
                <a:latin typeface="Century Schoolbook"/>
                <a:cs typeface="Century Schoolbook"/>
              </a:rPr>
              <a:t>n</a:t>
            </a:r>
            <a:r>
              <a:rPr sz="3000" b="1" spc="4" baseline="-1386" dirty="0">
                <a:latin typeface="Century Schoolbook"/>
                <a:cs typeface="Century Schoolbook"/>
              </a:rPr>
              <a:t>c</a:t>
            </a:r>
            <a:r>
              <a:rPr sz="3000" b="1" spc="9" baseline="-1386" dirty="0">
                <a:latin typeface="Century Schoolbook"/>
                <a:cs typeface="Century Schoolbook"/>
              </a:rPr>
              <a:t>h</a:t>
            </a:r>
            <a:r>
              <a:rPr sz="3000" b="1" baseline="-1386" dirty="0">
                <a:latin typeface="Century Schoolbook"/>
                <a:cs typeface="Century Schoolbook"/>
              </a:rPr>
              <a:t>ro</a:t>
            </a:r>
            <a:r>
              <a:rPr sz="3000" b="1" spc="9" baseline="-1386" dirty="0">
                <a:latin typeface="Century Schoolbook"/>
                <a:cs typeface="Century Schoolbook"/>
              </a:rPr>
              <a:t>n</a:t>
            </a:r>
            <a:r>
              <a:rPr sz="3000" b="1" baseline="-1386" dirty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897491" y="5907012"/>
            <a:ext cx="154166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endParaRPr sz="1400" dirty="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60108" y="5733250"/>
            <a:ext cx="2997708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207564" y="4851274"/>
            <a:ext cx="2997784" cy="5039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7079107" y="3933050"/>
            <a:ext cx="385038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55"/>
              </a:spcBef>
            </a:pPr>
            <a:r>
              <a:rPr b="1" dirty="0">
                <a:latin typeface="Century Schoolbook"/>
                <a:cs typeface="Century Schoolbook"/>
              </a:rPr>
              <a:t>H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813305" y="3771151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36661" marR="537321" algn="ctr">
              <a:lnSpc>
                <a:spcPct val="100179"/>
              </a:lnSpc>
              <a:spcBef>
                <a:spcPts val="1134"/>
              </a:spcBef>
            </a:pPr>
            <a:r>
              <a:rPr sz="2000" b="1" dirty="0">
                <a:latin typeface="Century Schoolbook"/>
                <a:cs typeface="Century Schoolbook"/>
              </a:rPr>
              <a:t>Ci</a:t>
            </a:r>
            <a:r>
              <a:rPr sz="2000" b="1" spc="4" dirty="0">
                <a:latin typeface="Century Schoolbook"/>
                <a:cs typeface="Century Schoolbook"/>
              </a:rPr>
              <a:t>rc</a:t>
            </a:r>
            <a:r>
              <a:rPr sz="2000" b="1" spc="9" dirty="0">
                <a:latin typeface="Century Schoolbook"/>
                <a:cs typeface="Century Schoolbook"/>
              </a:rPr>
              <a:t>u</a:t>
            </a:r>
            <a:r>
              <a:rPr sz="2000" b="1" dirty="0">
                <a:latin typeface="Century Schoolbook"/>
                <a:cs typeface="Century Schoolbook"/>
              </a:rPr>
              <a:t>it</a:t>
            </a:r>
            <a:endParaRPr sz="2000">
              <a:latin typeface="Century Schoolbook"/>
              <a:cs typeface="Century Schoolbook"/>
            </a:endParaRPr>
          </a:p>
          <a:p>
            <a:pPr marL="225425" marR="224480" algn="ctr">
              <a:lnSpc>
                <a:spcPts val="2400"/>
              </a:lnSpc>
              <a:spcBef>
                <a:spcPts val="120"/>
              </a:spcBef>
            </a:pPr>
            <a:r>
              <a:rPr sz="3000" b="1" baseline="-1386" dirty="0">
                <a:latin typeface="Century Schoolbook"/>
                <a:cs typeface="Century Schoolbook"/>
              </a:rPr>
              <a:t>Asy</a:t>
            </a:r>
            <a:r>
              <a:rPr sz="3000" b="1" spc="9" baseline="-1386" dirty="0">
                <a:latin typeface="Century Schoolbook"/>
                <a:cs typeface="Century Schoolbook"/>
              </a:rPr>
              <a:t>n</a:t>
            </a:r>
            <a:r>
              <a:rPr sz="3000" b="1" spc="4" baseline="-1386" dirty="0">
                <a:latin typeface="Century Schoolbook"/>
                <a:cs typeface="Century Schoolbook"/>
              </a:rPr>
              <a:t>c</a:t>
            </a:r>
            <a:r>
              <a:rPr sz="3000" b="1" spc="9" baseline="-1386" dirty="0">
                <a:latin typeface="Century Schoolbook"/>
                <a:cs typeface="Century Schoolbook"/>
              </a:rPr>
              <a:t>h</a:t>
            </a:r>
            <a:r>
              <a:rPr sz="3000" b="1" baseline="-1386" dirty="0">
                <a:latin typeface="Century Schoolbook"/>
                <a:cs typeface="Century Schoolbook"/>
              </a:rPr>
              <a:t>ro</a:t>
            </a:r>
            <a:r>
              <a:rPr sz="3000" b="1" spc="9" baseline="-1386" dirty="0">
                <a:latin typeface="Century Schoolbook"/>
                <a:cs typeface="Century Schoolbook"/>
              </a:rPr>
              <a:t>n</a:t>
            </a:r>
            <a:r>
              <a:rPr sz="3000" b="1" baseline="-1386" dirty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28764329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object 63"/>
          <p:cNvSpPr/>
          <p:nvPr/>
        </p:nvSpPr>
        <p:spPr>
          <a:xfrm>
            <a:off x="102870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611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577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0363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04394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544306" y="3501009"/>
            <a:ext cx="251968" cy="0"/>
          </a:xfrm>
          <a:custGeom>
            <a:avLst/>
            <a:gdLst/>
            <a:ahLst/>
            <a:cxnLst/>
            <a:rect l="l" t="t" r="r" b="b"/>
            <a:pathLst>
              <a:path w="251968">
                <a:moveTo>
                  <a:pt x="0" y="0"/>
                </a:moveTo>
                <a:lnTo>
                  <a:pt x="25196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099935" y="5692241"/>
            <a:ext cx="648080" cy="117906"/>
          </a:xfrm>
          <a:custGeom>
            <a:avLst/>
            <a:gdLst/>
            <a:ahLst/>
            <a:cxnLst/>
            <a:rect l="l" t="t" r="r" b="b"/>
            <a:pathLst>
              <a:path w="648080" h="117906">
                <a:moveTo>
                  <a:pt x="616585" y="47993"/>
                </a:moveTo>
                <a:lnTo>
                  <a:pt x="597785" y="58959"/>
                </a:lnTo>
                <a:lnTo>
                  <a:pt x="616585" y="69926"/>
                </a:lnTo>
                <a:lnTo>
                  <a:pt x="616585" y="47993"/>
                </a:lnTo>
                <a:close/>
              </a:path>
              <a:path w="648080" h="117906">
                <a:moveTo>
                  <a:pt x="553085" y="114376"/>
                </a:moveTo>
                <a:lnTo>
                  <a:pt x="648080" y="58953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16585" y="47993"/>
                </a:lnTo>
                <a:lnTo>
                  <a:pt x="616585" y="69926"/>
                </a:lnTo>
                <a:lnTo>
                  <a:pt x="597785" y="58959"/>
                </a:lnTo>
                <a:lnTo>
                  <a:pt x="616585" y="47993"/>
                </a:lnTo>
                <a:lnTo>
                  <a:pt x="622935" y="71653"/>
                </a:lnTo>
                <a:lnTo>
                  <a:pt x="553085" y="114376"/>
                </a:lnTo>
                <a:close/>
              </a:path>
              <a:path w="648080" h="117906">
                <a:moveTo>
                  <a:pt x="539241" y="2044"/>
                </a:moveTo>
                <a:lnTo>
                  <a:pt x="535813" y="8115"/>
                </a:lnTo>
                <a:lnTo>
                  <a:pt x="532256" y="14173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48080" y="58953"/>
                </a:lnTo>
                <a:lnTo>
                  <a:pt x="553085" y="3543"/>
                </a:lnTo>
                <a:lnTo>
                  <a:pt x="547115" y="0"/>
                </a:lnTo>
                <a:lnTo>
                  <a:pt x="539241" y="2044"/>
                </a:lnTo>
                <a:close/>
              </a:path>
              <a:path w="648080" h="117906">
                <a:moveTo>
                  <a:pt x="535813" y="109804"/>
                </a:moveTo>
                <a:lnTo>
                  <a:pt x="539241" y="115862"/>
                </a:lnTo>
                <a:lnTo>
                  <a:pt x="547115" y="117906"/>
                </a:lnTo>
                <a:lnTo>
                  <a:pt x="553085" y="114376"/>
                </a:lnTo>
                <a:lnTo>
                  <a:pt x="622935" y="71653"/>
                </a:lnTo>
                <a:lnTo>
                  <a:pt x="576024" y="71653"/>
                </a:lnTo>
                <a:lnTo>
                  <a:pt x="540385" y="92443"/>
                </a:lnTo>
                <a:lnTo>
                  <a:pt x="534288" y="95973"/>
                </a:lnTo>
                <a:lnTo>
                  <a:pt x="532256" y="103746"/>
                </a:lnTo>
                <a:lnTo>
                  <a:pt x="535813" y="10980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099935" y="5692241"/>
            <a:ext cx="648080" cy="117906"/>
          </a:xfrm>
          <a:custGeom>
            <a:avLst/>
            <a:gdLst/>
            <a:ahLst/>
            <a:cxnLst/>
            <a:rect l="l" t="t" r="r" b="b"/>
            <a:pathLst>
              <a:path w="648080" h="117906">
                <a:moveTo>
                  <a:pt x="616585" y="47993"/>
                </a:moveTo>
                <a:lnTo>
                  <a:pt x="597785" y="58959"/>
                </a:lnTo>
                <a:lnTo>
                  <a:pt x="616585" y="69926"/>
                </a:lnTo>
                <a:lnTo>
                  <a:pt x="616585" y="47993"/>
                </a:lnTo>
                <a:close/>
              </a:path>
              <a:path w="648080" h="117906">
                <a:moveTo>
                  <a:pt x="553085" y="114376"/>
                </a:moveTo>
                <a:lnTo>
                  <a:pt x="648080" y="58953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16585" y="47993"/>
                </a:lnTo>
                <a:lnTo>
                  <a:pt x="616585" y="69926"/>
                </a:lnTo>
                <a:lnTo>
                  <a:pt x="597785" y="58959"/>
                </a:lnTo>
                <a:lnTo>
                  <a:pt x="616585" y="47993"/>
                </a:lnTo>
                <a:lnTo>
                  <a:pt x="622935" y="71653"/>
                </a:lnTo>
                <a:lnTo>
                  <a:pt x="553085" y="114376"/>
                </a:lnTo>
                <a:close/>
              </a:path>
              <a:path w="648080" h="117906">
                <a:moveTo>
                  <a:pt x="539241" y="2044"/>
                </a:moveTo>
                <a:lnTo>
                  <a:pt x="535813" y="8115"/>
                </a:lnTo>
                <a:lnTo>
                  <a:pt x="532256" y="14173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48080" y="58953"/>
                </a:lnTo>
                <a:lnTo>
                  <a:pt x="553085" y="3543"/>
                </a:lnTo>
                <a:lnTo>
                  <a:pt x="547115" y="0"/>
                </a:lnTo>
                <a:lnTo>
                  <a:pt x="539241" y="2044"/>
                </a:lnTo>
                <a:close/>
              </a:path>
              <a:path w="648080" h="117906">
                <a:moveTo>
                  <a:pt x="535813" y="109804"/>
                </a:moveTo>
                <a:lnTo>
                  <a:pt x="539241" y="115862"/>
                </a:lnTo>
                <a:lnTo>
                  <a:pt x="547115" y="117906"/>
                </a:lnTo>
                <a:lnTo>
                  <a:pt x="553085" y="114376"/>
                </a:lnTo>
                <a:lnTo>
                  <a:pt x="622935" y="71653"/>
                </a:lnTo>
                <a:lnTo>
                  <a:pt x="576024" y="71653"/>
                </a:lnTo>
                <a:lnTo>
                  <a:pt x="540385" y="92443"/>
                </a:lnTo>
                <a:lnTo>
                  <a:pt x="534288" y="95973"/>
                </a:lnTo>
                <a:lnTo>
                  <a:pt x="532256" y="103746"/>
                </a:lnTo>
                <a:lnTo>
                  <a:pt x="535813" y="10980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099935" y="6412319"/>
            <a:ext cx="648080" cy="117919"/>
          </a:xfrm>
          <a:custGeom>
            <a:avLst/>
            <a:gdLst/>
            <a:ahLst/>
            <a:cxnLst/>
            <a:rect l="l" t="t" r="r" b="b"/>
            <a:pathLst>
              <a:path w="648080" h="117919">
                <a:moveTo>
                  <a:pt x="535813" y="109804"/>
                </a:moveTo>
                <a:lnTo>
                  <a:pt x="539241" y="115874"/>
                </a:lnTo>
                <a:lnTo>
                  <a:pt x="547115" y="117919"/>
                </a:lnTo>
                <a:lnTo>
                  <a:pt x="553085" y="114376"/>
                </a:lnTo>
                <a:lnTo>
                  <a:pt x="648080" y="58966"/>
                </a:lnTo>
                <a:lnTo>
                  <a:pt x="553085" y="3543"/>
                </a:lnTo>
                <a:lnTo>
                  <a:pt x="547115" y="0"/>
                </a:lnTo>
                <a:lnTo>
                  <a:pt x="539241" y="2057"/>
                </a:lnTo>
                <a:lnTo>
                  <a:pt x="535813" y="8115"/>
                </a:lnTo>
                <a:lnTo>
                  <a:pt x="532256" y="14173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24" y="46266"/>
                </a:lnTo>
                <a:lnTo>
                  <a:pt x="622935" y="46266"/>
                </a:lnTo>
                <a:lnTo>
                  <a:pt x="622935" y="71666"/>
                </a:lnTo>
                <a:lnTo>
                  <a:pt x="576003" y="71666"/>
                </a:lnTo>
                <a:lnTo>
                  <a:pt x="540385" y="92443"/>
                </a:lnTo>
                <a:lnTo>
                  <a:pt x="534288" y="95973"/>
                </a:lnTo>
                <a:lnTo>
                  <a:pt x="532256" y="103746"/>
                </a:lnTo>
                <a:lnTo>
                  <a:pt x="535813" y="109804"/>
                </a:lnTo>
                <a:close/>
              </a:path>
              <a:path w="648080" h="117919">
                <a:moveTo>
                  <a:pt x="622935" y="46266"/>
                </a:moveTo>
                <a:lnTo>
                  <a:pt x="616585" y="47993"/>
                </a:lnTo>
                <a:lnTo>
                  <a:pt x="616585" y="69926"/>
                </a:lnTo>
                <a:lnTo>
                  <a:pt x="597785" y="58959"/>
                </a:lnTo>
                <a:lnTo>
                  <a:pt x="616585" y="47993"/>
                </a:lnTo>
                <a:lnTo>
                  <a:pt x="622935" y="46266"/>
                </a:lnTo>
                <a:lnTo>
                  <a:pt x="0" y="46266"/>
                </a:lnTo>
                <a:lnTo>
                  <a:pt x="0" y="71666"/>
                </a:lnTo>
                <a:lnTo>
                  <a:pt x="622935" y="71666"/>
                </a:lnTo>
                <a:lnTo>
                  <a:pt x="622935" y="46266"/>
                </a:lnTo>
                <a:close/>
              </a:path>
              <a:path w="648080" h="117919">
                <a:moveTo>
                  <a:pt x="616585" y="47993"/>
                </a:moveTo>
                <a:lnTo>
                  <a:pt x="597785" y="58959"/>
                </a:lnTo>
                <a:lnTo>
                  <a:pt x="616585" y="69926"/>
                </a:lnTo>
                <a:lnTo>
                  <a:pt x="616585" y="4799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099935" y="6412319"/>
            <a:ext cx="648080" cy="117919"/>
          </a:xfrm>
          <a:custGeom>
            <a:avLst/>
            <a:gdLst/>
            <a:ahLst/>
            <a:cxnLst/>
            <a:rect l="l" t="t" r="r" b="b"/>
            <a:pathLst>
              <a:path w="648080" h="117919">
                <a:moveTo>
                  <a:pt x="535813" y="109804"/>
                </a:moveTo>
                <a:lnTo>
                  <a:pt x="539241" y="115874"/>
                </a:lnTo>
                <a:lnTo>
                  <a:pt x="547115" y="117919"/>
                </a:lnTo>
                <a:lnTo>
                  <a:pt x="553085" y="114376"/>
                </a:lnTo>
                <a:lnTo>
                  <a:pt x="648080" y="58966"/>
                </a:lnTo>
                <a:lnTo>
                  <a:pt x="553085" y="3543"/>
                </a:lnTo>
                <a:lnTo>
                  <a:pt x="547115" y="0"/>
                </a:lnTo>
                <a:lnTo>
                  <a:pt x="539241" y="2057"/>
                </a:lnTo>
                <a:lnTo>
                  <a:pt x="535813" y="8115"/>
                </a:lnTo>
                <a:lnTo>
                  <a:pt x="532256" y="14173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24" y="46266"/>
                </a:lnTo>
                <a:lnTo>
                  <a:pt x="622935" y="46266"/>
                </a:lnTo>
                <a:lnTo>
                  <a:pt x="622935" y="71666"/>
                </a:lnTo>
                <a:lnTo>
                  <a:pt x="576003" y="71666"/>
                </a:lnTo>
                <a:lnTo>
                  <a:pt x="540385" y="92443"/>
                </a:lnTo>
                <a:lnTo>
                  <a:pt x="534288" y="95973"/>
                </a:lnTo>
                <a:lnTo>
                  <a:pt x="532256" y="103746"/>
                </a:lnTo>
                <a:lnTo>
                  <a:pt x="535813" y="109804"/>
                </a:lnTo>
                <a:close/>
              </a:path>
              <a:path w="648080" h="117919">
                <a:moveTo>
                  <a:pt x="622935" y="46266"/>
                </a:moveTo>
                <a:lnTo>
                  <a:pt x="616585" y="47993"/>
                </a:lnTo>
                <a:lnTo>
                  <a:pt x="616585" y="69926"/>
                </a:lnTo>
                <a:lnTo>
                  <a:pt x="597785" y="58959"/>
                </a:lnTo>
                <a:lnTo>
                  <a:pt x="616585" y="47993"/>
                </a:lnTo>
                <a:lnTo>
                  <a:pt x="622935" y="46266"/>
                </a:lnTo>
                <a:lnTo>
                  <a:pt x="0" y="46266"/>
                </a:lnTo>
                <a:lnTo>
                  <a:pt x="0" y="71666"/>
                </a:lnTo>
                <a:lnTo>
                  <a:pt x="622935" y="71666"/>
                </a:lnTo>
                <a:lnTo>
                  <a:pt x="622935" y="46266"/>
                </a:lnTo>
                <a:close/>
              </a:path>
              <a:path w="648080" h="117919">
                <a:moveTo>
                  <a:pt x="616585" y="47993"/>
                </a:moveTo>
                <a:lnTo>
                  <a:pt x="597785" y="58959"/>
                </a:lnTo>
                <a:lnTo>
                  <a:pt x="616585" y="69926"/>
                </a:lnTo>
                <a:lnTo>
                  <a:pt x="616585" y="4799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041392" y="5517223"/>
            <a:ext cx="2088261" cy="1152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041392" y="5517223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2088261" y="0"/>
                </a:moveTo>
                <a:lnTo>
                  <a:pt x="0" y="0"/>
                </a:lnTo>
                <a:lnTo>
                  <a:pt x="2088261" y="38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041392" y="5517223"/>
            <a:ext cx="2088261" cy="11521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041392" y="5517223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435602" y="5710187"/>
            <a:ext cx="648208" cy="117919"/>
          </a:xfrm>
          <a:custGeom>
            <a:avLst/>
            <a:gdLst/>
            <a:ahLst/>
            <a:cxnLst/>
            <a:rect l="l" t="t" r="r" b="b"/>
            <a:pathLst>
              <a:path w="648208" h="117919">
                <a:moveTo>
                  <a:pt x="616585" y="47993"/>
                </a:moveTo>
                <a:lnTo>
                  <a:pt x="597785" y="58959"/>
                </a:lnTo>
                <a:lnTo>
                  <a:pt x="616585" y="69926"/>
                </a:lnTo>
                <a:lnTo>
                  <a:pt x="616585" y="47993"/>
                </a:lnTo>
                <a:close/>
              </a:path>
              <a:path w="648208" h="117919">
                <a:moveTo>
                  <a:pt x="553212" y="114376"/>
                </a:moveTo>
                <a:lnTo>
                  <a:pt x="648208" y="58953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16585" y="47993"/>
                </a:lnTo>
                <a:lnTo>
                  <a:pt x="616585" y="69926"/>
                </a:lnTo>
                <a:lnTo>
                  <a:pt x="597785" y="58959"/>
                </a:lnTo>
                <a:lnTo>
                  <a:pt x="616585" y="47993"/>
                </a:lnTo>
                <a:lnTo>
                  <a:pt x="622935" y="71653"/>
                </a:lnTo>
                <a:lnTo>
                  <a:pt x="553212" y="114376"/>
                </a:lnTo>
                <a:close/>
              </a:path>
              <a:path w="648208" h="117919">
                <a:moveTo>
                  <a:pt x="539369" y="2057"/>
                </a:moveTo>
                <a:lnTo>
                  <a:pt x="535813" y="8115"/>
                </a:lnTo>
                <a:lnTo>
                  <a:pt x="532257" y="14173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48208" y="58953"/>
                </a:lnTo>
                <a:lnTo>
                  <a:pt x="553212" y="3543"/>
                </a:lnTo>
                <a:lnTo>
                  <a:pt x="547115" y="0"/>
                </a:lnTo>
                <a:lnTo>
                  <a:pt x="539369" y="2057"/>
                </a:lnTo>
                <a:close/>
              </a:path>
              <a:path w="648208" h="117919">
                <a:moveTo>
                  <a:pt x="535813" y="109804"/>
                </a:moveTo>
                <a:lnTo>
                  <a:pt x="539369" y="115862"/>
                </a:lnTo>
                <a:lnTo>
                  <a:pt x="547115" y="117919"/>
                </a:lnTo>
                <a:lnTo>
                  <a:pt x="553212" y="114376"/>
                </a:lnTo>
                <a:lnTo>
                  <a:pt x="622935" y="71653"/>
                </a:lnTo>
                <a:lnTo>
                  <a:pt x="576024" y="71653"/>
                </a:lnTo>
                <a:lnTo>
                  <a:pt x="540385" y="92443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435602" y="5710187"/>
            <a:ext cx="648208" cy="117919"/>
          </a:xfrm>
          <a:custGeom>
            <a:avLst/>
            <a:gdLst/>
            <a:ahLst/>
            <a:cxnLst/>
            <a:rect l="l" t="t" r="r" b="b"/>
            <a:pathLst>
              <a:path w="648208" h="117919">
                <a:moveTo>
                  <a:pt x="616585" y="47993"/>
                </a:moveTo>
                <a:lnTo>
                  <a:pt x="597785" y="58959"/>
                </a:lnTo>
                <a:lnTo>
                  <a:pt x="616585" y="69926"/>
                </a:lnTo>
                <a:lnTo>
                  <a:pt x="616585" y="47993"/>
                </a:lnTo>
                <a:close/>
              </a:path>
              <a:path w="648208" h="117919">
                <a:moveTo>
                  <a:pt x="553212" y="114376"/>
                </a:moveTo>
                <a:lnTo>
                  <a:pt x="648208" y="58953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16585" y="47993"/>
                </a:lnTo>
                <a:lnTo>
                  <a:pt x="616585" y="69926"/>
                </a:lnTo>
                <a:lnTo>
                  <a:pt x="597785" y="58959"/>
                </a:lnTo>
                <a:lnTo>
                  <a:pt x="616585" y="47993"/>
                </a:lnTo>
                <a:lnTo>
                  <a:pt x="622935" y="71653"/>
                </a:lnTo>
                <a:lnTo>
                  <a:pt x="553212" y="114376"/>
                </a:lnTo>
                <a:close/>
              </a:path>
              <a:path w="648208" h="117919">
                <a:moveTo>
                  <a:pt x="539369" y="2057"/>
                </a:moveTo>
                <a:lnTo>
                  <a:pt x="535813" y="8115"/>
                </a:lnTo>
                <a:lnTo>
                  <a:pt x="532257" y="14173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48208" y="58953"/>
                </a:lnTo>
                <a:lnTo>
                  <a:pt x="553212" y="3543"/>
                </a:lnTo>
                <a:lnTo>
                  <a:pt x="547115" y="0"/>
                </a:lnTo>
                <a:lnTo>
                  <a:pt x="539369" y="2057"/>
                </a:lnTo>
                <a:close/>
              </a:path>
              <a:path w="648208" h="117919">
                <a:moveTo>
                  <a:pt x="535813" y="109804"/>
                </a:moveTo>
                <a:lnTo>
                  <a:pt x="539369" y="115862"/>
                </a:lnTo>
                <a:lnTo>
                  <a:pt x="547115" y="117919"/>
                </a:lnTo>
                <a:lnTo>
                  <a:pt x="553212" y="114376"/>
                </a:lnTo>
                <a:lnTo>
                  <a:pt x="622935" y="71653"/>
                </a:lnTo>
                <a:lnTo>
                  <a:pt x="576024" y="71653"/>
                </a:lnTo>
                <a:lnTo>
                  <a:pt x="540385" y="92443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435602" y="5908268"/>
            <a:ext cx="648208" cy="117906"/>
          </a:xfrm>
          <a:custGeom>
            <a:avLst/>
            <a:gdLst/>
            <a:ahLst/>
            <a:cxnLst/>
            <a:rect l="l" t="t" r="r" b="b"/>
            <a:pathLst>
              <a:path w="648208" h="117906">
                <a:moveTo>
                  <a:pt x="535813" y="109804"/>
                </a:moveTo>
                <a:lnTo>
                  <a:pt x="539369" y="115862"/>
                </a:lnTo>
                <a:lnTo>
                  <a:pt x="547115" y="117906"/>
                </a:lnTo>
                <a:lnTo>
                  <a:pt x="553212" y="114376"/>
                </a:lnTo>
                <a:lnTo>
                  <a:pt x="648208" y="58953"/>
                </a:lnTo>
                <a:lnTo>
                  <a:pt x="553212" y="3530"/>
                </a:lnTo>
                <a:lnTo>
                  <a:pt x="547115" y="0"/>
                </a:lnTo>
                <a:lnTo>
                  <a:pt x="539369" y="2044"/>
                </a:lnTo>
                <a:lnTo>
                  <a:pt x="535813" y="8102"/>
                </a:lnTo>
                <a:lnTo>
                  <a:pt x="532257" y="14160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22935" y="71653"/>
                </a:lnTo>
                <a:lnTo>
                  <a:pt x="576003" y="71653"/>
                </a:lnTo>
                <a:lnTo>
                  <a:pt x="540385" y="92430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  <a:path w="648208" h="117906">
                <a:moveTo>
                  <a:pt x="622935" y="46253"/>
                </a:moveTo>
                <a:lnTo>
                  <a:pt x="616585" y="47980"/>
                </a:lnTo>
                <a:lnTo>
                  <a:pt x="616585" y="69926"/>
                </a:lnTo>
                <a:lnTo>
                  <a:pt x="597774" y="58953"/>
                </a:lnTo>
                <a:lnTo>
                  <a:pt x="616585" y="47980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22935" y="46253"/>
                </a:lnTo>
                <a:close/>
              </a:path>
              <a:path w="648208" h="117906">
                <a:moveTo>
                  <a:pt x="616585" y="47980"/>
                </a:moveTo>
                <a:lnTo>
                  <a:pt x="597774" y="58953"/>
                </a:lnTo>
                <a:lnTo>
                  <a:pt x="616585" y="69926"/>
                </a:lnTo>
                <a:lnTo>
                  <a:pt x="616585" y="479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435602" y="5908268"/>
            <a:ext cx="648208" cy="117906"/>
          </a:xfrm>
          <a:custGeom>
            <a:avLst/>
            <a:gdLst/>
            <a:ahLst/>
            <a:cxnLst/>
            <a:rect l="l" t="t" r="r" b="b"/>
            <a:pathLst>
              <a:path w="648208" h="117906">
                <a:moveTo>
                  <a:pt x="535813" y="109804"/>
                </a:moveTo>
                <a:lnTo>
                  <a:pt x="539369" y="115862"/>
                </a:lnTo>
                <a:lnTo>
                  <a:pt x="547115" y="117906"/>
                </a:lnTo>
                <a:lnTo>
                  <a:pt x="553212" y="114376"/>
                </a:lnTo>
                <a:lnTo>
                  <a:pt x="648208" y="58953"/>
                </a:lnTo>
                <a:lnTo>
                  <a:pt x="553212" y="3530"/>
                </a:lnTo>
                <a:lnTo>
                  <a:pt x="547115" y="0"/>
                </a:lnTo>
                <a:lnTo>
                  <a:pt x="539369" y="2044"/>
                </a:lnTo>
                <a:lnTo>
                  <a:pt x="535813" y="8102"/>
                </a:lnTo>
                <a:lnTo>
                  <a:pt x="532257" y="14160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22935" y="71653"/>
                </a:lnTo>
                <a:lnTo>
                  <a:pt x="576003" y="71653"/>
                </a:lnTo>
                <a:lnTo>
                  <a:pt x="540385" y="92430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  <a:path w="648208" h="117906">
                <a:moveTo>
                  <a:pt x="622935" y="46253"/>
                </a:moveTo>
                <a:lnTo>
                  <a:pt x="616585" y="47980"/>
                </a:lnTo>
                <a:lnTo>
                  <a:pt x="616585" y="69926"/>
                </a:lnTo>
                <a:lnTo>
                  <a:pt x="597774" y="58953"/>
                </a:lnTo>
                <a:lnTo>
                  <a:pt x="616585" y="47980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22935" y="46253"/>
                </a:lnTo>
                <a:close/>
              </a:path>
              <a:path w="648208" h="117906">
                <a:moveTo>
                  <a:pt x="616585" y="47980"/>
                </a:moveTo>
                <a:lnTo>
                  <a:pt x="597774" y="58953"/>
                </a:lnTo>
                <a:lnTo>
                  <a:pt x="616585" y="69926"/>
                </a:lnTo>
                <a:lnTo>
                  <a:pt x="616585" y="479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435602" y="6538391"/>
            <a:ext cx="648208" cy="117906"/>
          </a:xfrm>
          <a:custGeom>
            <a:avLst/>
            <a:gdLst/>
            <a:ahLst/>
            <a:cxnLst/>
            <a:rect l="l" t="t" r="r" b="b"/>
            <a:pathLst>
              <a:path w="648208" h="117906">
                <a:moveTo>
                  <a:pt x="616585" y="47993"/>
                </a:moveTo>
                <a:lnTo>
                  <a:pt x="597785" y="58959"/>
                </a:lnTo>
                <a:lnTo>
                  <a:pt x="616585" y="69926"/>
                </a:lnTo>
                <a:lnTo>
                  <a:pt x="616585" y="47993"/>
                </a:lnTo>
                <a:close/>
              </a:path>
              <a:path w="648208" h="117906">
                <a:moveTo>
                  <a:pt x="553212" y="114376"/>
                </a:moveTo>
                <a:lnTo>
                  <a:pt x="648208" y="58953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16585" y="47993"/>
                </a:lnTo>
                <a:lnTo>
                  <a:pt x="616585" y="69926"/>
                </a:lnTo>
                <a:lnTo>
                  <a:pt x="597785" y="58959"/>
                </a:lnTo>
                <a:lnTo>
                  <a:pt x="616585" y="47993"/>
                </a:lnTo>
                <a:lnTo>
                  <a:pt x="622935" y="71653"/>
                </a:lnTo>
                <a:lnTo>
                  <a:pt x="553212" y="114376"/>
                </a:lnTo>
                <a:close/>
              </a:path>
              <a:path w="648208" h="117906">
                <a:moveTo>
                  <a:pt x="539369" y="2044"/>
                </a:moveTo>
                <a:lnTo>
                  <a:pt x="535813" y="8102"/>
                </a:lnTo>
                <a:lnTo>
                  <a:pt x="532257" y="14173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48208" y="58953"/>
                </a:lnTo>
                <a:lnTo>
                  <a:pt x="553212" y="3543"/>
                </a:lnTo>
                <a:lnTo>
                  <a:pt x="547115" y="0"/>
                </a:lnTo>
                <a:lnTo>
                  <a:pt x="539369" y="2044"/>
                </a:lnTo>
                <a:close/>
              </a:path>
              <a:path w="648208" h="117906">
                <a:moveTo>
                  <a:pt x="535813" y="109804"/>
                </a:moveTo>
                <a:lnTo>
                  <a:pt x="539369" y="115862"/>
                </a:lnTo>
                <a:lnTo>
                  <a:pt x="547115" y="117906"/>
                </a:lnTo>
                <a:lnTo>
                  <a:pt x="553212" y="114376"/>
                </a:lnTo>
                <a:lnTo>
                  <a:pt x="622935" y="71653"/>
                </a:lnTo>
                <a:lnTo>
                  <a:pt x="576024" y="71653"/>
                </a:lnTo>
                <a:lnTo>
                  <a:pt x="540385" y="92443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435602" y="6538391"/>
            <a:ext cx="648208" cy="117906"/>
          </a:xfrm>
          <a:custGeom>
            <a:avLst/>
            <a:gdLst/>
            <a:ahLst/>
            <a:cxnLst/>
            <a:rect l="l" t="t" r="r" b="b"/>
            <a:pathLst>
              <a:path w="648208" h="117906">
                <a:moveTo>
                  <a:pt x="616585" y="47993"/>
                </a:moveTo>
                <a:lnTo>
                  <a:pt x="597785" y="58959"/>
                </a:lnTo>
                <a:lnTo>
                  <a:pt x="616585" y="69926"/>
                </a:lnTo>
                <a:lnTo>
                  <a:pt x="616585" y="47993"/>
                </a:lnTo>
                <a:close/>
              </a:path>
              <a:path w="648208" h="117906">
                <a:moveTo>
                  <a:pt x="553212" y="114376"/>
                </a:moveTo>
                <a:lnTo>
                  <a:pt x="648208" y="58953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16585" y="47993"/>
                </a:lnTo>
                <a:lnTo>
                  <a:pt x="616585" y="69926"/>
                </a:lnTo>
                <a:lnTo>
                  <a:pt x="597785" y="58959"/>
                </a:lnTo>
                <a:lnTo>
                  <a:pt x="616585" y="47993"/>
                </a:lnTo>
                <a:lnTo>
                  <a:pt x="622935" y="71653"/>
                </a:lnTo>
                <a:lnTo>
                  <a:pt x="553212" y="114376"/>
                </a:lnTo>
                <a:close/>
              </a:path>
              <a:path w="648208" h="117906">
                <a:moveTo>
                  <a:pt x="539369" y="2044"/>
                </a:moveTo>
                <a:lnTo>
                  <a:pt x="535813" y="8102"/>
                </a:lnTo>
                <a:lnTo>
                  <a:pt x="532257" y="14173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48208" y="58953"/>
                </a:lnTo>
                <a:lnTo>
                  <a:pt x="553212" y="3543"/>
                </a:lnTo>
                <a:lnTo>
                  <a:pt x="547115" y="0"/>
                </a:lnTo>
                <a:lnTo>
                  <a:pt x="539369" y="2044"/>
                </a:lnTo>
                <a:close/>
              </a:path>
              <a:path w="648208" h="117906">
                <a:moveTo>
                  <a:pt x="535813" y="109804"/>
                </a:moveTo>
                <a:lnTo>
                  <a:pt x="539369" y="115862"/>
                </a:lnTo>
                <a:lnTo>
                  <a:pt x="547115" y="117906"/>
                </a:lnTo>
                <a:lnTo>
                  <a:pt x="553212" y="114376"/>
                </a:lnTo>
                <a:lnTo>
                  <a:pt x="622935" y="71653"/>
                </a:lnTo>
                <a:lnTo>
                  <a:pt x="576024" y="71653"/>
                </a:lnTo>
                <a:lnTo>
                  <a:pt x="540385" y="92443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420610" y="5229987"/>
            <a:ext cx="25400" cy="521220"/>
          </a:xfrm>
          <a:custGeom>
            <a:avLst/>
            <a:gdLst/>
            <a:ahLst/>
            <a:cxnLst/>
            <a:rect l="l" t="t" r="r" b="b"/>
            <a:pathLst>
              <a:path w="25400" h="521220">
                <a:moveTo>
                  <a:pt x="0" y="521220"/>
                </a:moveTo>
                <a:lnTo>
                  <a:pt x="25400" y="521220"/>
                </a:lnTo>
                <a:lnTo>
                  <a:pt x="25400" y="0"/>
                </a:lnTo>
                <a:lnTo>
                  <a:pt x="0" y="0"/>
                </a:lnTo>
                <a:lnTo>
                  <a:pt x="0" y="52122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420610" y="5229987"/>
            <a:ext cx="25400" cy="521220"/>
          </a:xfrm>
          <a:custGeom>
            <a:avLst/>
            <a:gdLst/>
            <a:ahLst/>
            <a:cxnLst/>
            <a:rect l="l" t="t" r="r" b="b"/>
            <a:pathLst>
              <a:path w="25400" h="521220">
                <a:moveTo>
                  <a:pt x="0" y="521220"/>
                </a:moveTo>
                <a:lnTo>
                  <a:pt x="25400" y="521220"/>
                </a:lnTo>
                <a:lnTo>
                  <a:pt x="25400" y="0"/>
                </a:lnTo>
                <a:lnTo>
                  <a:pt x="0" y="0"/>
                </a:lnTo>
                <a:lnTo>
                  <a:pt x="0" y="52122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422902" y="5229225"/>
            <a:ext cx="25400" cy="521182"/>
          </a:xfrm>
          <a:custGeom>
            <a:avLst/>
            <a:gdLst/>
            <a:ahLst/>
            <a:cxnLst/>
            <a:rect l="l" t="t" r="r" b="b"/>
            <a:pathLst>
              <a:path w="25400" h="521182">
                <a:moveTo>
                  <a:pt x="0" y="521182"/>
                </a:moveTo>
                <a:lnTo>
                  <a:pt x="25400" y="521182"/>
                </a:lnTo>
                <a:lnTo>
                  <a:pt x="25400" y="0"/>
                </a:lnTo>
                <a:lnTo>
                  <a:pt x="0" y="0"/>
                </a:lnTo>
                <a:lnTo>
                  <a:pt x="0" y="521182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422902" y="5229225"/>
            <a:ext cx="25400" cy="521182"/>
          </a:xfrm>
          <a:custGeom>
            <a:avLst/>
            <a:gdLst/>
            <a:ahLst/>
            <a:cxnLst/>
            <a:rect l="l" t="t" r="r" b="b"/>
            <a:pathLst>
              <a:path w="25400" h="521182">
                <a:moveTo>
                  <a:pt x="0" y="521182"/>
                </a:moveTo>
                <a:lnTo>
                  <a:pt x="25400" y="521182"/>
                </a:lnTo>
                <a:lnTo>
                  <a:pt x="25400" y="0"/>
                </a:lnTo>
                <a:lnTo>
                  <a:pt x="0" y="0"/>
                </a:lnTo>
                <a:lnTo>
                  <a:pt x="0" y="521182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435984" y="5216525"/>
            <a:ext cx="3023997" cy="25400"/>
          </a:xfrm>
          <a:custGeom>
            <a:avLst/>
            <a:gdLst/>
            <a:ahLst/>
            <a:cxnLst/>
            <a:rect l="l" t="t" r="r" b="b"/>
            <a:pathLst>
              <a:path w="3023997" h="25400">
                <a:moveTo>
                  <a:pt x="0" y="25400"/>
                </a:moveTo>
                <a:lnTo>
                  <a:pt x="3023997" y="25400"/>
                </a:lnTo>
                <a:lnTo>
                  <a:pt x="302399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435984" y="5216525"/>
            <a:ext cx="3023997" cy="25400"/>
          </a:xfrm>
          <a:custGeom>
            <a:avLst/>
            <a:gdLst/>
            <a:ahLst/>
            <a:cxnLst/>
            <a:rect l="l" t="t" r="r" b="b"/>
            <a:pathLst>
              <a:path w="3023997" h="25400">
                <a:moveTo>
                  <a:pt x="0" y="25400"/>
                </a:moveTo>
                <a:lnTo>
                  <a:pt x="3023997" y="25400"/>
                </a:lnTo>
                <a:lnTo>
                  <a:pt x="302399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435602" y="6124295"/>
            <a:ext cx="648208" cy="117906"/>
          </a:xfrm>
          <a:custGeom>
            <a:avLst/>
            <a:gdLst/>
            <a:ahLst/>
            <a:cxnLst/>
            <a:rect l="l" t="t" r="r" b="b"/>
            <a:pathLst>
              <a:path w="648208" h="117906">
                <a:moveTo>
                  <a:pt x="535813" y="109804"/>
                </a:moveTo>
                <a:lnTo>
                  <a:pt x="539369" y="115862"/>
                </a:lnTo>
                <a:lnTo>
                  <a:pt x="547115" y="117906"/>
                </a:lnTo>
                <a:lnTo>
                  <a:pt x="553212" y="114376"/>
                </a:lnTo>
                <a:lnTo>
                  <a:pt x="648208" y="58953"/>
                </a:lnTo>
                <a:lnTo>
                  <a:pt x="553212" y="3530"/>
                </a:lnTo>
                <a:lnTo>
                  <a:pt x="547115" y="0"/>
                </a:lnTo>
                <a:lnTo>
                  <a:pt x="539369" y="2044"/>
                </a:lnTo>
                <a:lnTo>
                  <a:pt x="535813" y="8102"/>
                </a:lnTo>
                <a:lnTo>
                  <a:pt x="532257" y="14160"/>
                </a:lnTo>
                <a:lnTo>
                  <a:pt x="534288" y="21932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22935" y="71653"/>
                </a:lnTo>
                <a:lnTo>
                  <a:pt x="576003" y="71653"/>
                </a:lnTo>
                <a:lnTo>
                  <a:pt x="540385" y="92430"/>
                </a:lnTo>
                <a:lnTo>
                  <a:pt x="534288" y="95961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  <a:path w="648208" h="117906">
                <a:moveTo>
                  <a:pt x="622935" y="46253"/>
                </a:moveTo>
                <a:lnTo>
                  <a:pt x="616585" y="47980"/>
                </a:lnTo>
                <a:lnTo>
                  <a:pt x="616585" y="69926"/>
                </a:lnTo>
                <a:lnTo>
                  <a:pt x="597774" y="58953"/>
                </a:lnTo>
                <a:lnTo>
                  <a:pt x="616585" y="47980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22935" y="46253"/>
                </a:lnTo>
                <a:close/>
              </a:path>
              <a:path w="648208" h="117906">
                <a:moveTo>
                  <a:pt x="616585" y="47980"/>
                </a:moveTo>
                <a:lnTo>
                  <a:pt x="597774" y="58953"/>
                </a:lnTo>
                <a:lnTo>
                  <a:pt x="616585" y="69926"/>
                </a:lnTo>
                <a:lnTo>
                  <a:pt x="616585" y="479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435602" y="6124295"/>
            <a:ext cx="648208" cy="117906"/>
          </a:xfrm>
          <a:custGeom>
            <a:avLst/>
            <a:gdLst/>
            <a:ahLst/>
            <a:cxnLst/>
            <a:rect l="l" t="t" r="r" b="b"/>
            <a:pathLst>
              <a:path w="648208" h="117906">
                <a:moveTo>
                  <a:pt x="535813" y="109804"/>
                </a:moveTo>
                <a:lnTo>
                  <a:pt x="539369" y="115862"/>
                </a:lnTo>
                <a:lnTo>
                  <a:pt x="547115" y="117906"/>
                </a:lnTo>
                <a:lnTo>
                  <a:pt x="553212" y="114376"/>
                </a:lnTo>
                <a:lnTo>
                  <a:pt x="648208" y="58953"/>
                </a:lnTo>
                <a:lnTo>
                  <a:pt x="553212" y="3530"/>
                </a:lnTo>
                <a:lnTo>
                  <a:pt x="547115" y="0"/>
                </a:lnTo>
                <a:lnTo>
                  <a:pt x="539369" y="2044"/>
                </a:lnTo>
                <a:lnTo>
                  <a:pt x="535813" y="8102"/>
                </a:lnTo>
                <a:lnTo>
                  <a:pt x="532257" y="14160"/>
                </a:lnTo>
                <a:lnTo>
                  <a:pt x="534288" y="21932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22935" y="71653"/>
                </a:lnTo>
                <a:lnTo>
                  <a:pt x="576003" y="71653"/>
                </a:lnTo>
                <a:lnTo>
                  <a:pt x="540385" y="92430"/>
                </a:lnTo>
                <a:lnTo>
                  <a:pt x="534288" y="95961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  <a:path w="648208" h="117906">
                <a:moveTo>
                  <a:pt x="622935" y="46253"/>
                </a:moveTo>
                <a:lnTo>
                  <a:pt x="616585" y="47980"/>
                </a:lnTo>
                <a:lnTo>
                  <a:pt x="616585" y="69926"/>
                </a:lnTo>
                <a:lnTo>
                  <a:pt x="597774" y="58953"/>
                </a:lnTo>
                <a:lnTo>
                  <a:pt x="616585" y="47980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22935" y="46253"/>
                </a:lnTo>
                <a:close/>
              </a:path>
              <a:path w="648208" h="117906">
                <a:moveTo>
                  <a:pt x="616585" y="47980"/>
                </a:moveTo>
                <a:lnTo>
                  <a:pt x="597774" y="58953"/>
                </a:lnTo>
                <a:lnTo>
                  <a:pt x="616585" y="69926"/>
                </a:lnTo>
                <a:lnTo>
                  <a:pt x="616585" y="479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603998" y="6111240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970526" y="116557"/>
            <a:ext cx="2345888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50" b="1" dirty="0">
                <a:solidFill>
                  <a:srgbClr val="565F6C"/>
                </a:solidFill>
                <a:latin typeface="Century Schoolbook"/>
                <a:cs typeface="Century Schoolbook"/>
              </a:rPr>
              <a:t>ASCULES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710373" y="1059160"/>
            <a:ext cx="351209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dirty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Une</a:t>
            </a:r>
            <a:r>
              <a:rPr sz="2400" spc="-25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b</a:t>
            </a:r>
            <a:r>
              <a:rPr sz="2400" spc="9" dirty="0">
                <a:latin typeface="Century Schoolbook"/>
                <a:cs typeface="Century Schoolbook"/>
              </a:rPr>
              <a:t>a</a:t>
            </a: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9" dirty="0">
                <a:latin typeface="Century Schoolbook"/>
                <a:cs typeface="Century Schoolbook"/>
              </a:rPr>
              <a:t>u</a:t>
            </a:r>
            <a:r>
              <a:rPr sz="2400" dirty="0">
                <a:latin typeface="Century Schoolbook"/>
                <a:cs typeface="Century Schoolbook"/>
              </a:rPr>
              <a:t>le</a:t>
            </a:r>
            <a:r>
              <a:rPr sz="2400" spc="-1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(fl</a:t>
            </a:r>
            <a:r>
              <a:rPr sz="2400" spc="4" dirty="0">
                <a:latin typeface="Century Schoolbook"/>
                <a:cs typeface="Century Schoolbook"/>
              </a:rPr>
              <a:t>i</a:t>
            </a:r>
            <a:r>
              <a:rPr sz="2400" dirty="0">
                <a:latin typeface="Century Schoolbook"/>
                <a:cs typeface="Century Schoolbook"/>
              </a:rPr>
              <a:t>p</a:t>
            </a:r>
            <a:r>
              <a:rPr sz="2400" spc="-19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flo</a:t>
            </a:r>
            <a:r>
              <a:rPr sz="2400" spc="4" dirty="0">
                <a:latin typeface="Century Schoolbook"/>
                <a:cs typeface="Century Schoolbook"/>
              </a:rPr>
              <a:t>p)</a:t>
            </a:r>
            <a:r>
              <a:rPr sz="2400" dirty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167573" y="1683994"/>
            <a:ext cx="75802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dirty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dirty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est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031491" y="1683994"/>
            <a:ext cx="44190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577590" y="1683994"/>
            <a:ext cx="260041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ci</a:t>
            </a:r>
            <a:r>
              <a:rPr sz="2400" spc="-9" dirty="0">
                <a:latin typeface="Century Schoolbook"/>
                <a:cs typeface="Century Schoolbook"/>
              </a:rPr>
              <a:t>r</a:t>
            </a: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14" dirty="0">
                <a:latin typeface="Century Schoolbook"/>
                <a:cs typeface="Century Schoolbook"/>
              </a:rPr>
              <a:t>u</a:t>
            </a:r>
            <a:r>
              <a:rPr sz="2400" dirty="0">
                <a:latin typeface="Century Schoolbook"/>
                <a:cs typeface="Century Schoolbook"/>
              </a:rPr>
              <a:t>it </a:t>
            </a:r>
            <a:r>
              <a:rPr sz="2400" spc="59" dirty="0">
                <a:latin typeface="Century Schoolbook"/>
                <a:cs typeface="Century Schoolbook"/>
              </a:rPr>
              <a:t> </a:t>
            </a: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éque</a:t>
            </a:r>
            <a:r>
              <a:rPr sz="2400" spc="-14" dirty="0">
                <a:latin typeface="Century Schoolbook"/>
                <a:cs typeface="Century Schoolbook"/>
              </a:rPr>
              <a:t>n</a:t>
            </a:r>
            <a:r>
              <a:rPr sz="2400" dirty="0">
                <a:latin typeface="Century Schoolbook"/>
                <a:cs typeface="Century Schoolbook"/>
              </a:rPr>
              <a:t>t</a:t>
            </a:r>
            <a:r>
              <a:rPr sz="2400" spc="4" dirty="0">
                <a:latin typeface="Century Schoolbook"/>
                <a:cs typeface="Century Schoolbook"/>
              </a:rPr>
              <a:t>i</a:t>
            </a:r>
            <a:r>
              <a:rPr sz="2400" dirty="0">
                <a:latin typeface="Century Schoolbook"/>
                <a:cs typeface="Century Schoolbook"/>
              </a:rPr>
              <a:t>el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283580" y="1683994"/>
            <a:ext cx="175323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élémen</a:t>
            </a:r>
            <a:r>
              <a:rPr sz="2400" spc="-19" dirty="0">
                <a:latin typeface="Century Schoolbook"/>
                <a:cs typeface="Century Schoolbook"/>
              </a:rPr>
              <a:t>t</a:t>
            </a:r>
            <a:r>
              <a:rPr sz="2400" dirty="0">
                <a:latin typeface="Century Schoolbook"/>
                <a:cs typeface="Century Schoolbook"/>
              </a:rPr>
              <a:t>a</a:t>
            </a:r>
            <a:r>
              <a:rPr sz="2400" spc="4" dirty="0">
                <a:latin typeface="Century Schoolbook"/>
                <a:cs typeface="Century Schoolbook"/>
              </a:rPr>
              <a:t>i</a:t>
            </a:r>
            <a:r>
              <a:rPr sz="2400" dirty="0">
                <a:latin typeface="Century Schoolbook"/>
                <a:cs typeface="Century Schoolbook"/>
              </a:rPr>
              <a:t>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140700" y="1683994"/>
            <a:ext cx="1670642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permett</a:t>
            </a:r>
            <a:r>
              <a:rPr sz="2400" spc="9" dirty="0">
                <a:latin typeface="Century Schoolbook"/>
                <a:cs typeface="Century Schoolbook"/>
              </a:rPr>
              <a:t>a</a:t>
            </a:r>
            <a:r>
              <a:rPr sz="2400" spc="-4" dirty="0">
                <a:latin typeface="Century Schoolbook"/>
                <a:cs typeface="Century Schoolbook"/>
              </a:rPr>
              <a:t>n</a:t>
            </a:r>
            <a:r>
              <a:rPr sz="2400" dirty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916796" y="1683994"/>
            <a:ext cx="39917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441892" y="2233148"/>
            <a:ext cx="577841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mé</a:t>
            </a:r>
            <a:r>
              <a:rPr sz="2400" spc="9" dirty="0">
                <a:latin typeface="Century Schoolbook"/>
                <a:cs typeface="Century Schoolbook"/>
              </a:rPr>
              <a:t>m</a:t>
            </a:r>
            <a:r>
              <a:rPr sz="2400" dirty="0">
                <a:latin typeface="Century Schoolbook"/>
                <a:cs typeface="Century Schoolbook"/>
              </a:rPr>
              <a:t>oriser</a:t>
            </a:r>
            <a:r>
              <a:rPr sz="2400" spc="-34" dirty="0">
                <a:latin typeface="Century Schoolbook"/>
                <a:cs typeface="Century Schoolbook"/>
              </a:rPr>
              <a:t> </a:t>
            </a:r>
            <a:r>
              <a:rPr sz="2400" spc="-4" dirty="0">
                <a:latin typeface="Century Schoolbook"/>
                <a:cs typeface="Century Schoolbook"/>
              </a:rPr>
              <a:t>un</a:t>
            </a:r>
            <a:r>
              <a:rPr sz="2400" dirty="0">
                <a:latin typeface="Century Schoolbook"/>
                <a:cs typeface="Century Schoolbook"/>
              </a:rPr>
              <a:t>e</a:t>
            </a:r>
            <a:r>
              <a:rPr sz="2400" spc="1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info</a:t>
            </a:r>
            <a:r>
              <a:rPr sz="2400" spc="-4" dirty="0">
                <a:latin typeface="Century Schoolbook"/>
                <a:cs typeface="Century Schoolbook"/>
              </a:rPr>
              <a:t>r</a:t>
            </a:r>
            <a:r>
              <a:rPr sz="2400" dirty="0">
                <a:latin typeface="Century Schoolbook"/>
                <a:cs typeface="Century Schoolbook"/>
              </a:rPr>
              <a:t>m</a:t>
            </a:r>
            <a:r>
              <a:rPr sz="2400" spc="9" dirty="0">
                <a:latin typeface="Century Schoolbook"/>
                <a:cs typeface="Century Schoolbook"/>
              </a:rPr>
              <a:t>a</a:t>
            </a:r>
            <a:r>
              <a:rPr sz="2400" dirty="0">
                <a:latin typeface="Century Schoolbook"/>
                <a:cs typeface="Century Schoolbook"/>
              </a:rPr>
              <a:t>t</a:t>
            </a:r>
            <a:r>
              <a:rPr sz="2400" spc="4" dirty="0">
                <a:latin typeface="Century Schoolbook"/>
                <a:cs typeface="Century Schoolbook"/>
              </a:rPr>
              <a:t>i</a:t>
            </a:r>
            <a:r>
              <a:rPr sz="2400" dirty="0">
                <a:latin typeface="Century Schoolbook"/>
                <a:cs typeface="Century Schoolbook"/>
              </a:rPr>
              <a:t>on</a:t>
            </a:r>
            <a:r>
              <a:rPr sz="2400" spc="-19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b</a:t>
            </a:r>
            <a:r>
              <a:rPr sz="2400" spc="4" dirty="0">
                <a:latin typeface="Century Schoolbook"/>
                <a:cs typeface="Century Schoolbook"/>
              </a:rPr>
              <a:t>i</a:t>
            </a:r>
            <a:r>
              <a:rPr sz="2400" dirty="0">
                <a:latin typeface="Century Schoolbook"/>
                <a:cs typeface="Century Schoolbook"/>
              </a:rPr>
              <a:t>naire</a:t>
            </a:r>
            <a:r>
              <a:rPr sz="2400" spc="-19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(b</a:t>
            </a:r>
            <a:r>
              <a:rPr sz="2400" spc="4" dirty="0">
                <a:latin typeface="Century Schoolbook"/>
                <a:cs typeface="Century Schoolbook"/>
              </a:rPr>
              <a:t>i</a:t>
            </a:r>
            <a:r>
              <a:rPr sz="2400" dirty="0">
                <a:latin typeface="Century Schoolbook"/>
                <a:cs typeface="Century Schoolbook"/>
              </a:rPr>
              <a:t>t</a:t>
            </a:r>
            <a:r>
              <a:rPr sz="2400" spc="9" dirty="0">
                <a:latin typeface="Century Schoolbook"/>
                <a:cs typeface="Century Schoolbook"/>
              </a:rPr>
              <a:t>)</a:t>
            </a:r>
            <a:r>
              <a:rPr sz="2400" dirty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167572" y="2858115"/>
            <a:ext cx="533645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dirty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dirty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peut</a:t>
            </a:r>
            <a:r>
              <a:rPr sz="2400" spc="-19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être </a:t>
            </a: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spc="-9" dirty="0">
                <a:latin typeface="Century Schoolbook"/>
                <a:cs typeface="Century Schoolbook"/>
              </a:rPr>
              <a:t>y</a:t>
            </a:r>
            <a:r>
              <a:rPr sz="2400" dirty="0">
                <a:latin typeface="Century Schoolbook"/>
                <a:cs typeface="Century Schoolbook"/>
              </a:rPr>
              <a:t>n</a:t>
            </a:r>
            <a:r>
              <a:rPr sz="2400" spc="-9" dirty="0">
                <a:latin typeface="Century Schoolbook"/>
                <a:cs typeface="Century Schoolbook"/>
              </a:rPr>
              <a:t>c</a:t>
            </a:r>
            <a:r>
              <a:rPr sz="2400" dirty="0">
                <a:latin typeface="Century Schoolbook"/>
                <a:cs typeface="Century Schoolbook"/>
              </a:rPr>
              <a:t>h</a:t>
            </a:r>
            <a:r>
              <a:rPr sz="2400" spc="-9" dirty="0">
                <a:latin typeface="Century Schoolbook"/>
                <a:cs typeface="Century Schoolbook"/>
              </a:rPr>
              <a:t>r</a:t>
            </a:r>
            <a:r>
              <a:rPr sz="2400" dirty="0">
                <a:latin typeface="Century Schoolbook"/>
                <a:cs typeface="Century Schoolbook"/>
              </a:rPr>
              <a:t>one</a:t>
            </a:r>
            <a:r>
              <a:rPr sz="2400" spc="1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ou</a:t>
            </a:r>
            <a:r>
              <a:rPr sz="2400" spc="-9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a</a:t>
            </a:r>
            <a:r>
              <a:rPr sz="2400" spc="9" dirty="0">
                <a:latin typeface="Century Schoolbook"/>
                <a:cs typeface="Century Schoolbook"/>
              </a:rPr>
              <a:t>s</a:t>
            </a:r>
            <a:r>
              <a:rPr sz="2400" spc="-9" dirty="0">
                <a:latin typeface="Century Schoolbook"/>
                <a:cs typeface="Century Schoolbook"/>
              </a:rPr>
              <a:t>y</a:t>
            </a:r>
            <a:r>
              <a:rPr sz="2400" dirty="0">
                <a:latin typeface="Century Schoolbook"/>
                <a:cs typeface="Century Schoolbook"/>
              </a:rPr>
              <a:t>n</a:t>
            </a:r>
            <a:r>
              <a:rPr sz="2400" spc="-9" dirty="0">
                <a:latin typeface="Century Schoolbook"/>
                <a:cs typeface="Century Schoolbook"/>
              </a:rPr>
              <a:t>c</a:t>
            </a:r>
            <a:r>
              <a:rPr sz="2400" dirty="0">
                <a:latin typeface="Century Schoolbook"/>
                <a:cs typeface="Century Schoolbook"/>
              </a:rPr>
              <a:t>h</a:t>
            </a:r>
            <a:r>
              <a:rPr sz="2400" spc="-9" dirty="0">
                <a:latin typeface="Century Schoolbook"/>
                <a:cs typeface="Century Schoolbook"/>
              </a:rPr>
              <a:t>r</a:t>
            </a:r>
            <a:r>
              <a:rPr sz="2400" dirty="0">
                <a:latin typeface="Century Schoolbook"/>
                <a:cs typeface="Century Schoolbook"/>
              </a:rPr>
              <a:t>one.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167573" y="3483210"/>
            <a:ext cx="1436995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dirty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dirty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po</a:t>
            </a:r>
            <a:r>
              <a:rPr sz="2400" spc="9" dirty="0">
                <a:latin typeface="Century Schoolbook"/>
                <a:cs typeface="Century Schoolbook"/>
              </a:rPr>
              <a:t>s</a:t>
            </a: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ède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613150" y="3483210"/>
            <a:ext cx="4259220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deux</a:t>
            </a:r>
            <a:r>
              <a:rPr sz="2400" spc="-14" dirty="0">
                <a:latin typeface="Century Schoolbook"/>
                <a:cs typeface="Century Schoolbook"/>
              </a:rPr>
              <a:t> </a:t>
            </a: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orties</a:t>
            </a:r>
            <a:r>
              <a:rPr sz="2400" spc="-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complé</a:t>
            </a:r>
            <a:r>
              <a:rPr sz="2400" spc="9" dirty="0">
                <a:latin typeface="Century Schoolbook"/>
                <a:cs typeface="Century Schoolbook"/>
              </a:rPr>
              <a:t>m</a:t>
            </a:r>
            <a:r>
              <a:rPr sz="2400" dirty="0">
                <a:latin typeface="Century Schoolbook"/>
                <a:cs typeface="Century Schoolbook"/>
              </a:rPr>
              <a:t>enta</a:t>
            </a:r>
            <a:r>
              <a:rPr sz="2400" spc="4" dirty="0">
                <a:latin typeface="Century Schoolbook"/>
                <a:cs typeface="Century Schoolbook"/>
              </a:rPr>
              <a:t>i</a:t>
            </a:r>
            <a:r>
              <a:rPr sz="2400" dirty="0">
                <a:latin typeface="Century Schoolbook"/>
                <a:cs typeface="Century Schoolbook"/>
              </a:rPr>
              <a:t>res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884161" y="3483210"/>
            <a:ext cx="308203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Q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204581" y="3483210"/>
            <a:ext cx="342136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560182" y="3483210"/>
            <a:ext cx="392023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>
                <a:latin typeface="Century Schoolbook"/>
                <a:cs typeface="Century Schoolbook"/>
              </a:rPr>
              <a:t>Q</a:t>
            </a:r>
            <a:r>
              <a:rPr sz="2400" dirty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50791" y="4189073"/>
            <a:ext cx="1169182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dirty="0">
                <a:latin typeface="Century Schoolbook"/>
                <a:cs typeface="Century Schoolbook"/>
              </a:rPr>
              <a:t>Q-</a:t>
            </a:r>
            <a:r>
              <a:rPr sz="2000" spc="-39" dirty="0">
                <a:latin typeface="Century Schoolbook"/>
                <a:cs typeface="Century Schoolbook"/>
              </a:rPr>
              <a:t> </a:t>
            </a:r>
            <a:r>
              <a:rPr sz="2000" dirty="0">
                <a:latin typeface="Century Schoolbook"/>
                <a:cs typeface="Century Schoolbook"/>
              </a:rPr>
              <a:t>=</a:t>
            </a:r>
            <a:r>
              <a:rPr sz="2000" spc="-9" dirty="0">
                <a:latin typeface="Century Schoolbook"/>
                <a:cs typeface="Century Schoolbook"/>
              </a:rPr>
              <a:t> </a:t>
            </a:r>
            <a:r>
              <a:rPr sz="2000" dirty="0">
                <a:latin typeface="Century Schoolbook"/>
                <a:cs typeface="Century Schoolbook"/>
              </a:rPr>
              <a:t>Q</a:t>
            </a:r>
            <a:r>
              <a:rPr sz="2000" spc="-9" dirty="0">
                <a:latin typeface="Century Schoolbook"/>
                <a:cs typeface="Century Schoolbook"/>
              </a:rPr>
              <a:t> </a:t>
            </a:r>
            <a:r>
              <a:rPr sz="2000" spc="-4" dirty="0">
                <a:latin typeface="Century Schoolbook"/>
                <a:cs typeface="Century Schoolbook"/>
              </a:rPr>
              <a:t>(</a:t>
            </a:r>
            <a:r>
              <a:rPr sz="2000" dirty="0">
                <a:latin typeface="Century Schoolbook"/>
                <a:cs typeface="Century Schoolbook"/>
              </a:rPr>
              <a:t>t)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550791" y="4799313"/>
            <a:ext cx="41498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dirty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969638" y="4799313"/>
            <a:ext cx="217413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dirty="0">
                <a:latin typeface="Century Schoolbook"/>
                <a:cs typeface="Century Schoolbook"/>
              </a:rPr>
              <a:t>=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192904" y="4799313"/>
            <a:ext cx="261069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dirty="0">
                <a:latin typeface="Century Schoolbook"/>
                <a:cs typeface="Century Schoolbook"/>
              </a:rPr>
              <a:t>Q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459604" y="4799313"/>
            <a:ext cx="62763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-4" dirty="0">
                <a:latin typeface="Century Schoolbook"/>
                <a:cs typeface="Century Schoolbook"/>
              </a:rPr>
              <a:t>(</a:t>
            </a:r>
            <a:r>
              <a:rPr sz="2000" dirty="0">
                <a:latin typeface="Century Schoolbook"/>
                <a:cs typeface="Century Schoolbook"/>
              </a:rPr>
              <a:t>t</a:t>
            </a:r>
            <a:r>
              <a:rPr sz="2000" spc="9" dirty="0">
                <a:latin typeface="Century Schoolbook"/>
                <a:cs typeface="Century Schoolbook"/>
              </a:rPr>
              <a:t>+</a:t>
            </a:r>
            <a:r>
              <a:rPr sz="2000" spc="4" dirty="0">
                <a:latin typeface="Century Schoolbook"/>
                <a:cs typeface="Century Schoolbook"/>
              </a:rPr>
              <a:t>1</a:t>
            </a:r>
            <a:r>
              <a:rPr sz="2000" dirty="0">
                <a:latin typeface="Century Schoolbook"/>
                <a:cs typeface="Century Schoolbook"/>
              </a:rPr>
              <a:t>)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91556" y="4799313"/>
            <a:ext cx="217413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dirty="0">
                <a:latin typeface="Century Schoolbook"/>
                <a:cs typeface="Century Schoolbook"/>
              </a:rPr>
              <a:t>=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14820" y="4799313"/>
            <a:ext cx="23291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dirty="0">
                <a:latin typeface="Century Schoolbook"/>
                <a:cs typeface="Century Schoolbook"/>
              </a:rPr>
              <a:t>F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53580" y="4799313"/>
            <a:ext cx="48395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9" dirty="0">
                <a:latin typeface="Century Schoolbook"/>
                <a:cs typeface="Century Schoolbook"/>
              </a:rPr>
              <a:t>(</a:t>
            </a:r>
            <a:r>
              <a:rPr sz="2000" spc="-4" dirty="0">
                <a:latin typeface="Century Schoolbook"/>
                <a:cs typeface="Century Schoolbook"/>
              </a:rPr>
              <a:t>E</a:t>
            </a:r>
            <a:r>
              <a:rPr sz="2000" spc="9" dirty="0">
                <a:latin typeface="Century Schoolbook"/>
                <a:cs typeface="Century Schoolbook"/>
              </a:rPr>
              <a:t>i</a:t>
            </a:r>
            <a:r>
              <a:rPr sz="2000" dirty="0">
                <a:latin typeface="Century Schoolbook"/>
                <a:cs typeface="Century Schoolbook"/>
              </a:rPr>
              <a:t>,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43166" y="4799313"/>
            <a:ext cx="42989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4" dirty="0">
                <a:latin typeface="Century Schoolbook"/>
                <a:cs typeface="Century Schoolbook"/>
              </a:rPr>
              <a:t>Q</a:t>
            </a:r>
            <a:r>
              <a:rPr sz="2000" spc="-4" dirty="0">
                <a:latin typeface="Century Schoolbook"/>
                <a:cs typeface="Century Schoolbook"/>
              </a:rPr>
              <a:t>-</a:t>
            </a:r>
            <a:r>
              <a:rPr sz="2000" dirty="0">
                <a:latin typeface="Century Schoolbook"/>
                <a:cs typeface="Century Schoolbook"/>
              </a:rPr>
              <a:t>)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12380" y="5320904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78986" y="5815824"/>
            <a:ext cx="324448" cy="8451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8575">
              <a:lnSpc>
                <a:spcPts val="2275"/>
              </a:lnSpc>
              <a:spcBef>
                <a:spcPts val="113"/>
              </a:spcBef>
            </a:pPr>
            <a:r>
              <a:rPr sz="2700" baseline="7702" dirty="0">
                <a:latin typeface="Century Schoolbook"/>
                <a:cs typeface="Century Schoolbook"/>
              </a:rPr>
              <a:t>E</a:t>
            </a:r>
            <a:r>
              <a:rPr baseline="-9242" dirty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  <a:p>
            <a:pPr marL="12700" marR="10912">
              <a:lnSpc>
                <a:spcPts val="1850"/>
              </a:lnSpc>
            </a:pPr>
            <a:r>
              <a:rPr dirty="0">
                <a:latin typeface="Century Schoolbook"/>
                <a:cs typeface="Century Schoolbook"/>
              </a:rPr>
              <a:t>....</a:t>
            </a:r>
            <a:endParaRPr>
              <a:latin typeface="Century Schoolbook"/>
              <a:cs typeface="Century Schoolbook"/>
            </a:endParaRPr>
          </a:p>
          <a:p>
            <a:pPr marL="12700">
              <a:lnSpc>
                <a:spcPts val="2485"/>
              </a:lnSpc>
              <a:spcBef>
                <a:spcPts val="31"/>
              </a:spcBef>
            </a:pPr>
            <a:r>
              <a:rPr sz="2700" baseline="6161" dirty="0">
                <a:latin typeface="Century Schoolbook"/>
                <a:cs typeface="Century Schoolbook"/>
              </a:rPr>
              <a:t>E</a:t>
            </a:r>
            <a:r>
              <a:rPr baseline="-11553" dirty="0">
                <a:latin typeface="Century Schoolbook"/>
                <a:cs typeface="Century Schoolbook"/>
              </a:rPr>
              <a:t>n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97491" y="5907012"/>
            <a:ext cx="154166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endParaRPr sz="1400" dirty="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12380" y="6103853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41392" y="5517223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29717">
              <a:lnSpc>
                <a:spcPct val="100179"/>
              </a:lnSpc>
              <a:spcBef>
                <a:spcPts val="2341"/>
              </a:spcBef>
            </a:pPr>
            <a:r>
              <a:rPr sz="2000" b="1" spc="4" dirty="0">
                <a:latin typeface="Century Schoolbook"/>
                <a:cs typeface="Century Schoolbook"/>
              </a:rPr>
              <a:t>B</a:t>
            </a:r>
            <a:r>
              <a:rPr sz="2000" b="1" dirty="0">
                <a:latin typeface="Century Schoolbook"/>
                <a:cs typeface="Century Schoolbook"/>
              </a:rPr>
              <a:t>as</a:t>
            </a:r>
            <a:r>
              <a:rPr sz="2000" b="1" spc="9" dirty="0">
                <a:latin typeface="Century Schoolbook"/>
                <a:cs typeface="Century Schoolbook"/>
              </a:rPr>
              <a:t>cu</a:t>
            </a:r>
            <a:r>
              <a:rPr sz="2000" b="1" dirty="0">
                <a:latin typeface="Century Schoolbook"/>
                <a:cs typeface="Century Schoolbook"/>
              </a:rPr>
              <a:t>le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35602" y="5229225"/>
            <a:ext cx="3024378" cy="5211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8544306" y="3361309"/>
            <a:ext cx="25196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7603998" y="5971540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16987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70831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circuits logiques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2021983"/>
            <a:ext cx="9144000" cy="3235817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Les circuits de base: NON, OU (OR), ET (AND)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Les circuits combinés: 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fr-FR" dirty="0"/>
              <a:t> </a:t>
            </a:r>
            <a:r>
              <a:rPr lang="fr-FR" dirty="0" smtClean="0"/>
              <a:t>     NON ET (NAND)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fr-FR" dirty="0"/>
              <a:t> </a:t>
            </a:r>
            <a:r>
              <a:rPr lang="fr-FR" dirty="0" smtClean="0"/>
              <a:t>      NON OU (NOR)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fr-FR" dirty="0"/>
              <a:t> </a:t>
            </a:r>
            <a:r>
              <a:rPr lang="fr-FR" dirty="0" smtClean="0"/>
              <a:t>      OU exclusif (XOR)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0472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object 61"/>
          <p:cNvSpPr/>
          <p:nvPr/>
        </p:nvSpPr>
        <p:spPr>
          <a:xfrm>
            <a:off x="102870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611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577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0363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04394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099935" y="1534034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813" y="109727"/>
                </a:moveTo>
                <a:lnTo>
                  <a:pt x="539241" y="115824"/>
                </a:lnTo>
                <a:lnTo>
                  <a:pt x="547115" y="117855"/>
                </a:lnTo>
                <a:lnTo>
                  <a:pt x="553085" y="114300"/>
                </a:lnTo>
                <a:lnTo>
                  <a:pt x="648080" y="58927"/>
                </a:lnTo>
                <a:lnTo>
                  <a:pt x="553085" y="3428"/>
                </a:lnTo>
                <a:lnTo>
                  <a:pt x="547115" y="0"/>
                </a:lnTo>
                <a:lnTo>
                  <a:pt x="539241" y="2031"/>
                </a:lnTo>
                <a:lnTo>
                  <a:pt x="535813" y="8000"/>
                </a:lnTo>
                <a:lnTo>
                  <a:pt x="532256" y="14096"/>
                </a:lnTo>
                <a:lnTo>
                  <a:pt x="534288" y="21843"/>
                </a:lnTo>
                <a:lnTo>
                  <a:pt x="540385" y="25400"/>
                </a:lnTo>
                <a:lnTo>
                  <a:pt x="576090" y="46228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872" y="71627"/>
                </a:lnTo>
                <a:lnTo>
                  <a:pt x="540385" y="92328"/>
                </a:lnTo>
                <a:lnTo>
                  <a:pt x="534288" y="95884"/>
                </a:lnTo>
                <a:lnTo>
                  <a:pt x="532256" y="103758"/>
                </a:lnTo>
                <a:lnTo>
                  <a:pt x="535813" y="109727"/>
                </a:lnTo>
                <a:close/>
              </a:path>
              <a:path w="648080" h="117855">
                <a:moveTo>
                  <a:pt x="622935" y="46227"/>
                </a:moveTo>
                <a:lnTo>
                  <a:pt x="616585" y="47878"/>
                </a:lnTo>
                <a:lnTo>
                  <a:pt x="616585" y="69850"/>
                </a:lnTo>
                <a:lnTo>
                  <a:pt x="597752" y="58864"/>
                </a:lnTo>
                <a:lnTo>
                  <a:pt x="616585" y="47878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0" h="117855">
                <a:moveTo>
                  <a:pt x="616585" y="47878"/>
                </a:moveTo>
                <a:lnTo>
                  <a:pt x="597752" y="58864"/>
                </a:lnTo>
                <a:lnTo>
                  <a:pt x="616585" y="69850"/>
                </a:lnTo>
                <a:lnTo>
                  <a:pt x="616585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099935" y="1534034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813" y="109727"/>
                </a:moveTo>
                <a:lnTo>
                  <a:pt x="539241" y="115824"/>
                </a:lnTo>
                <a:lnTo>
                  <a:pt x="547115" y="117855"/>
                </a:lnTo>
                <a:lnTo>
                  <a:pt x="553085" y="114300"/>
                </a:lnTo>
                <a:lnTo>
                  <a:pt x="648080" y="58927"/>
                </a:lnTo>
                <a:lnTo>
                  <a:pt x="553085" y="3428"/>
                </a:lnTo>
                <a:lnTo>
                  <a:pt x="547115" y="0"/>
                </a:lnTo>
                <a:lnTo>
                  <a:pt x="539241" y="2031"/>
                </a:lnTo>
                <a:lnTo>
                  <a:pt x="535813" y="8000"/>
                </a:lnTo>
                <a:lnTo>
                  <a:pt x="532256" y="14096"/>
                </a:lnTo>
                <a:lnTo>
                  <a:pt x="534288" y="21843"/>
                </a:lnTo>
                <a:lnTo>
                  <a:pt x="540385" y="25400"/>
                </a:lnTo>
                <a:lnTo>
                  <a:pt x="576090" y="46228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872" y="71627"/>
                </a:lnTo>
                <a:lnTo>
                  <a:pt x="540385" y="92328"/>
                </a:lnTo>
                <a:lnTo>
                  <a:pt x="534288" y="95884"/>
                </a:lnTo>
                <a:lnTo>
                  <a:pt x="532256" y="103758"/>
                </a:lnTo>
                <a:lnTo>
                  <a:pt x="535813" y="109727"/>
                </a:lnTo>
                <a:close/>
              </a:path>
              <a:path w="648080" h="117855">
                <a:moveTo>
                  <a:pt x="622935" y="46227"/>
                </a:moveTo>
                <a:lnTo>
                  <a:pt x="616585" y="47878"/>
                </a:lnTo>
                <a:lnTo>
                  <a:pt x="616585" y="69850"/>
                </a:lnTo>
                <a:lnTo>
                  <a:pt x="597752" y="58864"/>
                </a:lnTo>
                <a:lnTo>
                  <a:pt x="616585" y="47878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0" h="117855">
                <a:moveTo>
                  <a:pt x="616585" y="47878"/>
                </a:moveTo>
                <a:lnTo>
                  <a:pt x="597752" y="58864"/>
                </a:lnTo>
                <a:lnTo>
                  <a:pt x="616585" y="69850"/>
                </a:lnTo>
                <a:lnTo>
                  <a:pt x="616585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099935" y="2254124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813" y="109727"/>
                </a:moveTo>
                <a:lnTo>
                  <a:pt x="539241" y="115824"/>
                </a:lnTo>
                <a:lnTo>
                  <a:pt x="547115" y="117855"/>
                </a:lnTo>
                <a:lnTo>
                  <a:pt x="553085" y="114300"/>
                </a:lnTo>
                <a:lnTo>
                  <a:pt x="648080" y="58927"/>
                </a:lnTo>
                <a:lnTo>
                  <a:pt x="553085" y="3428"/>
                </a:lnTo>
                <a:lnTo>
                  <a:pt x="547115" y="0"/>
                </a:lnTo>
                <a:lnTo>
                  <a:pt x="539241" y="2031"/>
                </a:lnTo>
                <a:lnTo>
                  <a:pt x="535813" y="8000"/>
                </a:lnTo>
                <a:lnTo>
                  <a:pt x="532256" y="14097"/>
                </a:lnTo>
                <a:lnTo>
                  <a:pt x="534288" y="21843"/>
                </a:lnTo>
                <a:lnTo>
                  <a:pt x="540385" y="25400"/>
                </a:lnTo>
                <a:lnTo>
                  <a:pt x="576090" y="46228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872" y="71627"/>
                </a:lnTo>
                <a:lnTo>
                  <a:pt x="540385" y="92328"/>
                </a:lnTo>
                <a:lnTo>
                  <a:pt x="534288" y="95885"/>
                </a:lnTo>
                <a:lnTo>
                  <a:pt x="532256" y="103631"/>
                </a:lnTo>
                <a:lnTo>
                  <a:pt x="535813" y="109727"/>
                </a:lnTo>
                <a:close/>
              </a:path>
              <a:path w="648080" h="117855">
                <a:moveTo>
                  <a:pt x="622935" y="46227"/>
                </a:moveTo>
                <a:lnTo>
                  <a:pt x="616585" y="47878"/>
                </a:lnTo>
                <a:lnTo>
                  <a:pt x="616585" y="69850"/>
                </a:lnTo>
                <a:lnTo>
                  <a:pt x="597752" y="58864"/>
                </a:lnTo>
                <a:lnTo>
                  <a:pt x="616585" y="47878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0" h="117855">
                <a:moveTo>
                  <a:pt x="616585" y="47878"/>
                </a:moveTo>
                <a:lnTo>
                  <a:pt x="597752" y="58864"/>
                </a:lnTo>
                <a:lnTo>
                  <a:pt x="616585" y="69850"/>
                </a:lnTo>
                <a:lnTo>
                  <a:pt x="616585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099935" y="2254124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813" y="109727"/>
                </a:moveTo>
                <a:lnTo>
                  <a:pt x="539241" y="115824"/>
                </a:lnTo>
                <a:lnTo>
                  <a:pt x="547115" y="117855"/>
                </a:lnTo>
                <a:lnTo>
                  <a:pt x="553085" y="114300"/>
                </a:lnTo>
                <a:lnTo>
                  <a:pt x="648080" y="58927"/>
                </a:lnTo>
                <a:lnTo>
                  <a:pt x="553085" y="3428"/>
                </a:lnTo>
                <a:lnTo>
                  <a:pt x="547115" y="0"/>
                </a:lnTo>
                <a:lnTo>
                  <a:pt x="539241" y="2031"/>
                </a:lnTo>
                <a:lnTo>
                  <a:pt x="535813" y="8000"/>
                </a:lnTo>
                <a:lnTo>
                  <a:pt x="532256" y="14097"/>
                </a:lnTo>
                <a:lnTo>
                  <a:pt x="534288" y="21843"/>
                </a:lnTo>
                <a:lnTo>
                  <a:pt x="540385" y="25400"/>
                </a:lnTo>
                <a:lnTo>
                  <a:pt x="576090" y="46228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872" y="71627"/>
                </a:lnTo>
                <a:lnTo>
                  <a:pt x="540385" y="92328"/>
                </a:lnTo>
                <a:lnTo>
                  <a:pt x="534288" y="95885"/>
                </a:lnTo>
                <a:lnTo>
                  <a:pt x="532256" y="103631"/>
                </a:lnTo>
                <a:lnTo>
                  <a:pt x="535813" y="109727"/>
                </a:lnTo>
                <a:close/>
              </a:path>
              <a:path w="648080" h="117855">
                <a:moveTo>
                  <a:pt x="622935" y="46227"/>
                </a:moveTo>
                <a:lnTo>
                  <a:pt x="616585" y="47878"/>
                </a:lnTo>
                <a:lnTo>
                  <a:pt x="616585" y="69850"/>
                </a:lnTo>
                <a:lnTo>
                  <a:pt x="597752" y="58864"/>
                </a:lnTo>
                <a:lnTo>
                  <a:pt x="616585" y="47878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0" h="117855">
                <a:moveTo>
                  <a:pt x="616585" y="47878"/>
                </a:moveTo>
                <a:lnTo>
                  <a:pt x="597752" y="58864"/>
                </a:lnTo>
                <a:lnTo>
                  <a:pt x="616585" y="69850"/>
                </a:lnTo>
                <a:lnTo>
                  <a:pt x="616585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041392" y="1358913"/>
            <a:ext cx="2088261" cy="1152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041392" y="1358913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2088261" y="0"/>
                </a:moveTo>
                <a:lnTo>
                  <a:pt x="0" y="0"/>
                </a:lnTo>
                <a:lnTo>
                  <a:pt x="2088261" y="114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041392" y="1358913"/>
            <a:ext cx="2088261" cy="11521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041392" y="1358913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439794" y="1534034"/>
            <a:ext cx="648207" cy="117855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2" y="109727"/>
                </a:moveTo>
                <a:lnTo>
                  <a:pt x="539369" y="115824"/>
                </a:lnTo>
                <a:lnTo>
                  <a:pt x="547116" y="117855"/>
                </a:lnTo>
                <a:lnTo>
                  <a:pt x="553084" y="114300"/>
                </a:lnTo>
                <a:lnTo>
                  <a:pt x="648207" y="58927"/>
                </a:lnTo>
                <a:lnTo>
                  <a:pt x="553084" y="3428"/>
                </a:lnTo>
                <a:lnTo>
                  <a:pt x="547116" y="0"/>
                </a:lnTo>
                <a:lnTo>
                  <a:pt x="539369" y="2031"/>
                </a:lnTo>
                <a:lnTo>
                  <a:pt x="535812" y="8000"/>
                </a:lnTo>
                <a:lnTo>
                  <a:pt x="532257" y="14096"/>
                </a:lnTo>
                <a:lnTo>
                  <a:pt x="534289" y="21843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872" y="71627"/>
                </a:lnTo>
                <a:lnTo>
                  <a:pt x="540384" y="92328"/>
                </a:lnTo>
                <a:lnTo>
                  <a:pt x="534289" y="95884"/>
                </a:lnTo>
                <a:lnTo>
                  <a:pt x="532257" y="103758"/>
                </a:lnTo>
                <a:lnTo>
                  <a:pt x="535812" y="109727"/>
                </a:lnTo>
                <a:close/>
              </a:path>
              <a:path w="648207" h="117855">
                <a:moveTo>
                  <a:pt x="622934" y="46227"/>
                </a:moveTo>
                <a:lnTo>
                  <a:pt x="616584" y="47878"/>
                </a:lnTo>
                <a:lnTo>
                  <a:pt x="616584" y="69850"/>
                </a:lnTo>
                <a:lnTo>
                  <a:pt x="597752" y="58864"/>
                </a:lnTo>
                <a:lnTo>
                  <a:pt x="616584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207" h="117855">
                <a:moveTo>
                  <a:pt x="616584" y="47878"/>
                </a:moveTo>
                <a:lnTo>
                  <a:pt x="597752" y="58864"/>
                </a:lnTo>
                <a:lnTo>
                  <a:pt x="616584" y="69850"/>
                </a:lnTo>
                <a:lnTo>
                  <a:pt x="616584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439794" y="1534034"/>
            <a:ext cx="648207" cy="117855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2" y="109727"/>
                </a:moveTo>
                <a:lnTo>
                  <a:pt x="539369" y="115824"/>
                </a:lnTo>
                <a:lnTo>
                  <a:pt x="547116" y="117855"/>
                </a:lnTo>
                <a:lnTo>
                  <a:pt x="553084" y="114300"/>
                </a:lnTo>
                <a:lnTo>
                  <a:pt x="648207" y="58927"/>
                </a:lnTo>
                <a:lnTo>
                  <a:pt x="553084" y="3428"/>
                </a:lnTo>
                <a:lnTo>
                  <a:pt x="547116" y="0"/>
                </a:lnTo>
                <a:lnTo>
                  <a:pt x="539369" y="2031"/>
                </a:lnTo>
                <a:lnTo>
                  <a:pt x="535812" y="8000"/>
                </a:lnTo>
                <a:lnTo>
                  <a:pt x="532257" y="14096"/>
                </a:lnTo>
                <a:lnTo>
                  <a:pt x="534289" y="21843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872" y="71627"/>
                </a:lnTo>
                <a:lnTo>
                  <a:pt x="540384" y="92328"/>
                </a:lnTo>
                <a:lnTo>
                  <a:pt x="534289" y="95884"/>
                </a:lnTo>
                <a:lnTo>
                  <a:pt x="532257" y="103758"/>
                </a:lnTo>
                <a:lnTo>
                  <a:pt x="535812" y="109727"/>
                </a:lnTo>
                <a:close/>
              </a:path>
              <a:path w="648207" h="117855">
                <a:moveTo>
                  <a:pt x="622934" y="46227"/>
                </a:moveTo>
                <a:lnTo>
                  <a:pt x="616584" y="47878"/>
                </a:lnTo>
                <a:lnTo>
                  <a:pt x="616584" y="69850"/>
                </a:lnTo>
                <a:lnTo>
                  <a:pt x="597752" y="58864"/>
                </a:lnTo>
                <a:lnTo>
                  <a:pt x="616584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207" h="117855">
                <a:moveTo>
                  <a:pt x="616584" y="47878"/>
                </a:moveTo>
                <a:lnTo>
                  <a:pt x="597752" y="58864"/>
                </a:lnTo>
                <a:lnTo>
                  <a:pt x="616584" y="69850"/>
                </a:lnTo>
                <a:lnTo>
                  <a:pt x="616584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439794" y="2254124"/>
            <a:ext cx="648207" cy="117855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2" y="109727"/>
                </a:moveTo>
                <a:lnTo>
                  <a:pt x="539369" y="115824"/>
                </a:lnTo>
                <a:lnTo>
                  <a:pt x="547116" y="117855"/>
                </a:lnTo>
                <a:lnTo>
                  <a:pt x="553084" y="114300"/>
                </a:lnTo>
                <a:lnTo>
                  <a:pt x="648207" y="58927"/>
                </a:lnTo>
                <a:lnTo>
                  <a:pt x="553084" y="3428"/>
                </a:lnTo>
                <a:lnTo>
                  <a:pt x="547116" y="0"/>
                </a:lnTo>
                <a:lnTo>
                  <a:pt x="539369" y="2031"/>
                </a:lnTo>
                <a:lnTo>
                  <a:pt x="535812" y="8000"/>
                </a:lnTo>
                <a:lnTo>
                  <a:pt x="532257" y="14097"/>
                </a:lnTo>
                <a:lnTo>
                  <a:pt x="534289" y="21843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872" y="71627"/>
                </a:lnTo>
                <a:lnTo>
                  <a:pt x="540384" y="92328"/>
                </a:lnTo>
                <a:lnTo>
                  <a:pt x="534289" y="95885"/>
                </a:lnTo>
                <a:lnTo>
                  <a:pt x="532257" y="103631"/>
                </a:lnTo>
                <a:lnTo>
                  <a:pt x="535812" y="109727"/>
                </a:lnTo>
                <a:close/>
              </a:path>
              <a:path w="648207" h="117855">
                <a:moveTo>
                  <a:pt x="622934" y="46227"/>
                </a:moveTo>
                <a:lnTo>
                  <a:pt x="616584" y="47878"/>
                </a:lnTo>
                <a:lnTo>
                  <a:pt x="616584" y="69850"/>
                </a:lnTo>
                <a:lnTo>
                  <a:pt x="597752" y="58864"/>
                </a:lnTo>
                <a:lnTo>
                  <a:pt x="616584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207" h="117855">
                <a:moveTo>
                  <a:pt x="616584" y="47878"/>
                </a:moveTo>
                <a:lnTo>
                  <a:pt x="597752" y="58864"/>
                </a:lnTo>
                <a:lnTo>
                  <a:pt x="616584" y="69850"/>
                </a:lnTo>
                <a:lnTo>
                  <a:pt x="616584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439794" y="2254124"/>
            <a:ext cx="648207" cy="117855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2" y="109727"/>
                </a:moveTo>
                <a:lnTo>
                  <a:pt x="539369" y="115824"/>
                </a:lnTo>
                <a:lnTo>
                  <a:pt x="547116" y="117855"/>
                </a:lnTo>
                <a:lnTo>
                  <a:pt x="553084" y="114300"/>
                </a:lnTo>
                <a:lnTo>
                  <a:pt x="648207" y="58927"/>
                </a:lnTo>
                <a:lnTo>
                  <a:pt x="553084" y="3428"/>
                </a:lnTo>
                <a:lnTo>
                  <a:pt x="547116" y="0"/>
                </a:lnTo>
                <a:lnTo>
                  <a:pt x="539369" y="2031"/>
                </a:lnTo>
                <a:lnTo>
                  <a:pt x="535812" y="8000"/>
                </a:lnTo>
                <a:lnTo>
                  <a:pt x="532257" y="14097"/>
                </a:lnTo>
                <a:lnTo>
                  <a:pt x="534289" y="21843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872" y="71627"/>
                </a:lnTo>
                <a:lnTo>
                  <a:pt x="540384" y="92328"/>
                </a:lnTo>
                <a:lnTo>
                  <a:pt x="534289" y="95885"/>
                </a:lnTo>
                <a:lnTo>
                  <a:pt x="532257" y="103631"/>
                </a:lnTo>
                <a:lnTo>
                  <a:pt x="535812" y="109727"/>
                </a:lnTo>
                <a:close/>
              </a:path>
              <a:path w="648207" h="117855">
                <a:moveTo>
                  <a:pt x="622934" y="46227"/>
                </a:moveTo>
                <a:lnTo>
                  <a:pt x="616584" y="47878"/>
                </a:lnTo>
                <a:lnTo>
                  <a:pt x="616584" y="69850"/>
                </a:lnTo>
                <a:lnTo>
                  <a:pt x="597752" y="58864"/>
                </a:lnTo>
                <a:lnTo>
                  <a:pt x="616584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207" h="117855">
                <a:moveTo>
                  <a:pt x="616584" y="47878"/>
                </a:moveTo>
                <a:lnTo>
                  <a:pt x="597752" y="58864"/>
                </a:lnTo>
                <a:lnTo>
                  <a:pt x="616584" y="69850"/>
                </a:lnTo>
                <a:lnTo>
                  <a:pt x="616584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603998" y="1953005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295775" y="3314828"/>
            <a:ext cx="0" cy="3213061"/>
          </a:xfrm>
          <a:custGeom>
            <a:avLst/>
            <a:gdLst/>
            <a:ahLst/>
            <a:cxnLst/>
            <a:rect l="l" t="t" r="r" b="b"/>
            <a:pathLst>
              <a:path h="3213061">
                <a:moveTo>
                  <a:pt x="0" y="0"/>
                </a:moveTo>
                <a:lnTo>
                  <a:pt x="0" y="321306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943855" y="3314828"/>
            <a:ext cx="0" cy="3213061"/>
          </a:xfrm>
          <a:custGeom>
            <a:avLst/>
            <a:gdLst/>
            <a:ahLst/>
            <a:cxnLst/>
            <a:rect l="l" t="t" r="r" b="b"/>
            <a:pathLst>
              <a:path h="3213061">
                <a:moveTo>
                  <a:pt x="0" y="0"/>
                </a:moveTo>
                <a:lnTo>
                  <a:pt x="0" y="321306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735955" y="3314828"/>
            <a:ext cx="0" cy="3213061"/>
          </a:xfrm>
          <a:custGeom>
            <a:avLst/>
            <a:gdLst/>
            <a:ahLst/>
            <a:cxnLst/>
            <a:rect l="l" t="t" r="r" b="b"/>
            <a:pathLst>
              <a:path h="3213061">
                <a:moveTo>
                  <a:pt x="0" y="0"/>
                </a:moveTo>
                <a:lnTo>
                  <a:pt x="0" y="321306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641344" y="3961256"/>
            <a:ext cx="2094610" cy="0"/>
          </a:xfrm>
          <a:custGeom>
            <a:avLst/>
            <a:gdLst/>
            <a:ahLst/>
            <a:cxnLst/>
            <a:rect l="l" t="t" r="r" b="b"/>
            <a:pathLst>
              <a:path w="2094610">
                <a:moveTo>
                  <a:pt x="0" y="0"/>
                </a:moveTo>
                <a:lnTo>
                  <a:pt x="209461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735956" y="3961256"/>
            <a:ext cx="2958719" cy="0"/>
          </a:xfrm>
          <a:custGeom>
            <a:avLst/>
            <a:gdLst/>
            <a:ahLst/>
            <a:cxnLst/>
            <a:rect l="l" t="t" r="r" b="b"/>
            <a:pathLst>
              <a:path w="2958719">
                <a:moveTo>
                  <a:pt x="0" y="0"/>
                </a:moveTo>
                <a:lnTo>
                  <a:pt x="295871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641344" y="4601337"/>
            <a:ext cx="5053330" cy="0"/>
          </a:xfrm>
          <a:custGeom>
            <a:avLst/>
            <a:gdLst/>
            <a:ahLst/>
            <a:cxnLst/>
            <a:rect l="l" t="t" r="r" b="b"/>
            <a:pathLst>
              <a:path w="5053330">
                <a:moveTo>
                  <a:pt x="0" y="0"/>
                </a:moveTo>
                <a:lnTo>
                  <a:pt x="505333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641344" y="5241417"/>
            <a:ext cx="5053330" cy="0"/>
          </a:xfrm>
          <a:custGeom>
            <a:avLst/>
            <a:gdLst/>
            <a:ahLst/>
            <a:cxnLst/>
            <a:rect l="l" t="t" r="r" b="b"/>
            <a:pathLst>
              <a:path w="5053330">
                <a:moveTo>
                  <a:pt x="0" y="0"/>
                </a:moveTo>
                <a:lnTo>
                  <a:pt x="505333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641344" y="5881458"/>
            <a:ext cx="5053330" cy="0"/>
          </a:xfrm>
          <a:custGeom>
            <a:avLst/>
            <a:gdLst/>
            <a:ahLst/>
            <a:cxnLst/>
            <a:rect l="l" t="t" r="r" b="b"/>
            <a:pathLst>
              <a:path w="5053330">
                <a:moveTo>
                  <a:pt x="0" y="0"/>
                </a:moveTo>
                <a:lnTo>
                  <a:pt x="505333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647694" y="3314828"/>
            <a:ext cx="0" cy="3213061"/>
          </a:xfrm>
          <a:custGeom>
            <a:avLst/>
            <a:gdLst/>
            <a:ahLst/>
            <a:cxnLst/>
            <a:rect l="l" t="t" r="r" b="b"/>
            <a:pathLst>
              <a:path h="3213061">
                <a:moveTo>
                  <a:pt x="0" y="0"/>
                </a:moveTo>
                <a:lnTo>
                  <a:pt x="0" y="321306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688324" y="3954907"/>
            <a:ext cx="0" cy="2572981"/>
          </a:xfrm>
          <a:custGeom>
            <a:avLst/>
            <a:gdLst/>
            <a:ahLst/>
            <a:cxnLst/>
            <a:rect l="l" t="t" r="r" b="b"/>
            <a:pathLst>
              <a:path h="2572981">
                <a:moveTo>
                  <a:pt x="0" y="0"/>
                </a:moveTo>
                <a:lnTo>
                  <a:pt x="0" y="257298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641344" y="3321177"/>
            <a:ext cx="2100960" cy="0"/>
          </a:xfrm>
          <a:custGeom>
            <a:avLst/>
            <a:gdLst/>
            <a:ahLst/>
            <a:cxnLst/>
            <a:rect l="l" t="t" r="r" b="b"/>
            <a:pathLst>
              <a:path w="2100960">
                <a:moveTo>
                  <a:pt x="0" y="0"/>
                </a:moveTo>
                <a:lnTo>
                  <a:pt x="21009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641344" y="6521538"/>
            <a:ext cx="5053330" cy="0"/>
          </a:xfrm>
          <a:custGeom>
            <a:avLst/>
            <a:gdLst/>
            <a:ahLst/>
            <a:cxnLst/>
            <a:rect l="l" t="t" r="r" b="b"/>
            <a:pathLst>
              <a:path w="5053330">
                <a:moveTo>
                  <a:pt x="0" y="0"/>
                </a:moveTo>
                <a:lnTo>
                  <a:pt x="505333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4685665" y="116557"/>
            <a:ext cx="2102310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spc="4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50" b="1" dirty="0">
                <a:solidFill>
                  <a:srgbClr val="565F6C"/>
                </a:solidFill>
                <a:latin typeface="Century Schoolbook"/>
                <a:cs typeface="Century Schoolbook"/>
              </a:rPr>
              <a:t>ASCULE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824981" y="116557"/>
            <a:ext cx="773679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spc="9" dirty="0">
                <a:solidFill>
                  <a:srgbClr val="565F6C"/>
                </a:solidFill>
                <a:latin typeface="Century Schoolbook"/>
                <a:cs typeface="Century Schoolbook"/>
              </a:rPr>
              <a:t>RS</a:t>
            </a:r>
            <a:endParaRPr sz="36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612380" y="1160892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931286" y="1305037"/>
            <a:ext cx="102716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R</a:t>
            </a:r>
            <a:r>
              <a:rPr spc="-19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(Re</a:t>
            </a:r>
            <a:r>
              <a:rPr spc="4" dirty="0">
                <a:latin typeface="Century Schoolbook"/>
                <a:cs typeface="Century Schoolbook"/>
              </a:rPr>
              <a:t>s</a:t>
            </a:r>
            <a:r>
              <a:rPr dirty="0">
                <a:latin typeface="Century Schoolbook"/>
                <a:cs typeface="Century Schoolbook"/>
              </a:rPr>
              <a:t>et)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612380" y="1943968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943096" y="1953499"/>
            <a:ext cx="76633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S</a:t>
            </a:r>
            <a:r>
              <a:rPr spc="-9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(</a:t>
            </a:r>
            <a:r>
              <a:rPr spc="9" dirty="0">
                <a:latin typeface="Century Schoolbook"/>
                <a:cs typeface="Century Schoolbook"/>
              </a:rPr>
              <a:t>S</a:t>
            </a:r>
            <a:r>
              <a:rPr dirty="0">
                <a:latin typeface="Century Schoolbook"/>
                <a:cs typeface="Century Schoolbook"/>
              </a:rPr>
              <a:t>et)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897491" y="5907012"/>
            <a:ext cx="154166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endParaRPr sz="1400" dirty="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647695" y="3321177"/>
            <a:ext cx="64808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95775" y="3321177"/>
            <a:ext cx="648080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943856" y="3321177"/>
            <a:ext cx="79209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-4" dirty="0">
                <a:latin typeface="Century Schoolbook"/>
                <a:cs typeface="Century Schoolbook"/>
              </a:rPr>
              <a:t>Q+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735956" y="3321177"/>
            <a:ext cx="295871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3647695" y="3961256"/>
            <a:ext cx="64808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295775" y="3961256"/>
            <a:ext cx="648080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43856" y="3961256"/>
            <a:ext cx="79209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-4" dirty="0">
                <a:latin typeface="Century Schoolbook"/>
                <a:cs typeface="Century Schoolbook"/>
              </a:rPr>
              <a:t>Q</a:t>
            </a:r>
            <a:r>
              <a:rPr sz="2400" dirty="0">
                <a:latin typeface="Century Schoolbook"/>
                <a:cs typeface="Century Schoolbook"/>
              </a:rPr>
              <a:t>-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735956" y="3961256"/>
            <a:ext cx="295236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É</a:t>
            </a:r>
            <a:r>
              <a:rPr sz="2400" spc="9" dirty="0">
                <a:latin typeface="Century Schoolbook"/>
                <a:cs typeface="Century Schoolbook"/>
              </a:rPr>
              <a:t>t</a:t>
            </a:r>
            <a:r>
              <a:rPr sz="2400" dirty="0">
                <a:latin typeface="Century Schoolbook"/>
                <a:cs typeface="Century Schoolbook"/>
              </a:rPr>
              <a:t>at</a:t>
            </a:r>
            <a:r>
              <a:rPr sz="2400" spc="-1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mé</a:t>
            </a:r>
            <a:r>
              <a:rPr sz="2400" spc="9" dirty="0">
                <a:latin typeface="Century Schoolbook"/>
                <a:cs typeface="Century Schoolbook"/>
              </a:rPr>
              <a:t>m</a:t>
            </a:r>
            <a:r>
              <a:rPr sz="2400" dirty="0">
                <a:latin typeface="Century Schoolbook"/>
                <a:cs typeface="Century Schoolbook"/>
              </a:rPr>
              <a:t>oire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47695" y="4601338"/>
            <a:ext cx="648081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95775" y="4601338"/>
            <a:ext cx="648080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43856" y="4601338"/>
            <a:ext cx="792099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35956" y="4601338"/>
            <a:ext cx="2952369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Mise</a:t>
            </a:r>
            <a:r>
              <a:rPr sz="2400" spc="-3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(</a:t>
            </a: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et)</a:t>
            </a:r>
            <a:r>
              <a:rPr sz="2400" spc="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à</a:t>
            </a:r>
            <a:r>
              <a:rPr sz="2400" spc="-9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47695" y="5241418"/>
            <a:ext cx="648081" cy="640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95775" y="5241418"/>
            <a:ext cx="648080" cy="640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43856" y="5241418"/>
            <a:ext cx="792099" cy="640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35956" y="5241418"/>
            <a:ext cx="2952369" cy="640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Re</a:t>
            </a:r>
            <a:r>
              <a:rPr sz="2400" spc="9" dirty="0">
                <a:latin typeface="Century Schoolbook"/>
                <a:cs typeface="Century Schoolbook"/>
              </a:rPr>
              <a:t>m</a:t>
            </a:r>
            <a:r>
              <a:rPr sz="2400" dirty="0">
                <a:latin typeface="Century Schoolbook"/>
                <a:cs typeface="Century Schoolbook"/>
              </a:rPr>
              <a:t>i</a:t>
            </a:r>
            <a:r>
              <a:rPr sz="2400" spc="9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e</a:t>
            </a:r>
            <a:r>
              <a:rPr sz="2400" spc="-4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(</a:t>
            </a:r>
            <a:r>
              <a:rPr sz="2400" spc="4" dirty="0">
                <a:latin typeface="Century Schoolbook"/>
                <a:cs typeface="Century Schoolbook"/>
              </a:rPr>
              <a:t>R</a:t>
            </a:r>
            <a:r>
              <a:rPr sz="2400" dirty="0">
                <a:latin typeface="Century Schoolbook"/>
                <a:cs typeface="Century Schoolbook"/>
              </a:rPr>
              <a:t>e</a:t>
            </a: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et)</a:t>
            </a:r>
            <a:r>
              <a:rPr sz="2400" spc="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à</a:t>
            </a:r>
            <a:r>
              <a:rPr sz="2400" spc="-9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47695" y="5881458"/>
            <a:ext cx="64808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2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95775" y="5881458"/>
            <a:ext cx="648080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2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43856" y="5881458"/>
            <a:ext cx="79209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2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35956" y="5881458"/>
            <a:ext cx="295236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2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É</a:t>
            </a:r>
            <a:r>
              <a:rPr sz="2400" spc="9" dirty="0">
                <a:latin typeface="Century Schoolbook"/>
                <a:cs typeface="Century Schoolbook"/>
              </a:rPr>
              <a:t>t</a:t>
            </a:r>
            <a:r>
              <a:rPr sz="2400" dirty="0">
                <a:latin typeface="Century Schoolbook"/>
                <a:cs typeface="Century Schoolbook"/>
              </a:rPr>
              <a:t>at</a:t>
            </a:r>
            <a:r>
              <a:rPr sz="2400" spc="-19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inte</a:t>
            </a:r>
            <a:r>
              <a:rPr sz="2400" spc="-4" dirty="0">
                <a:latin typeface="Century Schoolbook"/>
                <a:cs typeface="Century Schoolbook"/>
              </a:rPr>
              <a:t>r</a:t>
            </a:r>
            <a:r>
              <a:rPr sz="2400" dirty="0">
                <a:latin typeface="Century Schoolbook"/>
                <a:cs typeface="Century Schoolbook"/>
              </a:rPr>
              <a:t>dit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1392" y="1358913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05943">
              <a:lnSpc>
                <a:spcPct val="100179"/>
              </a:lnSpc>
              <a:spcBef>
                <a:spcPts val="2328"/>
              </a:spcBef>
            </a:pPr>
            <a:r>
              <a:rPr sz="2000" b="1" dirty="0">
                <a:latin typeface="Century Schoolbook"/>
                <a:cs typeface="Century Schoolbook"/>
              </a:rPr>
              <a:t>Bas</a:t>
            </a:r>
            <a:r>
              <a:rPr sz="2000" b="1" spc="9" dirty="0">
                <a:latin typeface="Century Schoolbook"/>
                <a:cs typeface="Century Schoolbook"/>
              </a:rPr>
              <a:t>cu</a:t>
            </a:r>
            <a:r>
              <a:rPr sz="2000" b="1" dirty="0">
                <a:latin typeface="Century Schoolbook"/>
                <a:cs typeface="Century Schoolbook"/>
              </a:rPr>
              <a:t>le</a:t>
            </a:r>
            <a:r>
              <a:rPr sz="2000" b="1" spc="-44" dirty="0">
                <a:latin typeface="Century Schoolbook"/>
                <a:cs typeface="Century Schoolbook"/>
              </a:rPr>
              <a:t> </a:t>
            </a:r>
            <a:r>
              <a:rPr sz="2000" b="1" spc="9" dirty="0">
                <a:latin typeface="Century Schoolbook"/>
                <a:cs typeface="Century Schoolbook"/>
              </a:rPr>
              <a:t>R</a:t>
            </a:r>
            <a:r>
              <a:rPr sz="2000" b="1" dirty="0">
                <a:latin typeface="Century Schoolbook"/>
                <a:cs typeface="Century Schoolbook"/>
              </a:rPr>
              <a:t>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603998" y="1813305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2791405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ject 45"/>
          <p:cNvSpPr/>
          <p:nvPr/>
        </p:nvSpPr>
        <p:spPr>
          <a:xfrm>
            <a:off x="102870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927604" y="2336165"/>
            <a:ext cx="3240024" cy="25400"/>
          </a:xfrm>
          <a:custGeom>
            <a:avLst/>
            <a:gdLst/>
            <a:ahLst/>
            <a:cxnLst/>
            <a:rect l="l" t="t" r="r" b="b"/>
            <a:pathLst>
              <a:path w="3240024" h="25400">
                <a:moveTo>
                  <a:pt x="0" y="25400"/>
                </a:moveTo>
                <a:lnTo>
                  <a:pt x="3240024" y="25400"/>
                </a:lnTo>
                <a:lnTo>
                  <a:pt x="324002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927604" y="2336165"/>
            <a:ext cx="3240024" cy="25400"/>
          </a:xfrm>
          <a:custGeom>
            <a:avLst/>
            <a:gdLst/>
            <a:ahLst/>
            <a:cxnLst/>
            <a:rect l="l" t="t" r="r" b="b"/>
            <a:pathLst>
              <a:path w="3240024" h="25400">
                <a:moveTo>
                  <a:pt x="0" y="25400"/>
                </a:moveTo>
                <a:lnTo>
                  <a:pt x="3240024" y="25400"/>
                </a:lnTo>
                <a:lnTo>
                  <a:pt x="324002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155309" y="184492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155309" y="184492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168009" y="1832102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68009" y="1832102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659372" y="1844803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659372" y="1844803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672072" y="2336165"/>
            <a:ext cx="3599942" cy="25400"/>
          </a:xfrm>
          <a:custGeom>
            <a:avLst/>
            <a:gdLst/>
            <a:ahLst/>
            <a:cxnLst/>
            <a:rect l="l" t="t" r="r" b="b"/>
            <a:pathLst>
              <a:path w="3599942" h="25400">
                <a:moveTo>
                  <a:pt x="0" y="25400"/>
                </a:moveTo>
                <a:lnTo>
                  <a:pt x="3599942" y="25400"/>
                </a:lnTo>
                <a:lnTo>
                  <a:pt x="359994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72072" y="2336165"/>
            <a:ext cx="3599942" cy="25400"/>
          </a:xfrm>
          <a:custGeom>
            <a:avLst/>
            <a:gdLst/>
            <a:ahLst/>
            <a:cxnLst/>
            <a:rect l="l" t="t" r="r" b="b"/>
            <a:pathLst>
              <a:path w="3599942" h="25400">
                <a:moveTo>
                  <a:pt x="0" y="25400"/>
                </a:moveTo>
                <a:lnTo>
                  <a:pt x="3599942" y="25400"/>
                </a:lnTo>
                <a:lnTo>
                  <a:pt x="359994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927604" y="3344291"/>
            <a:ext cx="1080008" cy="25400"/>
          </a:xfrm>
          <a:custGeom>
            <a:avLst/>
            <a:gdLst/>
            <a:ahLst/>
            <a:cxnLst/>
            <a:rect l="l" t="t" r="r" b="b"/>
            <a:pathLst>
              <a:path w="1080008" h="25400">
                <a:moveTo>
                  <a:pt x="0" y="25400"/>
                </a:moveTo>
                <a:lnTo>
                  <a:pt x="1080008" y="25400"/>
                </a:lnTo>
                <a:lnTo>
                  <a:pt x="10800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927604" y="3344291"/>
            <a:ext cx="1080008" cy="25400"/>
          </a:xfrm>
          <a:custGeom>
            <a:avLst/>
            <a:gdLst/>
            <a:ahLst/>
            <a:cxnLst/>
            <a:rect l="l" t="t" r="r" b="b"/>
            <a:pathLst>
              <a:path w="1080008" h="25400">
                <a:moveTo>
                  <a:pt x="0" y="25400"/>
                </a:moveTo>
                <a:lnTo>
                  <a:pt x="1080008" y="25400"/>
                </a:lnTo>
                <a:lnTo>
                  <a:pt x="10800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995039" y="285305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995039" y="285305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007739" y="2840228"/>
            <a:ext cx="1224026" cy="25400"/>
          </a:xfrm>
          <a:custGeom>
            <a:avLst/>
            <a:gdLst/>
            <a:ahLst/>
            <a:cxnLst/>
            <a:rect l="l" t="t" r="r" b="b"/>
            <a:pathLst>
              <a:path w="1224026" h="25400">
                <a:moveTo>
                  <a:pt x="0" y="25400"/>
                </a:moveTo>
                <a:lnTo>
                  <a:pt x="1224026" y="25400"/>
                </a:lnTo>
                <a:lnTo>
                  <a:pt x="122402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007739" y="2840228"/>
            <a:ext cx="1224026" cy="25400"/>
          </a:xfrm>
          <a:custGeom>
            <a:avLst/>
            <a:gdLst/>
            <a:ahLst/>
            <a:cxnLst/>
            <a:rect l="l" t="t" r="r" b="b"/>
            <a:pathLst>
              <a:path w="1224026" h="25400">
                <a:moveTo>
                  <a:pt x="0" y="25400"/>
                </a:moveTo>
                <a:lnTo>
                  <a:pt x="1224026" y="25400"/>
                </a:lnTo>
                <a:lnTo>
                  <a:pt x="122402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219191" y="285292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219191" y="285292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231892" y="3344291"/>
            <a:ext cx="5039995" cy="25400"/>
          </a:xfrm>
          <a:custGeom>
            <a:avLst/>
            <a:gdLst/>
            <a:ahLst/>
            <a:cxnLst/>
            <a:rect l="l" t="t" r="r" b="b"/>
            <a:pathLst>
              <a:path w="5039995" h="25400">
                <a:moveTo>
                  <a:pt x="0" y="25400"/>
                </a:moveTo>
                <a:lnTo>
                  <a:pt x="5039995" y="25400"/>
                </a:lnTo>
                <a:lnTo>
                  <a:pt x="503999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231892" y="3344291"/>
            <a:ext cx="5039995" cy="25400"/>
          </a:xfrm>
          <a:custGeom>
            <a:avLst/>
            <a:gdLst/>
            <a:ahLst/>
            <a:cxnLst/>
            <a:rect l="l" t="t" r="r" b="b"/>
            <a:pathLst>
              <a:path w="5039995" h="25400">
                <a:moveTo>
                  <a:pt x="0" y="25400"/>
                </a:moveTo>
                <a:lnTo>
                  <a:pt x="5039995" y="25400"/>
                </a:lnTo>
                <a:lnTo>
                  <a:pt x="503999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927604" y="4424426"/>
            <a:ext cx="1080008" cy="25400"/>
          </a:xfrm>
          <a:custGeom>
            <a:avLst/>
            <a:gdLst/>
            <a:ahLst/>
            <a:cxnLst/>
            <a:rect l="l" t="t" r="r" b="b"/>
            <a:pathLst>
              <a:path w="1080008" h="25400">
                <a:moveTo>
                  <a:pt x="0" y="25400"/>
                </a:moveTo>
                <a:lnTo>
                  <a:pt x="1080008" y="25400"/>
                </a:lnTo>
                <a:lnTo>
                  <a:pt x="10800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927604" y="4424426"/>
            <a:ext cx="1080008" cy="25400"/>
          </a:xfrm>
          <a:custGeom>
            <a:avLst/>
            <a:gdLst/>
            <a:ahLst/>
            <a:cxnLst/>
            <a:rect l="l" t="t" r="r" b="b"/>
            <a:pathLst>
              <a:path w="1080008" h="25400">
                <a:moveTo>
                  <a:pt x="0" y="25400"/>
                </a:moveTo>
                <a:lnTo>
                  <a:pt x="1080008" y="25400"/>
                </a:lnTo>
                <a:lnTo>
                  <a:pt x="10800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995039" y="3933064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995039" y="3933064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231766" y="3920363"/>
            <a:ext cx="935989" cy="25400"/>
          </a:xfrm>
          <a:custGeom>
            <a:avLst/>
            <a:gdLst/>
            <a:ahLst/>
            <a:cxnLst/>
            <a:rect l="l" t="t" r="r" b="b"/>
            <a:pathLst>
              <a:path w="935989" h="25400">
                <a:moveTo>
                  <a:pt x="0" y="25400"/>
                </a:moveTo>
                <a:lnTo>
                  <a:pt x="935989" y="25400"/>
                </a:lnTo>
                <a:lnTo>
                  <a:pt x="93598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231766" y="3920363"/>
            <a:ext cx="935989" cy="25400"/>
          </a:xfrm>
          <a:custGeom>
            <a:avLst/>
            <a:gdLst/>
            <a:ahLst/>
            <a:cxnLst/>
            <a:rect l="l" t="t" r="r" b="b"/>
            <a:pathLst>
              <a:path w="935989" h="25400">
                <a:moveTo>
                  <a:pt x="0" y="25400"/>
                </a:moveTo>
                <a:lnTo>
                  <a:pt x="935989" y="25400"/>
                </a:lnTo>
                <a:lnTo>
                  <a:pt x="93598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155309" y="3933063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6155309" y="3933063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168010" y="4424426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168010" y="4424426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007739" y="1340740"/>
            <a:ext cx="0" cy="3959987"/>
          </a:xfrm>
          <a:custGeom>
            <a:avLst/>
            <a:gdLst/>
            <a:ahLst/>
            <a:cxnLst/>
            <a:rect l="l" t="t" r="r" b="b"/>
            <a:pathLst>
              <a:path h="3959987">
                <a:moveTo>
                  <a:pt x="0" y="0"/>
                </a:moveTo>
                <a:lnTo>
                  <a:pt x="0" y="3959987"/>
                </a:lnTo>
              </a:path>
            </a:pathLst>
          </a:custGeom>
          <a:ln w="12700">
            <a:solidFill>
              <a:srgbClr val="000000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231891" y="1412749"/>
            <a:ext cx="0" cy="3959987"/>
          </a:xfrm>
          <a:custGeom>
            <a:avLst/>
            <a:gdLst/>
            <a:ahLst/>
            <a:cxnLst/>
            <a:rect l="l" t="t" r="r" b="b"/>
            <a:pathLst>
              <a:path h="3959987">
                <a:moveTo>
                  <a:pt x="0" y="0"/>
                </a:moveTo>
                <a:lnTo>
                  <a:pt x="0" y="3959987"/>
                </a:lnTo>
              </a:path>
            </a:pathLst>
          </a:custGeom>
          <a:ln w="12700">
            <a:solidFill>
              <a:srgbClr val="000000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168009" y="1413256"/>
            <a:ext cx="0" cy="3959987"/>
          </a:xfrm>
          <a:custGeom>
            <a:avLst/>
            <a:gdLst/>
            <a:ahLst/>
            <a:cxnLst/>
            <a:rect l="l" t="t" r="r" b="b"/>
            <a:pathLst>
              <a:path h="3959987">
                <a:moveTo>
                  <a:pt x="0" y="0"/>
                </a:moveTo>
                <a:lnTo>
                  <a:pt x="0" y="3959987"/>
                </a:lnTo>
              </a:path>
            </a:pathLst>
          </a:custGeom>
          <a:ln w="12700">
            <a:solidFill>
              <a:srgbClr val="000000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672072" y="1413256"/>
            <a:ext cx="0" cy="3959987"/>
          </a:xfrm>
          <a:custGeom>
            <a:avLst/>
            <a:gdLst/>
            <a:ahLst/>
            <a:cxnLst/>
            <a:rect l="l" t="t" r="r" b="b"/>
            <a:pathLst>
              <a:path h="3959987">
                <a:moveTo>
                  <a:pt x="0" y="0"/>
                </a:moveTo>
                <a:lnTo>
                  <a:pt x="0" y="3959987"/>
                </a:lnTo>
              </a:path>
            </a:pathLst>
          </a:custGeom>
          <a:ln w="12700">
            <a:solidFill>
              <a:srgbClr val="000000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971925" y="3920363"/>
            <a:ext cx="1259966" cy="25400"/>
          </a:xfrm>
          <a:custGeom>
            <a:avLst/>
            <a:gdLst/>
            <a:ahLst/>
            <a:cxnLst/>
            <a:rect l="l" t="t" r="r" b="b"/>
            <a:pathLst>
              <a:path w="1259966" h="25400">
                <a:moveTo>
                  <a:pt x="0" y="25400"/>
                </a:moveTo>
                <a:lnTo>
                  <a:pt x="1259966" y="25400"/>
                </a:lnTo>
                <a:lnTo>
                  <a:pt x="125996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971925" y="3920363"/>
            <a:ext cx="1259966" cy="25400"/>
          </a:xfrm>
          <a:custGeom>
            <a:avLst/>
            <a:gdLst/>
            <a:ahLst/>
            <a:cxnLst/>
            <a:rect l="l" t="t" r="r" b="b"/>
            <a:pathLst>
              <a:path w="1259966" h="25400">
                <a:moveTo>
                  <a:pt x="0" y="25400"/>
                </a:moveTo>
                <a:lnTo>
                  <a:pt x="1259966" y="25400"/>
                </a:lnTo>
                <a:lnTo>
                  <a:pt x="125996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672072" y="4424426"/>
            <a:ext cx="3599942" cy="25400"/>
          </a:xfrm>
          <a:custGeom>
            <a:avLst/>
            <a:gdLst/>
            <a:ahLst/>
            <a:cxnLst/>
            <a:rect l="l" t="t" r="r" b="b"/>
            <a:pathLst>
              <a:path w="3599942" h="25400">
                <a:moveTo>
                  <a:pt x="0" y="25400"/>
                </a:moveTo>
                <a:lnTo>
                  <a:pt x="3599942" y="25400"/>
                </a:lnTo>
                <a:lnTo>
                  <a:pt x="359994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672072" y="4424426"/>
            <a:ext cx="3599942" cy="25400"/>
          </a:xfrm>
          <a:custGeom>
            <a:avLst/>
            <a:gdLst/>
            <a:ahLst/>
            <a:cxnLst/>
            <a:rect l="l" t="t" r="r" b="b"/>
            <a:pathLst>
              <a:path w="3599942" h="25400">
                <a:moveTo>
                  <a:pt x="0" y="25400"/>
                </a:moveTo>
                <a:lnTo>
                  <a:pt x="3599942" y="25400"/>
                </a:lnTo>
                <a:lnTo>
                  <a:pt x="359994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847591" y="5466205"/>
            <a:ext cx="1872233" cy="914406"/>
          </a:xfrm>
          <a:custGeom>
            <a:avLst/>
            <a:gdLst/>
            <a:ahLst/>
            <a:cxnLst/>
            <a:rect l="l" t="t" r="r" b="b"/>
            <a:pathLst>
              <a:path w="1872233" h="914406">
                <a:moveTo>
                  <a:pt x="0" y="457200"/>
                </a:moveTo>
                <a:lnTo>
                  <a:pt x="3103" y="419702"/>
                </a:lnTo>
                <a:lnTo>
                  <a:pt x="12251" y="383040"/>
                </a:lnTo>
                <a:lnTo>
                  <a:pt x="27205" y="347330"/>
                </a:lnTo>
                <a:lnTo>
                  <a:pt x="47722" y="312690"/>
                </a:lnTo>
                <a:lnTo>
                  <a:pt x="73562" y="279238"/>
                </a:lnTo>
                <a:lnTo>
                  <a:pt x="104485" y="247091"/>
                </a:lnTo>
                <a:lnTo>
                  <a:pt x="140248" y="216367"/>
                </a:lnTo>
                <a:lnTo>
                  <a:pt x="180612" y="187184"/>
                </a:lnTo>
                <a:lnTo>
                  <a:pt x="225335" y="159660"/>
                </a:lnTo>
                <a:lnTo>
                  <a:pt x="274177" y="133911"/>
                </a:lnTo>
                <a:lnTo>
                  <a:pt x="326896" y="110057"/>
                </a:lnTo>
                <a:lnTo>
                  <a:pt x="383252" y="88213"/>
                </a:lnTo>
                <a:lnTo>
                  <a:pt x="443004" y="68499"/>
                </a:lnTo>
                <a:lnTo>
                  <a:pt x="505911" y="51032"/>
                </a:lnTo>
                <a:lnTo>
                  <a:pt x="571732" y="35929"/>
                </a:lnTo>
                <a:lnTo>
                  <a:pt x="640226" y="23308"/>
                </a:lnTo>
                <a:lnTo>
                  <a:pt x="711152" y="13287"/>
                </a:lnTo>
                <a:lnTo>
                  <a:pt x="784270" y="5984"/>
                </a:lnTo>
                <a:lnTo>
                  <a:pt x="859338" y="1515"/>
                </a:lnTo>
                <a:lnTo>
                  <a:pt x="936117" y="0"/>
                </a:lnTo>
                <a:lnTo>
                  <a:pt x="1012895" y="1515"/>
                </a:lnTo>
                <a:lnTo>
                  <a:pt x="1087963" y="5984"/>
                </a:lnTo>
                <a:lnTo>
                  <a:pt x="1161081" y="13287"/>
                </a:lnTo>
                <a:lnTo>
                  <a:pt x="1232007" y="23308"/>
                </a:lnTo>
                <a:lnTo>
                  <a:pt x="1300501" y="35929"/>
                </a:lnTo>
                <a:lnTo>
                  <a:pt x="1366322" y="51032"/>
                </a:lnTo>
                <a:lnTo>
                  <a:pt x="1429229" y="68499"/>
                </a:lnTo>
                <a:lnTo>
                  <a:pt x="1488981" y="88213"/>
                </a:lnTo>
                <a:lnTo>
                  <a:pt x="1545337" y="110057"/>
                </a:lnTo>
                <a:lnTo>
                  <a:pt x="1598056" y="133911"/>
                </a:lnTo>
                <a:lnTo>
                  <a:pt x="1646898" y="159660"/>
                </a:lnTo>
                <a:lnTo>
                  <a:pt x="1691621" y="187184"/>
                </a:lnTo>
                <a:lnTo>
                  <a:pt x="1731985" y="216367"/>
                </a:lnTo>
                <a:lnTo>
                  <a:pt x="1767748" y="247091"/>
                </a:lnTo>
                <a:lnTo>
                  <a:pt x="1798671" y="279238"/>
                </a:lnTo>
                <a:lnTo>
                  <a:pt x="1824511" y="312690"/>
                </a:lnTo>
                <a:lnTo>
                  <a:pt x="1845028" y="347330"/>
                </a:lnTo>
                <a:lnTo>
                  <a:pt x="1859982" y="383040"/>
                </a:lnTo>
                <a:lnTo>
                  <a:pt x="1869130" y="419702"/>
                </a:lnTo>
                <a:lnTo>
                  <a:pt x="1872233" y="457200"/>
                </a:lnTo>
                <a:lnTo>
                  <a:pt x="1869130" y="494698"/>
                </a:lnTo>
                <a:lnTo>
                  <a:pt x="1859982" y="531362"/>
                </a:lnTo>
                <a:lnTo>
                  <a:pt x="1845028" y="567073"/>
                </a:lnTo>
                <a:lnTo>
                  <a:pt x="1824511" y="601714"/>
                </a:lnTo>
                <a:lnTo>
                  <a:pt x="1798671" y="635167"/>
                </a:lnTo>
                <a:lnTo>
                  <a:pt x="1767748" y="667315"/>
                </a:lnTo>
                <a:lnTo>
                  <a:pt x="1731985" y="698039"/>
                </a:lnTo>
                <a:lnTo>
                  <a:pt x="1691621" y="727222"/>
                </a:lnTo>
                <a:lnTo>
                  <a:pt x="1646898" y="754747"/>
                </a:lnTo>
                <a:lnTo>
                  <a:pt x="1598056" y="780495"/>
                </a:lnTo>
                <a:lnTo>
                  <a:pt x="1545337" y="804350"/>
                </a:lnTo>
                <a:lnTo>
                  <a:pt x="1488981" y="826193"/>
                </a:lnTo>
                <a:lnTo>
                  <a:pt x="1429229" y="845907"/>
                </a:lnTo>
                <a:lnTo>
                  <a:pt x="1366322" y="863374"/>
                </a:lnTo>
                <a:lnTo>
                  <a:pt x="1300501" y="878477"/>
                </a:lnTo>
                <a:lnTo>
                  <a:pt x="1232007" y="891098"/>
                </a:lnTo>
                <a:lnTo>
                  <a:pt x="1161081" y="901119"/>
                </a:lnTo>
                <a:lnTo>
                  <a:pt x="1087963" y="908422"/>
                </a:lnTo>
                <a:lnTo>
                  <a:pt x="1012895" y="912890"/>
                </a:lnTo>
                <a:lnTo>
                  <a:pt x="936117" y="914406"/>
                </a:lnTo>
                <a:lnTo>
                  <a:pt x="859338" y="912890"/>
                </a:lnTo>
                <a:lnTo>
                  <a:pt x="784270" y="908422"/>
                </a:lnTo>
                <a:lnTo>
                  <a:pt x="711152" y="901119"/>
                </a:lnTo>
                <a:lnTo>
                  <a:pt x="640226" y="891098"/>
                </a:lnTo>
                <a:lnTo>
                  <a:pt x="571732" y="878477"/>
                </a:lnTo>
                <a:lnTo>
                  <a:pt x="505911" y="863375"/>
                </a:lnTo>
                <a:lnTo>
                  <a:pt x="443004" y="845908"/>
                </a:lnTo>
                <a:lnTo>
                  <a:pt x="383252" y="826194"/>
                </a:lnTo>
                <a:lnTo>
                  <a:pt x="326896" y="804351"/>
                </a:lnTo>
                <a:lnTo>
                  <a:pt x="274177" y="780497"/>
                </a:lnTo>
                <a:lnTo>
                  <a:pt x="225335" y="754749"/>
                </a:lnTo>
                <a:lnTo>
                  <a:pt x="180612" y="727225"/>
                </a:lnTo>
                <a:lnTo>
                  <a:pt x="140248" y="698042"/>
                </a:lnTo>
                <a:lnTo>
                  <a:pt x="104485" y="667319"/>
                </a:lnTo>
                <a:lnTo>
                  <a:pt x="73562" y="635173"/>
                </a:lnTo>
                <a:lnTo>
                  <a:pt x="47722" y="601721"/>
                </a:lnTo>
                <a:lnTo>
                  <a:pt x="27205" y="567081"/>
                </a:lnTo>
                <a:lnTo>
                  <a:pt x="12251" y="531371"/>
                </a:lnTo>
                <a:lnTo>
                  <a:pt x="3103" y="494709"/>
                </a:lnTo>
                <a:lnTo>
                  <a:pt x="0" y="457212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344041" y="4409708"/>
            <a:ext cx="1479540" cy="1631885"/>
          </a:xfrm>
          <a:custGeom>
            <a:avLst/>
            <a:gdLst/>
            <a:ahLst/>
            <a:cxnLst/>
            <a:rect l="l" t="t" r="r" b="b"/>
            <a:pathLst>
              <a:path w="1301369" h="1900923">
                <a:moveTo>
                  <a:pt x="84074" y="53975"/>
                </a:moveTo>
                <a:lnTo>
                  <a:pt x="87249" y="55499"/>
                </a:lnTo>
                <a:lnTo>
                  <a:pt x="91058" y="54101"/>
                </a:lnTo>
                <a:lnTo>
                  <a:pt x="92582" y="50926"/>
                </a:lnTo>
                <a:lnTo>
                  <a:pt x="94106" y="47751"/>
                </a:lnTo>
                <a:lnTo>
                  <a:pt x="92709" y="43942"/>
                </a:lnTo>
                <a:lnTo>
                  <a:pt x="89534" y="42418"/>
                </a:lnTo>
                <a:lnTo>
                  <a:pt x="0" y="0"/>
                </a:lnTo>
                <a:lnTo>
                  <a:pt x="12318" y="6731"/>
                </a:lnTo>
                <a:lnTo>
                  <a:pt x="13462" y="9906"/>
                </a:lnTo>
                <a:lnTo>
                  <a:pt x="4444" y="16129"/>
                </a:lnTo>
                <a:lnTo>
                  <a:pt x="14230" y="20780"/>
                </a:lnTo>
                <a:lnTo>
                  <a:pt x="25610" y="26188"/>
                </a:lnTo>
                <a:lnTo>
                  <a:pt x="84074" y="53975"/>
                </a:lnTo>
                <a:close/>
              </a:path>
              <a:path w="1301369" h="1900923">
                <a:moveTo>
                  <a:pt x="7112" y="98806"/>
                </a:moveTo>
                <a:lnTo>
                  <a:pt x="1905" y="13969"/>
                </a:lnTo>
                <a:lnTo>
                  <a:pt x="0" y="0"/>
                </a:lnTo>
                <a:lnTo>
                  <a:pt x="7112" y="98806"/>
                </a:lnTo>
                <a:close/>
              </a:path>
              <a:path w="1301369" h="1900923">
                <a:moveTo>
                  <a:pt x="15116" y="33309"/>
                </a:moveTo>
                <a:lnTo>
                  <a:pt x="1290955" y="1900923"/>
                </a:lnTo>
                <a:lnTo>
                  <a:pt x="1301369" y="1893760"/>
                </a:lnTo>
                <a:lnTo>
                  <a:pt x="25610" y="26188"/>
                </a:lnTo>
                <a:lnTo>
                  <a:pt x="14230" y="20780"/>
                </a:lnTo>
                <a:lnTo>
                  <a:pt x="4444" y="16129"/>
                </a:lnTo>
                <a:lnTo>
                  <a:pt x="13462" y="9906"/>
                </a:lnTo>
                <a:lnTo>
                  <a:pt x="12318" y="6731"/>
                </a:lnTo>
                <a:lnTo>
                  <a:pt x="0" y="0"/>
                </a:lnTo>
                <a:lnTo>
                  <a:pt x="1905" y="13969"/>
                </a:lnTo>
                <a:lnTo>
                  <a:pt x="7112" y="98806"/>
                </a:lnTo>
                <a:lnTo>
                  <a:pt x="7365" y="102362"/>
                </a:lnTo>
                <a:lnTo>
                  <a:pt x="10413" y="104901"/>
                </a:lnTo>
                <a:lnTo>
                  <a:pt x="13843" y="104648"/>
                </a:lnTo>
                <a:lnTo>
                  <a:pt x="17399" y="104393"/>
                </a:lnTo>
                <a:lnTo>
                  <a:pt x="19938" y="101346"/>
                </a:lnTo>
                <a:lnTo>
                  <a:pt x="19684" y="97917"/>
                </a:lnTo>
                <a:lnTo>
                  <a:pt x="15116" y="333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612257" y="3344290"/>
            <a:ext cx="59179" cy="2052237"/>
          </a:xfrm>
          <a:custGeom>
            <a:avLst/>
            <a:gdLst/>
            <a:ahLst/>
            <a:cxnLst/>
            <a:rect l="l" t="t" r="r" b="b"/>
            <a:pathLst>
              <a:path w="103377" h="1944204">
                <a:moveTo>
                  <a:pt x="10921" y="94995"/>
                </a:moveTo>
                <a:lnTo>
                  <a:pt x="12700" y="91948"/>
                </a:lnTo>
                <a:lnTo>
                  <a:pt x="45338" y="35995"/>
                </a:lnTo>
                <a:lnTo>
                  <a:pt x="51689" y="25109"/>
                </a:lnTo>
                <a:lnTo>
                  <a:pt x="58038" y="35995"/>
                </a:lnTo>
                <a:lnTo>
                  <a:pt x="90677" y="91948"/>
                </a:lnTo>
                <a:lnTo>
                  <a:pt x="92455" y="94995"/>
                </a:lnTo>
                <a:lnTo>
                  <a:pt x="96265" y="96012"/>
                </a:lnTo>
                <a:lnTo>
                  <a:pt x="99313" y="94234"/>
                </a:lnTo>
                <a:lnTo>
                  <a:pt x="102362" y="92456"/>
                </a:lnTo>
                <a:lnTo>
                  <a:pt x="103377" y="88645"/>
                </a:lnTo>
                <a:lnTo>
                  <a:pt x="101600" y="85598"/>
                </a:lnTo>
                <a:lnTo>
                  <a:pt x="51688" y="0"/>
                </a:lnTo>
                <a:lnTo>
                  <a:pt x="58038" y="12573"/>
                </a:lnTo>
                <a:lnTo>
                  <a:pt x="57150" y="15748"/>
                </a:lnTo>
                <a:lnTo>
                  <a:pt x="46227" y="15748"/>
                </a:lnTo>
                <a:lnTo>
                  <a:pt x="45338" y="12573"/>
                </a:lnTo>
                <a:lnTo>
                  <a:pt x="4063" y="94234"/>
                </a:lnTo>
                <a:lnTo>
                  <a:pt x="7112" y="96012"/>
                </a:lnTo>
                <a:lnTo>
                  <a:pt x="10921" y="94995"/>
                </a:lnTo>
                <a:close/>
              </a:path>
              <a:path w="103377" h="1944204">
                <a:moveTo>
                  <a:pt x="0" y="88645"/>
                </a:moveTo>
                <a:lnTo>
                  <a:pt x="1015" y="92456"/>
                </a:lnTo>
                <a:lnTo>
                  <a:pt x="4063" y="94234"/>
                </a:lnTo>
                <a:lnTo>
                  <a:pt x="45338" y="12573"/>
                </a:lnTo>
                <a:lnTo>
                  <a:pt x="46227" y="15748"/>
                </a:lnTo>
                <a:lnTo>
                  <a:pt x="57150" y="15748"/>
                </a:lnTo>
                <a:lnTo>
                  <a:pt x="58038" y="12573"/>
                </a:lnTo>
                <a:lnTo>
                  <a:pt x="51688" y="0"/>
                </a:lnTo>
                <a:lnTo>
                  <a:pt x="1777" y="85598"/>
                </a:lnTo>
                <a:lnTo>
                  <a:pt x="0" y="88645"/>
                </a:lnTo>
                <a:close/>
              </a:path>
              <a:path w="103377" h="1944204">
                <a:moveTo>
                  <a:pt x="58038" y="1944204"/>
                </a:moveTo>
                <a:lnTo>
                  <a:pt x="58038" y="35995"/>
                </a:lnTo>
                <a:lnTo>
                  <a:pt x="51689" y="25109"/>
                </a:lnTo>
                <a:lnTo>
                  <a:pt x="45338" y="35995"/>
                </a:lnTo>
                <a:lnTo>
                  <a:pt x="45338" y="1944204"/>
                </a:lnTo>
                <a:lnTo>
                  <a:pt x="58038" y="19442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594856" y="4437126"/>
            <a:ext cx="1373378" cy="20418"/>
          </a:xfrm>
          <a:custGeom>
            <a:avLst/>
            <a:gdLst/>
            <a:ahLst/>
            <a:cxnLst/>
            <a:rect l="l" t="t" r="r" b="b"/>
            <a:pathLst>
              <a:path w="1373378" h="20418">
                <a:moveTo>
                  <a:pt x="1368552" y="16001"/>
                </a:moveTo>
                <a:lnTo>
                  <a:pt x="1359662" y="9525"/>
                </a:lnTo>
                <a:lnTo>
                  <a:pt x="1358607" y="20418"/>
                </a:lnTo>
                <a:lnTo>
                  <a:pt x="1368552" y="16001"/>
                </a:lnTo>
                <a:close/>
              </a:path>
              <a:path w="1373378" h="20418">
                <a:moveTo>
                  <a:pt x="1356868" y="104267"/>
                </a:moveTo>
                <a:lnTo>
                  <a:pt x="1360297" y="104648"/>
                </a:lnTo>
                <a:lnTo>
                  <a:pt x="1363472" y="102107"/>
                </a:lnTo>
                <a:lnTo>
                  <a:pt x="1371219" y="13843"/>
                </a:lnTo>
                <a:lnTo>
                  <a:pt x="1360805" y="6476"/>
                </a:lnTo>
                <a:lnTo>
                  <a:pt x="1284732" y="53212"/>
                </a:lnTo>
                <a:lnTo>
                  <a:pt x="1287907" y="51816"/>
                </a:lnTo>
                <a:lnTo>
                  <a:pt x="1347051" y="25550"/>
                </a:lnTo>
                <a:lnTo>
                  <a:pt x="0" y="1893633"/>
                </a:lnTo>
                <a:lnTo>
                  <a:pt x="10287" y="1901063"/>
                </a:lnTo>
                <a:lnTo>
                  <a:pt x="1357386" y="33024"/>
                </a:lnTo>
                <a:lnTo>
                  <a:pt x="1368552" y="16001"/>
                </a:lnTo>
                <a:lnTo>
                  <a:pt x="1358607" y="20418"/>
                </a:lnTo>
                <a:lnTo>
                  <a:pt x="1359662" y="9525"/>
                </a:lnTo>
                <a:lnTo>
                  <a:pt x="1368552" y="16001"/>
                </a:lnTo>
                <a:lnTo>
                  <a:pt x="1357386" y="33024"/>
                </a:lnTo>
                <a:lnTo>
                  <a:pt x="1351153" y="97409"/>
                </a:lnTo>
                <a:lnTo>
                  <a:pt x="1350772" y="100837"/>
                </a:lnTo>
                <a:lnTo>
                  <a:pt x="1353312" y="104012"/>
                </a:lnTo>
                <a:lnTo>
                  <a:pt x="1356868" y="104267"/>
                </a:lnTo>
                <a:close/>
              </a:path>
              <a:path w="1373378" h="20418">
                <a:moveTo>
                  <a:pt x="1281049" y="51816"/>
                </a:moveTo>
                <a:lnTo>
                  <a:pt x="1284732" y="53212"/>
                </a:lnTo>
                <a:lnTo>
                  <a:pt x="1360805" y="6476"/>
                </a:lnTo>
                <a:lnTo>
                  <a:pt x="1371219" y="13843"/>
                </a:lnTo>
                <a:lnTo>
                  <a:pt x="1363472" y="102107"/>
                </a:lnTo>
                <a:lnTo>
                  <a:pt x="1363853" y="98551"/>
                </a:lnTo>
                <a:lnTo>
                  <a:pt x="1373378" y="0"/>
                </a:lnTo>
                <a:lnTo>
                  <a:pt x="1282827" y="40131"/>
                </a:lnTo>
                <a:lnTo>
                  <a:pt x="1279652" y="41656"/>
                </a:lnTo>
                <a:lnTo>
                  <a:pt x="1278128" y="45338"/>
                </a:lnTo>
                <a:lnTo>
                  <a:pt x="1279525" y="48513"/>
                </a:lnTo>
                <a:lnTo>
                  <a:pt x="1281049" y="518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611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577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0363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04394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432254" y="1988807"/>
            <a:ext cx="351383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432254" y="1988807"/>
            <a:ext cx="351383" cy="369328"/>
          </a:xfrm>
          <a:custGeom>
            <a:avLst/>
            <a:gdLst/>
            <a:ahLst/>
            <a:cxnLst/>
            <a:rect l="l" t="t" r="r" b="b"/>
            <a:pathLst>
              <a:path w="351383" h="369328">
                <a:moveTo>
                  <a:pt x="351383" y="0"/>
                </a:moveTo>
                <a:lnTo>
                  <a:pt x="0" y="0"/>
                </a:lnTo>
                <a:lnTo>
                  <a:pt x="351383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432254" y="1988807"/>
            <a:ext cx="351383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432254" y="1988807"/>
            <a:ext cx="351383" cy="369328"/>
          </a:xfrm>
          <a:custGeom>
            <a:avLst/>
            <a:gdLst/>
            <a:ahLst/>
            <a:cxnLst/>
            <a:rect l="l" t="t" r="r" b="b"/>
            <a:pathLst>
              <a:path w="351383" h="369328">
                <a:moveTo>
                  <a:pt x="0" y="369328"/>
                </a:moveTo>
                <a:lnTo>
                  <a:pt x="351383" y="369328"/>
                </a:lnTo>
                <a:lnTo>
                  <a:pt x="351383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423591" y="2987662"/>
            <a:ext cx="330542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423591" y="2987662"/>
            <a:ext cx="330542" cy="369328"/>
          </a:xfrm>
          <a:custGeom>
            <a:avLst/>
            <a:gdLst/>
            <a:ahLst/>
            <a:cxnLst/>
            <a:rect l="l" t="t" r="r" b="b"/>
            <a:pathLst>
              <a:path w="330542" h="369328">
                <a:moveTo>
                  <a:pt x="330542" y="0"/>
                </a:moveTo>
                <a:lnTo>
                  <a:pt x="0" y="0"/>
                </a:lnTo>
                <a:lnTo>
                  <a:pt x="330542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423591" y="2987662"/>
            <a:ext cx="330542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423591" y="2987662"/>
            <a:ext cx="330542" cy="369328"/>
          </a:xfrm>
          <a:custGeom>
            <a:avLst/>
            <a:gdLst/>
            <a:ahLst/>
            <a:cxnLst/>
            <a:rect l="l" t="t" r="r" b="b"/>
            <a:pathLst>
              <a:path w="330542" h="369328">
                <a:moveTo>
                  <a:pt x="0" y="369328"/>
                </a:moveTo>
                <a:lnTo>
                  <a:pt x="330542" y="369328"/>
                </a:lnTo>
                <a:lnTo>
                  <a:pt x="33054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699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423592" y="4139806"/>
            <a:ext cx="364197" cy="3693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423592" y="4139806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364197" y="0"/>
                </a:moveTo>
                <a:lnTo>
                  <a:pt x="0" y="0"/>
                </a:lnTo>
                <a:lnTo>
                  <a:pt x="364197" y="12"/>
                </a:lnTo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423592" y="4139806"/>
            <a:ext cx="364197" cy="3693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423592" y="4139806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0" y="369328"/>
                </a:moveTo>
                <a:lnTo>
                  <a:pt x="364197" y="369328"/>
                </a:lnTo>
                <a:lnTo>
                  <a:pt x="36419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699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423592" y="4139806"/>
            <a:ext cx="364197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5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423591" y="2987662"/>
            <a:ext cx="330542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5"/>
              </a:spcBef>
            </a:pPr>
            <a:r>
              <a:rPr dirty="0">
                <a:latin typeface="Century Schoolbook"/>
                <a:cs typeface="Century Schoolbook"/>
              </a:rPr>
              <a:t>S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432254" y="1988807"/>
            <a:ext cx="351383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71">
              <a:lnSpc>
                <a:spcPct val="100179"/>
              </a:lnSpc>
              <a:spcBef>
                <a:spcPts val="370"/>
              </a:spcBef>
            </a:pPr>
            <a:r>
              <a:rPr dirty="0">
                <a:latin typeface="Century Schoolbook"/>
                <a:cs typeface="Century Schoolbook"/>
              </a:rPr>
              <a:t>R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927604" y="1"/>
            <a:ext cx="7359396" cy="13407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00"/>
              </a:lnSpc>
              <a:spcBef>
                <a:spcPts val="39"/>
              </a:spcBef>
            </a:pPr>
            <a:endParaRPr sz="800"/>
          </a:p>
          <a:p>
            <a:pPr marL="1839914" marR="2765846" algn="ctr">
              <a:lnSpc>
                <a:spcPct val="100179"/>
              </a:lnSpc>
            </a:pPr>
            <a:r>
              <a:rPr sz="3400" b="1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700" b="1" dirty="0">
                <a:solidFill>
                  <a:srgbClr val="565F6C"/>
                </a:solidFill>
                <a:latin typeface="Century Schoolbook"/>
                <a:cs typeface="Century Schoolbook"/>
              </a:rPr>
              <a:t>ASC</a:t>
            </a:r>
            <a:r>
              <a:rPr sz="2700" b="1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700" b="1" dirty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700" b="1" spc="179" dirty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400" b="1" spc="4" dirty="0">
                <a:solidFill>
                  <a:srgbClr val="565F6C"/>
                </a:solidFill>
                <a:latin typeface="Century Schoolbook"/>
                <a:cs typeface="Century Schoolbook"/>
              </a:rPr>
              <a:t>RS</a:t>
            </a:r>
            <a:endParaRPr sz="3400">
              <a:latin typeface="Century Schoolbook"/>
              <a:cs typeface="Century Schoolbook"/>
            </a:endParaRPr>
          </a:p>
          <a:p>
            <a:pPr marL="1703427" marR="2630212" algn="ctr">
              <a:lnSpc>
                <a:spcPct val="100179"/>
              </a:lnSpc>
              <a:spcBef>
                <a:spcPts val="1150"/>
              </a:spcBef>
            </a:pPr>
            <a:r>
              <a:rPr sz="3000" spc="-9" dirty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400" dirty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400" spc="4" dirty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400" dirty="0">
                <a:solidFill>
                  <a:srgbClr val="565F6C"/>
                </a:solidFill>
                <a:latin typeface="Century Schoolbook"/>
                <a:cs typeface="Century Schoolbook"/>
              </a:rPr>
              <a:t>ON</a:t>
            </a:r>
            <a:r>
              <a:rPr sz="2400" spc="-9" dirty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400" dirty="0">
                <a:solidFill>
                  <a:srgbClr val="565F6C"/>
                </a:solidFill>
                <a:latin typeface="Century Schoolbook"/>
                <a:cs typeface="Century Schoolbook"/>
              </a:rPr>
              <a:t>GRAMME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927605" y="1340739"/>
            <a:ext cx="1080135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4007739" y="1340739"/>
            <a:ext cx="1224152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5231892" y="1340739"/>
            <a:ext cx="936117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6168010" y="1340740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6672072" y="1340739"/>
            <a:ext cx="3614928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6168010" y="1844803"/>
            <a:ext cx="50406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2927605" y="2348865"/>
            <a:ext cx="1080135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4007739" y="2348866"/>
            <a:ext cx="122415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5231892" y="2348865"/>
            <a:ext cx="936117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6672072" y="2348865"/>
            <a:ext cx="3614928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4007739" y="2852929"/>
            <a:ext cx="1224152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2927605" y="3356992"/>
            <a:ext cx="1080135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5231892" y="3356991"/>
            <a:ext cx="936117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6168010" y="3356992"/>
            <a:ext cx="504063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6672072" y="3356992"/>
            <a:ext cx="3614928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4007739" y="3933064"/>
            <a:ext cx="1224152" cy="13676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5231892" y="3933064"/>
            <a:ext cx="936117" cy="13676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2927605" y="4437126"/>
            <a:ext cx="1080135" cy="863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6168010" y="4437127"/>
            <a:ext cx="504063" cy="936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6672072" y="4437127"/>
            <a:ext cx="3614928" cy="936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2927605" y="5300727"/>
            <a:ext cx="3240405" cy="72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21"/>
              </a:spcBef>
            </a:pPr>
            <a:endParaRPr sz="550"/>
          </a:p>
        </p:txBody>
      </p:sp>
      <p:sp>
        <p:nvSpPr>
          <p:cNvPr id="2" name="object 2"/>
          <p:cNvSpPr txBox="1"/>
          <p:nvPr/>
        </p:nvSpPr>
        <p:spPr>
          <a:xfrm>
            <a:off x="2927604" y="5373244"/>
            <a:ext cx="7359396" cy="14847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 dirty="0"/>
          </a:p>
          <a:p>
            <a:pPr marL="2269236">
              <a:lnSpc>
                <a:spcPct val="100179"/>
              </a:lnSpc>
              <a:spcBef>
                <a:spcPts val="760"/>
              </a:spcBef>
            </a:pPr>
            <a:r>
              <a:rPr dirty="0" err="1" smtClean="0">
                <a:latin typeface="Century Schoolbook"/>
                <a:cs typeface="Century Schoolbook"/>
              </a:rPr>
              <a:t>Mémo</a:t>
            </a:r>
            <a:r>
              <a:rPr spc="-4" dirty="0" err="1" smtClean="0">
                <a:latin typeface="Century Schoolbook"/>
                <a:cs typeface="Century Schoolbook"/>
              </a:rPr>
              <a:t>i</a:t>
            </a:r>
            <a:r>
              <a:rPr dirty="0" err="1" smtClean="0">
                <a:latin typeface="Century Schoolbook"/>
                <a:cs typeface="Century Schoolbook"/>
              </a:rPr>
              <a:t>re</a:t>
            </a:r>
            <a:endParaRPr dirty="0">
              <a:latin typeface="Century Schoolbook"/>
              <a:cs typeface="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35574174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object 89"/>
          <p:cNvSpPr/>
          <p:nvPr/>
        </p:nvSpPr>
        <p:spPr>
          <a:xfrm>
            <a:off x="102870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611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577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363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4394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027927" y="1209802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081" h="117856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856">
                <a:moveTo>
                  <a:pt x="539241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1" h="117856">
                <a:moveTo>
                  <a:pt x="535813" y="109855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027927" y="1209802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081" h="117856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856">
                <a:moveTo>
                  <a:pt x="539241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1" h="117856">
                <a:moveTo>
                  <a:pt x="535813" y="109855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027927" y="1929891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081" h="117856">
                <a:moveTo>
                  <a:pt x="553085" y="114427"/>
                </a:moveTo>
                <a:lnTo>
                  <a:pt x="648081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085" y="114427"/>
                </a:lnTo>
                <a:close/>
              </a:path>
              <a:path w="648081" h="117856">
                <a:moveTo>
                  <a:pt x="539241" y="2032"/>
                </a:moveTo>
                <a:lnTo>
                  <a:pt x="535813" y="8128"/>
                </a:lnTo>
                <a:lnTo>
                  <a:pt x="532257" y="14097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081" y="58928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1" h="117856">
                <a:moveTo>
                  <a:pt x="535813" y="109855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5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027927" y="1929891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081" h="117856">
                <a:moveTo>
                  <a:pt x="553085" y="114427"/>
                </a:moveTo>
                <a:lnTo>
                  <a:pt x="648081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085" y="114427"/>
                </a:lnTo>
                <a:close/>
              </a:path>
              <a:path w="648081" h="117856">
                <a:moveTo>
                  <a:pt x="539241" y="2032"/>
                </a:moveTo>
                <a:lnTo>
                  <a:pt x="535813" y="8128"/>
                </a:lnTo>
                <a:lnTo>
                  <a:pt x="532257" y="14097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081" y="58928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1" h="117856">
                <a:moveTo>
                  <a:pt x="535813" y="109855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5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969384" y="1034809"/>
            <a:ext cx="2088261" cy="1152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969384" y="1034809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367785" y="1209802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207" h="117856">
                <a:moveTo>
                  <a:pt x="553085" y="114426"/>
                </a:moveTo>
                <a:lnTo>
                  <a:pt x="648207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207" h="117856">
                <a:moveTo>
                  <a:pt x="539369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9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207" y="58927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367785" y="1209802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207" h="117856">
                <a:moveTo>
                  <a:pt x="553085" y="114426"/>
                </a:moveTo>
                <a:lnTo>
                  <a:pt x="648207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207" h="117856">
                <a:moveTo>
                  <a:pt x="539369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9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207" y="58927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367785" y="1929891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207" h="117856">
                <a:moveTo>
                  <a:pt x="553085" y="114427"/>
                </a:moveTo>
                <a:lnTo>
                  <a:pt x="648207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085" y="114427"/>
                </a:lnTo>
                <a:close/>
              </a:path>
              <a:path w="648207" h="117856">
                <a:moveTo>
                  <a:pt x="539369" y="2032"/>
                </a:moveTo>
                <a:lnTo>
                  <a:pt x="535813" y="8128"/>
                </a:lnTo>
                <a:lnTo>
                  <a:pt x="532257" y="14097"/>
                </a:lnTo>
                <a:lnTo>
                  <a:pt x="534289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7" y="58928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085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367785" y="1929891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207" h="117856">
                <a:moveTo>
                  <a:pt x="553085" y="114427"/>
                </a:moveTo>
                <a:lnTo>
                  <a:pt x="648207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085" y="114427"/>
                </a:lnTo>
                <a:close/>
              </a:path>
              <a:path w="648207" h="117856">
                <a:moveTo>
                  <a:pt x="539369" y="2032"/>
                </a:moveTo>
                <a:lnTo>
                  <a:pt x="535813" y="8128"/>
                </a:lnTo>
                <a:lnTo>
                  <a:pt x="532257" y="14097"/>
                </a:lnTo>
                <a:lnTo>
                  <a:pt x="534289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7" y="58928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085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367785" y="1596390"/>
            <a:ext cx="648207" cy="117983"/>
          </a:xfrm>
          <a:custGeom>
            <a:avLst/>
            <a:gdLst/>
            <a:ahLst/>
            <a:cxnLst/>
            <a:rect l="l" t="t" r="r" b="b"/>
            <a:pathLst>
              <a:path w="648207" h="117983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207" h="117983">
                <a:moveTo>
                  <a:pt x="553085" y="114426"/>
                </a:moveTo>
                <a:lnTo>
                  <a:pt x="648207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207" h="117983">
                <a:moveTo>
                  <a:pt x="539369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9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207" y="58927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983">
                <a:moveTo>
                  <a:pt x="535813" y="109855"/>
                </a:moveTo>
                <a:lnTo>
                  <a:pt x="539369" y="115824"/>
                </a:lnTo>
                <a:lnTo>
                  <a:pt x="547116" y="117983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367785" y="1596390"/>
            <a:ext cx="648207" cy="117983"/>
          </a:xfrm>
          <a:custGeom>
            <a:avLst/>
            <a:gdLst/>
            <a:ahLst/>
            <a:cxnLst/>
            <a:rect l="l" t="t" r="r" b="b"/>
            <a:pathLst>
              <a:path w="648207" h="117983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207" h="117983">
                <a:moveTo>
                  <a:pt x="553085" y="114426"/>
                </a:moveTo>
                <a:lnTo>
                  <a:pt x="648207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207" h="117983">
                <a:moveTo>
                  <a:pt x="539369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9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207" y="58927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983">
                <a:moveTo>
                  <a:pt x="535813" y="109855"/>
                </a:moveTo>
                <a:lnTo>
                  <a:pt x="539369" y="115824"/>
                </a:lnTo>
                <a:lnTo>
                  <a:pt x="547116" y="117983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531989" y="1628775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967735" y="4703953"/>
            <a:ext cx="896099" cy="548640"/>
          </a:xfrm>
          <a:custGeom>
            <a:avLst/>
            <a:gdLst/>
            <a:ahLst/>
            <a:cxnLst/>
            <a:rect l="l" t="t" r="r" b="b"/>
            <a:pathLst>
              <a:path w="896099" h="548640">
                <a:moveTo>
                  <a:pt x="0" y="548640"/>
                </a:moveTo>
                <a:lnTo>
                  <a:pt x="896099" y="548640"/>
                </a:lnTo>
                <a:lnTo>
                  <a:pt x="896099" y="0"/>
                </a:lnTo>
                <a:lnTo>
                  <a:pt x="0" y="0"/>
                </a:lnTo>
                <a:lnTo>
                  <a:pt x="0" y="5486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863847" y="4703953"/>
            <a:ext cx="896099" cy="548640"/>
          </a:xfrm>
          <a:custGeom>
            <a:avLst/>
            <a:gdLst/>
            <a:ahLst/>
            <a:cxnLst/>
            <a:rect l="l" t="t" r="r" b="b"/>
            <a:pathLst>
              <a:path w="896099" h="548640">
                <a:moveTo>
                  <a:pt x="0" y="548640"/>
                </a:moveTo>
                <a:lnTo>
                  <a:pt x="896099" y="548640"/>
                </a:lnTo>
                <a:lnTo>
                  <a:pt x="896099" y="0"/>
                </a:lnTo>
                <a:lnTo>
                  <a:pt x="0" y="0"/>
                </a:lnTo>
                <a:lnTo>
                  <a:pt x="0" y="5486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759958" y="4703953"/>
            <a:ext cx="1095222" cy="548640"/>
          </a:xfrm>
          <a:custGeom>
            <a:avLst/>
            <a:gdLst/>
            <a:ahLst/>
            <a:cxnLst/>
            <a:rect l="l" t="t" r="r" b="b"/>
            <a:pathLst>
              <a:path w="1095222" h="548640">
                <a:moveTo>
                  <a:pt x="0" y="548640"/>
                </a:moveTo>
                <a:lnTo>
                  <a:pt x="1095222" y="548640"/>
                </a:lnTo>
                <a:lnTo>
                  <a:pt x="1095222" y="0"/>
                </a:lnTo>
                <a:lnTo>
                  <a:pt x="0" y="0"/>
                </a:lnTo>
                <a:lnTo>
                  <a:pt x="0" y="5486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967735" y="5252593"/>
            <a:ext cx="896099" cy="548640"/>
          </a:xfrm>
          <a:custGeom>
            <a:avLst/>
            <a:gdLst/>
            <a:ahLst/>
            <a:cxnLst/>
            <a:rect l="l" t="t" r="r" b="b"/>
            <a:pathLst>
              <a:path w="896099" h="548639">
                <a:moveTo>
                  <a:pt x="0" y="548639"/>
                </a:moveTo>
                <a:lnTo>
                  <a:pt x="896099" y="548639"/>
                </a:lnTo>
                <a:lnTo>
                  <a:pt x="896099" y="0"/>
                </a:lnTo>
                <a:lnTo>
                  <a:pt x="0" y="0"/>
                </a:lnTo>
                <a:lnTo>
                  <a:pt x="0" y="5486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863847" y="5252593"/>
            <a:ext cx="896099" cy="548640"/>
          </a:xfrm>
          <a:custGeom>
            <a:avLst/>
            <a:gdLst/>
            <a:ahLst/>
            <a:cxnLst/>
            <a:rect l="l" t="t" r="r" b="b"/>
            <a:pathLst>
              <a:path w="896099" h="548639">
                <a:moveTo>
                  <a:pt x="0" y="548639"/>
                </a:moveTo>
                <a:lnTo>
                  <a:pt x="896099" y="548639"/>
                </a:lnTo>
                <a:lnTo>
                  <a:pt x="896099" y="0"/>
                </a:lnTo>
                <a:lnTo>
                  <a:pt x="0" y="0"/>
                </a:lnTo>
                <a:lnTo>
                  <a:pt x="0" y="5486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759958" y="5252593"/>
            <a:ext cx="1095222" cy="548640"/>
          </a:xfrm>
          <a:custGeom>
            <a:avLst/>
            <a:gdLst/>
            <a:ahLst/>
            <a:cxnLst/>
            <a:rect l="l" t="t" r="r" b="b"/>
            <a:pathLst>
              <a:path w="1095222" h="548639">
                <a:moveTo>
                  <a:pt x="0" y="548639"/>
                </a:moveTo>
                <a:lnTo>
                  <a:pt x="1095222" y="548639"/>
                </a:lnTo>
                <a:lnTo>
                  <a:pt x="1095222" y="0"/>
                </a:lnTo>
                <a:lnTo>
                  <a:pt x="0" y="0"/>
                </a:lnTo>
                <a:lnTo>
                  <a:pt x="0" y="5486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967735" y="5801233"/>
            <a:ext cx="896099" cy="548640"/>
          </a:xfrm>
          <a:custGeom>
            <a:avLst/>
            <a:gdLst/>
            <a:ahLst/>
            <a:cxnLst/>
            <a:rect l="l" t="t" r="r" b="b"/>
            <a:pathLst>
              <a:path w="896099" h="548639">
                <a:moveTo>
                  <a:pt x="0" y="548640"/>
                </a:moveTo>
                <a:lnTo>
                  <a:pt x="896099" y="548640"/>
                </a:lnTo>
                <a:lnTo>
                  <a:pt x="896099" y="0"/>
                </a:lnTo>
                <a:lnTo>
                  <a:pt x="0" y="0"/>
                </a:lnTo>
                <a:lnTo>
                  <a:pt x="0" y="5486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863847" y="5801233"/>
            <a:ext cx="896099" cy="548640"/>
          </a:xfrm>
          <a:custGeom>
            <a:avLst/>
            <a:gdLst/>
            <a:ahLst/>
            <a:cxnLst/>
            <a:rect l="l" t="t" r="r" b="b"/>
            <a:pathLst>
              <a:path w="896099" h="548639">
                <a:moveTo>
                  <a:pt x="0" y="548640"/>
                </a:moveTo>
                <a:lnTo>
                  <a:pt x="896099" y="548640"/>
                </a:lnTo>
                <a:lnTo>
                  <a:pt x="896099" y="0"/>
                </a:lnTo>
                <a:lnTo>
                  <a:pt x="0" y="0"/>
                </a:lnTo>
                <a:lnTo>
                  <a:pt x="0" y="5486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759958" y="5801233"/>
            <a:ext cx="1095222" cy="548640"/>
          </a:xfrm>
          <a:custGeom>
            <a:avLst/>
            <a:gdLst/>
            <a:ahLst/>
            <a:cxnLst/>
            <a:rect l="l" t="t" r="r" b="b"/>
            <a:pathLst>
              <a:path w="1095222" h="548639">
                <a:moveTo>
                  <a:pt x="0" y="548640"/>
                </a:moveTo>
                <a:lnTo>
                  <a:pt x="1095222" y="548640"/>
                </a:lnTo>
                <a:lnTo>
                  <a:pt x="1095222" y="0"/>
                </a:lnTo>
                <a:lnTo>
                  <a:pt x="0" y="0"/>
                </a:lnTo>
                <a:lnTo>
                  <a:pt x="0" y="5486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967735" y="6349875"/>
            <a:ext cx="896099" cy="548640"/>
          </a:xfrm>
          <a:custGeom>
            <a:avLst/>
            <a:gdLst/>
            <a:ahLst/>
            <a:cxnLst/>
            <a:rect l="l" t="t" r="r" b="b"/>
            <a:pathLst>
              <a:path w="896099" h="548639">
                <a:moveTo>
                  <a:pt x="896099" y="0"/>
                </a:moveTo>
                <a:lnTo>
                  <a:pt x="0" y="0"/>
                </a:lnTo>
                <a:lnTo>
                  <a:pt x="0" y="508122"/>
                </a:lnTo>
                <a:lnTo>
                  <a:pt x="896099" y="508122"/>
                </a:lnTo>
                <a:lnTo>
                  <a:pt x="896099" y="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863847" y="6349875"/>
            <a:ext cx="896099" cy="548640"/>
          </a:xfrm>
          <a:custGeom>
            <a:avLst/>
            <a:gdLst/>
            <a:ahLst/>
            <a:cxnLst/>
            <a:rect l="l" t="t" r="r" b="b"/>
            <a:pathLst>
              <a:path w="896099" h="548639">
                <a:moveTo>
                  <a:pt x="896099" y="0"/>
                </a:moveTo>
                <a:lnTo>
                  <a:pt x="0" y="0"/>
                </a:lnTo>
                <a:lnTo>
                  <a:pt x="0" y="508122"/>
                </a:lnTo>
                <a:lnTo>
                  <a:pt x="896099" y="508122"/>
                </a:lnTo>
                <a:lnTo>
                  <a:pt x="896099" y="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759958" y="6349875"/>
            <a:ext cx="1095222" cy="548640"/>
          </a:xfrm>
          <a:custGeom>
            <a:avLst/>
            <a:gdLst/>
            <a:ahLst/>
            <a:cxnLst/>
            <a:rect l="l" t="t" r="r" b="b"/>
            <a:pathLst>
              <a:path w="1095222" h="548639">
                <a:moveTo>
                  <a:pt x="1095222" y="0"/>
                </a:moveTo>
                <a:lnTo>
                  <a:pt x="0" y="0"/>
                </a:lnTo>
                <a:lnTo>
                  <a:pt x="0" y="508122"/>
                </a:lnTo>
                <a:lnTo>
                  <a:pt x="1095222" y="508122"/>
                </a:lnTo>
                <a:lnTo>
                  <a:pt x="1095222" y="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967734" y="3600323"/>
            <a:ext cx="0" cy="3304542"/>
          </a:xfrm>
          <a:custGeom>
            <a:avLst/>
            <a:gdLst/>
            <a:ahLst/>
            <a:cxnLst/>
            <a:rect l="l" t="t" r="r" b="b"/>
            <a:pathLst>
              <a:path h="3304542">
                <a:moveTo>
                  <a:pt x="0" y="0"/>
                </a:moveTo>
                <a:lnTo>
                  <a:pt x="0" y="325767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863846" y="3600323"/>
            <a:ext cx="0" cy="3304542"/>
          </a:xfrm>
          <a:custGeom>
            <a:avLst/>
            <a:gdLst/>
            <a:ahLst/>
            <a:cxnLst/>
            <a:rect l="l" t="t" r="r" b="b"/>
            <a:pathLst>
              <a:path h="3304542">
                <a:moveTo>
                  <a:pt x="0" y="0"/>
                </a:moveTo>
                <a:lnTo>
                  <a:pt x="0" y="325767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759958" y="3600323"/>
            <a:ext cx="0" cy="3304542"/>
          </a:xfrm>
          <a:custGeom>
            <a:avLst/>
            <a:gdLst/>
            <a:ahLst/>
            <a:cxnLst/>
            <a:rect l="l" t="t" r="r" b="b"/>
            <a:pathLst>
              <a:path h="3304542">
                <a:moveTo>
                  <a:pt x="0" y="0"/>
                </a:moveTo>
                <a:lnTo>
                  <a:pt x="0" y="325767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855206" y="3600323"/>
            <a:ext cx="0" cy="3304542"/>
          </a:xfrm>
          <a:custGeom>
            <a:avLst/>
            <a:gdLst/>
            <a:ahLst/>
            <a:cxnLst/>
            <a:rect l="l" t="t" r="r" b="b"/>
            <a:pathLst>
              <a:path h="3304542">
                <a:moveTo>
                  <a:pt x="0" y="0"/>
                </a:moveTo>
                <a:lnTo>
                  <a:pt x="0" y="325767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065273" y="4155313"/>
            <a:ext cx="6493509" cy="0"/>
          </a:xfrm>
          <a:custGeom>
            <a:avLst/>
            <a:gdLst/>
            <a:ahLst/>
            <a:cxnLst/>
            <a:rect l="l" t="t" r="r" b="b"/>
            <a:pathLst>
              <a:path w="6493509">
                <a:moveTo>
                  <a:pt x="0" y="0"/>
                </a:moveTo>
                <a:lnTo>
                  <a:pt x="64935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065273" y="4703953"/>
            <a:ext cx="6493509" cy="0"/>
          </a:xfrm>
          <a:custGeom>
            <a:avLst/>
            <a:gdLst/>
            <a:ahLst/>
            <a:cxnLst/>
            <a:rect l="l" t="t" r="r" b="b"/>
            <a:pathLst>
              <a:path w="6493509">
                <a:moveTo>
                  <a:pt x="0" y="0"/>
                </a:moveTo>
                <a:lnTo>
                  <a:pt x="64935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065273" y="5252593"/>
            <a:ext cx="3796283" cy="0"/>
          </a:xfrm>
          <a:custGeom>
            <a:avLst/>
            <a:gdLst/>
            <a:ahLst/>
            <a:cxnLst/>
            <a:rect l="l" t="t" r="r" b="b"/>
            <a:pathLst>
              <a:path w="3796283">
                <a:moveTo>
                  <a:pt x="0" y="0"/>
                </a:moveTo>
                <a:lnTo>
                  <a:pt x="379628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065273" y="5801233"/>
            <a:ext cx="3796283" cy="0"/>
          </a:xfrm>
          <a:custGeom>
            <a:avLst/>
            <a:gdLst/>
            <a:ahLst/>
            <a:cxnLst/>
            <a:rect l="l" t="t" r="r" b="b"/>
            <a:pathLst>
              <a:path w="3796283">
                <a:moveTo>
                  <a:pt x="0" y="0"/>
                </a:moveTo>
                <a:lnTo>
                  <a:pt x="379628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065273" y="6349873"/>
            <a:ext cx="3796283" cy="0"/>
          </a:xfrm>
          <a:custGeom>
            <a:avLst/>
            <a:gdLst/>
            <a:ahLst/>
            <a:cxnLst/>
            <a:rect l="l" t="t" r="r" b="b"/>
            <a:pathLst>
              <a:path w="3796283">
                <a:moveTo>
                  <a:pt x="0" y="0"/>
                </a:moveTo>
                <a:lnTo>
                  <a:pt x="379628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071622" y="3600323"/>
            <a:ext cx="0" cy="3304542"/>
          </a:xfrm>
          <a:custGeom>
            <a:avLst/>
            <a:gdLst/>
            <a:ahLst/>
            <a:cxnLst/>
            <a:rect l="l" t="t" r="r" b="b"/>
            <a:pathLst>
              <a:path h="3304542">
                <a:moveTo>
                  <a:pt x="0" y="0"/>
                </a:moveTo>
                <a:lnTo>
                  <a:pt x="0" y="325767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9552432" y="4148963"/>
            <a:ext cx="0" cy="2755902"/>
          </a:xfrm>
          <a:custGeom>
            <a:avLst/>
            <a:gdLst/>
            <a:ahLst/>
            <a:cxnLst/>
            <a:rect l="l" t="t" r="r" b="b"/>
            <a:pathLst>
              <a:path h="2755902">
                <a:moveTo>
                  <a:pt x="0" y="0"/>
                </a:moveTo>
                <a:lnTo>
                  <a:pt x="0" y="270903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065273" y="3606673"/>
            <a:ext cx="3796283" cy="0"/>
          </a:xfrm>
          <a:custGeom>
            <a:avLst/>
            <a:gdLst/>
            <a:ahLst/>
            <a:cxnLst/>
            <a:rect l="l" t="t" r="r" b="b"/>
            <a:pathLst>
              <a:path w="3796283">
                <a:moveTo>
                  <a:pt x="0" y="0"/>
                </a:moveTo>
                <a:lnTo>
                  <a:pt x="379628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4487546" y="116557"/>
            <a:ext cx="2101929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50" b="1" dirty="0">
                <a:solidFill>
                  <a:srgbClr val="565F6C"/>
                </a:solidFill>
                <a:latin typeface="Century Schoolbook"/>
                <a:cs typeface="Century Schoolbook"/>
              </a:rPr>
              <a:t>ASCULE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626861" y="116557"/>
            <a:ext cx="1169337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dirty="0">
                <a:solidFill>
                  <a:srgbClr val="565F6C"/>
                </a:solidFill>
                <a:latin typeface="Century Schoolbook"/>
                <a:cs typeface="Century Schoolbook"/>
              </a:rPr>
              <a:t>RSH</a:t>
            </a:r>
            <a:endParaRPr sz="36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447541" y="980672"/>
            <a:ext cx="265947" cy="10010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336" marR="41221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R</a:t>
            </a:r>
            <a:endParaRPr>
              <a:latin typeface="Century Schoolbook"/>
              <a:cs typeface="Century Schoolbook"/>
            </a:endParaRPr>
          </a:p>
          <a:p>
            <a:pPr marL="21336">
              <a:lnSpc>
                <a:spcPct val="100179"/>
              </a:lnSpc>
              <a:spcBef>
                <a:spcPts val="782"/>
              </a:spcBef>
            </a:pPr>
            <a:r>
              <a:rPr dirty="0">
                <a:latin typeface="Century Schoolbook"/>
                <a:cs typeface="Century Schoolbook"/>
              </a:rPr>
              <a:t>H</a:t>
            </a:r>
            <a:endParaRPr>
              <a:latin typeface="Century Schoolbook"/>
              <a:cs typeface="Century Schoolbook"/>
            </a:endParaRPr>
          </a:p>
          <a:p>
            <a:pPr marL="12700" marR="41221">
              <a:lnSpc>
                <a:spcPct val="100179"/>
              </a:lnSpc>
              <a:spcBef>
                <a:spcPts val="671"/>
              </a:spcBef>
            </a:pPr>
            <a:r>
              <a:rPr dirty="0">
                <a:latin typeface="Century Schoolbook"/>
                <a:cs typeface="Century Schoolbook"/>
              </a:rPr>
              <a:t>S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540371" y="99871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540371" y="161974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638300" y="2571724"/>
            <a:ext cx="321229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dirty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La</a:t>
            </a:r>
            <a:r>
              <a:rPr sz="2400" spc="300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b</a:t>
            </a:r>
            <a:r>
              <a:rPr sz="2400" spc="4" dirty="0">
                <a:latin typeface="Century Schoolbook"/>
                <a:cs typeface="Century Schoolbook"/>
              </a:rPr>
              <a:t>as</a:t>
            </a: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14" dirty="0">
                <a:latin typeface="Century Schoolbook"/>
                <a:cs typeface="Century Schoolbook"/>
              </a:rPr>
              <a:t>u</a:t>
            </a:r>
            <a:r>
              <a:rPr sz="2400" dirty="0">
                <a:latin typeface="Century Schoolbook"/>
                <a:cs typeface="Century Schoolbook"/>
              </a:rPr>
              <a:t>le</a:t>
            </a:r>
            <a:r>
              <a:rPr sz="2400" spc="28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R</a:t>
            </a:r>
            <a:r>
              <a:rPr sz="2400" spc="9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H</a:t>
            </a:r>
            <a:r>
              <a:rPr sz="2400" spc="27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est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903216" y="2571724"/>
            <a:ext cx="59346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548377" y="2571724"/>
            <a:ext cx="111953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b</a:t>
            </a:r>
            <a:r>
              <a:rPr sz="2400" spc="4" dirty="0">
                <a:latin typeface="Century Schoolbook"/>
                <a:cs typeface="Century Schoolbook"/>
              </a:rPr>
              <a:t>as</a:t>
            </a: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34" dirty="0">
                <a:latin typeface="Century Schoolbook"/>
                <a:cs typeface="Century Schoolbook"/>
              </a:rPr>
              <a:t>u</a:t>
            </a:r>
            <a:r>
              <a:rPr sz="2400" dirty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719571" y="2571724"/>
            <a:ext cx="47999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14" dirty="0">
                <a:latin typeface="Century Schoolbook"/>
                <a:cs typeface="Century Schoolbook"/>
              </a:rPr>
              <a:t>RS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253351" y="2571724"/>
            <a:ext cx="189760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spc="-9" dirty="0">
                <a:latin typeface="Century Schoolbook"/>
                <a:cs typeface="Century Schoolbook"/>
              </a:rPr>
              <a:t>y</a:t>
            </a:r>
            <a:r>
              <a:rPr sz="2400" spc="-4" dirty="0">
                <a:latin typeface="Century Schoolbook"/>
                <a:cs typeface="Century Schoolbook"/>
              </a:rPr>
              <a:t>n</a:t>
            </a: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14" dirty="0">
                <a:latin typeface="Century Schoolbook"/>
                <a:cs typeface="Century Schoolbook"/>
              </a:rPr>
              <a:t>h</a:t>
            </a:r>
            <a:r>
              <a:rPr sz="2400" dirty="0">
                <a:latin typeface="Century Schoolbook"/>
                <a:cs typeface="Century Schoolbook"/>
              </a:rPr>
              <a:t>r</a:t>
            </a:r>
            <a:r>
              <a:rPr sz="2400" spc="-4" dirty="0">
                <a:latin typeface="Century Schoolbook"/>
                <a:cs typeface="Century Schoolbook"/>
              </a:rPr>
              <a:t>on</a:t>
            </a:r>
            <a:r>
              <a:rPr sz="2400" dirty="0">
                <a:latin typeface="Century Schoolbook"/>
                <a:cs typeface="Century Schoolbook"/>
              </a:rPr>
              <a:t>i</a:t>
            </a:r>
            <a:r>
              <a:rPr sz="2400" spc="9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ée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9202167" y="2571724"/>
            <a:ext cx="54898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19" dirty="0">
                <a:latin typeface="Century Schoolbook"/>
                <a:cs typeface="Century Schoolbook"/>
              </a:rPr>
              <a:t>p</a:t>
            </a:r>
            <a:r>
              <a:rPr sz="2400" dirty="0">
                <a:latin typeface="Century Schoolbook"/>
                <a:cs typeface="Century Schoolbook"/>
              </a:rPr>
              <a:t>ar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9801607" y="2571724"/>
            <a:ext cx="44190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912620" y="3120624"/>
            <a:ext cx="92306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ig</a:t>
            </a:r>
            <a:r>
              <a:rPr sz="2400" spc="-9" dirty="0">
                <a:latin typeface="Century Schoolbook"/>
                <a:cs typeface="Century Schoolbook"/>
              </a:rPr>
              <a:t>n</a:t>
            </a:r>
            <a:r>
              <a:rPr sz="2400" dirty="0">
                <a:latin typeface="Century Schoolbook"/>
                <a:cs typeface="Century Schoolbook"/>
              </a:rPr>
              <a:t>al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845055" y="3120624"/>
            <a:ext cx="134426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d</a:t>
            </a:r>
            <a:r>
              <a:rPr sz="2400" spc="-4" dirty="0">
                <a:latin typeface="Century Schoolbook"/>
                <a:cs typeface="Century Schoolbook"/>
              </a:rPr>
              <a:t>’</a:t>
            </a:r>
            <a:r>
              <a:rPr sz="2400" dirty="0">
                <a:latin typeface="Century Schoolbook"/>
                <a:cs typeface="Century Schoolbook"/>
              </a:rPr>
              <a:t>ho</a:t>
            </a:r>
            <a:r>
              <a:rPr sz="2400" spc="-9" dirty="0">
                <a:latin typeface="Century Schoolbook"/>
                <a:cs typeface="Century Schoolbook"/>
              </a:rPr>
              <a:t>r</a:t>
            </a:r>
            <a:r>
              <a:rPr sz="2400" dirty="0">
                <a:latin typeface="Century Schoolbook"/>
                <a:cs typeface="Century Schoolbook"/>
              </a:rPr>
              <a:t>loge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204336" y="3120624"/>
            <a:ext cx="4098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H.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846692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endParaRPr sz="1400" dirty="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071623" y="3606674"/>
            <a:ext cx="89611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7"/>
              </a:spcBef>
            </a:pPr>
            <a:endParaRPr sz="1000"/>
          </a:p>
          <a:p>
            <a:pPr marL="91947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967734" y="3606674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8"/>
              </a:spcBef>
            </a:pPr>
            <a:endParaRPr sz="1000"/>
          </a:p>
          <a:p>
            <a:pPr marL="92202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R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863846" y="3606674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8"/>
              </a:spcBef>
            </a:pPr>
            <a:endParaRPr sz="1000"/>
          </a:p>
          <a:p>
            <a:pPr marL="92328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759959" y="3606674"/>
            <a:ext cx="1095247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8"/>
              </a:spcBef>
            </a:pPr>
            <a:endParaRPr sz="1000"/>
          </a:p>
          <a:p>
            <a:pPr marL="92582">
              <a:lnSpc>
                <a:spcPct val="100179"/>
              </a:lnSpc>
            </a:pPr>
            <a:r>
              <a:rPr sz="2000" spc="4" dirty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855206" y="3606674"/>
            <a:ext cx="2703576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3071623" y="4155314"/>
            <a:ext cx="89611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1947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967734" y="4155314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202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863846" y="4155314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328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759959" y="4155314"/>
            <a:ext cx="1095247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582">
              <a:lnSpc>
                <a:spcPct val="100179"/>
              </a:lnSpc>
            </a:pPr>
            <a:r>
              <a:rPr sz="2000" b="1" spc="-4" dirty="0">
                <a:latin typeface="Century Schoolbook"/>
                <a:cs typeface="Century Schoolbook"/>
              </a:rPr>
              <a:t>Q</a:t>
            </a:r>
            <a:r>
              <a:rPr sz="2000" b="1" dirty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855206" y="4155314"/>
            <a:ext cx="2697226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964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M</a:t>
            </a:r>
            <a:r>
              <a:rPr sz="2000" b="1" spc="-9" dirty="0">
                <a:latin typeface="Century Schoolbook"/>
                <a:cs typeface="Century Schoolbook"/>
              </a:rPr>
              <a:t>é</a:t>
            </a:r>
            <a:r>
              <a:rPr sz="2000" b="1" dirty="0">
                <a:latin typeface="Century Schoolbook"/>
                <a:cs typeface="Century Schoolbook"/>
              </a:rPr>
              <a:t>m</a:t>
            </a:r>
            <a:r>
              <a:rPr sz="2000" b="1" spc="-4" dirty="0">
                <a:latin typeface="Century Schoolbook"/>
                <a:cs typeface="Century Schoolbook"/>
              </a:rPr>
              <a:t>o</a:t>
            </a:r>
            <a:r>
              <a:rPr sz="2000" b="1" dirty="0">
                <a:latin typeface="Century Schoolbook"/>
                <a:cs typeface="Century Schoolbook"/>
              </a:rPr>
              <a:t>risa</a:t>
            </a:r>
            <a:r>
              <a:rPr sz="2000" b="1" spc="4" dirty="0">
                <a:latin typeface="Century Schoolbook"/>
                <a:cs typeface="Century Schoolbook"/>
              </a:rPr>
              <a:t>t</a:t>
            </a:r>
            <a:r>
              <a:rPr sz="2000" b="1" dirty="0">
                <a:latin typeface="Century Schoolbook"/>
                <a:cs typeface="Century Schoolbook"/>
              </a:rPr>
              <a:t>ion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071623" y="4703953"/>
            <a:ext cx="89611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1947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67734" y="4703953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202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863846" y="4703953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328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759959" y="4703953"/>
            <a:ext cx="109524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582">
              <a:lnSpc>
                <a:spcPct val="100179"/>
              </a:lnSpc>
            </a:pPr>
            <a:r>
              <a:rPr sz="2000" spc="4" dirty="0">
                <a:latin typeface="Century Schoolbook"/>
                <a:cs typeface="Century Schoolbook"/>
              </a:rPr>
              <a:t>Q</a:t>
            </a:r>
            <a:r>
              <a:rPr sz="2000" dirty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855206" y="4703953"/>
            <a:ext cx="2697226" cy="2154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00"/>
              </a:lnSpc>
              <a:spcBef>
                <a:spcPts val="2"/>
              </a:spcBef>
            </a:pPr>
            <a:endParaRPr sz="700"/>
          </a:p>
          <a:p>
            <a:pPr marL="92964">
              <a:lnSpc>
                <a:spcPct val="100179"/>
              </a:lnSpc>
              <a:spcBef>
                <a:spcPts val="4000"/>
              </a:spcBef>
            </a:pPr>
            <a:r>
              <a:rPr sz="2000" b="1" dirty="0">
                <a:latin typeface="Century Schoolbook"/>
                <a:cs typeface="Century Schoolbook"/>
              </a:rPr>
              <a:t>Bas</a:t>
            </a:r>
            <a:r>
              <a:rPr sz="2000" b="1" spc="9" dirty="0">
                <a:latin typeface="Century Schoolbook"/>
                <a:cs typeface="Century Schoolbook"/>
              </a:rPr>
              <a:t>cu</a:t>
            </a:r>
            <a:r>
              <a:rPr sz="2000" b="1" dirty="0">
                <a:latin typeface="Century Schoolbook"/>
                <a:cs typeface="Century Schoolbook"/>
              </a:rPr>
              <a:t>le</a:t>
            </a:r>
            <a:r>
              <a:rPr sz="2000" b="1" spc="-44" dirty="0">
                <a:latin typeface="Century Schoolbook"/>
                <a:cs typeface="Century Schoolbook"/>
              </a:rPr>
              <a:t> </a:t>
            </a:r>
            <a:r>
              <a:rPr sz="2000" b="1" spc="9" dirty="0">
                <a:latin typeface="Century Schoolbook"/>
                <a:cs typeface="Century Schoolbook"/>
              </a:rPr>
              <a:t>R</a:t>
            </a:r>
            <a:r>
              <a:rPr sz="2000" b="1" dirty="0">
                <a:latin typeface="Century Schoolbook"/>
                <a:cs typeface="Century Schoolbook"/>
              </a:rPr>
              <a:t>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71623" y="5252593"/>
            <a:ext cx="89611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1947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67734" y="5252593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202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863846" y="5252593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328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59959" y="5252593"/>
            <a:ext cx="109524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582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71623" y="5801233"/>
            <a:ext cx="89611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4"/>
              </a:spcBef>
            </a:pPr>
            <a:endParaRPr sz="1100"/>
          </a:p>
          <a:p>
            <a:pPr marL="91947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67734" y="5801233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202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63846" y="5801233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328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59959" y="5801233"/>
            <a:ext cx="109524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582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71623" y="6349873"/>
            <a:ext cx="896111" cy="5081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7"/>
              </a:spcBef>
            </a:pPr>
            <a:endParaRPr sz="1100"/>
          </a:p>
          <a:p>
            <a:pPr marL="91947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67734" y="6349873"/>
            <a:ext cx="896112" cy="5081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8"/>
              </a:spcBef>
            </a:pPr>
            <a:endParaRPr sz="1100"/>
          </a:p>
          <a:p>
            <a:pPr marL="92202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63846" y="6349873"/>
            <a:ext cx="896112" cy="5081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8"/>
              </a:spcBef>
            </a:pPr>
            <a:endParaRPr sz="1100"/>
          </a:p>
          <a:p>
            <a:pPr marL="92328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59959" y="6349873"/>
            <a:ext cx="1095247" cy="5081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8"/>
              </a:spcBef>
            </a:pPr>
            <a:endParaRPr sz="1100"/>
          </a:p>
          <a:p>
            <a:pPr marL="92582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69384" y="1034809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94437">
              <a:lnSpc>
                <a:spcPct val="100179"/>
              </a:lnSpc>
              <a:spcBef>
                <a:spcPts val="2328"/>
              </a:spcBef>
            </a:pPr>
            <a:r>
              <a:rPr sz="2000" b="1" dirty="0">
                <a:latin typeface="Century Schoolbook"/>
                <a:cs typeface="Century Schoolbook"/>
              </a:rPr>
              <a:t>Basc</a:t>
            </a:r>
            <a:r>
              <a:rPr sz="2000" b="1" spc="9" dirty="0">
                <a:latin typeface="Century Schoolbook"/>
                <a:cs typeface="Century Schoolbook"/>
              </a:rPr>
              <a:t>u</a:t>
            </a:r>
            <a:r>
              <a:rPr sz="2000" b="1" dirty="0">
                <a:latin typeface="Century Schoolbook"/>
                <a:cs typeface="Century Schoolbook"/>
              </a:rPr>
              <a:t>le</a:t>
            </a:r>
            <a:r>
              <a:rPr sz="2000" b="1" spc="-50" dirty="0">
                <a:latin typeface="Century Schoolbook"/>
                <a:cs typeface="Century Schoolbook"/>
              </a:rPr>
              <a:t> </a:t>
            </a:r>
            <a:r>
              <a:rPr sz="2000" b="1" spc="4" dirty="0">
                <a:latin typeface="Century Schoolbook"/>
                <a:cs typeface="Century Schoolbook"/>
              </a:rPr>
              <a:t>R</a:t>
            </a:r>
            <a:r>
              <a:rPr sz="2000" b="1" dirty="0">
                <a:latin typeface="Century Schoolbook"/>
                <a:cs typeface="Century Schoolbook"/>
              </a:rPr>
              <a:t>SH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531989" y="1489075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22723666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object 209"/>
          <p:cNvSpPr/>
          <p:nvPr/>
        </p:nvSpPr>
        <p:spPr>
          <a:xfrm>
            <a:off x="102870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1611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1577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10363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104394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558948" y="3200273"/>
            <a:ext cx="3384016" cy="25400"/>
          </a:xfrm>
          <a:custGeom>
            <a:avLst/>
            <a:gdLst/>
            <a:ahLst/>
            <a:cxnLst/>
            <a:rect l="l" t="t" r="r" b="b"/>
            <a:pathLst>
              <a:path w="3384016" h="25400">
                <a:moveTo>
                  <a:pt x="0" y="25400"/>
                </a:moveTo>
                <a:lnTo>
                  <a:pt x="3384016" y="25400"/>
                </a:lnTo>
                <a:lnTo>
                  <a:pt x="338401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558948" y="3200273"/>
            <a:ext cx="3384016" cy="25400"/>
          </a:xfrm>
          <a:custGeom>
            <a:avLst/>
            <a:gdLst/>
            <a:ahLst/>
            <a:cxnLst/>
            <a:rect l="l" t="t" r="r" b="b"/>
            <a:pathLst>
              <a:path w="3384016" h="25400">
                <a:moveTo>
                  <a:pt x="0" y="25400"/>
                </a:moveTo>
                <a:lnTo>
                  <a:pt x="3384016" y="25400"/>
                </a:lnTo>
                <a:lnTo>
                  <a:pt x="338401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939282" y="2709037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939282" y="2709037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951983" y="2696210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951983" y="2696210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443345" y="270891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443345" y="270891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456427" y="3200273"/>
            <a:ext cx="3203955" cy="25400"/>
          </a:xfrm>
          <a:custGeom>
            <a:avLst/>
            <a:gdLst/>
            <a:ahLst/>
            <a:cxnLst/>
            <a:rect l="l" t="t" r="r" b="b"/>
            <a:pathLst>
              <a:path w="3203955" h="25400">
                <a:moveTo>
                  <a:pt x="0" y="25400"/>
                </a:moveTo>
                <a:lnTo>
                  <a:pt x="3203955" y="25400"/>
                </a:lnTo>
                <a:lnTo>
                  <a:pt x="320395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456427" y="3200273"/>
            <a:ext cx="3203955" cy="25400"/>
          </a:xfrm>
          <a:custGeom>
            <a:avLst/>
            <a:gdLst/>
            <a:ahLst/>
            <a:cxnLst/>
            <a:rect l="l" t="t" r="r" b="b"/>
            <a:pathLst>
              <a:path w="3203955" h="25400">
                <a:moveTo>
                  <a:pt x="0" y="25400"/>
                </a:moveTo>
                <a:lnTo>
                  <a:pt x="3203955" y="25400"/>
                </a:lnTo>
                <a:lnTo>
                  <a:pt x="320395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567610" y="4136390"/>
            <a:ext cx="1079957" cy="25400"/>
          </a:xfrm>
          <a:custGeom>
            <a:avLst/>
            <a:gdLst/>
            <a:ahLst/>
            <a:cxnLst/>
            <a:rect l="l" t="t" r="r" b="b"/>
            <a:pathLst>
              <a:path w="1079957" h="25400">
                <a:moveTo>
                  <a:pt x="0" y="25400"/>
                </a:moveTo>
                <a:lnTo>
                  <a:pt x="1079957" y="25400"/>
                </a:lnTo>
                <a:lnTo>
                  <a:pt x="10799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567610" y="4136390"/>
            <a:ext cx="1079957" cy="25400"/>
          </a:xfrm>
          <a:custGeom>
            <a:avLst/>
            <a:gdLst/>
            <a:ahLst/>
            <a:cxnLst/>
            <a:rect l="l" t="t" r="r" b="b"/>
            <a:pathLst>
              <a:path w="1079957" h="25400">
                <a:moveTo>
                  <a:pt x="0" y="25400"/>
                </a:moveTo>
                <a:lnTo>
                  <a:pt x="1079957" y="25400"/>
                </a:lnTo>
                <a:lnTo>
                  <a:pt x="10799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634994" y="3645028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634994" y="3645028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647821" y="3632327"/>
            <a:ext cx="1296034" cy="25400"/>
          </a:xfrm>
          <a:custGeom>
            <a:avLst/>
            <a:gdLst/>
            <a:ahLst/>
            <a:cxnLst/>
            <a:rect l="l" t="t" r="r" b="b"/>
            <a:pathLst>
              <a:path w="1296034" h="25400">
                <a:moveTo>
                  <a:pt x="0" y="25400"/>
                </a:moveTo>
                <a:lnTo>
                  <a:pt x="1296034" y="25400"/>
                </a:lnTo>
                <a:lnTo>
                  <a:pt x="129603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647821" y="3632327"/>
            <a:ext cx="1296034" cy="25400"/>
          </a:xfrm>
          <a:custGeom>
            <a:avLst/>
            <a:gdLst/>
            <a:ahLst/>
            <a:cxnLst/>
            <a:rect l="l" t="t" r="r" b="b"/>
            <a:pathLst>
              <a:path w="1296034" h="25400">
                <a:moveTo>
                  <a:pt x="0" y="25400"/>
                </a:moveTo>
                <a:lnTo>
                  <a:pt x="1296034" y="25400"/>
                </a:lnTo>
                <a:lnTo>
                  <a:pt x="129603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4931155" y="3645027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931155" y="3645027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943856" y="4136390"/>
            <a:ext cx="4751959" cy="25400"/>
          </a:xfrm>
          <a:custGeom>
            <a:avLst/>
            <a:gdLst/>
            <a:ahLst/>
            <a:cxnLst/>
            <a:rect l="l" t="t" r="r" b="b"/>
            <a:pathLst>
              <a:path w="4751959" h="25400">
                <a:moveTo>
                  <a:pt x="0" y="25400"/>
                </a:moveTo>
                <a:lnTo>
                  <a:pt x="4751959" y="25400"/>
                </a:lnTo>
                <a:lnTo>
                  <a:pt x="4751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943856" y="4136390"/>
            <a:ext cx="4751959" cy="25400"/>
          </a:xfrm>
          <a:custGeom>
            <a:avLst/>
            <a:gdLst/>
            <a:ahLst/>
            <a:cxnLst/>
            <a:rect l="l" t="t" r="r" b="b"/>
            <a:pathLst>
              <a:path w="4751959" h="25400">
                <a:moveTo>
                  <a:pt x="0" y="25400"/>
                </a:moveTo>
                <a:lnTo>
                  <a:pt x="4751959" y="25400"/>
                </a:lnTo>
                <a:lnTo>
                  <a:pt x="4751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2639619" y="5216525"/>
            <a:ext cx="1512011" cy="25400"/>
          </a:xfrm>
          <a:custGeom>
            <a:avLst/>
            <a:gdLst/>
            <a:ahLst/>
            <a:cxnLst/>
            <a:rect l="l" t="t" r="r" b="b"/>
            <a:pathLst>
              <a:path w="1512011" h="25400">
                <a:moveTo>
                  <a:pt x="0" y="25400"/>
                </a:moveTo>
                <a:lnTo>
                  <a:pt x="1512011" y="25400"/>
                </a:lnTo>
                <a:lnTo>
                  <a:pt x="151201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639619" y="5216525"/>
            <a:ext cx="1512011" cy="25400"/>
          </a:xfrm>
          <a:custGeom>
            <a:avLst/>
            <a:gdLst/>
            <a:ahLst/>
            <a:cxnLst/>
            <a:rect l="l" t="t" r="r" b="b"/>
            <a:pathLst>
              <a:path w="1512011" h="25400">
                <a:moveTo>
                  <a:pt x="0" y="25400"/>
                </a:moveTo>
                <a:lnTo>
                  <a:pt x="1512011" y="25400"/>
                </a:lnTo>
                <a:lnTo>
                  <a:pt x="151201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139057" y="4725163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139057" y="4725163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943983" y="4712462"/>
            <a:ext cx="1224026" cy="25400"/>
          </a:xfrm>
          <a:custGeom>
            <a:avLst/>
            <a:gdLst/>
            <a:ahLst/>
            <a:cxnLst/>
            <a:rect l="l" t="t" r="r" b="b"/>
            <a:pathLst>
              <a:path w="1224026" h="25400">
                <a:moveTo>
                  <a:pt x="0" y="25400"/>
                </a:moveTo>
                <a:lnTo>
                  <a:pt x="1224026" y="25400"/>
                </a:lnTo>
                <a:lnTo>
                  <a:pt x="122402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943983" y="4712462"/>
            <a:ext cx="1224026" cy="25400"/>
          </a:xfrm>
          <a:custGeom>
            <a:avLst/>
            <a:gdLst/>
            <a:ahLst/>
            <a:cxnLst/>
            <a:rect l="l" t="t" r="r" b="b"/>
            <a:pathLst>
              <a:path w="1224026" h="25400">
                <a:moveTo>
                  <a:pt x="0" y="25400"/>
                </a:moveTo>
                <a:lnTo>
                  <a:pt x="1224026" y="25400"/>
                </a:lnTo>
                <a:lnTo>
                  <a:pt x="122402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6155309" y="4725162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6155309" y="4725162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6168010" y="5216525"/>
            <a:ext cx="251967" cy="25400"/>
          </a:xfrm>
          <a:custGeom>
            <a:avLst/>
            <a:gdLst/>
            <a:ahLst/>
            <a:cxnLst/>
            <a:rect l="l" t="t" r="r" b="b"/>
            <a:pathLst>
              <a:path w="251967" h="25400">
                <a:moveTo>
                  <a:pt x="0" y="25400"/>
                </a:moveTo>
                <a:lnTo>
                  <a:pt x="251967" y="25400"/>
                </a:lnTo>
                <a:lnTo>
                  <a:pt x="25196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168010" y="5216525"/>
            <a:ext cx="251967" cy="25400"/>
          </a:xfrm>
          <a:custGeom>
            <a:avLst/>
            <a:gdLst/>
            <a:ahLst/>
            <a:cxnLst/>
            <a:rect l="l" t="t" r="r" b="b"/>
            <a:pathLst>
              <a:path w="251967" h="25400">
                <a:moveTo>
                  <a:pt x="0" y="25400"/>
                </a:moveTo>
                <a:lnTo>
                  <a:pt x="251967" y="25400"/>
                </a:lnTo>
                <a:lnTo>
                  <a:pt x="25196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151885" y="4712462"/>
            <a:ext cx="791971" cy="25400"/>
          </a:xfrm>
          <a:custGeom>
            <a:avLst/>
            <a:gdLst/>
            <a:ahLst/>
            <a:cxnLst/>
            <a:rect l="l" t="t" r="r" b="b"/>
            <a:pathLst>
              <a:path w="791971" h="25400">
                <a:moveTo>
                  <a:pt x="0" y="25400"/>
                </a:moveTo>
                <a:lnTo>
                  <a:pt x="791971" y="25400"/>
                </a:lnTo>
                <a:lnTo>
                  <a:pt x="791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151885" y="4712462"/>
            <a:ext cx="791971" cy="25400"/>
          </a:xfrm>
          <a:custGeom>
            <a:avLst/>
            <a:gdLst/>
            <a:ahLst/>
            <a:cxnLst/>
            <a:rect l="l" t="t" r="r" b="b"/>
            <a:pathLst>
              <a:path w="791971" h="25400">
                <a:moveTo>
                  <a:pt x="0" y="25400"/>
                </a:moveTo>
                <a:lnTo>
                  <a:pt x="791971" y="25400"/>
                </a:lnTo>
                <a:lnTo>
                  <a:pt x="791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6384037" y="5216525"/>
            <a:ext cx="3312033" cy="25400"/>
          </a:xfrm>
          <a:custGeom>
            <a:avLst/>
            <a:gdLst/>
            <a:ahLst/>
            <a:cxnLst/>
            <a:rect l="l" t="t" r="r" b="b"/>
            <a:pathLst>
              <a:path w="3312033" h="25400">
                <a:moveTo>
                  <a:pt x="0" y="25400"/>
                </a:moveTo>
                <a:lnTo>
                  <a:pt x="3312033" y="25400"/>
                </a:lnTo>
                <a:lnTo>
                  <a:pt x="331203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6384037" y="5216525"/>
            <a:ext cx="3312033" cy="25400"/>
          </a:xfrm>
          <a:custGeom>
            <a:avLst/>
            <a:gdLst/>
            <a:ahLst/>
            <a:cxnLst/>
            <a:rect l="l" t="t" r="r" b="b"/>
            <a:pathLst>
              <a:path w="3312033" h="25400">
                <a:moveTo>
                  <a:pt x="0" y="25400"/>
                </a:moveTo>
                <a:lnTo>
                  <a:pt x="3312033" y="25400"/>
                </a:lnTo>
                <a:lnTo>
                  <a:pt x="331203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639670" y="2326894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639670" y="2326894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3130931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3130931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3143632" y="1818069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3143632" y="1818069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3634994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634994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647821" y="2326894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647821" y="2326894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4139057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4139057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4151758" y="1818069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4151758" y="1818069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4643120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4643120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4655821" y="232689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655821" y="232689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5147183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5147183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5159883" y="1818069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5159883" y="1818069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5651246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651246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663947" y="232689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663947" y="232689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6155309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6155309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6168009" y="1818069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6168009" y="1818069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6659372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6659372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672073" y="232689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672073" y="232689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7163435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7163435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7176135" y="1818069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7176135" y="1818069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7667498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7667498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7680199" y="2326894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7680199" y="2326894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8171433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8171433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8184134" y="1818069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8184134" y="1818069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8675497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8675497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688324" y="2326894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8688324" y="2326894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9179686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9179686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9192386" y="1818069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9192386" y="1818069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9683750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9683750" y="183553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3647694" y="1557275"/>
            <a:ext cx="0" cy="4787963"/>
          </a:xfrm>
          <a:custGeom>
            <a:avLst/>
            <a:gdLst/>
            <a:ahLst/>
            <a:cxnLst/>
            <a:rect l="l" t="t" r="r" b="b"/>
            <a:pathLst>
              <a:path h="4787963">
                <a:moveTo>
                  <a:pt x="0" y="0"/>
                </a:moveTo>
                <a:lnTo>
                  <a:pt x="0" y="4787963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4151757" y="1556766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4655820" y="1556766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5159883" y="1557275"/>
            <a:ext cx="0" cy="4787963"/>
          </a:xfrm>
          <a:custGeom>
            <a:avLst/>
            <a:gdLst/>
            <a:ahLst/>
            <a:cxnLst/>
            <a:rect l="l" t="t" r="r" b="b"/>
            <a:pathLst>
              <a:path h="4787963">
                <a:moveTo>
                  <a:pt x="0" y="0"/>
                </a:moveTo>
                <a:lnTo>
                  <a:pt x="0" y="4787963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6672072" y="1556766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5663946" y="1556766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6168009" y="1556766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7176135" y="1556766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7680198" y="1556766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8184260" y="1556766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8688324" y="1556766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9192386" y="1556766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9696450" y="1629283"/>
            <a:ext cx="0" cy="4787950"/>
          </a:xfrm>
          <a:custGeom>
            <a:avLst/>
            <a:gdLst/>
            <a:ahLst/>
            <a:cxnLst/>
            <a:rect l="l" t="t" r="r" b="b"/>
            <a:pathLst>
              <a:path h="4787950">
                <a:moveTo>
                  <a:pt x="0" y="0"/>
                </a:moveTo>
                <a:lnTo>
                  <a:pt x="0" y="4787950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3143631" y="1556766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063547" y="2852915"/>
            <a:ext cx="351383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063547" y="2852915"/>
            <a:ext cx="351383" cy="369328"/>
          </a:xfrm>
          <a:custGeom>
            <a:avLst/>
            <a:gdLst/>
            <a:ahLst/>
            <a:cxnLst/>
            <a:rect l="l" t="t" r="r" b="b"/>
            <a:pathLst>
              <a:path w="351383" h="369328">
                <a:moveTo>
                  <a:pt x="351383" y="0"/>
                </a:moveTo>
                <a:lnTo>
                  <a:pt x="0" y="0"/>
                </a:lnTo>
                <a:lnTo>
                  <a:pt x="351383" y="1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063547" y="2852915"/>
            <a:ext cx="351383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063547" y="2852915"/>
            <a:ext cx="351383" cy="369328"/>
          </a:xfrm>
          <a:custGeom>
            <a:avLst/>
            <a:gdLst/>
            <a:ahLst/>
            <a:cxnLst/>
            <a:rect l="l" t="t" r="r" b="b"/>
            <a:pathLst>
              <a:path w="351383" h="369328">
                <a:moveTo>
                  <a:pt x="0" y="369328"/>
                </a:moveTo>
                <a:lnTo>
                  <a:pt x="351383" y="369328"/>
                </a:lnTo>
                <a:lnTo>
                  <a:pt x="351383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135555" y="3779761"/>
            <a:ext cx="330542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135555" y="3779761"/>
            <a:ext cx="330542" cy="369328"/>
          </a:xfrm>
          <a:custGeom>
            <a:avLst/>
            <a:gdLst/>
            <a:ahLst/>
            <a:cxnLst/>
            <a:rect l="l" t="t" r="r" b="b"/>
            <a:pathLst>
              <a:path w="330542" h="369328">
                <a:moveTo>
                  <a:pt x="330542" y="0"/>
                </a:moveTo>
                <a:lnTo>
                  <a:pt x="0" y="0"/>
                </a:lnTo>
                <a:lnTo>
                  <a:pt x="330542" y="12"/>
                </a:lnTo>
                <a:lnTo>
                  <a:pt x="330542" y="369328"/>
                </a:lnTo>
                <a:lnTo>
                  <a:pt x="330542" y="0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135555" y="3779761"/>
            <a:ext cx="330542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135555" y="3779761"/>
            <a:ext cx="330542" cy="369328"/>
          </a:xfrm>
          <a:custGeom>
            <a:avLst/>
            <a:gdLst/>
            <a:ahLst/>
            <a:cxnLst/>
            <a:rect l="l" t="t" r="r" b="b"/>
            <a:pathLst>
              <a:path w="330542" h="369328">
                <a:moveTo>
                  <a:pt x="0" y="369328"/>
                </a:moveTo>
                <a:lnTo>
                  <a:pt x="330542" y="369328"/>
                </a:lnTo>
                <a:lnTo>
                  <a:pt x="33054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2135556" y="4931905"/>
            <a:ext cx="364197" cy="3693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135556" y="4931905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364197" y="0"/>
                </a:moveTo>
                <a:lnTo>
                  <a:pt x="0" y="0"/>
                </a:lnTo>
                <a:lnTo>
                  <a:pt x="364197" y="12"/>
                </a:lnTo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35556" y="4931905"/>
            <a:ext cx="364197" cy="3693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135556" y="4931905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0" y="369328"/>
                </a:moveTo>
                <a:lnTo>
                  <a:pt x="364197" y="369328"/>
                </a:lnTo>
                <a:lnTo>
                  <a:pt x="36419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072208" y="1979536"/>
            <a:ext cx="377024" cy="36932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072208" y="1979536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377024" y="0"/>
                </a:moveTo>
                <a:lnTo>
                  <a:pt x="0" y="0"/>
                </a:lnTo>
                <a:lnTo>
                  <a:pt x="377024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072208" y="1979536"/>
            <a:ext cx="377024" cy="36932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072208" y="1979536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0" y="369328"/>
                </a:moveTo>
                <a:lnTo>
                  <a:pt x="377024" y="369328"/>
                </a:lnTo>
                <a:lnTo>
                  <a:pt x="37702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4613910" y="165700"/>
            <a:ext cx="3123720" cy="10633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620"/>
              </a:lnSpc>
              <a:spcBef>
                <a:spcPts val="181"/>
              </a:spcBef>
            </a:pPr>
            <a:r>
              <a:rPr sz="3400" b="1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700" b="1" dirty="0">
                <a:solidFill>
                  <a:srgbClr val="565F6C"/>
                </a:solidFill>
                <a:latin typeface="Century Schoolbook"/>
                <a:cs typeface="Century Schoolbook"/>
              </a:rPr>
              <a:t>ASC</a:t>
            </a:r>
            <a:r>
              <a:rPr sz="2700" b="1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700" b="1" dirty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700" b="1" spc="174" dirty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400" b="1" dirty="0">
                <a:solidFill>
                  <a:srgbClr val="565F6C"/>
                </a:solidFill>
                <a:latin typeface="Century Schoolbook"/>
                <a:cs typeface="Century Schoolbook"/>
              </a:rPr>
              <a:t>RSH</a:t>
            </a:r>
            <a:endParaRPr sz="3400">
              <a:latin typeface="Century Schoolbook"/>
              <a:cs typeface="Century Schoolbook"/>
            </a:endParaRPr>
          </a:p>
          <a:p>
            <a:pPr marL="58419" marR="64817">
              <a:lnSpc>
                <a:spcPts val="3600"/>
              </a:lnSpc>
              <a:spcBef>
                <a:spcPts val="1149"/>
              </a:spcBef>
            </a:pPr>
            <a:r>
              <a:rPr sz="4500" spc="-9" baseline="-1848" dirty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3600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3600" spc="4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3600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ON</a:t>
            </a:r>
            <a:r>
              <a:rPr sz="3600" spc="-9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3600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GRAMME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9846692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4</a:t>
            </a:r>
            <a:endParaRPr sz="1400" dirty="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2135556" y="4931905"/>
            <a:ext cx="364197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80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2135555" y="3779767"/>
            <a:ext cx="330542" cy="3693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5"/>
              </a:spcBef>
            </a:pPr>
            <a:r>
              <a:rPr dirty="0">
                <a:latin typeface="Century Schoolbook"/>
                <a:cs typeface="Century Schoolbook"/>
              </a:rPr>
              <a:t>S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2063547" y="2852915"/>
            <a:ext cx="351383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0"/>
              </a:spcBef>
            </a:pPr>
            <a:r>
              <a:rPr dirty="0">
                <a:latin typeface="Century Schoolbook"/>
                <a:cs typeface="Century Schoolbook"/>
              </a:rPr>
              <a:t>R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2072208" y="1979536"/>
            <a:ext cx="37702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54">
              <a:lnSpc>
                <a:spcPct val="100179"/>
              </a:lnSpc>
              <a:spcBef>
                <a:spcPts val="370"/>
              </a:spcBef>
            </a:pPr>
            <a:r>
              <a:rPr dirty="0">
                <a:latin typeface="Century Schoolbook"/>
                <a:cs typeface="Century Schoolbook"/>
              </a:rPr>
              <a:t>H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2558948" y="1556767"/>
            <a:ext cx="584682" cy="782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6" name="object 76"/>
          <p:cNvSpPr txBox="1"/>
          <p:nvPr/>
        </p:nvSpPr>
        <p:spPr>
          <a:xfrm>
            <a:off x="3143632" y="1556766"/>
            <a:ext cx="504063" cy="2787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5" name="object 75"/>
          <p:cNvSpPr txBox="1"/>
          <p:nvPr/>
        </p:nvSpPr>
        <p:spPr>
          <a:xfrm>
            <a:off x="3647695" y="1556767"/>
            <a:ext cx="504063" cy="782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4" name="object 74"/>
          <p:cNvSpPr txBox="1"/>
          <p:nvPr/>
        </p:nvSpPr>
        <p:spPr>
          <a:xfrm>
            <a:off x="4151758" y="1556766"/>
            <a:ext cx="504063" cy="2787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3" name="object 73"/>
          <p:cNvSpPr txBox="1"/>
          <p:nvPr/>
        </p:nvSpPr>
        <p:spPr>
          <a:xfrm>
            <a:off x="4655821" y="1556767"/>
            <a:ext cx="504063" cy="782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2" name="object 72"/>
          <p:cNvSpPr txBox="1"/>
          <p:nvPr/>
        </p:nvSpPr>
        <p:spPr>
          <a:xfrm>
            <a:off x="5159884" y="1556766"/>
            <a:ext cx="504063" cy="2787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1" name="object 71"/>
          <p:cNvSpPr txBox="1"/>
          <p:nvPr/>
        </p:nvSpPr>
        <p:spPr>
          <a:xfrm>
            <a:off x="5663947" y="1556767"/>
            <a:ext cx="504063" cy="782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6168010" y="1556766"/>
            <a:ext cx="504063" cy="2787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6672073" y="1556767"/>
            <a:ext cx="504063" cy="782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8" name="object 68"/>
          <p:cNvSpPr txBox="1"/>
          <p:nvPr/>
        </p:nvSpPr>
        <p:spPr>
          <a:xfrm>
            <a:off x="7176136" y="1556766"/>
            <a:ext cx="504063" cy="2787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7680198" y="1556767"/>
            <a:ext cx="504062" cy="782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6" name="object 66"/>
          <p:cNvSpPr txBox="1"/>
          <p:nvPr/>
        </p:nvSpPr>
        <p:spPr>
          <a:xfrm>
            <a:off x="8184261" y="1556766"/>
            <a:ext cx="504063" cy="2787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5" name="object 65"/>
          <p:cNvSpPr txBox="1"/>
          <p:nvPr/>
        </p:nvSpPr>
        <p:spPr>
          <a:xfrm>
            <a:off x="8688324" y="1556767"/>
            <a:ext cx="504062" cy="782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4" name="object 64"/>
          <p:cNvSpPr txBox="1"/>
          <p:nvPr/>
        </p:nvSpPr>
        <p:spPr>
          <a:xfrm>
            <a:off x="9192387" y="1556766"/>
            <a:ext cx="504063" cy="2787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3143632" y="1835530"/>
            <a:ext cx="504063" cy="13774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2" name="object 62"/>
          <p:cNvSpPr txBox="1"/>
          <p:nvPr/>
        </p:nvSpPr>
        <p:spPr>
          <a:xfrm>
            <a:off x="4151758" y="1835530"/>
            <a:ext cx="504063" cy="13774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5159884" y="1835530"/>
            <a:ext cx="504063" cy="13774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6168010" y="1835531"/>
            <a:ext cx="504063" cy="8733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7176136" y="1835530"/>
            <a:ext cx="504063" cy="13774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8184261" y="1835530"/>
            <a:ext cx="504063" cy="13774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9192387" y="1835530"/>
            <a:ext cx="504063" cy="13774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2558948" y="2339594"/>
            <a:ext cx="584682" cy="8733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3647695" y="2339594"/>
            <a:ext cx="504063" cy="8733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4655821" y="2339594"/>
            <a:ext cx="504063" cy="8733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5663947" y="2339595"/>
            <a:ext cx="504063" cy="3693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6672073" y="2339594"/>
            <a:ext cx="504063" cy="8733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7680198" y="2339594"/>
            <a:ext cx="504062" cy="8733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8688324" y="2339594"/>
            <a:ext cx="504062" cy="8733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5663946" y="2708911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5951982" y="2708911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6168009" y="2708911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6456045" y="2708911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2558948" y="3212973"/>
            <a:ext cx="584682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3143632" y="3212973"/>
            <a:ext cx="504063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3647695" y="3212974"/>
            <a:ext cx="504063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4151758" y="3212974"/>
            <a:ext cx="504063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4655821" y="3212974"/>
            <a:ext cx="504063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5159884" y="3212973"/>
            <a:ext cx="504063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5663947" y="3212973"/>
            <a:ext cx="504063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6168010" y="3212973"/>
            <a:ext cx="504063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6672073" y="3212973"/>
            <a:ext cx="504063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7176136" y="3212973"/>
            <a:ext cx="504063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7680198" y="3212973"/>
            <a:ext cx="504062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8184261" y="3212973"/>
            <a:ext cx="504063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8688324" y="3212973"/>
            <a:ext cx="504062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9192387" y="3212973"/>
            <a:ext cx="504063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3647695" y="3645027"/>
            <a:ext cx="504063" cy="15841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4151758" y="3645028"/>
            <a:ext cx="504063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4655821" y="3645028"/>
            <a:ext cx="28803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4943856" y="3645028"/>
            <a:ext cx="216027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2558948" y="4149091"/>
            <a:ext cx="584682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3143632" y="4149091"/>
            <a:ext cx="504063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4655821" y="4149090"/>
            <a:ext cx="504063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5159884" y="4149090"/>
            <a:ext cx="504063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5663947" y="4149090"/>
            <a:ext cx="504063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6168010" y="4149091"/>
            <a:ext cx="504063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6672073" y="4149091"/>
            <a:ext cx="504063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7176136" y="4149091"/>
            <a:ext cx="504063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7680198" y="4149091"/>
            <a:ext cx="504062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8184261" y="4149091"/>
            <a:ext cx="504063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8688324" y="4149091"/>
            <a:ext cx="504062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9192387" y="4149091"/>
            <a:ext cx="504063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4151758" y="4725163"/>
            <a:ext cx="504063" cy="16920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4655821" y="4725163"/>
            <a:ext cx="504063" cy="16920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5159884" y="4725163"/>
            <a:ext cx="504063" cy="16920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5663947" y="4725163"/>
            <a:ext cx="504063" cy="16920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2558948" y="5229225"/>
            <a:ext cx="584682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3143632" y="5229225"/>
            <a:ext cx="504063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3647695" y="5229225"/>
            <a:ext cx="504063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6168010" y="5229225"/>
            <a:ext cx="504063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6672073" y="5229225"/>
            <a:ext cx="504063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7176136" y="5229225"/>
            <a:ext cx="504063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7680198" y="5229225"/>
            <a:ext cx="504062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8184261" y="5229225"/>
            <a:ext cx="504063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8688324" y="5229225"/>
            <a:ext cx="504062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9192387" y="5229225"/>
            <a:ext cx="504063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5818928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object 121"/>
          <p:cNvSpPr/>
          <p:nvPr/>
        </p:nvSpPr>
        <p:spPr>
          <a:xfrm>
            <a:off x="102870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611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577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0363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04394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227701" y="1803781"/>
            <a:ext cx="648208" cy="117983"/>
          </a:xfrm>
          <a:custGeom>
            <a:avLst/>
            <a:gdLst/>
            <a:ahLst/>
            <a:cxnLst/>
            <a:rect l="l" t="t" r="r" b="b"/>
            <a:pathLst>
              <a:path w="648208" h="117983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208" h="117983">
                <a:moveTo>
                  <a:pt x="553212" y="114427"/>
                </a:moveTo>
                <a:lnTo>
                  <a:pt x="648208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212" y="114427"/>
                </a:lnTo>
                <a:close/>
              </a:path>
              <a:path w="648208" h="117983">
                <a:moveTo>
                  <a:pt x="539369" y="2032"/>
                </a:moveTo>
                <a:lnTo>
                  <a:pt x="535813" y="8128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8" y="58928"/>
                </a:lnTo>
                <a:lnTo>
                  <a:pt x="553212" y="3556"/>
                </a:lnTo>
                <a:lnTo>
                  <a:pt x="547115" y="0"/>
                </a:lnTo>
                <a:lnTo>
                  <a:pt x="539369" y="2032"/>
                </a:lnTo>
                <a:close/>
              </a:path>
              <a:path w="648208" h="117983">
                <a:moveTo>
                  <a:pt x="535813" y="109855"/>
                </a:moveTo>
                <a:lnTo>
                  <a:pt x="539369" y="115951"/>
                </a:lnTo>
                <a:lnTo>
                  <a:pt x="547115" y="117983"/>
                </a:lnTo>
                <a:lnTo>
                  <a:pt x="553212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227701" y="1803781"/>
            <a:ext cx="648208" cy="117983"/>
          </a:xfrm>
          <a:custGeom>
            <a:avLst/>
            <a:gdLst/>
            <a:ahLst/>
            <a:cxnLst/>
            <a:rect l="l" t="t" r="r" b="b"/>
            <a:pathLst>
              <a:path w="648208" h="117983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208" h="117983">
                <a:moveTo>
                  <a:pt x="553212" y="114427"/>
                </a:moveTo>
                <a:lnTo>
                  <a:pt x="648208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212" y="114427"/>
                </a:lnTo>
                <a:close/>
              </a:path>
              <a:path w="648208" h="117983">
                <a:moveTo>
                  <a:pt x="539369" y="2032"/>
                </a:moveTo>
                <a:lnTo>
                  <a:pt x="535813" y="8128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8" y="58928"/>
                </a:lnTo>
                <a:lnTo>
                  <a:pt x="553212" y="3556"/>
                </a:lnTo>
                <a:lnTo>
                  <a:pt x="547115" y="0"/>
                </a:lnTo>
                <a:lnTo>
                  <a:pt x="539369" y="2032"/>
                </a:lnTo>
                <a:close/>
              </a:path>
              <a:path w="648208" h="117983">
                <a:moveTo>
                  <a:pt x="535813" y="109855"/>
                </a:moveTo>
                <a:lnTo>
                  <a:pt x="539369" y="115951"/>
                </a:lnTo>
                <a:lnTo>
                  <a:pt x="547115" y="117983"/>
                </a:lnTo>
                <a:lnTo>
                  <a:pt x="553212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5227701" y="2523871"/>
            <a:ext cx="648208" cy="117982"/>
          </a:xfrm>
          <a:custGeom>
            <a:avLst/>
            <a:gdLst/>
            <a:ahLst/>
            <a:cxnLst/>
            <a:rect l="l" t="t" r="r" b="b"/>
            <a:pathLst>
              <a:path w="648208" h="117982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  <a:path w="648208" h="117982">
                <a:moveTo>
                  <a:pt x="553212" y="114426"/>
                </a:moveTo>
                <a:lnTo>
                  <a:pt x="648208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71627"/>
                </a:lnTo>
                <a:lnTo>
                  <a:pt x="553212" y="114426"/>
                </a:lnTo>
                <a:close/>
              </a:path>
              <a:path w="648208" h="117982">
                <a:moveTo>
                  <a:pt x="539369" y="2031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208" y="58927"/>
                </a:lnTo>
                <a:lnTo>
                  <a:pt x="553212" y="3555"/>
                </a:lnTo>
                <a:lnTo>
                  <a:pt x="547115" y="0"/>
                </a:lnTo>
                <a:lnTo>
                  <a:pt x="539369" y="2031"/>
                </a:lnTo>
                <a:close/>
              </a:path>
              <a:path w="648208" h="117982">
                <a:moveTo>
                  <a:pt x="535813" y="109854"/>
                </a:moveTo>
                <a:lnTo>
                  <a:pt x="539369" y="115824"/>
                </a:lnTo>
                <a:lnTo>
                  <a:pt x="547115" y="117982"/>
                </a:lnTo>
                <a:lnTo>
                  <a:pt x="553212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5"/>
                </a:lnTo>
                <a:lnTo>
                  <a:pt x="534288" y="96012"/>
                </a:lnTo>
                <a:lnTo>
                  <a:pt x="532257" y="103758"/>
                </a:lnTo>
                <a:lnTo>
                  <a:pt x="535813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5227701" y="2523871"/>
            <a:ext cx="648208" cy="117982"/>
          </a:xfrm>
          <a:custGeom>
            <a:avLst/>
            <a:gdLst/>
            <a:ahLst/>
            <a:cxnLst/>
            <a:rect l="l" t="t" r="r" b="b"/>
            <a:pathLst>
              <a:path w="648208" h="117982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  <a:path w="648208" h="117982">
                <a:moveTo>
                  <a:pt x="553212" y="114426"/>
                </a:moveTo>
                <a:lnTo>
                  <a:pt x="648208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71627"/>
                </a:lnTo>
                <a:lnTo>
                  <a:pt x="553212" y="114426"/>
                </a:lnTo>
                <a:close/>
              </a:path>
              <a:path w="648208" h="117982">
                <a:moveTo>
                  <a:pt x="539369" y="2031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208" y="58927"/>
                </a:lnTo>
                <a:lnTo>
                  <a:pt x="553212" y="3555"/>
                </a:lnTo>
                <a:lnTo>
                  <a:pt x="547115" y="0"/>
                </a:lnTo>
                <a:lnTo>
                  <a:pt x="539369" y="2031"/>
                </a:lnTo>
                <a:close/>
              </a:path>
              <a:path w="648208" h="117982">
                <a:moveTo>
                  <a:pt x="535813" y="109854"/>
                </a:moveTo>
                <a:lnTo>
                  <a:pt x="539369" y="115824"/>
                </a:lnTo>
                <a:lnTo>
                  <a:pt x="547115" y="117982"/>
                </a:lnTo>
                <a:lnTo>
                  <a:pt x="553212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5"/>
                </a:lnTo>
                <a:lnTo>
                  <a:pt x="534288" y="96012"/>
                </a:lnTo>
                <a:lnTo>
                  <a:pt x="532257" y="103758"/>
                </a:lnTo>
                <a:lnTo>
                  <a:pt x="535813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169159" y="1628788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169159" y="1628788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567610" y="1803781"/>
            <a:ext cx="648157" cy="117983"/>
          </a:xfrm>
          <a:custGeom>
            <a:avLst/>
            <a:gdLst/>
            <a:ahLst/>
            <a:cxnLst/>
            <a:rect l="l" t="t" r="r" b="b"/>
            <a:pathLst>
              <a:path w="648157" h="117983">
                <a:moveTo>
                  <a:pt x="616534" y="48006"/>
                </a:moveTo>
                <a:lnTo>
                  <a:pt x="597701" y="58991"/>
                </a:lnTo>
                <a:lnTo>
                  <a:pt x="616534" y="69977"/>
                </a:lnTo>
                <a:lnTo>
                  <a:pt x="616534" y="48006"/>
                </a:lnTo>
                <a:close/>
              </a:path>
              <a:path w="648157" h="117983">
                <a:moveTo>
                  <a:pt x="553161" y="114427"/>
                </a:moveTo>
                <a:lnTo>
                  <a:pt x="648157" y="58928"/>
                </a:lnTo>
                <a:lnTo>
                  <a:pt x="62288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884" y="71628"/>
                </a:lnTo>
                <a:lnTo>
                  <a:pt x="616534" y="48006"/>
                </a:lnTo>
                <a:lnTo>
                  <a:pt x="616534" y="69977"/>
                </a:lnTo>
                <a:lnTo>
                  <a:pt x="597701" y="58991"/>
                </a:lnTo>
                <a:lnTo>
                  <a:pt x="616534" y="48006"/>
                </a:lnTo>
                <a:lnTo>
                  <a:pt x="622884" y="71628"/>
                </a:lnTo>
                <a:lnTo>
                  <a:pt x="553161" y="114427"/>
                </a:lnTo>
                <a:close/>
              </a:path>
              <a:path w="648157" h="117983">
                <a:moveTo>
                  <a:pt x="539318" y="2032"/>
                </a:moveTo>
                <a:lnTo>
                  <a:pt x="535762" y="8128"/>
                </a:lnTo>
                <a:lnTo>
                  <a:pt x="532206" y="14224"/>
                </a:lnTo>
                <a:lnTo>
                  <a:pt x="534238" y="21971"/>
                </a:lnTo>
                <a:lnTo>
                  <a:pt x="540334" y="25527"/>
                </a:lnTo>
                <a:lnTo>
                  <a:pt x="575821" y="46228"/>
                </a:lnTo>
                <a:lnTo>
                  <a:pt x="622884" y="46228"/>
                </a:lnTo>
                <a:lnTo>
                  <a:pt x="648157" y="58928"/>
                </a:lnTo>
                <a:lnTo>
                  <a:pt x="553161" y="3556"/>
                </a:lnTo>
                <a:lnTo>
                  <a:pt x="547065" y="0"/>
                </a:lnTo>
                <a:lnTo>
                  <a:pt x="539318" y="2032"/>
                </a:lnTo>
                <a:close/>
              </a:path>
              <a:path w="648157" h="117983">
                <a:moveTo>
                  <a:pt x="535762" y="109855"/>
                </a:moveTo>
                <a:lnTo>
                  <a:pt x="539318" y="115951"/>
                </a:lnTo>
                <a:lnTo>
                  <a:pt x="547065" y="117983"/>
                </a:lnTo>
                <a:lnTo>
                  <a:pt x="553161" y="114427"/>
                </a:lnTo>
                <a:lnTo>
                  <a:pt x="622884" y="71628"/>
                </a:lnTo>
                <a:lnTo>
                  <a:pt x="576039" y="71627"/>
                </a:lnTo>
                <a:lnTo>
                  <a:pt x="540334" y="92456"/>
                </a:lnTo>
                <a:lnTo>
                  <a:pt x="534238" y="96012"/>
                </a:lnTo>
                <a:lnTo>
                  <a:pt x="532206" y="103759"/>
                </a:lnTo>
                <a:lnTo>
                  <a:pt x="535762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567610" y="1803781"/>
            <a:ext cx="648157" cy="117983"/>
          </a:xfrm>
          <a:custGeom>
            <a:avLst/>
            <a:gdLst/>
            <a:ahLst/>
            <a:cxnLst/>
            <a:rect l="l" t="t" r="r" b="b"/>
            <a:pathLst>
              <a:path w="648157" h="117983">
                <a:moveTo>
                  <a:pt x="616534" y="48006"/>
                </a:moveTo>
                <a:lnTo>
                  <a:pt x="597701" y="58991"/>
                </a:lnTo>
                <a:lnTo>
                  <a:pt x="616534" y="69977"/>
                </a:lnTo>
                <a:lnTo>
                  <a:pt x="616534" y="48006"/>
                </a:lnTo>
                <a:close/>
              </a:path>
              <a:path w="648157" h="117983">
                <a:moveTo>
                  <a:pt x="553161" y="114427"/>
                </a:moveTo>
                <a:lnTo>
                  <a:pt x="648157" y="58928"/>
                </a:lnTo>
                <a:lnTo>
                  <a:pt x="62288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884" y="71628"/>
                </a:lnTo>
                <a:lnTo>
                  <a:pt x="616534" y="48006"/>
                </a:lnTo>
                <a:lnTo>
                  <a:pt x="616534" y="69977"/>
                </a:lnTo>
                <a:lnTo>
                  <a:pt x="597701" y="58991"/>
                </a:lnTo>
                <a:lnTo>
                  <a:pt x="616534" y="48006"/>
                </a:lnTo>
                <a:lnTo>
                  <a:pt x="622884" y="71628"/>
                </a:lnTo>
                <a:lnTo>
                  <a:pt x="553161" y="114427"/>
                </a:lnTo>
                <a:close/>
              </a:path>
              <a:path w="648157" h="117983">
                <a:moveTo>
                  <a:pt x="539318" y="2032"/>
                </a:moveTo>
                <a:lnTo>
                  <a:pt x="535762" y="8128"/>
                </a:lnTo>
                <a:lnTo>
                  <a:pt x="532206" y="14224"/>
                </a:lnTo>
                <a:lnTo>
                  <a:pt x="534238" y="21971"/>
                </a:lnTo>
                <a:lnTo>
                  <a:pt x="540334" y="25527"/>
                </a:lnTo>
                <a:lnTo>
                  <a:pt x="575821" y="46228"/>
                </a:lnTo>
                <a:lnTo>
                  <a:pt x="622884" y="46228"/>
                </a:lnTo>
                <a:lnTo>
                  <a:pt x="648157" y="58928"/>
                </a:lnTo>
                <a:lnTo>
                  <a:pt x="553161" y="3556"/>
                </a:lnTo>
                <a:lnTo>
                  <a:pt x="547065" y="0"/>
                </a:lnTo>
                <a:lnTo>
                  <a:pt x="539318" y="2032"/>
                </a:lnTo>
                <a:close/>
              </a:path>
              <a:path w="648157" h="117983">
                <a:moveTo>
                  <a:pt x="535762" y="109855"/>
                </a:moveTo>
                <a:lnTo>
                  <a:pt x="539318" y="115951"/>
                </a:lnTo>
                <a:lnTo>
                  <a:pt x="547065" y="117983"/>
                </a:lnTo>
                <a:lnTo>
                  <a:pt x="553161" y="114427"/>
                </a:lnTo>
                <a:lnTo>
                  <a:pt x="622884" y="71628"/>
                </a:lnTo>
                <a:lnTo>
                  <a:pt x="576039" y="71627"/>
                </a:lnTo>
                <a:lnTo>
                  <a:pt x="540334" y="92456"/>
                </a:lnTo>
                <a:lnTo>
                  <a:pt x="534238" y="96012"/>
                </a:lnTo>
                <a:lnTo>
                  <a:pt x="532206" y="103759"/>
                </a:lnTo>
                <a:lnTo>
                  <a:pt x="535762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567610" y="2523871"/>
            <a:ext cx="648157" cy="117982"/>
          </a:xfrm>
          <a:custGeom>
            <a:avLst/>
            <a:gdLst/>
            <a:ahLst/>
            <a:cxnLst/>
            <a:rect l="l" t="t" r="r" b="b"/>
            <a:pathLst>
              <a:path w="648157" h="117982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  <a:path w="648157" h="117982">
                <a:moveTo>
                  <a:pt x="553161" y="114426"/>
                </a:moveTo>
                <a:lnTo>
                  <a:pt x="648157" y="58927"/>
                </a:lnTo>
                <a:lnTo>
                  <a:pt x="62288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884" y="71627"/>
                </a:ln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884" y="71627"/>
                </a:lnTo>
                <a:lnTo>
                  <a:pt x="553161" y="114426"/>
                </a:lnTo>
                <a:close/>
              </a:path>
              <a:path w="648157" h="117982">
                <a:moveTo>
                  <a:pt x="539318" y="2031"/>
                </a:moveTo>
                <a:lnTo>
                  <a:pt x="535762" y="8127"/>
                </a:lnTo>
                <a:lnTo>
                  <a:pt x="532206" y="14224"/>
                </a:lnTo>
                <a:lnTo>
                  <a:pt x="534238" y="21970"/>
                </a:lnTo>
                <a:lnTo>
                  <a:pt x="540334" y="25526"/>
                </a:lnTo>
                <a:lnTo>
                  <a:pt x="575821" y="46228"/>
                </a:lnTo>
                <a:lnTo>
                  <a:pt x="622884" y="46227"/>
                </a:lnTo>
                <a:lnTo>
                  <a:pt x="648157" y="58927"/>
                </a:lnTo>
                <a:lnTo>
                  <a:pt x="553161" y="3555"/>
                </a:lnTo>
                <a:lnTo>
                  <a:pt x="547065" y="0"/>
                </a:lnTo>
                <a:lnTo>
                  <a:pt x="539318" y="2031"/>
                </a:lnTo>
                <a:close/>
              </a:path>
              <a:path w="648157" h="117982">
                <a:moveTo>
                  <a:pt x="535762" y="109854"/>
                </a:moveTo>
                <a:lnTo>
                  <a:pt x="539318" y="115824"/>
                </a:lnTo>
                <a:lnTo>
                  <a:pt x="547065" y="117982"/>
                </a:lnTo>
                <a:lnTo>
                  <a:pt x="553161" y="114426"/>
                </a:lnTo>
                <a:lnTo>
                  <a:pt x="622884" y="71627"/>
                </a:lnTo>
                <a:lnTo>
                  <a:pt x="576039" y="71627"/>
                </a:lnTo>
                <a:lnTo>
                  <a:pt x="540334" y="92455"/>
                </a:lnTo>
                <a:lnTo>
                  <a:pt x="534238" y="96012"/>
                </a:lnTo>
                <a:lnTo>
                  <a:pt x="532206" y="103758"/>
                </a:lnTo>
                <a:lnTo>
                  <a:pt x="535762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2567610" y="2523871"/>
            <a:ext cx="648157" cy="117982"/>
          </a:xfrm>
          <a:custGeom>
            <a:avLst/>
            <a:gdLst/>
            <a:ahLst/>
            <a:cxnLst/>
            <a:rect l="l" t="t" r="r" b="b"/>
            <a:pathLst>
              <a:path w="648157" h="117982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  <a:path w="648157" h="117982">
                <a:moveTo>
                  <a:pt x="553161" y="114426"/>
                </a:moveTo>
                <a:lnTo>
                  <a:pt x="648157" y="58927"/>
                </a:lnTo>
                <a:lnTo>
                  <a:pt x="62288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884" y="71627"/>
                </a:ln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884" y="71627"/>
                </a:lnTo>
                <a:lnTo>
                  <a:pt x="553161" y="114426"/>
                </a:lnTo>
                <a:close/>
              </a:path>
              <a:path w="648157" h="117982">
                <a:moveTo>
                  <a:pt x="539318" y="2031"/>
                </a:moveTo>
                <a:lnTo>
                  <a:pt x="535762" y="8127"/>
                </a:lnTo>
                <a:lnTo>
                  <a:pt x="532206" y="14224"/>
                </a:lnTo>
                <a:lnTo>
                  <a:pt x="534238" y="21970"/>
                </a:lnTo>
                <a:lnTo>
                  <a:pt x="540334" y="25526"/>
                </a:lnTo>
                <a:lnTo>
                  <a:pt x="575821" y="46228"/>
                </a:lnTo>
                <a:lnTo>
                  <a:pt x="622884" y="46227"/>
                </a:lnTo>
                <a:lnTo>
                  <a:pt x="648157" y="58927"/>
                </a:lnTo>
                <a:lnTo>
                  <a:pt x="553161" y="3555"/>
                </a:lnTo>
                <a:lnTo>
                  <a:pt x="547065" y="0"/>
                </a:lnTo>
                <a:lnTo>
                  <a:pt x="539318" y="2031"/>
                </a:lnTo>
                <a:close/>
              </a:path>
              <a:path w="648157" h="117982">
                <a:moveTo>
                  <a:pt x="535762" y="109854"/>
                </a:moveTo>
                <a:lnTo>
                  <a:pt x="539318" y="115824"/>
                </a:lnTo>
                <a:lnTo>
                  <a:pt x="547065" y="117982"/>
                </a:lnTo>
                <a:lnTo>
                  <a:pt x="553161" y="114426"/>
                </a:lnTo>
                <a:lnTo>
                  <a:pt x="622884" y="71627"/>
                </a:lnTo>
                <a:lnTo>
                  <a:pt x="576039" y="71627"/>
                </a:lnTo>
                <a:lnTo>
                  <a:pt x="540334" y="92455"/>
                </a:lnTo>
                <a:lnTo>
                  <a:pt x="534238" y="96012"/>
                </a:lnTo>
                <a:lnTo>
                  <a:pt x="532206" y="103758"/>
                </a:lnTo>
                <a:lnTo>
                  <a:pt x="535762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731764" y="2222754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3028570" y="2852915"/>
            <a:ext cx="2491359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028570" y="2852915"/>
            <a:ext cx="2491359" cy="369328"/>
          </a:xfrm>
          <a:custGeom>
            <a:avLst/>
            <a:gdLst/>
            <a:ahLst/>
            <a:cxnLst/>
            <a:rect l="l" t="t" r="r" b="b"/>
            <a:pathLst>
              <a:path w="2491359" h="369328">
                <a:moveTo>
                  <a:pt x="2491359" y="0"/>
                </a:moveTo>
                <a:lnTo>
                  <a:pt x="0" y="0"/>
                </a:lnTo>
                <a:lnTo>
                  <a:pt x="2491359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028570" y="2852915"/>
            <a:ext cx="2491359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028570" y="2852915"/>
            <a:ext cx="2491359" cy="369328"/>
          </a:xfrm>
          <a:custGeom>
            <a:avLst/>
            <a:gdLst/>
            <a:ahLst/>
            <a:cxnLst/>
            <a:rect l="l" t="t" r="r" b="b"/>
            <a:pathLst>
              <a:path w="2491359" h="369328">
                <a:moveTo>
                  <a:pt x="0" y="369328"/>
                </a:moveTo>
                <a:lnTo>
                  <a:pt x="2491359" y="369328"/>
                </a:lnTo>
                <a:lnTo>
                  <a:pt x="2491359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9476233" y="1866519"/>
            <a:ext cx="648081" cy="117982"/>
          </a:xfrm>
          <a:custGeom>
            <a:avLst/>
            <a:gdLst/>
            <a:ahLst/>
            <a:cxnLst/>
            <a:rect l="l" t="t" r="r" b="b"/>
            <a:pathLst>
              <a:path w="648081" h="117982">
                <a:moveTo>
                  <a:pt x="616458" y="48005"/>
                </a:moveTo>
                <a:lnTo>
                  <a:pt x="597625" y="58991"/>
                </a:lnTo>
                <a:lnTo>
                  <a:pt x="616458" y="69976"/>
                </a:lnTo>
                <a:lnTo>
                  <a:pt x="616458" y="48005"/>
                </a:lnTo>
                <a:close/>
              </a:path>
              <a:path w="648081" h="117982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458" y="48005"/>
                </a:lnTo>
                <a:lnTo>
                  <a:pt x="616458" y="69976"/>
                </a:lnTo>
                <a:lnTo>
                  <a:pt x="597625" y="58991"/>
                </a:lnTo>
                <a:lnTo>
                  <a:pt x="616458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982">
                <a:moveTo>
                  <a:pt x="539242" y="2031"/>
                </a:moveTo>
                <a:lnTo>
                  <a:pt x="535686" y="8127"/>
                </a:lnTo>
                <a:lnTo>
                  <a:pt x="532257" y="14223"/>
                </a:lnTo>
                <a:lnTo>
                  <a:pt x="534289" y="21970"/>
                </a:lnTo>
                <a:lnTo>
                  <a:pt x="540258" y="25526"/>
                </a:lnTo>
                <a:lnTo>
                  <a:pt x="575745" y="46228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5"/>
                </a:lnTo>
                <a:lnTo>
                  <a:pt x="546989" y="0"/>
                </a:lnTo>
                <a:lnTo>
                  <a:pt x="539242" y="2031"/>
                </a:lnTo>
                <a:close/>
              </a:path>
              <a:path w="648081" h="117982">
                <a:moveTo>
                  <a:pt x="535686" y="109854"/>
                </a:moveTo>
                <a:lnTo>
                  <a:pt x="539242" y="115823"/>
                </a:lnTo>
                <a:lnTo>
                  <a:pt x="546989" y="117982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9" y="96011"/>
                </a:lnTo>
                <a:lnTo>
                  <a:pt x="532257" y="103758"/>
                </a:lnTo>
                <a:lnTo>
                  <a:pt x="535686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9476233" y="1866519"/>
            <a:ext cx="648081" cy="117982"/>
          </a:xfrm>
          <a:custGeom>
            <a:avLst/>
            <a:gdLst/>
            <a:ahLst/>
            <a:cxnLst/>
            <a:rect l="l" t="t" r="r" b="b"/>
            <a:pathLst>
              <a:path w="648081" h="117982">
                <a:moveTo>
                  <a:pt x="616458" y="48005"/>
                </a:moveTo>
                <a:lnTo>
                  <a:pt x="597625" y="58991"/>
                </a:lnTo>
                <a:lnTo>
                  <a:pt x="616458" y="69976"/>
                </a:lnTo>
                <a:lnTo>
                  <a:pt x="616458" y="48005"/>
                </a:lnTo>
                <a:close/>
              </a:path>
              <a:path w="648081" h="117982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458" y="48005"/>
                </a:lnTo>
                <a:lnTo>
                  <a:pt x="616458" y="69976"/>
                </a:lnTo>
                <a:lnTo>
                  <a:pt x="597625" y="58991"/>
                </a:lnTo>
                <a:lnTo>
                  <a:pt x="616458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982">
                <a:moveTo>
                  <a:pt x="539242" y="2031"/>
                </a:moveTo>
                <a:lnTo>
                  <a:pt x="535686" y="8127"/>
                </a:lnTo>
                <a:lnTo>
                  <a:pt x="532257" y="14223"/>
                </a:lnTo>
                <a:lnTo>
                  <a:pt x="534289" y="21970"/>
                </a:lnTo>
                <a:lnTo>
                  <a:pt x="540258" y="25526"/>
                </a:lnTo>
                <a:lnTo>
                  <a:pt x="575745" y="46228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5"/>
                </a:lnTo>
                <a:lnTo>
                  <a:pt x="546989" y="0"/>
                </a:lnTo>
                <a:lnTo>
                  <a:pt x="539242" y="2031"/>
                </a:lnTo>
                <a:close/>
              </a:path>
              <a:path w="648081" h="117982">
                <a:moveTo>
                  <a:pt x="535686" y="109854"/>
                </a:moveTo>
                <a:lnTo>
                  <a:pt x="539242" y="115823"/>
                </a:lnTo>
                <a:lnTo>
                  <a:pt x="546989" y="117982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9" y="96011"/>
                </a:lnTo>
                <a:lnTo>
                  <a:pt x="532257" y="103758"/>
                </a:lnTo>
                <a:lnTo>
                  <a:pt x="535686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9476233" y="2586610"/>
            <a:ext cx="648081" cy="117855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616458" y="48005"/>
                </a:moveTo>
                <a:lnTo>
                  <a:pt x="597625" y="58991"/>
                </a:lnTo>
                <a:lnTo>
                  <a:pt x="616458" y="69976"/>
                </a:lnTo>
                <a:lnTo>
                  <a:pt x="616458" y="48005"/>
                </a:lnTo>
                <a:close/>
              </a:path>
              <a:path w="648081" h="117855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458" y="48005"/>
                </a:lnTo>
                <a:lnTo>
                  <a:pt x="616458" y="69976"/>
                </a:lnTo>
                <a:lnTo>
                  <a:pt x="597625" y="58991"/>
                </a:lnTo>
                <a:lnTo>
                  <a:pt x="616458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855">
                <a:moveTo>
                  <a:pt x="539242" y="2031"/>
                </a:moveTo>
                <a:lnTo>
                  <a:pt x="535686" y="8127"/>
                </a:lnTo>
                <a:lnTo>
                  <a:pt x="532257" y="14224"/>
                </a:lnTo>
                <a:lnTo>
                  <a:pt x="534289" y="21970"/>
                </a:lnTo>
                <a:lnTo>
                  <a:pt x="540258" y="25526"/>
                </a:lnTo>
                <a:lnTo>
                  <a:pt x="575745" y="46228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5"/>
                </a:lnTo>
                <a:lnTo>
                  <a:pt x="546989" y="0"/>
                </a:lnTo>
                <a:lnTo>
                  <a:pt x="539242" y="2031"/>
                </a:lnTo>
                <a:close/>
              </a:path>
              <a:path w="648081" h="117855">
                <a:moveTo>
                  <a:pt x="535686" y="109854"/>
                </a:moveTo>
                <a:lnTo>
                  <a:pt x="539242" y="115824"/>
                </a:lnTo>
                <a:lnTo>
                  <a:pt x="546989" y="117855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9" y="96012"/>
                </a:lnTo>
                <a:lnTo>
                  <a:pt x="532257" y="103758"/>
                </a:lnTo>
                <a:lnTo>
                  <a:pt x="535686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9476233" y="2586610"/>
            <a:ext cx="648081" cy="117855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616458" y="48005"/>
                </a:moveTo>
                <a:lnTo>
                  <a:pt x="597625" y="58991"/>
                </a:lnTo>
                <a:lnTo>
                  <a:pt x="616458" y="69976"/>
                </a:lnTo>
                <a:lnTo>
                  <a:pt x="616458" y="48005"/>
                </a:lnTo>
                <a:close/>
              </a:path>
              <a:path w="648081" h="117855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458" y="48005"/>
                </a:lnTo>
                <a:lnTo>
                  <a:pt x="616458" y="69976"/>
                </a:lnTo>
                <a:lnTo>
                  <a:pt x="597625" y="58991"/>
                </a:lnTo>
                <a:lnTo>
                  <a:pt x="616458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855">
                <a:moveTo>
                  <a:pt x="539242" y="2031"/>
                </a:moveTo>
                <a:lnTo>
                  <a:pt x="535686" y="8127"/>
                </a:lnTo>
                <a:lnTo>
                  <a:pt x="532257" y="14224"/>
                </a:lnTo>
                <a:lnTo>
                  <a:pt x="534289" y="21970"/>
                </a:lnTo>
                <a:lnTo>
                  <a:pt x="540258" y="25526"/>
                </a:lnTo>
                <a:lnTo>
                  <a:pt x="575745" y="46228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5"/>
                </a:lnTo>
                <a:lnTo>
                  <a:pt x="546989" y="0"/>
                </a:lnTo>
                <a:lnTo>
                  <a:pt x="539242" y="2031"/>
                </a:lnTo>
                <a:close/>
              </a:path>
              <a:path w="648081" h="117855">
                <a:moveTo>
                  <a:pt x="535686" y="109854"/>
                </a:moveTo>
                <a:lnTo>
                  <a:pt x="539242" y="115824"/>
                </a:lnTo>
                <a:lnTo>
                  <a:pt x="546989" y="117855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9" y="96012"/>
                </a:lnTo>
                <a:lnTo>
                  <a:pt x="532257" y="103758"/>
                </a:lnTo>
                <a:lnTo>
                  <a:pt x="535686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417690" y="1691526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417690" y="1691526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816091" y="1866519"/>
            <a:ext cx="648081" cy="117982"/>
          </a:xfrm>
          <a:custGeom>
            <a:avLst/>
            <a:gdLst/>
            <a:ahLst/>
            <a:cxnLst/>
            <a:rect l="l" t="t" r="r" b="b"/>
            <a:pathLst>
              <a:path w="648081" h="117982">
                <a:moveTo>
                  <a:pt x="616458" y="48005"/>
                </a:moveTo>
                <a:lnTo>
                  <a:pt x="597625" y="58991"/>
                </a:lnTo>
                <a:lnTo>
                  <a:pt x="616458" y="69976"/>
                </a:lnTo>
                <a:lnTo>
                  <a:pt x="616458" y="48005"/>
                </a:lnTo>
                <a:close/>
              </a:path>
              <a:path w="648081" h="117982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458" y="48005"/>
                </a:lnTo>
                <a:lnTo>
                  <a:pt x="616458" y="69976"/>
                </a:lnTo>
                <a:lnTo>
                  <a:pt x="597625" y="58991"/>
                </a:lnTo>
                <a:lnTo>
                  <a:pt x="616458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982">
                <a:moveTo>
                  <a:pt x="539242" y="2031"/>
                </a:moveTo>
                <a:lnTo>
                  <a:pt x="535686" y="8127"/>
                </a:lnTo>
                <a:lnTo>
                  <a:pt x="532257" y="14223"/>
                </a:lnTo>
                <a:lnTo>
                  <a:pt x="534288" y="21970"/>
                </a:lnTo>
                <a:lnTo>
                  <a:pt x="540258" y="25526"/>
                </a:lnTo>
                <a:lnTo>
                  <a:pt x="575745" y="46228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5"/>
                </a:lnTo>
                <a:lnTo>
                  <a:pt x="547115" y="0"/>
                </a:lnTo>
                <a:lnTo>
                  <a:pt x="539242" y="2031"/>
                </a:lnTo>
                <a:close/>
              </a:path>
              <a:path w="648081" h="117982">
                <a:moveTo>
                  <a:pt x="535686" y="109854"/>
                </a:moveTo>
                <a:lnTo>
                  <a:pt x="539242" y="115823"/>
                </a:lnTo>
                <a:lnTo>
                  <a:pt x="547115" y="117982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8" y="96011"/>
                </a:lnTo>
                <a:lnTo>
                  <a:pt x="532257" y="103758"/>
                </a:lnTo>
                <a:lnTo>
                  <a:pt x="535686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816091" y="1866519"/>
            <a:ext cx="648081" cy="117982"/>
          </a:xfrm>
          <a:custGeom>
            <a:avLst/>
            <a:gdLst/>
            <a:ahLst/>
            <a:cxnLst/>
            <a:rect l="l" t="t" r="r" b="b"/>
            <a:pathLst>
              <a:path w="648081" h="117982">
                <a:moveTo>
                  <a:pt x="616458" y="48005"/>
                </a:moveTo>
                <a:lnTo>
                  <a:pt x="597625" y="58991"/>
                </a:lnTo>
                <a:lnTo>
                  <a:pt x="616458" y="69976"/>
                </a:lnTo>
                <a:lnTo>
                  <a:pt x="616458" y="48005"/>
                </a:lnTo>
                <a:close/>
              </a:path>
              <a:path w="648081" h="117982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458" y="48005"/>
                </a:lnTo>
                <a:lnTo>
                  <a:pt x="616458" y="69976"/>
                </a:lnTo>
                <a:lnTo>
                  <a:pt x="597625" y="58991"/>
                </a:lnTo>
                <a:lnTo>
                  <a:pt x="616458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982">
                <a:moveTo>
                  <a:pt x="539242" y="2031"/>
                </a:moveTo>
                <a:lnTo>
                  <a:pt x="535686" y="8127"/>
                </a:lnTo>
                <a:lnTo>
                  <a:pt x="532257" y="14223"/>
                </a:lnTo>
                <a:lnTo>
                  <a:pt x="534288" y="21970"/>
                </a:lnTo>
                <a:lnTo>
                  <a:pt x="540258" y="25526"/>
                </a:lnTo>
                <a:lnTo>
                  <a:pt x="575745" y="46228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5"/>
                </a:lnTo>
                <a:lnTo>
                  <a:pt x="547115" y="0"/>
                </a:lnTo>
                <a:lnTo>
                  <a:pt x="539242" y="2031"/>
                </a:lnTo>
                <a:close/>
              </a:path>
              <a:path w="648081" h="117982">
                <a:moveTo>
                  <a:pt x="535686" y="109854"/>
                </a:moveTo>
                <a:lnTo>
                  <a:pt x="539242" y="115823"/>
                </a:lnTo>
                <a:lnTo>
                  <a:pt x="547115" y="117982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8" y="96011"/>
                </a:lnTo>
                <a:lnTo>
                  <a:pt x="532257" y="103758"/>
                </a:lnTo>
                <a:lnTo>
                  <a:pt x="535686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6744082" y="2632837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6744082" y="2632837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7320154" y="2573528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5941" y="122300"/>
                </a:moveTo>
                <a:lnTo>
                  <a:pt x="42074" y="121423"/>
                </a:lnTo>
                <a:lnTo>
                  <a:pt x="51720" y="116175"/>
                </a:lnTo>
                <a:lnTo>
                  <a:pt x="59960" y="106812"/>
                </a:lnTo>
                <a:lnTo>
                  <a:pt x="66371" y="94053"/>
                </a:lnTo>
                <a:lnTo>
                  <a:pt x="70528" y="78615"/>
                </a:lnTo>
                <a:lnTo>
                  <a:pt x="72009" y="61213"/>
                </a:lnTo>
                <a:lnTo>
                  <a:pt x="71477" y="50685"/>
                </a:lnTo>
                <a:lnTo>
                  <a:pt x="68363" y="34365"/>
                </a:lnTo>
                <a:lnTo>
                  <a:pt x="62831" y="20414"/>
                </a:lnTo>
                <a:lnTo>
                  <a:pt x="55301" y="9554"/>
                </a:lnTo>
                <a:lnTo>
                  <a:pt x="46197" y="2509"/>
                </a:lnTo>
                <a:lnTo>
                  <a:pt x="35941" y="0"/>
                </a:lnTo>
                <a:lnTo>
                  <a:pt x="29811" y="890"/>
                </a:lnTo>
                <a:lnTo>
                  <a:pt x="20219" y="6169"/>
                </a:lnTo>
                <a:lnTo>
                  <a:pt x="12014" y="15566"/>
                </a:lnTo>
                <a:lnTo>
                  <a:pt x="5625" y="28355"/>
                </a:lnTo>
                <a:lnTo>
                  <a:pt x="1477" y="43812"/>
                </a:lnTo>
                <a:lnTo>
                  <a:pt x="0" y="61213"/>
                </a:lnTo>
                <a:lnTo>
                  <a:pt x="509" y="71526"/>
                </a:lnTo>
                <a:lnTo>
                  <a:pt x="3599" y="87888"/>
                </a:lnTo>
                <a:lnTo>
                  <a:pt x="9116" y="101865"/>
                </a:lnTo>
                <a:lnTo>
                  <a:pt x="16632" y="112739"/>
                </a:lnTo>
                <a:lnTo>
                  <a:pt x="25717" y="119790"/>
                </a:lnTo>
                <a:lnTo>
                  <a:pt x="35941" y="1223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7320154" y="2573528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5941" y="122300"/>
                </a:moveTo>
                <a:lnTo>
                  <a:pt x="25717" y="119790"/>
                </a:lnTo>
                <a:lnTo>
                  <a:pt x="16632" y="112739"/>
                </a:lnTo>
                <a:lnTo>
                  <a:pt x="9116" y="101865"/>
                </a:lnTo>
                <a:lnTo>
                  <a:pt x="3599" y="87888"/>
                </a:lnTo>
                <a:lnTo>
                  <a:pt x="509" y="71526"/>
                </a:lnTo>
                <a:lnTo>
                  <a:pt x="0" y="61213"/>
                </a:lnTo>
                <a:lnTo>
                  <a:pt x="1477" y="43812"/>
                </a:lnTo>
                <a:lnTo>
                  <a:pt x="5625" y="28355"/>
                </a:lnTo>
                <a:lnTo>
                  <a:pt x="12014" y="15566"/>
                </a:lnTo>
                <a:lnTo>
                  <a:pt x="20219" y="6169"/>
                </a:lnTo>
                <a:lnTo>
                  <a:pt x="29811" y="890"/>
                </a:lnTo>
                <a:lnTo>
                  <a:pt x="35941" y="0"/>
                </a:lnTo>
                <a:lnTo>
                  <a:pt x="46197" y="2509"/>
                </a:lnTo>
                <a:lnTo>
                  <a:pt x="55301" y="9554"/>
                </a:lnTo>
                <a:lnTo>
                  <a:pt x="62831" y="20414"/>
                </a:lnTo>
                <a:lnTo>
                  <a:pt x="68363" y="34365"/>
                </a:lnTo>
                <a:lnTo>
                  <a:pt x="71477" y="50685"/>
                </a:lnTo>
                <a:lnTo>
                  <a:pt x="72009" y="61213"/>
                </a:lnTo>
                <a:lnTo>
                  <a:pt x="70528" y="78615"/>
                </a:lnTo>
                <a:lnTo>
                  <a:pt x="66371" y="94053"/>
                </a:lnTo>
                <a:lnTo>
                  <a:pt x="59960" y="106812"/>
                </a:lnTo>
                <a:lnTo>
                  <a:pt x="51720" y="116175"/>
                </a:lnTo>
                <a:lnTo>
                  <a:pt x="42074" y="121423"/>
                </a:lnTo>
                <a:lnTo>
                  <a:pt x="35941" y="122300"/>
                </a:lnTo>
                <a:close/>
              </a:path>
            </a:pathLst>
          </a:custGeom>
          <a:ln w="25400">
            <a:solidFill>
              <a:srgbClr val="536D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980295" y="2285491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276974" y="2915653"/>
            <a:ext cx="2342261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276974" y="2915653"/>
            <a:ext cx="2342261" cy="369328"/>
          </a:xfrm>
          <a:custGeom>
            <a:avLst/>
            <a:gdLst/>
            <a:ahLst/>
            <a:cxnLst/>
            <a:rect l="l" t="t" r="r" b="b"/>
            <a:pathLst>
              <a:path w="2342261" h="369328">
                <a:moveTo>
                  <a:pt x="2342261" y="0"/>
                </a:moveTo>
                <a:lnTo>
                  <a:pt x="0" y="0"/>
                </a:lnTo>
                <a:lnTo>
                  <a:pt x="2342261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276974" y="2915653"/>
            <a:ext cx="2342261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276974" y="2915653"/>
            <a:ext cx="2342261" cy="369328"/>
          </a:xfrm>
          <a:custGeom>
            <a:avLst/>
            <a:gdLst/>
            <a:ahLst/>
            <a:cxnLst/>
            <a:rect l="l" t="t" r="r" b="b"/>
            <a:pathLst>
              <a:path w="2342261" h="369328">
                <a:moveTo>
                  <a:pt x="0" y="369328"/>
                </a:moveTo>
                <a:lnTo>
                  <a:pt x="2342261" y="369328"/>
                </a:lnTo>
                <a:lnTo>
                  <a:pt x="2342261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6985000" y="4063874"/>
            <a:ext cx="0" cy="2755853"/>
          </a:xfrm>
          <a:custGeom>
            <a:avLst/>
            <a:gdLst/>
            <a:ahLst/>
            <a:cxnLst/>
            <a:rect l="l" t="t" r="r" b="b"/>
            <a:pathLst>
              <a:path h="2755853">
                <a:moveTo>
                  <a:pt x="0" y="0"/>
                </a:moveTo>
                <a:lnTo>
                  <a:pt x="0" y="275585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881112" y="4063874"/>
            <a:ext cx="0" cy="2755853"/>
          </a:xfrm>
          <a:custGeom>
            <a:avLst/>
            <a:gdLst/>
            <a:ahLst/>
            <a:cxnLst/>
            <a:rect l="l" t="t" r="r" b="b"/>
            <a:pathLst>
              <a:path h="2755853">
                <a:moveTo>
                  <a:pt x="0" y="0"/>
                </a:moveTo>
                <a:lnTo>
                  <a:pt x="0" y="275585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082539" y="4618863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082539" y="5167503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082539" y="5716092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082539" y="6264732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088888" y="4063874"/>
            <a:ext cx="0" cy="2755853"/>
          </a:xfrm>
          <a:custGeom>
            <a:avLst/>
            <a:gdLst/>
            <a:ahLst/>
            <a:cxnLst/>
            <a:rect l="l" t="t" r="r" b="b"/>
            <a:pathLst>
              <a:path h="2755853">
                <a:moveTo>
                  <a:pt x="0" y="0"/>
                </a:moveTo>
                <a:lnTo>
                  <a:pt x="0" y="275585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8976359" y="4063874"/>
            <a:ext cx="0" cy="2755853"/>
          </a:xfrm>
          <a:custGeom>
            <a:avLst/>
            <a:gdLst/>
            <a:ahLst/>
            <a:cxnLst/>
            <a:rect l="l" t="t" r="r" b="b"/>
            <a:pathLst>
              <a:path h="2755853">
                <a:moveTo>
                  <a:pt x="0" y="0"/>
                </a:moveTo>
                <a:lnTo>
                  <a:pt x="0" y="275585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082539" y="4070223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082539" y="6813376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520943" y="4214241"/>
            <a:ext cx="216027" cy="0"/>
          </a:xfrm>
          <a:custGeom>
            <a:avLst/>
            <a:gdLst/>
            <a:ahLst/>
            <a:cxnLst/>
            <a:rect l="l" t="t" r="r" b="b"/>
            <a:pathLst>
              <a:path w="216027">
                <a:moveTo>
                  <a:pt x="0" y="0"/>
                </a:moveTo>
                <a:lnTo>
                  <a:pt x="21602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927604" y="3356978"/>
            <a:ext cx="2683764" cy="3693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927604" y="3356978"/>
            <a:ext cx="2683764" cy="369328"/>
          </a:xfrm>
          <a:custGeom>
            <a:avLst/>
            <a:gdLst/>
            <a:ahLst/>
            <a:cxnLst/>
            <a:rect l="l" t="t" r="r" b="b"/>
            <a:pathLst>
              <a:path w="2683764" h="369328">
                <a:moveTo>
                  <a:pt x="2683764" y="0"/>
                </a:moveTo>
                <a:lnTo>
                  <a:pt x="0" y="0"/>
                </a:lnTo>
                <a:lnTo>
                  <a:pt x="2683764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927604" y="3356978"/>
            <a:ext cx="2683764" cy="3693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927604" y="3356978"/>
            <a:ext cx="2683764" cy="369328"/>
          </a:xfrm>
          <a:custGeom>
            <a:avLst/>
            <a:gdLst/>
            <a:ahLst/>
            <a:cxnLst/>
            <a:rect l="l" t="t" r="r" b="b"/>
            <a:pathLst>
              <a:path w="2683764" h="369328">
                <a:moveTo>
                  <a:pt x="0" y="369328"/>
                </a:moveTo>
                <a:lnTo>
                  <a:pt x="2683764" y="369328"/>
                </a:lnTo>
                <a:lnTo>
                  <a:pt x="268376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104126" y="3428987"/>
            <a:ext cx="2683764" cy="3693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104126" y="3428987"/>
            <a:ext cx="2683764" cy="369328"/>
          </a:xfrm>
          <a:custGeom>
            <a:avLst/>
            <a:gdLst/>
            <a:ahLst/>
            <a:cxnLst/>
            <a:rect l="l" t="t" r="r" b="b"/>
            <a:pathLst>
              <a:path w="2683764" h="369328">
                <a:moveTo>
                  <a:pt x="2683764" y="0"/>
                </a:moveTo>
                <a:lnTo>
                  <a:pt x="0" y="0"/>
                </a:lnTo>
                <a:lnTo>
                  <a:pt x="2683764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104126" y="3428987"/>
            <a:ext cx="2683764" cy="36932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104126" y="3428987"/>
            <a:ext cx="2683764" cy="369328"/>
          </a:xfrm>
          <a:custGeom>
            <a:avLst/>
            <a:gdLst/>
            <a:ahLst/>
            <a:cxnLst/>
            <a:rect l="l" t="t" r="r" b="b"/>
            <a:pathLst>
              <a:path w="2683764" h="369328">
                <a:moveTo>
                  <a:pt x="0" y="369328"/>
                </a:moveTo>
                <a:lnTo>
                  <a:pt x="2683764" y="369328"/>
                </a:lnTo>
                <a:lnTo>
                  <a:pt x="268376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247644" y="4578096"/>
            <a:ext cx="0" cy="1658670"/>
          </a:xfrm>
          <a:custGeom>
            <a:avLst/>
            <a:gdLst/>
            <a:ahLst/>
            <a:cxnLst/>
            <a:rect l="l" t="t" r="r" b="b"/>
            <a:pathLst>
              <a:path h="1658670">
                <a:moveTo>
                  <a:pt x="0" y="0"/>
                </a:moveTo>
                <a:lnTo>
                  <a:pt x="0" y="16586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345233" y="5133086"/>
            <a:ext cx="2004009" cy="0"/>
          </a:xfrm>
          <a:custGeom>
            <a:avLst/>
            <a:gdLst/>
            <a:ahLst/>
            <a:cxnLst/>
            <a:rect l="l" t="t" r="r" b="b"/>
            <a:pathLst>
              <a:path w="2004009">
                <a:moveTo>
                  <a:pt x="0" y="0"/>
                </a:moveTo>
                <a:lnTo>
                  <a:pt x="20040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345233" y="5681776"/>
            <a:ext cx="2004009" cy="0"/>
          </a:xfrm>
          <a:custGeom>
            <a:avLst/>
            <a:gdLst/>
            <a:ahLst/>
            <a:cxnLst/>
            <a:rect l="l" t="t" r="r" b="b"/>
            <a:pathLst>
              <a:path w="2004009">
                <a:moveTo>
                  <a:pt x="0" y="0"/>
                </a:moveTo>
                <a:lnTo>
                  <a:pt x="20040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351582" y="4578096"/>
            <a:ext cx="0" cy="1658670"/>
          </a:xfrm>
          <a:custGeom>
            <a:avLst/>
            <a:gdLst/>
            <a:ahLst/>
            <a:cxnLst/>
            <a:rect l="l" t="t" r="r" b="b"/>
            <a:pathLst>
              <a:path h="1658670">
                <a:moveTo>
                  <a:pt x="0" y="0"/>
                </a:moveTo>
                <a:lnTo>
                  <a:pt x="0" y="16586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342891" y="4578096"/>
            <a:ext cx="0" cy="1658670"/>
          </a:xfrm>
          <a:custGeom>
            <a:avLst/>
            <a:gdLst/>
            <a:ahLst/>
            <a:cxnLst/>
            <a:rect l="l" t="t" r="r" b="b"/>
            <a:pathLst>
              <a:path h="1658670">
                <a:moveTo>
                  <a:pt x="0" y="0"/>
                </a:moveTo>
                <a:lnTo>
                  <a:pt x="0" y="16586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345233" y="4584446"/>
            <a:ext cx="2004009" cy="0"/>
          </a:xfrm>
          <a:custGeom>
            <a:avLst/>
            <a:gdLst/>
            <a:ahLst/>
            <a:cxnLst/>
            <a:rect l="l" t="t" r="r" b="b"/>
            <a:pathLst>
              <a:path w="2004009">
                <a:moveTo>
                  <a:pt x="0" y="0"/>
                </a:moveTo>
                <a:lnTo>
                  <a:pt x="20040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345233" y="6230416"/>
            <a:ext cx="2004009" cy="0"/>
          </a:xfrm>
          <a:custGeom>
            <a:avLst/>
            <a:gdLst/>
            <a:ahLst/>
            <a:cxnLst/>
            <a:rect l="l" t="t" r="r" b="b"/>
            <a:pathLst>
              <a:path w="2004009">
                <a:moveTo>
                  <a:pt x="0" y="0"/>
                </a:moveTo>
                <a:lnTo>
                  <a:pt x="20040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711653" y="4736846"/>
            <a:ext cx="215950" cy="0"/>
          </a:xfrm>
          <a:custGeom>
            <a:avLst/>
            <a:gdLst/>
            <a:ahLst/>
            <a:cxnLst/>
            <a:rect l="l" t="t" r="r" b="b"/>
            <a:pathLst>
              <a:path w="215950">
                <a:moveTo>
                  <a:pt x="0" y="0"/>
                </a:moveTo>
                <a:lnTo>
                  <a:pt x="21595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663821" y="5248657"/>
            <a:ext cx="1216152" cy="48459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663821" y="5248657"/>
            <a:ext cx="1216152" cy="484593"/>
          </a:xfrm>
          <a:custGeom>
            <a:avLst/>
            <a:gdLst/>
            <a:ahLst/>
            <a:cxnLst/>
            <a:rect l="l" t="t" r="r" b="b"/>
            <a:pathLst>
              <a:path w="1216152" h="484593">
                <a:moveTo>
                  <a:pt x="973836" y="484593"/>
                </a:moveTo>
                <a:lnTo>
                  <a:pt x="973836" y="363435"/>
                </a:lnTo>
              </a:path>
              <a:path w="1216152" h="484593">
                <a:moveTo>
                  <a:pt x="973836" y="363435"/>
                </a:moveTo>
                <a:lnTo>
                  <a:pt x="486841" y="363435"/>
                </a:lnTo>
              </a:path>
              <a:path w="1216152" h="484593">
                <a:moveTo>
                  <a:pt x="973836" y="484593"/>
                </a:moveTo>
                <a:lnTo>
                  <a:pt x="973836" y="363435"/>
                </a:lnTo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663821" y="5248657"/>
            <a:ext cx="1216152" cy="48459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663821" y="5248657"/>
            <a:ext cx="1216152" cy="484593"/>
          </a:xfrm>
          <a:custGeom>
            <a:avLst/>
            <a:gdLst/>
            <a:ahLst/>
            <a:cxnLst/>
            <a:rect l="l" t="t" r="r" b="b"/>
            <a:pathLst>
              <a:path w="1216152" h="484593">
                <a:moveTo>
                  <a:pt x="0" y="242316"/>
                </a:moveTo>
                <a:lnTo>
                  <a:pt x="242316" y="0"/>
                </a:lnTo>
                <a:lnTo>
                  <a:pt x="242316" y="121158"/>
                </a:lnTo>
                <a:lnTo>
                  <a:pt x="973836" y="121158"/>
                </a:lnTo>
                <a:lnTo>
                  <a:pt x="973836" y="0"/>
                </a:lnTo>
                <a:lnTo>
                  <a:pt x="1216152" y="242316"/>
                </a:lnTo>
                <a:lnTo>
                  <a:pt x="973836" y="484593"/>
                </a:lnTo>
                <a:lnTo>
                  <a:pt x="973836" y="363435"/>
                </a:lnTo>
                <a:lnTo>
                  <a:pt x="242316" y="363435"/>
                </a:lnTo>
                <a:lnTo>
                  <a:pt x="242316" y="484593"/>
                </a:lnTo>
                <a:lnTo>
                  <a:pt x="0" y="242316"/>
                </a:lnTo>
                <a:close/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4032886" y="116557"/>
            <a:ext cx="2101929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50" b="1" dirty="0">
                <a:solidFill>
                  <a:srgbClr val="565F6C"/>
                </a:solidFill>
                <a:latin typeface="Century Schoolbook"/>
                <a:cs typeface="Century Schoolbook"/>
              </a:rPr>
              <a:t>ASCULE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172200" y="116557"/>
            <a:ext cx="2079148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dirty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3600" b="1" spc="-9" dirty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600" b="1" dirty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850" b="1" dirty="0">
                <a:solidFill>
                  <a:srgbClr val="565F6C"/>
                </a:solidFill>
                <a:latin typeface="Century Schoolbook"/>
                <a:cs typeface="Century Schoolbook"/>
              </a:rPr>
              <a:t>ATCH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638301" y="887710"/>
            <a:ext cx="17037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dirty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C’est</a:t>
            </a:r>
            <a:r>
              <a:rPr sz="2400" spc="449" dirty="0">
                <a:latin typeface="Century Schoolbook"/>
                <a:cs typeface="Century Schoolbook"/>
              </a:rPr>
              <a:t> </a:t>
            </a:r>
            <a:r>
              <a:rPr sz="2400" spc="-4" dirty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411856" y="887710"/>
            <a:ext cx="11217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b</a:t>
            </a:r>
            <a:r>
              <a:rPr sz="2400" spc="9" dirty="0">
                <a:latin typeface="Century Schoolbook"/>
                <a:cs typeface="Century Schoolbook"/>
              </a:rPr>
              <a:t>a</a:t>
            </a: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9" dirty="0">
                <a:latin typeface="Century Schoolbook"/>
                <a:cs typeface="Century Schoolbook"/>
              </a:rPr>
              <a:t>u</a:t>
            </a:r>
            <a:r>
              <a:rPr sz="2400" dirty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600830" y="887710"/>
            <a:ext cx="150667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spc="-9" dirty="0">
                <a:latin typeface="Century Schoolbook"/>
                <a:cs typeface="Century Schoolbook"/>
              </a:rPr>
              <a:t>y</a:t>
            </a:r>
            <a:r>
              <a:rPr sz="2400" dirty="0">
                <a:latin typeface="Century Schoolbook"/>
                <a:cs typeface="Century Schoolbook"/>
              </a:rPr>
              <a:t>n</a:t>
            </a:r>
            <a:r>
              <a:rPr sz="2400" spc="-9" dirty="0">
                <a:latin typeface="Century Schoolbook"/>
                <a:cs typeface="Century Schoolbook"/>
              </a:rPr>
              <a:t>c</a:t>
            </a:r>
            <a:r>
              <a:rPr sz="2400" dirty="0">
                <a:latin typeface="Century Schoolbook"/>
                <a:cs typeface="Century Schoolbook"/>
              </a:rPr>
              <a:t>h</a:t>
            </a:r>
            <a:r>
              <a:rPr sz="2400" spc="-9" dirty="0">
                <a:latin typeface="Century Schoolbook"/>
                <a:cs typeface="Century Schoolbook"/>
              </a:rPr>
              <a:t>r</a:t>
            </a:r>
            <a:r>
              <a:rPr sz="2400" dirty="0">
                <a:latin typeface="Century Schoolbook"/>
                <a:cs typeface="Century Schoolbook"/>
              </a:rPr>
              <a:t>one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176011" y="887710"/>
            <a:ext cx="53462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778372" y="887710"/>
            <a:ext cx="102361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ni</a:t>
            </a:r>
            <a:r>
              <a:rPr sz="2400" spc="-9" dirty="0">
                <a:latin typeface="Century Schoolbook"/>
                <a:cs typeface="Century Schoolbook"/>
              </a:rPr>
              <a:t>v</a:t>
            </a:r>
            <a:r>
              <a:rPr sz="2400" dirty="0">
                <a:latin typeface="Century Schoolbook"/>
                <a:cs typeface="Century Schoolbook"/>
              </a:rPr>
              <a:t>eau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870571" y="887710"/>
            <a:ext cx="79933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Haut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739506" y="887710"/>
            <a:ext cx="4097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ou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9217407" y="887710"/>
            <a:ext cx="102361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ni</a:t>
            </a:r>
            <a:r>
              <a:rPr sz="2400" spc="-9" dirty="0">
                <a:latin typeface="Century Schoolbook"/>
                <a:cs typeface="Century Schoolbook"/>
              </a:rPr>
              <a:t>v</a:t>
            </a:r>
            <a:r>
              <a:rPr sz="2400" dirty="0">
                <a:latin typeface="Century Schoolbook"/>
                <a:cs typeface="Century Schoolbook"/>
              </a:rPr>
              <a:t>eau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912620" y="1436344"/>
            <a:ext cx="68965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B</a:t>
            </a:r>
            <a:r>
              <a:rPr sz="2400" spc="4" dirty="0">
                <a:latin typeface="Century Schoolbook"/>
                <a:cs typeface="Century Schoolbook"/>
              </a:rPr>
              <a:t>a</a:t>
            </a:r>
            <a:r>
              <a:rPr sz="2400" spc="1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655252" y="1574912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D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739765" y="1592813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9989566" y="1655557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739765" y="221410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9989566" y="2276587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646681" y="2321793"/>
            <a:ext cx="25042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H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9846692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>
                <a:solidFill>
                  <a:srgbClr val="FFFFFF"/>
                </a:solidFill>
                <a:latin typeface="Century Schoolbook"/>
                <a:cs typeface="Century Schoolbook"/>
              </a:rPr>
              <a:t>16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351583" y="4584446"/>
            <a:ext cx="89606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1579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H</a:t>
            </a:r>
            <a:r>
              <a:rPr sz="2000" b="1" spc="4" dirty="0">
                <a:latin typeface="Century Schoolbook"/>
                <a:cs typeface="Century Schoolbook"/>
              </a:rPr>
              <a:t>/</a:t>
            </a:r>
            <a:r>
              <a:rPr sz="2000" b="1" dirty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247644" y="4584446"/>
            <a:ext cx="1095248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201">
              <a:lnSpc>
                <a:spcPct val="100179"/>
              </a:lnSpc>
            </a:pPr>
            <a:r>
              <a:rPr sz="2000" spc="4" dirty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351583" y="5133086"/>
            <a:ext cx="896061" cy="5486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1579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247644" y="5133086"/>
            <a:ext cx="1095248" cy="5486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4"/>
              </a:spcBef>
            </a:pPr>
            <a:endParaRPr sz="1100"/>
          </a:p>
          <a:p>
            <a:pPr marL="92201">
              <a:lnSpc>
                <a:spcPct val="100179"/>
              </a:lnSpc>
            </a:pPr>
            <a:r>
              <a:rPr sz="2000" spc="4" dirty="0">
                <a:latin typeface="Century Schoolbook"/>
                <a:cs typeface="Century Schoolbook"/>
              </a:rPr>
              <a:t>Q</a:t>
            </a:r>
            <a:r>
              <a:rPr sz="2000" dirty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351583" y="5681776"/>
            <a:ext cx="89606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1579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247644" y="5681776"/>
            <a:ext cx="1095248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2201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088888" y="4070224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</a:pPr>
            <a:endParaRPr sz="1100"/>
          </a:p>
          <a:p>
            <a:pPr marL="92837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H/H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985000" y="4070224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309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881113" y="4070224"/>
            <a:ext cx="1095247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3217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088888" y="4618864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837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985000" y="4618864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</a:pPr>
            <a:endParaRPr sz="1100"/>
          </a:p>
          <a:p>
            <a:pPr marL="9309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881113" y="4618864"/>
            <a:ext cx="1095247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</a:pPr>
            <a:endParaRPr sz="1100"/>
          </a:p>
          <a:p>
            <a:pPr marL="93217">
              <a:lnSpc>
                <a:spcPct val="100179"/>
              </a:lnSpc>
            </a:pPr>
            <a:r>
              <a:rPr sz="2000" spc="4" dirty="0">
                <a:latin typeface="Century Schoolbook"/>
                <a:cs typeface="Century Schoolbook"/>
              </a:rPr>
              <a:t>Q</a:t>
            </a:r>
            <a:r>
              <a:rPr sz="2000" dirty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088888" y="5167504"/>
            <a:ext cx="896112" cy="5485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837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985000" y="5167504"/>
            <a:ext cx="896112" cy="5485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309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881113" y="5167504"/>
            <a:ext cx="1095247" cy="5485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3217">
              <a:lnSpc>
                <a:spcPct val="100179"/>
              </a:lnSpc>
            </a:pPr>
            <a:r>
              <a:rPr sz="2000" spc="4" dirty="0">
                <a:latin typeface="Century Schoolbook"/>
                <a:cs typeface="Century Schoolbook"/>
              </a:rPr>
              <a:t>Q</a:t>
            </a:r>
            <a:r>
              <a:rPr sz="2000" dirty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088888" y="5716092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837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985000" y="5716092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309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881113" y="5716092"/>
            <a:ext cx="109524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3217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88888" y="6264733"/>
            <a:ext cx="896112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837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985000" y="6264733"/>
            <a:ext cx="896112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309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881113" y="6264733"/>
            <a:ext cx="1095247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3217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104126" y="3428987"/>
            <a:ext cx="268376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50"/>
              </a:spcBef>
            </a:pPr>
            <a:r>
              <a:rPr b="1" dirty="0">
                <a:latin typeface="Century Schoolbook"/>
                <a:cs typeface="Century Schoolbook"/>
              </a:rPr>
              <a:t>Si</a:t>
            </a:r>
            <a:r>
              <a:rPr b="1" spc="-24" dirty="0">
                <a:latin typeface="Century Schoolbook"/>
                <a:cs typeface="Century Schoolbook"/>
              </a:rPr>
              <a:t> </a:t>
            </a:r>
            <a:r>
              <a:rPr b="1" dirty="0">
                <a:latin typeface="Century Schoolbook"/>
                <a:cs typeface="Century Schoolbook"/>
              </a:rPr>
              <a:t>H</a:t>
            </a:r>
            <a:r>
              <a:rPr b="1" spc="-4" dirty="0">
                <a:latin typeface="Century Schoolbook"/>
                <a:cs typeface="Century Schoolbook"/>
              </a:rPr>
              <a:t> </a:t>
            </a:r>
            <a:r>
              <a:rPr b="1" dirty="0">
                <a:latin typeface="Century Schoolbook"/>
                <a:cs typeface="Century Schoolbook"/>
              </a:rPr>
              <a:t>=</a:t>
            </a:r>
            <a:r>
              <a:rPr b="1" spc="-4" dirty="0">
                <a:latin typeface="Century Schoolbook"/>
                <a:cs typeface="Century Schoolbook"/>
              </a:rPr>
              <a:t> </a:t>
            </a:r>
            <a:r>
              <a:rPr b="1" dirty="0">
                <a:latin typeface="Century Schoolbook"/>
                <a:cs typeface="Century Schoolbook"/>
              </a:rPr>
              <a:t>0</a:t>
            </a:r>
            <a:r>
              <a:rPr b="1" spc="-9" dirty="0">
                <a:latin typeface="Century Schoolbook"/>
                <a:cs typeface="Century Schoolbook"/>
              </a:rPr>
              <a:t> </a:t>
            </a:r>
            <a:r>
              <a:rPr b="1" dirty="0">
                <a:latin typeface="Century Schoolbook"/>
                <a:cs typeface="Century Schoolbook"/>
              </a:rPr>
              <a:t>a</a:t>
            </a:r>
            <a:r>
              <a:rPr b="1" spc="4" dirty="0">
                <a:latin typeface="Century Schoolbook"/>
                <a:cs typeface="Century Schoolbook"/>
              </a:rPr>
              <a:t>l</a:t>
            </a:r>
            <a:r>
              <a:rPr b="1" dirty="0">
                <a:latin typeface="Century Schoolbook"/>
                <a:cs typeface="Century Schoolbook"/>
              </a:rPr>
              <a:t>o</a:t>
            </a:r>
            <a:r>
              <a:rPr b="1" spc="4" dirty="0">
                <a:latin typeface="Century Schoolbook"/>
                <a:cs typeface="Century Schoolbook"/>
              </a:rPr>
              <a:t>r</a:t>
            </a:r>
            <a:r>
              <a:rPr b="1" dirty="0">
                <a:latin typeface="Century Schoolbook"/>
                <a:cs typeface="Century Schoolbook"/>
              </a:rPr>
              <a:t>s</a:t>
            </a:r>
            <a:r>
              <a:rPr b="1" spc="-14" dirty="0">
                <a:latin typeface="Century Schoolbook"/>
                <a:cs typeface="Century Schoolbook"/>
              </a:rPr>
              <a:t> </a:t>
            </a:r>
            <a:r>
              <a:rPr b="1" dirty="0">
                <a:latin typeface="Century Schoolbook"/>
                <a:cs typeface="Century Schoolbook"/>
              </a:rPr>
              <a:t>Q+</a:t>
            </a:r>
            <a:r>
              <a:rPr b="1" spc="-9" dirty="0">
                <a:latin typeface="Century Schoolbook"/>
                <a:cs typeface="Century Schoolbook"/>
              </a:rPr>
              <a:t> </a:t>
            </a:r>
            <a:r>
              <a:rPr b="1" dirty="0">
                <a:latin typeface="Century Schoolbook"/>
                <a:cs typeface="Century Schoolbook"/>
              </a:rPr>
              <a:t>=</a:t>
            </a:r>
            <a:r>
              <a:rPr b="1" spc="-9" dirty="0">
                <a:latin typeface="Century Schoolbook"/>
                <a:cs typeface="Century Schoolbook"/>
              </a:rPr>
              <a:t> </a:t>
            </a:r>
            <a:r>
              <a:rPr b="1" dirty="0">
                <a:latin typeface="Century Schoolbook"/>
                <a:cs typeface="Century Schoolbook"/>
              </a:rPr>
              <a:t>D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927604" y="3356978"/>
            <a:ext cx="268376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55"/>
              </a:spcBef>
            </a:pPr>
            <a:r>
              <a:rPr b="1" dirty="0">
                <a:latin typeface="Century Schoolbook"/>
                <a:cs typeface="Century Schoolbook"/>
              </a:rPr>
              <a:t>Si</a:t>
            </a:r>
            <a:r>
              <a:rPr b="1" spc="-24" dirty="0">
                <a:latin typeface="Century Schoolbook"/>
                <a:cs typeface="Century Schoolbook"/>
              </a:rPr>
              <a:t> </a:t>
            </a:r>
            <a:r>
              <a:rPr b="1" dirty="0">
                <a:latin typeface="Century Schoolbook"/>
                <a:cs typeface="Century Schoolbook"/>
              </a:rPr>
              <a:t>H</a:t>
            </a:r>
            <a:r>
              <a:rPr b="1" spc="-9" dirty="0">
                <a:latin typeface="Century Schoolbook"/>
                <a:cs typeface="Century Schoolbook"/>
              </a:rPr>
              <a:t> </a:t>
            </a:r>
            <a:r>
              <a:rPr b="1" dirty="0">
                <a:latin typeface="Century Schoolbook"/>
                <a:cs typeface="Century Schoolbook"/>
              </a:rPr>
              <a:t>=</a:t>
            </a:r>
            <a:r>
              <a:rPr b="1" spc="-9" dirty="0">
                <a:latin typeface="Century Schoolbook"/>
                <a:cs typeface="Century Schoolbook"/>
              </a:rPr>
              <a:t> </a:t>
            </a:r>
            <a:r>
              <a:rPr b="1" dirty="0">
                <a:latin typeface="Century Schoolbook"/>
                <a:cs typeface="Century Schoolbook"/>
              </a:rPr>
              <a:t>1</a:t>
            </a:r>
            <a:r>
              <a:rPr b="1" spc="-9" dirty="0">
                <a:latin typeface="Century Schoolbook"/>
                <a:cs typeface="Century Schoolbook"/>
              </a:rPr>
              <a:t> </a:t>
            </a:r>
            <a:r>
              <a:rPr b="1" dirty="0">
                <a:latin typeface="Century Schoolbook"/>
                <a:cs typeface="Century Schoolbook"/>
              </a:rPr>
              <a:t>alo</a:t>
            </a:r>
            <a:r>
              <a:rPr b="1" spc="4" dirty="0">
                <a:latin typeface="Century Schoolbook"/>
                <a:cs typeface="Century Schoolbook"/>
              </a:rPr>
              <a:t>r</a:t>
            </a:r>
            <a:r>
              <a:rPr b="1" dirty="0">
                <a:latin typeface="Century Schoolbook"/>
                <a:cs typeface="Century Schoolbook"/>
              </a:rPr>
              <a:t>s</a:t>
            </a:r>
            <a:r>
              <a:rPr b="1" spc="-14" dirty="0">
                <a:latin typeface="Century Schoolbook"/>
                <a:cs typeface="Century Schoolbook"/>
              </a:rPr>
              <a:t> </a:t>
            </a:r>
            <a:r>
              <a:rPr b="1" dirty="0">
                <a:latin typeface="Century Schoolbook"/>
                <a:cs typeface="Century Schoolbook"/>
              </a:rPr>
              <a:t>Q+</a:t>
            </a:r>
            <a:r>
              <a:rPr b="1" spc="-14" dirty="0">
                <a:latin typeface="Century Schoolbook"/>
                <a:cs typeface="Century Schoolbook"/>
              </a:rPr>
              <a:t> </a:t>
            </a:r>
            <a:r>
              <a:rPr b="1" dirty="0">
                <a:latin typeface="Century Schoolbook"/>
                <a:cs typeface="Century Schoolbook"/>
              </a:rPr>
              <a:t>=</a:t>
            </a:r>
            <a:r>
              <a:rPr b="1" spc="-9" dirty="0">
                <a:latin typeface="Century Schoolbook"/>
                <a:cs typeface="Century Schoolbook"/>
              </a:rPr>
              <a:t> </a:t>
            </a:r>
            <a:r>
              <a:rPr b="1" dirty="0">
                <a:latin typeface="Century Schoolbook"/>
                <a:cs typeface="Century Schoolbook"/>
              </a:rPr>
              <a:t>D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76974" y="2915653"/>
            <a:ext cx="2342261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pc="4" dirty="0">
                <a:latin typeface="Century Schoolbook"/>
                <a:cs typeface="Century Schoolbook"/>
              </a:rPr>
              <a:t>S</a:t>
            </a:r>
            <a:r>
              <a:rPr dirty="0">
                <a:latin typeface="Century Schoolbook"/>
                <a:cs typeface="Century Schoolbook"/>
              </a:rPr>
              <a:t>ur</a:t>
            </a:r>
            <a:r>
              <a:rPr spc="-14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n</a:t>
            </a:r>
            <a:r>
              <a:rPr spc="-4" dirty="0">
                <a:latin typeface="Century Schoolbook"/>
                <a:cs typeface="Century Schoolbook"/>
              </a:rPr>
              <a:t>iv</a:t>
            </a:r>
            <a:r>
              <a:rPr dirty="0">
                <a:latin typeface="Century Schoolbook"/>
                <a:cs typeface="Century Schoolbook"/>
              </a:rPr>
              <a:t>eau Bas « 0 »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28570" y="2852915"/>
            <a:ext cx="2491359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0"/>
              </a:spcBef>
            </a:pPr>
            <a:r>
              <a:rPr spc="4" dirty="0">
                <a:latin typeface="Century Schoolbook"/>
                <a:cs typeface="Century Schoolbook"/>
              </a:rPr>
              <a:t>S</a:t>
            </a:r>
            <a:r>
              <a:rPr dirty="0">
                <a:latin typeface="Century Schoolbook"/>
                <a:cs typeface="Century Schoolbook"/>
              </a:rPr>
              <a:t>ur</a:t>
            </a:r>
            <a:r>
              <a:rPr spc="-14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n</a:t>
            </a:r>
            <a:r>
              <a:rPr spc="-4" dirty="0">
                <a:latin typeface="Century Schoolbook"/>
                <a:cs typeface="Century Schoolbook"/>
              </a:rPr>
              <a:t>iv</a:t>
            </a:r>
            <a:r>
              <a:rPr dirty="0">
                <a:latin typeface="Century Schoolbook"/>
                <a:cs typeface="Century Schoolbook"/>
              </a:rPr>
              <a:t>eau Haut «</a:t>
            </a:r>
            <a:r>
              <a:rPr spc="-4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1 »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44081" y="1691526"/>
            <a:ext cx="673608" cy="9540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3609">
              <a:lnSpc>
                <a:spcPts val="1540"/>
              </a:lnSpc>
              <a:spcBef>
                <a:spcPts val="77"/>
              </a:spcBef>
            </a:pPr>
            <a:r>
              <a:rPr sz="2700" baseline="3080" dirty="0">
                <a:latin typeface="Century Schoolbook"/>
                <a:cs typeface="Century Schoolbook"/>
              </a:rPr>
              <a:t>D</a:t>
            </a:r>
            <a:endParaRPr>
              <a:latin typeface="Century Schoolbook"/>
              <a:cs typeface="Century Schoolbook"/>
            </a:endParaRPr>
          </a:p>
          <a:p>
            <a:pPr marL="164973">
              <a:lnSpc>
                <a:spcPct val="100179"/>
              </a:lnSpc>
              <a:spcBef>
                <a:spcPts val="3638"/>
              </a:spcBef>
            </a:pPr>
            <a:r>
              <a:rPr dirty="0">
                <a:latin typeface="Century Schoolbook"/>
                <a:cs typeface="Century Schoolbook"/>
              </a:rPr>
              <a:t>H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17690" y="1691526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54173" marR="349612" algn="ctr">
              <a:lnSpc>
                <a:spcPct val="100179"/>
              </a:lnSpc>
              <a:spcBef>
                <a:spcPts val="1130"/>
              </a:spcBef>
            </a:pPr>
            <a:r>
              <a:rPr sz="2000" b="1" dirty="0">
                <a:latin typeface="Century Schoolbook"/>
                <a:cs typeface="Century Schoolbook"/>
              </a:rPr>
              <a:t>Basc</a:t>
            </a:r>
            <a:r>
              <a:rPr sz="2000" b="1" spc="9" dirty="0">
                <a:latin typeface="Century Schoolbook"/>
                <a:cs typeface="Century Schoolbook"/>
              </a:rPr>
              <a:t>u</a:t>
            </a:r>
            <a:r>
              <a:rPr sz="2000" b="1" dirty="0">
                <a:latin typeface="Century Schoolbook"/>
                <a:cs typeface="Century Schoolbook"/>
              </a:rPr>
              <a:t>le</a:t>
            </a:r>
            <a:r>
              <a:rPr sz="2000" b="1" spc="-50" dirty="0">
                <a:latin typeface="Century Schoolbook"/>
                <a:cs typeface="Century Schoolbook"/>
              </a:rPr>
              <a:t> </a:t>
            </a:r>
            <a:r>
              <a:rPr sz="2000" b="1" dirty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  <a:p>
            <a:pPr marL="630555" marR="631429" algn="ctr">
              <a:lnSpc>
                <a:spcPts val="2400"/>
              </a:lnSpc>
              <a:spcBef>
                <a:spcPts val="120"/>
              </a:spcBef>
            </a:pPr>
            <a:r>
              <a:rPr sz="3000" b="1" baseline="-1386" dirty="0">
                <a:latin typeface="Century Schoolbook"/>
                <a:cs typeface="Century Schoolbook"/>
              </a:rPr>
              <a:t>L</a:t>
            </a:r>
            <a:r>
              <a:rPr sz="3000" b="1" spc="-4" baseline="-1386" dirty="0">
                <a:latin typeface="Century Schoolbook"/>
                <a:cs typeface="Century Schoolbook"/>
              </a:rPr>
              <a:t>a</a:t>
            </a:r>
            <a:r>
              <a:rPr sz="3000" b="1" spc="4" baseline="-1386" dirty="0">
                <a:latin typeface="Century Schoolbook"/>
                <a:cs typeface="Century Schoolbook"/>
              </a:rPr>
              <a:t>tc</a:t>
            </a:r>
            <a:r>
              <a:rPr sz="3000" b="1" baseline="-1386" dirty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44081" y="2645537"/>
            <a:ext cx="673608" cy="1981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3169159" y="1628788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661162" marR="342181" indent="-271780">
              <a:lnSpc>
                <a:spcPts val="2400"/>
              </a:lnSpc>
              <a:spcBef>
                <a:spcPts val="1301"/>
              </a:spcBef>
            </a:pPr>
            <a:r>
              <a:rPr sz="2000" b="1" dirty="0">
                <a:latin typeface="Century Schoolbook"/>
                <a:cs typeface="Century Schoolbook"/>
              </a:rPr>
              <a:t>Bas</a:t>
            </a:r>
            <a:r>
              <a:rPr sz="2000" b="1" spc="9" dirty="0">
                <a:latin typeface="Century Schoolbook"/>
                <a:cs typeface="Century Schoolbook"/>
              </a:rPr>
              <a:t>cu</a:t>
            </a:r>
            <a:r>
              <a:rPr sz="2000" b="1" dirty="0">
                <a:latin typeface="Century Schoolbook"/>
                <a:cs typeface="Century Schoolbook"/>
              </a:rPr>
              <a:t>le</a:t>
            </a:r>
            <a:r>
              <a:rPr sz="2000" b="1" spc="-44" dirty="0">
                <a:latin typeface="Century Schoolbook"/>
                <a:cs typeface="Century Schoolbook"/>
              </a:rPr>
              <a:t> </a:t>
            </a:r>
            <a:r>
              <a:rPr sz="2000" b="1" dirty="0">
                <a:latin typeface="Century Schoolbook"/>
                <a:cs typeface="Century Schoolbook"/>
              </a:rPr>
              <a:t>D L</a:t>
            </a:r>
            <a:r>
              <a:rPr sz="2000" b="1" spc="-4" dirty="0">
                <a:latin typeface="Century Schoolbook"/>
                <a:cs typeface="Century Schoolbook"/>
              </a:rPr>
              <a:t>a</a:t>
            </a:r>
            <a:r>
              <a:rPr sz="2000" b="1" spc="4" dirty="0">
                <a:latin typeface="Century Schoolbook"/>
                <a:cs typeface="Century Schoolbook"/>
              </a:rPr>
              <a:t>tc</a:t>
            </a:r>
            <a:r>
              <a:rPr sz="2000" b="1" dirty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31764" y="2083053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9980295" y="2145791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6520943" y="4074541"/>
            <a:ext cx="216027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2711653" y="4597146"/>
            <a:ext cx="21595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24597904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object 128"/>
          <p:cNvSpPr/>
          <p:nvPr/>
        </p:nvSpPr>
        <p:spPr>
          <a:xfrm>
            <a:off x="102870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0363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04394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351634" y="1688084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351634" y="1688084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2842895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842895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855596" y="1179259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855596" y="1179259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3346958" y="119672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3346958" y="119672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3359786" y="1688084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3359786" y="1688084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3851021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851021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863722" y="1179259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863722" y="1179259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4355084" y="119672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4355084" y="119672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4367785" y="168808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4367785" y="168808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4859147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4859147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4871847" y="1179259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871847" y="1179259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5363210" y="119672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5363210" y="119672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5376037" y="1688084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5376037" y="1688084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5867273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867273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879974" y="1179259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879974" y="1179259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6371336" y="119672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6371336" y="119672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6384037" y="168808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6384037" y="168808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6875399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6875399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888099" y="1179259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888099" y="1179259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7379462" y="119672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7379462" y="119672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7392162" y="1688084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7392162" y="1688084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7883398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7883398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7896098" y="1179259"/>
            <a:ext cx="504062" cy="34925"/>
          </a:xfrm>
          <a:custGeom>
            <a:avLst/>
            <a:gdLst/>
            <a:ahLst/>
            <a:cxnLst/>
            <a:rect l="l" t="t" r="r" b="b"/>
            <a:pathLst>
              <a:path w="504062" h="34925">
                <a:moveTo>
                  <a:pt x="0" y="34925"/>
                </a:moveTo>
                <a:lnTo>
                  <a:pt x="504062" y="34925"/>
                </a:lnTo>
                <a:lnTo>
                  <a:pt x="50406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7896098" y="1179259"/>
            <a:ext cx="504062" cy="34925"/>
          </a:xfrm>
          <a:custGeom>
            <a:avLst/>
            <a:gdLst/>
            <a:ahLst/>
            <a:cxnLst/>
            <a:rect l="l" t="t" r="r" b="b"/>
            <a:pathLst>
              <a:path w="504062" h="34925">
                <a:moveTo>
                  <a:pt x="0" y="34925"/>
                </a:moveTo>
                <a:lnTo>
                  <a:pt x="504062" y="34925"/>
                </a:lnTo>
                <a:lnTo>
                  <a:pt x="50406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8387460" y="119672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8387460" y="119672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8400288" y="1688084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8400288" y="1688084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8891651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8891651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904352" y="1179259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8904352" y="1179259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9395714" y="119672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9395714" y="119672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9408414" y="1688084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9408414" y="1688084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9899777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9899777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9912477" y="1179259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9912477" y="1179259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10403840" y="119672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10403840" y="119672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2279574" y="2696210"/>
            <a:ext cx="683971" cy="25400"/>
          </a:xfrm>
          <a:custGeom>
            <a:avLst/>
            <a:gdLst/>
            <a:ahLst/>
            <a:cxnLst/>
            <a:rect l="l" t="t" r="r" b="b"/>
            <a:pathLst>
              <a:path w="683971" h="25400">
                <a:moveTo>
                  <a:pt x="0" y="25400"/>
                </a:moveTo>
                <a:lnTo>
                  <a:pt x="683971" y="25400"/>
                </a:lnTo>
                <a:lnTo>
                  <a:pt x="683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2279574" y="2696210"/>
            <a:ext cx="683971" cy="25400"/>
          </a:xfrm>
          <a:custGeom>
            <a:avLst/>
            <a:gdLst/>
            <a:ahLst/>
            <a:cxnLst/>
            <a:rect l="l" t="t" r="r" b="b"/>
            <a:pathLst>
              <a:path w="683971" h="25400">
                <a:moveTo>
                  <a:pt x="0" y="25400"/>
                </a:moveTo>
                <a:lnTo>
                  <a:pt x="683971" y="25400"/>
                </a:lnTo>
                <a:lnTo>
                  <a:pt x="683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2987040" y="220497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2987040" y="220497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2999867" y="2192147"/>
            <a:ext cx="1727962" cy="25400"/>
          </a:xfrm>
          <a:custGeom>
            <a:avLst/>
            <a:gdLst/>
            <a:ahLst/>
            <a:cxnLst/>
            <a:rect l="l" t="t" r="r" b="b"/>
            <a:pathLst>
              <a:path w="1727962" h="25400">
                <a:moveTo>
                  <a:pt x="0" y="25400"/>
                </a:moveTo>
                <a:lnTo>
                  <a:pt x="1727962" y="25400"/>
                </a:lnTo>
                <a:lnTo>
                  <a:pt x="17279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2999867" y="2192147"/>
            <a:ext cx="1727962" cy="25400"/>
          </a:xfrm>
          <a:custGeom>
            <a:avLst/>
            <a:gdLst/>
            <a:ahLst/>
            <a:cxnLst/>
            <a:rect l="l" t="t" r="r" b="b"/>
            <a:pathLst>
              <a:path w="1727962" h="25400">
                <a:moveTo>
                  <a:pt x="0" y="25400"/>
                </a:moveTo>
                <a:lnTo>
                  <a:pt x="1727962" y="25400"/>
                </a:lnTo>
                <a:lnTo>
                  <a:pt x="17279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4715129" y="2204848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4715129" y="2204848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4728464" y="2696210"/>
            <a:ext cx="1835912" cy="25400"/>
          </a:xfrm>
          <a:custGeom>
            <a:avLst/>
            <a:gdLst/>
            <a:ahLst/>
            <a:cxnLst/>
            <a:rect l="l" t="t" r="r" b="b"/>
            <a:pathLst>
              <a:path w="1835912" h="25400">
                <a:moveTo>
                  <a:pt x="0" y="25400"/>
                </a:moveTo>
                <a:lnTo>
                  <a:pt x="1835912" y="25400"/>
                </a:lnTo>
                <a:lnTo>
                  <a:pt x="183591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4728464" y="2696210"/>
            <a:ext cx="1835912" cy="25400"/>
          </a:xfrm>
          <a:custGeom>
            <a:avLst/>
            <a:gdLst/>
            <a:ahLst/>
            <a:cxnLst/>
            <a:rect l="l" t="t" r="r" b="b"/>
            <a:pathLst>
              <a:path w="1835912" h="25400">
                <a:moveTo>
                  <a:pt x="0" y="25400"/>
                </a:moveTo>
                <a:lnTo>
                  <a:pt x="1835912" y="25400"/>
                </a:lnTo>
                <a:lnTo>
                  <a:pt x="183591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6515354" y="220497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6515354" y="220497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6528054" y="2192147"/>
            <a:ext cx="540004" cy="25400"/>
          </a:xfrm>
          <a:custGeom>
            <a:avLst/>
            <a:gdLst/>
            <a:ahLst/>
            <a:cxnLst/>
            <a:rect l="l" t="t" r="r" b="b"/>
            <a:pathLst>
              <a:path w="540004" h="25400">
                <a:moveTo>
                  <a:pt x="0" y="25400"/>
                </a:moveTo>
                <a:lnTo>
                  <a:pt x="540004" y="25400"/>
                </a:lnTo>
                <a:lnTo>
                  <a:pt x="54000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6528054" y="2192147"/>
            <a:ext cx="540004" cy="25400"/>
          </a:xfrm>
          <a:custGeom>
            <a:avLst/>
            <a:gdLst/>
            <a:ahLst/>
            <a:cxnLst/>
            <a:rect l="l" t="t" r="r" b="b"/>
            <a:pathLst>
              <a:path w="540004" h="25400">
                <a:moveTo>
                  <a:pt x="0" y="25400"/>
                </a:moveTo>
                <a:lnTo>
                  <a:pt x="540004" y="25400"/>
                </a:lnTo>
                <a:lnTo>
                  <a:pt x="54000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7104126" y="2696210"/>
            <a:ext cx="1043940" cy="25400"/>
          </a:xfrm>
          <a:custGeom>
            <a:avLst/>
            <a:gdLst/>
            <a:ahLst/>
            <a:cxnLst/>
            <a:rect l="l" t="t" r="r" b="b"/>
            <a:pathLst>
              <a:path w="1043940" h="25400">
                <a:moveTo>
                  <a:pt x="0" y="25400"/>
                </a:moveTo>
                <a:lnTo>
                  <a:pt x="1043940" y="25400"/>
                </a:lnTo>
                <a:lnTo>
                  <a:pt x="104394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7104126" y="2696210"/>
            <a:ext cx="1043940" cy="25400"/>
          </a:xfrm>
          <a:custGeom>
            <a:avLst/>
            <a:gdLst/>
            <a:ahLst/>
            <a:cxnLst/>
            <a:rect l="l" t="t" r="r" b="b"/>
            <a:pathLst>
              <a:path w="1043940" h="25400">
                <a:moveTo>
                  <a:pt x="0" y="25400"/>
                </a:moveTo>
                <a:lnTo>
                  <a:pt x="1043940" y="25400"/>
                </a:lnTo>
                <a:lnTo>
                  <a:pt x="104394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7055104" y="2204848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7055104" y="2204848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8135620" y="220497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8135620" y="220497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8148321" y="2192147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400"/>
                </a:moveTo>
                <a:lnTo>
                  <a:pt x="972057" y="25400"/>
                </a:lnTo>
                <a:lnTo>
                  <a:pt x="9720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8148321" y="2192147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400"/>
                </a:moveTo>
                <a:lnTo>
                  <a:pt x="972057" y="25400"/>
                </a:lnTo>
                <a:lnTo>
                  <a:pt x="9720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9107678" y="2204848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9107678" y="2204848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9120379" y="2696210"/>
            <a:ext cx="1403985" cy="25400"/>
          </a:xfrm>
          <a:custGeom>
            <a:avLst/>
            <a:gdLst/>
            <a:ahLst/>
            <a:cxnLst/>
            <a:rect l="l" t="t" r="r" b="b"/>
            <a:pathLst>
              <a:path w="1403985" h="25400">
                <a:moveTo>
                  <a:pt x="0" y="25400"/>
                </a:moveTo>
                <a:lnTo>
                  <a:pt x="1403985" y="25400"/>
                </a:lnTo>
                <a:lnTo>
                  <a:pt x="140398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9120379" y="2696210"/>
            <a:ext cx="1403985" cy="25400"/>
          </a:xfrm>
          <a:custGeom>
            <a:avLst/>
            <a:gdLst/>
            <a:ahLst/>
            <a:cxnLst/>
            <a:rect l="l" t="t" r="r" b="b"/>
            <a:pathLst>
              <a:path w="1403985" h="25400">
                <a:moveTo>
                  <a:pt x="0" y="25400"/>
                </a:moveTo>
                <a:lnTo>
                  <a:pt x="1403985" y="25400"/>
                </a:lnTo>
                <a:lnTo>
                  <a:pt x="140398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2279981" y="4005072"/>
            <a:ext cx="720013" cy="0"/>
          </a:xfrm>
          <a:custGeom>
            <a:avLst/>
            <a:gdLst/>
            <a:ahLst/>
            <a:cxnLst/>
            <a:rect l="l" t="t" r="r" b="b"/>
            <a:pathLst>
              <a:path w="720013">
                <a:moveTo>
                  <a:pt x="0" y="0"/>
                </a:moveTo>
                <a:lnTo>
                  <a:pt x="720013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2999613" y="3501010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4871847" y="3501010"/>
            <a:ext cx="0" cy="503935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5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5375911" y="4005072"/>
            <a:ext cx="504063" cy="0"/>
          </a:xfrm>
          <a:custGeom>
            <a:avLst/>
            <a:gdLst/>
            <a:ahLst/>
            <a:cxnLst/>
            <a:rect l="l" t="t" r="r" b="b"/>
            <a:pathLst>
              <a:path w="504063">
                <a:moveTo>
                  <a:pt x="0" y="0"/>
                </a:moveTo>
                <a:lnTo>
                  <a:pt x="504063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3359658" y="1197229"/>
            <a:ext cx="0" cy="4787963"/>
          </a:xfrm>
          <a:custGeom>
            <a:avLst/>
            <a:gdLst/>
            <a:ahLst/>
            <a:cxnLst/>
            <a:rect l="l" t="t" r="r" b="b"/>
            <a:pathLst>
              <a:path h="4787963">
                <a:moveTo>
                  <a:pt x="0" y="0"/>
                </a:moveTo>
                <a:lnTo>
                  <a:pt x="0" y="4787963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3863721" y="1196722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4367784" y="1196722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4871847" y="1197229"/>
            <a:ext cx="0" cy="4787963"/>
          </a:xfrm>
          <a:custGeom>
            <a:avLst/>
            <a:gdLst/>
            <a:ahLst/>
            <a:cxnLst/>
            <a:rect l="l" t="t" r="r" b="b"/>
            <a:pathLst>
              <a:path h="4787963">
                <a:moveTo>
                  <a:pt x="0" y="0"/>
                </a:moveTo>
                <a:lnTo>
                  <a:pt x="0" y="4787963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6384036" y="1196722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2999741" y="3501009"/>
            <a:ext cx="359917" cy="0"/>
          </a:xfrm>
          <a:custGeom>
            <a:avLst/>
            <a:gdLst/>
            <a:ahLst/>
            <a:cxnLst/>
            <a:rect l="l" t="t" r="r" b="b"/>
            <a:pathLst>
              <a:path w="359917">
                <a:moveTo>
                  <a:pt x="359917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3359786" y="3501009"/>
            <a:ext cx="503935" cy="0"/>
          </a:xfrm>
          <a:custGeom>
            <a:avLst/>
            <a:gdLst/>
            <a:ahLst/>
            <a:cxnLst/>
            <a:rect l="l" t="t" r="r" b="b"/>
            <a:pathLst>
              <a:path w="503935">
                <a:moveTo>
                  <a:pt x="503935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3863722" y="3501009"/>
            <a:ext cx="504063" cy="0"/>
          </a:xfrm>
          <a:custGeom>
            <a:avLst/>
            <a:gdLst/>
            <a:ahLst/>
            <a:cxnLst/>
            <a:rect l="l" t="t" r="r" b="b"/>
            <a:pathLst>
              <a:path w="504063">
                <a:moveTo>
                  <a:pt x="504063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4367785" y="3501009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>
                <a:moveTo>
                  <a:pt x="360045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4700270" y="3501009"/>
            <a:ext cx="179958" cy="0"/>
          </a:xfrm>
          <a:custGeom>
            <a:avLst/>
            <a:gdLst/>
            <a:ahLst/>
            <a:cxnLst/>
            <a:rect l="l" t="t" r="r" b="b"/>
            <a:pathLst>
              <a:path w="179958">
                <a:moveTo>
                  <a:pt x="179958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4871848" y="4005072"/>
            <a:ext cx="504063" cy="0"/>
          </a:xfrm>
          <a:custGeom>
            <a:avLst/>
            <a:gdLst/>
            <a:ahLst/>
            <a:cxnLst/>
            <a:rect l="l" t="t" r="r" b="b"/>
            <a:pathLst>
              <a:path w="504063">
                <a:moveTo>
                  <a:pt x="504063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5375910" y="1196722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5879973" y="1196722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5879974" y="4005072"/>
            <a:ext cx="504063" cy="0"/>
          </a:xfrm>
          <a:custGeom>
            <a:avLst/>
            <a:gdLst/>
            <a:ahLst/>
            <a:cxnLst/>
            <a:rect l="l" t="t" r="r" b="b"/>
            <a:pathLst>
              <a:path w="504063">
                <a:moveTo>
                  <a:pt x="0" y="0"/>
                </a:moveTo>
                <a:lnTo>
                  <a:pt x="504063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6384037" y="4005072"/>
            <a:ext cx="179959" cy="0"/>
          </a:xfrm>
          <a:custGeom>
            <a:avLst/>
            <a:gdLst/>
            <a:ahLst/>
            <a:cxnLst/>
            <a:rect l="l" t="t" r="r" b="b"/>
            <a:pathLst>
              <a:path w="179959">
                <a:moveTo>
                  <a:pt x="17995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6528055" y="4005072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>
                <a:moveTo>
                  <a:pt x="360045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6888099" y="3501009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216026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6888099" y="3501010"/>
            <a:ext cx="0" cy="503935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5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7104126" y="3501010"/>
            <a:ext cx="0" cy="503935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5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6888099" y="1196722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7392162" y="1196722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7896225" y="1196722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8904351" y="3501009"/>
            <a:ext cx="251968" cy="0"/>
          </a:xfrm>
          <a:custGeom>
            <a:avLst/>
            <a:gdLst/>
            <a:ahLst/>
            <a:cxnLst/>
            <a:rect l="l" t="t" r="r" b="b"/>
            <a:pathLst>
              <a:path w="251968">
                <a:moveTo>
                  <a:pt x="251968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8112252" y="3501010"/>
            <a:ext cx="0" cy="503935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5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9120378" y="3501010"/>
            <a:ext cx="0" cy="503935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5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8400288" y="1196722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8904351" y="1196722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9408414" y="1269239"/>
            <a:ext cx="0" cy="4787963"/>
          </a:xfrm>
          <a:custGeom>
            <a:avLst/>
            <a:gdLst/>
            <a:ahLst/>
            <a:cxnLst/>
            <a:rect l="l" t="t" r="r" b="b"/>
            <a:pathLst>
              <a:path h="4787963">
                <a:moveTo>
                  <a:pt x="0" y="0"/>
                </a:moveTo>
                <a:lnTo>
                  <a:pt x="0" y="4787963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9912477" y="1197229"/>
            <a:ext cx="0" cy="4787963"/>
          </a:xfrm>
          <a:custGeom>
            <a:avLst/>
            <a:gdLst/>
            <a:ahLst/>
            <a:cxnLst/>
            <a:rect l="l" t="t" r="r" b="b"/>
            <a:pathLst>
              <a:path h="4787963">
                <a:moveTo>
                  <a:pt x="0" y="0"/>
                </a:moveTo>
                <a:lnTo>
                  <a:pt x="0" y="4787963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10416540" y="1268730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7104126" y="4005072"/>
            <a:ext cx="288036" cy="0"/>
          </a:xfrm>
          <a:custGeom>
            <a:avLst/>
            <a:gdLst/>
            <a:ahLst/>
            <a:cxnLst/>
            <a:rect l="l" t="t" r="r" b="b"/>
            <a:pathLst>
              <a:path w="288036">
                <a:moveTo>
                  <a:pt x="0" y="0"/>
                </a:moveTo>
                <a:lnTo>
                  <a:pt x="288036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8112252" y="3501009"/>
            <a:ext cx="288036" cy="0"/>
          </a:xfrm>
          <a:custGeom>
            <a:avLst/>
            <a:gdLst/>
            <a:ahLst/>
            <a:cxnLst/>
            <a:rect l="l" t="t" r="r" b="b"/>
            <a:pathLst>
              <a:path w="288036">
                <a:moveTo>
                  <a:pt x="288036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8400288" y="3501009"/>
            <a:ext cx="504062" cy="0"/>
          </a:xfrm>
          <a:custGeom>
            <a:avLst/>
            <a:gdLst/>
            <a:ahLst/>
            <a:cxnLst/>
            <a:rect l="l" t="t" r="r" b="b"/>
            <a:pathLst>
              <a:path w="504062">
                <a:moveTo>
                  <a:pt x="504062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7896225" y="4005072"/>
            <a:ext cx="251968" cy="0"/>
          </a:xfrm>
          <a:custGeom>
            <a:avLst/>
            <a:gdLst/>
            <a:ahLst/>
            <a:cxnLst/>
            <a:rect l="l" t="t" r="r" b="b"/>
            <a:pathLst>
              <a:path w="251968">
                <a:moveTo>
                  <a:pt x="0" y="0"/>
                </a:moveTo>
                <a:lnTo>
                  <a:pt x="251968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7392163" y="4005072"/>
            <a:ext cx="504063" cy="0"/>
          </a:xfrm>
          <a:custGeom>
            <a:avLst/>
            <a:gdLst/>
            <a:ahLst/>
            <a:cxnLst/>
            <a:rect l="l" t="t" r="r" b="b"/>
            <a:pathLst>
              <a:path w="504063">
                <a:moveTo>
                  <a:pt x="0" y="0"/>
                </a:moveTo>
                <a:lnTo>
                  <a:pt x="504063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9120378" y="4005072"/>
            <a:ext cx="287908" cy="0"/>
          </a:xfrm>
          <a:custGeom>
            <a:avLst/>
            <a:gdLst/>
            <a:ahLst/>
            <a:cxnLst/>
            <a:rect l="l" t="t" r="r" b="b"/>
            <a:pathLst>
              <a:path w="287908">
                <a:moveTo>
                  <a:pt x="0" y="0"/>
                </a:moveTo>
                <a:lnTo>
                  <a:pt x="287908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9408414" y="4005072"/>
            <a:ext cx="504062" cy="0"/>
          </a:xfrm>
          <a:custGeom>
            <a:avLst/>
            <a:gdLst/>
            <a:ahLst/>
            <a:cxnLst/>
            <a:rect l="l" t="t" r="r" b="b"/>
            <a:pathLst>
              <a:path w="504062">
                <a:moveTo>
                  <a:pt x="0" y="0"/>
                </a:moveTo>
                <a:lnTo>
                  <a:pt x="504062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9912477" y="4005072"/>
            <a:ext cx="503936" cy="0"/>
          </a:xfrm>
          <a:custGeom>
            <a:avLst/>
            <a:gdLst/>
            <a:ahLst/>
            <a:cxnLst/>
            <a:rect l="l" t="t" r="r" b="b"/>
            <a:pathLst>
              <a:path w="503936">
                <a:moveTo>
                  <a:pt x="0" y="0"/>
                </a:moveTo>
                <a:lnTo>
                  <a:pt x="503936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2279574" y="5072507"/>
            <a:ext cx="720039" cy="25400"/>
          </a:xfrm>
          <a:custGeom>
            <a:avLst/>
            <a:gdLst/>
            <a:ahLst/>
            <a:cxnLst/>
            <a:rect l="l" t="t" r="r" b="b"/>
            <a:pathLst>
              <a:path w="720039" h="25400">
                <a:moveTo>
                  <a:pt x="0" y="25400"/>
                </a:moveTo>
                <a:lnTo>
                  <a:pt x="720039" y="25400"/>
                </a:lnTo>
                <a:lnTo>
                  <a:pt x="72003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2279574" y="5072507"/>
            <a:ext cx="720039" cy="25400"/>
          </a:xfrm>
          <a:custGeom>
            <a:avLst/>
            <a:gdLst/>
            <a:ahLst/>
            <a:cxnLst/>
            <a:rect l="l" t="t" r="r" b="b"/>
            <a:pathLst>
              <a:path w="720039" h="25400">
                <a:moveTo>
                  <a:pt x="0" y="25400"/>
                </a:moveTo>
                <a:lnTo>
                  <a:pt x="720039" y="25400"/>
                </a:lnTo>
                <a:lnTo>
                  <a:pt x="72003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2986532" y="5085208"/>
            <a:ext cx="25400" cy="504037"/>
          </a:xfrm>
          <a:custGeom>
            <a:avLst/>
            <a:gdLst/>
            <a:ahLst/>
            <a:cxnLst/>
            <a:rect l="l" t="t" r="r" b="b"/>
            <a:pathLst>
              <a:path w="25400" h="504037">
                <a:moveTo>
                  <a:pt x="0" y="504037"/>
                </a:moveTo>
                <a:lnTo>
                  <a:pt x="25400" y="504037"/>
                </a:lnTo>
                <a:lnTo>
                  <a:pt x="25400" y="0"/>
                </a:lnTo>
                <a:lnTo>
                  <a:pt x="0" y="0"/>
                </a:lnTo>
                <a:lnTo>
                  <a:pt x="0" y="504037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2986532" y="5085208"/>
            <a:ext cx="25400" cy="504037"/>
          </a:xfrm>
          <a:custGeom>
            <a:avLst/>
            <a:gdLst/>
            <a:ahLst/>
            <a:cxnLst/>
            <a:rect l="l" t="t" r="r" b="b"/>
            <a:pathLst>
              <a:path w="25400" h="504037">
                <a:moveTo>
                  <a:pt x="0" y="504037"/>
                </a:moveTo>
                <a:lnTo>
                  <a:pt x="25400" y="504037"/>
                </a:lnTo>
                <a:lnTo>
                  <a:pt x="25400" y="0"/>
                </a:lnTo>
                <a:lnTo>
                  <a:pt x="0" y="0"/>
                </a:lnTo>
                <a:lnTo>
                  <a:pt x="0" y="504037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4858766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4858766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5375529" y="5072507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5375529" y="5072507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2999360" y="5576544"/>
            <a:ext cx="359917" cy="25400"/>
          </a:xfrm>
          <a:custGeom>
            <a:avLst/>
            <a:gdLst/>
            <a:ahLst/>
            <a:cxnLst/>
            <a:rect l="l" t="t" r="r" b="b"/>
            <a:pathLst>
              <a:path w="359917" h="25400">
                <a:moveTo>
                  <a:pt x="0" y="25399"/>
                </a:moveTo>
                <a:lnTo>
                  <a:pt x="359917" y="25399"/>
                </a:lnTo>
                <a:lnTo>
                  <a:pt x="35991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2999360" y="5576544"/>
            <a:ext cx="359917" cy="25400"/>
          </a:xfrm>
          <a:custGeom>
            <a:avLst/>
            <a:gdLst/>
            <a:ahLst/>
            <a:cxnLst/>
            <a:rect l="l" t="t" r="r" b="b"/>
            <a:pathLst>
              <a:path w="359917" h="25400">
                <a:moveTo>
                  <a:pt x="0" y="25399"/>
                </a:moveTo>
                <a:lnTo>
                  <a:pt x="359917" y="25399"/>
                </a:lnTo>
                <a:lnTo>
                  <a:pt x="35991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3359405" y="5576544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399"/>
                </a:moveTo>
                <a:lnTo>
                  <a:pt x="503935" y="25399"/>
                </a:lnTo>
                <a:lnTo>
                  <a:pt x="503935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3359405" y="5576544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399"/>
                </a:moveTo>
                <a:lnTo>
                  <a:pt x="503935" y="25399"/>
                </a:lnTo>
                <a:lnTo>
                  <a:pt x="503935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3863341" y="557654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399"/>
                </a:moveTo>
                <a:lnTo>
                  <a:pt x="504063" y="25399"/>
                </a:lnTo>
                <a:lnTo>
                  <a:pt x="50406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3863341" y="557654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399"/>
                </a:moveTo>
                <a:lnTo>
                  <a:pt x="504063" y="25399"/>
                </a:lnTo>
                <a:lnTo>
                  <a:pt x="50406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4367404" y="5576544"/>
            <a:ext cx="360045" cy="25400"/>
          </a:xfrm>
          <a:custGeom>
            <a:avLst/>
            <a:gdLst/>
            <a:ahLst/>
            <a:cxnLst/>
            <a:rect l="l" t="t" r="r" b="b"/>
            <a:pathLst>
              <a:path w="360045" h="25400">
                <a:moveTo>
                  <a:pt x="0" y="25399"/>
                </a:moveTo>
                <a:lnTo>
                  <a:pt x="360045" y="25399"/>
                </a:lnTo>
                <a:lnTo>
                  <a:pt x="360045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4367404" y="5576544"/>
            <a:ext cx="360045" cy="25400"/>
          </a:xfrm>
          <a:custGeom>
            <a:avLst/>
            <a:gdLst/>
            <a:ahLst/>
            <a:cxnLst/>
            <a:rect l="l" t="t" r="r" b="b"/>
            <a:pathLst>
              <a:path w="360045" h="25400">
                <a:moveTo>
                  <a:pt x="0" y="25399"/>
                </a:moveTo>
                <a:lnTo>
                  <a:pt x="360045" y="25399"/>
                </a:lnTo>
                <a:lnTo>
                  <a:pt x="360045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4699762" y="5576544"/>
            <a:ext cx="180086" cy="25400"/>
          </a:xfrm>
          <a:custGeom>
            <a:avLst/>
            <a:gdLst/>
            <a:ahLst/>
            <a:cxnLst/>
            <a:rect l="l" t="t" r="r" b="b"/>
            <a:pathLst>
              <a:path w="180086" h="25400">
                <a:moveTo>
                  <a:pt x="0" y="25399"/>
                </a:moveTo>
                <a:lnTo>
                  <a:pt x="180086" y="25399"/>
                </a:lnTo>
                <a:lnTo>
                  <a:pt x="180086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4699762" y="5576544"/>
            <a:ext cx="180086" cy="25400"/>
          </a:xfrm>
          <a:custGeom>
            <a:avLst/>
            <a:gdLst/>
            <a:ahLst/>
            <a:cxnLst/>
            <a:rect l="l" t="t" r="r" b="b"/>
            <a:pathLst>
              <a:path w="180086" h="25400">
                <a:moveTo>
                  <a:pt x="0" y="25399"/>
                </a:moveTo>
                <a:lnTo>
                  <a:pt x="180086" y="25399"/>
                </a:lnTo>
                <a:lnTo>
                  <a:pt x="180086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4871466" y="5072507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4871466" y="5072507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5879592" y="5072507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5879592" y="5072507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6383656" y="5072507"/>
            <a:ext cx="179959" cy="25400"/>
          </a:xfrm>
          <a:custGeom>
            <a:avLst/>
            <a:gdLst/>
            <a:ahLst/>
            <a:cxnLst/>
            <a:rect l="l" t="t" r="r" b="b"/>
            <a:pathLst>
              <a:path w="179959" h="25400">
                <a:moveTo>
                  <a:pt x="0" y="25400"/>
                </a:moveTo>
                <a:lnTo>
                  <a:pt x="179959" y="25400"/>
                </a:lnTo>
                <a:lnTo>
                  <a:pt x="179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6383656" y="5072507"/>
            <a:ext cx="179959" cy="25400"/>
          </a:xfrm>
          <a:custGeom>
            <a:avLst/>
            <a:gdLst/>
            <a:ahLst/>
            <a:cxnLst/>
            <a:rect l="l" t="t" r="r" b="b"/>
            <a:pathLst>
              <a:path w="179959" h="25400">
                <a:moveTo>
                  <a:pt x="0" y="25400"/>
                </a:moveTo>
                <a:lnTo>
                  <a:pt x="179959" y="25400"/>
                </a:lnTo>
                <a:lnTo>
                  <a:pt x="179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6527674" y="5072507"/>
            <a:ext cx="359917" cy="25400"/>
          </a:xfrm>
          <a:custGeom>
            <a:avLst/>
            <a:gdLst/>
            <a:ahLst/>
            <a:cxnLst/>
            <a:rect l="l" t="t" r="r" b="b"/>
            <a:pathLst>
              <a:path w="359917" h="25400">
                <a:moveTo>
                  <a:pt x="0" y="25400"/>
                </a:moveTo>
                <a:lnTo>
                  <a:pt x="359917" y="25400"/>
                </a:lnTo>
                <a:lnTo>
                  <a:pt x="35991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6527674" y="5072507"/>
            <a:ext cx="359917" cy="25400"/>
          </a:xfrm>
          <a:custGeom>
            <a:avLst/>
            <a:gdLst/>
            <a:ahLst/>
            <a:cxnLst/>
            <a:rect l="l" t="t" r="r" b="b"/>
            <a:pathLst>
              <a:path w="359917" h="25400">
                <a:moveTo>
                  <a:pt x="0" y="25400"/>
                </a:moveTo>
                <a:lnTo>
                  <a:pt x="359917" y="25400"/>
                </a:lnTo>
                <a:lnTo>
                  <a:pt x="35991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6887719" y="5576544"/>
            <a:ext cx="216027" cy="25400"/>
          </a:xfrm>
          <a:custGeom>
            <a:avLst/>
            <a:gdLst/>
            <a:ahLst/>
            <a:cxnLst/>
            <a:rect l="l" t="t" r="r" b="b"/>
            <a:pathLst>
              <a:path w="216027" h="25400">
                <a:moveTo>
                  <a:pt x="0" y="25399"/>
                </a:moveTo>
                <a:lnTo>
                  <a:pt x="216027" y="25399"/>
                </a:lnTo>
                <a:lnTo>
                  <a:pt x="21602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6887719" y="5576544"/>
            <a:ext cx="216027" cy="25400"/>
          </a:xfrm>
          <a:custGeom>
            <a:avLst/>
            <a:gdLst/>
            <a:ahLst/>
            <a:cxnLst/>
            <a:rect l="l" t="t" r="r" b="b"/>
            <a:pathLst>
              <a:path w="216027" h="25400">
                <a:moveTo>
                  <a:pt x="0" y="25399"/>
                </a:moveTo>
                <a:lnTo>
                  <a:pt x="216027" y="25399"/>
                </a:lnTo>
                <a:lnTo>
                  <a:pt x="21602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6875018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6875018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7091045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7091045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8903970" y="5576544"/>
            <a:ext cx="251968" cy="25400"/>
          </a:xfrm>
          <a:custGeom>
            <a:avLst/>
            <a:gdLst/>
            <a:ahLst/>
            <a:cxnLst/>
            <a:rect l="l" t="t" r="r" b="b"/>
            <a:pathLst>
              <a:path w="251968" h="25400">
                <a:moveTo>
                  <a:pt x="0" y="25399"/>
                </a:moveTo>
                <a:lnTo>
                  <a:pt x="251968" y="25399"/>
                </a:lnTo>
                <a:lnTo>
                  <a:pt x="251968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8903970" y="5576544"/>
            <a:ext cx="251968" cy="25400"/>
          </a:xfrm>
          <a:custGeom>
            <a:avLst/>
            <a:gdLst/>
            <a:ahLst/>
            <a:cxnLst/>
            <a:rect l="l" t="t" r="r" b="b"/>
            <a:pathLst>
              <a:path w="251968" h="25400">
                <a:moveTo>
                  <a:pt x="0" y="25399"/>
                </a:moveTo>
                <a:lnTo>
                  <a:pt x="251968" y="25399"/>
                </a:lnTo>
                <a:lnTo>
                  <a:pt x="251968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8099171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8099171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9107297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9107297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7103745" y="5072507"/>
            <a:ext cx="287908" cy="25400"/>
          </a:xfrm>
          <a:custGeom>
            <a:avLst/>
            <a:gdLst/>
            <a:ahLst/>
            <a:cxnLst/>
            <a:rect l="l" t="t" r="r" b="b"/>
            <a:pathLst>
              <a:path w="287908" h="25400">
                <a:moveTo>
                  <a:pt x="0" y="25400"/>
                </a:moveTo>
                <a:lnTo>
                  <a:pt x="287908" y="25400"/>
                </a:lnTo>
                <a:lnTo>
                  <a:pt x="2879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7103745" y="5072507"/>
            <a:ext cx="287908" cy="25400"/>
          </a:xfrm>
          <a:custGeom>
            <a:avLst/>
            <a:gdLst/>
            <a:ahLst/>
            <a:cxnLst/>
            <a:rect l="l" t="t" r="r" b="b"/>
            <a:pathLst>
              <a:path w="287908" h="25400">
                <a:moveTo>
                  <a:pt x="0" y="25400"/>
                </a:moveTo>
                <a:lnTo>
                  <a:pt x="287908" y="25400"/>
                </a:lnTo>
                <a:lnTo>
                  <a:pt x="2879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8111872" y="5576544"/>
            <a:ext cx="288035" cy="25400"/>
          </a:xfrm>
          <a:custGeom>
            <a:avLst/>
            <a:gdLst/>
            <a:ahLst/>
            <a:cxnLst/>
            <a:rect l="l" t="t" r="r" b="b"/>
            <a:pathLst>
              <a:path w="288035" h="25400">
                <a:moveTo>
                  <a:pt x="0" y="25399"/>
                </a:moveTo>
                <a:lnTo>
                  <a:pt x="288035" y="25399"/>
                </a:lnTo>
                <a:lnTo>
                  <a:pt x="288035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8111872" y="5576544"/>
            <a:ext cx="288035" cy="25400"/>
          </a:xfrm>
          <a:custGeom>
            <a:avLst/>
            <a:gdLst/>
            <a:ahLst/>
            <a:cxnLst/>
            <a:rect l="l" t="t" r="r" b="b"/>
            <a:pathLst>
              <a:path w="288035" h="25400">
                <a:moveTo>
                  <a:pt x="0" y="25399"/>
                </a:moveTo>
                <a:lnTo>
                  <a:pt x="288035" y="25399"/>
                </a:lnTo>
                <a:lnTo>
                  <a:pt x="288035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8399908" y="557654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399"/>
                </a:moveTo>
                <a:lnTo>
                  <a:pt x="504063" y="25399"/>
                </a:lnTo>
                <a:lnTo>
                  <a:pt x="50406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8399908" y="557654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399"/>
                </a:moveTo>
                <a:lnTo>
                  <a:pt x="504063" y="25399"/>
                </a:lnTo>
                <a:lnTo>
                  <a:pt x="50406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7895845" y="5072507"/>
            <a:ext cx="251967" cy="25400"/>
          </a:xfrm>
          <a:custGeom>
            <a:avLst/>
            <a:gdLst/>
            <a:ahLst/>
            <a:cxnLst/>
            <a:rect l="l" t="t" r="r" b="b"/>
            <a:pathLst>
              <a:path w="251967" h="25400">
                <a:moveTo>
                  <a:pt x="0" y="25400"/>
                </a:moveTo>
                <a:lnTo>
                  <a:pt x="251967" y="25400"/>
                </a:lnTo>
                <a:lnTo>
                  <a:pt x="25196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7895845" y="5072507"/>
            <a:ext cx="251967" cy="25400"/>
          </a:xfrm>
          <a:custGeom>
            <a:avLst/>
            <a:gdLst/>
            <a:ahLst/>
            <a:cxnLst/>
            <a:rect l="l" t="t" r="r" b="b"/>
            <a:pathLst>
              <a:path w="251967" h="25400">
                <a:moveTo>
                  <a:pt x="0" y="25400"/>
                </a:moveTo>
                <a:lnTo>
                  <a:pt x="251967" y="25400"/>
                </a:lnTo>
                <a:lnTo>
                  <a:pt x="25196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7391782" y="5072507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7391782" y="5072507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9119997" y="5072507"/>
            <a:ext cx="287908" cy="25400"/>
          </a:xfrm>
          <a:custGeom>
            <a:avLst/>
            <a:gdLst/>
            <a:ahLst/>
            <a:cxnLst/>
            <a:rect l="l" t="t" r="r" b="b"/>
            <a:pathLst>
              <a:path w="287908" h="25400">
                <a:moveTo>
                  <a:pt x="0" y="25400"/>
                </a:moveTo>
                <a:lnTo>
                  <a:pt x="287908" y="25400"/>
                </a:lnTo>
                <a:lnTo>
                  <a:pt x="2879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9119997" y="5072507"/>
            <a:ext cx="287908" cy="25400"/>
          </a:xfrm>
          <a:custGeom>
            <a:avLst/>
            <a:gdLst/>
            <a:ahLst/>
            <a:cxnLst/>
            <a:rect l="l" t="t" r="r" b="b"/>
            <a:pathLst>
              <a:path w="287908" h="25400">
                <a:moveTo>
                  <a:pt x="0" y="25400"/>
                </a:moveTo>
                <a:lnTo>
                  <a:pt x="287908" y="25400"/>
                </a:lnTo>
                <a:lnTo>
                  <a:pt x="2879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9408033" y="5072507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9408033" y="5072507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9911969" y="5072507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9911969" y="5072507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2855595" y="1196722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611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577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784184" y="1340726"/>
            <a:ext cx="377024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1784184" y="1340726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377024" y="0"/>
                </a:moveTo>
                <a:lnTo>
                  <a:pt x="0" y="0"/>
                </a:lnTo>
                <a:lnTo>
                  <a:pt x="377024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784184" y="1340726"/>
            <a:ext cx="377024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784184" y="1340726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0" y="369328"/>
                </a:moveTo>
                <a:lnTo>
                  <a:pt x="377024" y="369328"/>
                </a:lnTo>
                <a:lnTo>
                  <a:pt x="37702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775524" y="2339581"/>
            <a:ext cx="364197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775524" y="2339581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364197" y="0"/>
                </a:moveTo>
                <a:lnTo>
                  <a:pt x="0" y="0"/>
                </a:lnTo>
                <a:lnTo>
                  <a:pt x="364197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775524" y="2339581"/>
            <a:ext cx="364197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775524" y="2339581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0" y="369328"/>
                </a:moveTo>
                <a:lnTo>
                  <a:pt x="364197" y="369328"/>
                </a:lnTo>
                <a:lnTo>
                  <a:pt x="36419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847533" y="4797171"/>
            <a:ext cx="216001" cy="0"/>
          </a:xfrm>
          <a:custGeom>
            <a:avLst/>
            <a:gdLst/>
            <a:ahLst/>
            <a:cxnLst/>
            <a:rect l="l" t="t" r="r" b="b"/>
            <a:pathLst>
              <a:path w="216001">
                <a:moveTo>
                  <a:pt x="0" y="0"/>
                </a:moveTo>
                <a:lnTo>
                  <a:pt x="21600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 txBox="1"/>
          <p:nvPr/>
        </p:nvSpPr>
        <p:spPr>
          <a:xfrm>
            <a:off x="1854835" y="3780769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1854517" y="4861418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9846691" y="5888973"/>
            <a:ext cx="255394" cy="203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>
                <a:solidFill>
                  <a:srgbClr val="FFFFFF"/>
                </a:solidFill>
                <a:latin typeface="Century Schoolbook"/>
                <a:cs typeface="Century Schoolbook"/>
              </a:rPr>
              <a:t>17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1775524" y="2339581"/>
            <a:ext cx="364197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70"/>
              </a:spcBef>
            </a:pPr>
            <a:r>
              <a:rPr dirty="0">
                <a:latin typeface="Century Schoolbook"/>
                <a:cs typeface="Century Schoolbook"/>
              </a:rPr>
              <a:t>D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1784184" y="1340726"/>
            <a:ext cx="37702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05">
              <a:lnSpc>
                <a:spcPct val="100179"/>
              </a:lnSpc>
              <a:spcBef>
                <a:spcPts val="370"/>
              </a:spcBef>
            </a:pPr>
            <a:r>
              <a:rPr dirty="0">
                <a:latin typeface="Century Schoolbook"/>
                <a:cs typeface="Century Schoolbook"/>
              </a:rPr>
              <a:t>H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2279573" y="1"/>
            <a:ext cx="8007426" cy="11967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49"/>
              </a:spcBef>
            </a:pPr>
            <a:endParaRPr sz="1100"/>
          </a:p>
          <a:p>
            <a:pPr marL="2357145" marR="2707231" algn="ctr">
              <a:lnSpc>
                <a:spcPct val="100179"/>
              </a:lnSpc>
            </a:pPr>
            <a:r>
              <a:rPr sz="2500" b="1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000" b="1" dirty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000" b="1" spc="4" dirty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000" b="1" dirty="0">
                <a:solidFill>
                  <a:srgbClr val="565F6C"/>
                </a:solidFill>
                <a:latin typeface="Century Schoolbook"/>
                <a:cs typeface="Century Schoolbook"/>
              </a:rPr>
              <a:t>CU</a:t>
            </a:r>
            <a:r>
              <a:rPr sz="2000" b="1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000" b="1" dirty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000" b="1" spc="114" dirty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500" b="1" dirty="0">
                <a:solidFill>
                  <a:srgbClr val="565F6C"/>
                </a:solidFill>
                <a:latin typeface="Century Schoolbook"/>
                <a:cs typeface="Century Schoolbook"/>
              </a:rPr>
              <a:t>D </a:t>
            </a:r>
            <a:r>
              <a:rPr sz="2500" b="1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000" b="1" dirty="0">
                <a:solidFill>
                  <a:srgbClr val="565F6C"/>
                </a:solidFill>
                <a:latin typeface="Century Schoolbook"/>
                <a:cs typeface="Century Schoolbook"/>
              </a:rPr>
              <a:t>ATCH</a:t>
            </a:r>
            <a:endParaRPr sz="2000">
              <a:latin typeface="Century Schoolbook"/>
              <a:cs typeface="Century Schoolbook"/>
            </a:endParaRPr>
          </a:p>
          <a:p>
            <a:pPr marL="1449693" marR="1802886" algn="ctr">
              <a:lnSpc>
                <a:spcPct val="100179"/>
              </a:lnSpc>
              <a:spcBef>
                <a:spcPts val="898"/>
              </a:spcBef>
            </a:pPr>
            <a:r>
              <a:rPr sz="2500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000" dirty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000" spc="-9" dirty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000" dirty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000" spc="9" dirty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000" dirty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000" spc="4" dirty="0">
                <a:solidFill>
                  <a:srgbClr val="565F6C"/>
                </a:solidFill>
                <a:latin typeface="Century Schoolbook"/>
                <a:cs typeface="Century Schoolbook"/>
              </a:rPr>
              <a:t>G</a:t>
            </a:r>
            <a:r>
              <a:rPr sz="2000" dirty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000" spc="-9" dirty="0">
                <a:solidFill>
                  <a:srgbClr val="565F6C"/>
                </a:solidFill>
                <a:latin typeface="Century Schoolbook"/>
                <a:cs typeface="Century Schoolbook"/>
              </a:rPr>
              <a:t>AMM</a:t>
            </a:r>
            <a:r>
              <a:rPr sz="2000" dirty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000" spc="149" dirty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500" spc="4" dirty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000" spc="9" dirty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000" dirty="0">
                <a:solidFill>
                  <a:srgbClr val="565F6C"/>
                </a:solidFill>
                <a:latin typeface="Century Schoolbook"/>
                <a:cs typeface="Century Schoolbook"/>
              </a:rPr>
              <a:t>IVE</a:t>
            </a:r>
            <a:r>
              <a:rPr sz="2000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000" dirty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000" spc="139" dirty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000" dirty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000" spc="-9" dirty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000" spc="9" dirty="0">
                <a:solidFill>
                  <a:srgbClr val="565F6C"/>
                </a:solidFill>
                <a:latin typeface="Century Schoolbook"/>
                <a:cs typeface="Century Schoolbook"/>
              </a:rPr>
              <a:t>UT</a:t>
            </a:r>
            <a:r>
              <a:rPr sz="2500" dirty="0">
                <a:solidFill>
                  <a:srgbClr val="565F6C"/>
                </a:solidFill>
                <a:latin typeface="Century Schoolbook"/>
                <a:cs typeface="Century Schoolbook"/>
              </a:rPr>
              <a:t>)</a:t>
            </a:r>
            <a:endParaRPr sz="2500">
              <a:latin typeface="Century Schoolbook"/>
              <a:cs typeface="Century Schoolbook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10287000" y="1"/>
            <a:ext cx="140176" cy="11967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9" name="object 109"/>
          <p:cNvSpPr txBox="1"/>
          <p:nvPr/>
        </p:nvSpPr>
        <p:spPr>
          <a:xfrm>
            <a:off x="10427176" y="0"/>
            <a:ext cx="97186" cy="27089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8" name="object 108"/>
          <p:cNvSpPr txBox="1"/>
          <p:nvPr/>
        </p:nvSpPr>
        <p:spPr>
          <a:xfrm>
            <a:off x="2279574" y="1196722"/>
            <a:ext cx="57602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7" name="object 107"/>
          <p:cNvSpPr txBox="1"/>
          <p:nvPr/>
        </p:nvSpPr>
        <p:spPr>
          <a:xfrm>
            <a:off x="2855596" y="1196721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6" name="object 106"/>
          <p:cNvSpPr txBox="1"/>
          <p:nvPr/>
        </p:nvSpPr>
        <p:spPr>
          <a:xfrm>
            <a:off x="3359659" y="119672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5" name="object 105"/>
          <p:cNvSpPr txBox="1"/>
          <p:nvPr/>
        </p:nvSpPr>
        <p:spPr>
          <a:xfrm>
            <a:off x="3863722" y="1196721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4" name="object 104"/>
          <p:cNvSpPr txBox="1"/>
          <p:nvPr/>
        </p:nvSpPr>
        <p:spPr>
          <a:xfrm>
            <a:off x="4367785" y="119672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3" name="object 103"/>
          <p:cNvSpPr txBox="1"/>
          <p:nvPr/>
        </p:nvSpPr>
        <p:spPr>
          <a:xfrm>
            <a:off x="4871848" y="1196722"/>
            <a:ext cx="50406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2" name="object 102"/>
          <p:cNvSpPr txBox="1"/>
          <p:nvPr/>
        </p:nvSpPr>
        <p:spPr>
          <a:xfrm>
            <a:off x="5375911" y="119672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1" name="object 101"/>
          <p:cNvSpPr txBox="1"/>
          <p:nvPr/>
        </p:nvSpPr>
        <p:spPr>
          <a:xfrm>
            <a:off x="5879974" y="1196722"/>
            <a:ext cx="50406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0" name="object 100"/>
          <p:cNvSpPr txBox="1"/>
          <p:nvPr/>
        </p:nvSpPr>
        <p:spPr>
          <a:xfrm>
            <a:off x="6384037" y="119672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9" name="object 99"/>
          <p:cNvSpPr txBox="1"/>
          <p:nvPr/>
        </p:nvSpPr>
        <p:spPr>
          <a:xfrm>
            <a:off x="6888100" y="1196721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8" name="object 98"/>
          <p:cNvSpPr txBox="1"/>
          <p:nvPr/>
        </p:nvSpPr>
        <p:spPr>
          <a:xfrm>
            <a:off x="7392163" y="119672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7" name="object 97"/>
          <p:cNvSpPr txBox="1"/>
          <p:nvPr/>
        </p:nvSpPr>
        <p:spPr>
          <a:xfrm>
            <a:off x="7896226" y="1196721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6" name="object 96"/>
          <p:cNvSpPr txBox="1"/>
          <p:nvPr/>
        </p:nvSpPr>
        <p:spPr>
          <a:xfrm>
            <a:off x="8400288" y="1196722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5" name="object 95"/>
          <p:cNvSpPr txBox="1"/>
          <p:nvPr/>
        </p:nvSpPr>
        <p:spPr>
          <a:xfrm>
            <a:off x="8904352" y="1196721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4" name="object 94"/>
          <p:cNvSpPr txBox="1"/>
          <p:nvPr/>
        </p:nvSpPr>
        <p:spPr>
          <a:xfrm>
            <a:off x="9408414" y="1196722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3" name="object 93"/>
          <p:cNvSpPr txBox="1"/>
          <p:nvPr/>
        </p:nvSpPr>
        <p:spPr>
          <a:xfrm>
            <a:off x="9912478" y="1196722"/>
            <a:ext cx="37452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2" name="object 92"/>
          <p:cNvSpPr txBox="1"/>
          <p:nvPr/>
        </p:nvSpPr>
        <p:spPr>
          <a:xfrm>
            <a:off x="10287000" y="1196722"/>
            <a:ext cx="140176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1" name="object 91"/>
          <p:cNvSpPr txBox="1"/>
          <p:nvPr/>
        </p:nvSpPr>
        <p:spPr>
          <a:xfrm>
            <a:off x="2279574" y="1700784"/>
            <a:ext cx="576021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0" name="object 90"/>
          <p:cNvSpPr txBox="1"/>
          <p:nvPr/>
        </p:nvSpPr>
        <p:spPr>
          <a:xfrm>
            <a:off x="3359659" y="1700785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9" name="object 89"/>
          <p:cNvSpPr txBox="1"/>
          <p:nvPr/>
        </p:nvSpPr>
        <p:spPr>
          <a:xfrm>
            <a:off x="4367785" y="1700785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8" name="object 88"/>
          <p:cNvSpPr txBox="1"/>
          <p:nvPr/>
        </p:nvSpPr>
        <p:spPr>
          <a:xfrm>
            <a:off x="5375911" y="1700784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7" name="object 87"/>
          <p:cNvSpPr txBox="1"/>
          <p:nvPr/>
        </p:nvSpPr>
        <p:spPr>
          <a:xfrm>
            <a:off x="6384037" y="1700785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6" name="object 86"/>
          <p:cNvSpPr txBox="1"/>
          <p:nvPr/>
        </p:nvSpPr>
        <p:spPr>
          <a:xfrm>
            <a:off x="7392163" y="1700784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5" name="object 85"/>
          <p:cNvSpPr txBox="1"/>
          <p:nvPr/>
        </p:nvSpPr>
        <p:spPr>
          <a:xfrm>
            <a:off x="8400288" y="1700785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4" name="object 84"/>
          <p:cNvSpPr txBox="1"/>
          <p:nvPr/>
        </p:nvSpPr>
        <p:spPr>
          <a:xfrm>
            <a:off x="9408414" y="1700784"/>
            <a:ext cx="504062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3" name="object 83"/>
          <p:cNvSpPr txBox="1"/>
          <p:nvPr/>
        </p:nvSpPr>
        <p:spPr>
          <a:xfrm>
            <a:off x="2855596" y="2204848"/>
            <a:ext cx="14414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2" name="object 82"/>
          <p:cNvSpPr txBox="1"/>
          <p:nvPr/>
        </p:nvSpPr>
        <p:spPr>
          <a:xfrm>
            <a:off x="2999741" y="2204848"/>
            <a:ext cx="359917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1" name="object 81"/>
          <p:cNvSpPr txBox="1"/>
          <p:nvPr/>
        </p:nvSpPr>
        <p:spPr>
          <a:xfrm>
            <a:off x="3359659" y="2204847"/>
            <a:ext cx="50406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0" name="object 80"/>
          <p:cNvSpPr txBox="1"/>
          <p:nvPr/>
        </p:nvSpPr>
        <p:spPr>
          <a:xfrm>
            <a:off x="3863722" y="2204847"/>
            <a:ext cx="50406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9" name="object 79"/>
          <p:cNvSpPr txBox="1"/>
          <p:nvPr/>
        </p:nvSpPr>
        <p:spPr>
          <a:xfrm>
            <a:off x="4367785" y="2204848"/>
            <a:ext cx="36004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8" name="object 78"/>
          <p:cNvSpPr txBox="1"/>
          <p:nvPr/>
        </p:nvSpPr>
        <p:spPr>
          <a:xfrm>
            <a:off x="4727829" y="2204848"/>
            <a:ext cx="144018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7" name="object 77"/>
          <p:cNvSpPr txBox="1"/>
          <p:nvPr/>
        </p:nvSpPr>
        <p:spPr>
          <a:xfrm>
            <a:off x="6384037" y="2204848"/>
            <a:ext cx="144017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6" name="object 76"/>
          <p:cNvSpPr txBox="1"/>
          <p:nvPr/>
        </p:nvSpPr>
        <p:spPr>
          <a:xfrm>
            <a:off x="6528055" y="2204848"/>
            <a:ext cx="36004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5" name="object 75"/>
          <p:cNvSpPr txBox="1"/>
          <p:nvPr/>
        </p:nvSpPr>
        <p:spPr>
          <a:xfrm>
            <a:off x="6888099" y="2204848"/>
            <a:ext cx="179704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4" name="object 74"/>
          <p:cNvSpPr txBox="1"/>
          <p:nvPr/>
        </p:nvSpPr>
        <p:spPr>
          <a:xfrm>
            <a:off x="7067804" y="2204848"/>
            <a:ext cx="324358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3" name="object 73"/>
          <p:cNvSpPr txBox="1"/>
          <p:nvPr/>
        </p:nvSpPr>
        <p:spPr>
          <a:xfrm>
            <a:off x="7896226" y="2204848"/>
            <a:ext cx="25209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2" name="object 72"/>
          <p:cNvSpPr txBox="1"/>
          <p:nvPr/>
        </p:nvSpPr>
        <p:spPr>
          <a:xfrm>
            <a:off x="8148320" y="2204848"/>
            <a:ext cx="251968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1" name="object 71"/>
          <p:cNvSpPr txBox="1"/>
          <p:nvPr/>
        </p:nvSpPr>
        <p:spPr>
          <a:xfrm>
            <a:off x="8400288" y="2204847"/>
            <a:ext cx="504062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8904351" y="2204848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9120378" y="2204848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8" name="object 68"/>
          <p:cNvSpPr txBox="1"/>
          <p:nvPr/>
        </p:nvSpPr>
        <p:spPr>
          <a:xfrm>
            <a:off x="2279574" y="2708910"/>
            <a:ext cx="576021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2855596" y="2708911"/>
            <a:ext cx="504063" cy="792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6" name="object 66"/>
          <p:cNvSpPr txBox="1"/>
          <p:nvPr/>
        </p:nvSpPr>
        <p:spPr>
          <a:xfrm>
            <a:off x="4367785" y="2708911"/>
            <a:ext cx="504063" cy="792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5" name="object 65"/>
          <p:cNvSpPr txBox="1"/>
          <p:nvPr/>
        </p:nvSpPr>
        <p:spPr>
          <a:xfrm>
            <a:off x="4871848" y="2708910"/>
            <a:ext cx="50406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4" name="object 64"/>
          <p:cNvSpPr txBox="1"/>
          <p:nvPr/>
        </p:nvSpPr>
        <p:spPr>
          <a:xfrm>
            <a:off x="5375911" y="2708910"/>
            <a:ext cx="50406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5879974" y="2708910"/>
            <a:ext cx="50406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2" name="object 62"/>
          <p:cNvSpPr txBox="1"/>
          <p:nvPr/>
        </p:nvSpPr>
        <p:spPr>
          <a:xfrm>
            <a:off x="6384037" y="2708910"/>
            <a:ext cx="50406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6888100" y="2708911"/>
            <a:ext cx="504063" cy="792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7392163" y="2708910"/>
            <a:ext cx="50406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7896226" y="2708911"/>
            <a:ext cx="504063" cy="792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8904352" y="2708911"/>
            <a:ext cx="504063" cy="792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9408414" y="2708910"/>
            <a:ext cx="504062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9912478" y="2708910"/>
            <a:ext cx="37452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10287000" y="2708910"/>
            <a:ext cx="140176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10427176" y="2708910"/>
            <a:ext cx="97186" cy="41490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2855595" y="3501010"/>
            <a:ext cx="144018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2999613" y="3501010"/>
            <a:ext cx="360044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3359659" y="3501010"/>
            <a:ext cx="504063" cy="20882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3863722" y="3501010"/>
            <a:ext cx="504063" cy="20882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4367785" y="3501010"/>
            <a:ext cx="504063" cy="20882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6888099" y="3501010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7104126" y="3501010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7896225" y="3501010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8112252" y="3501010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8400288" y="3501010"/>
            <a:ext cx="504062" cy="20882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8904351" y="3501010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9120378" y="3501010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2279574" y="4005072"/>
            <a:ext cx="576021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2855596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4871848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5375911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5879974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6384037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6888100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7392163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7896226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8904352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9408414" y="4005072"/>
            <a:ext cx="504062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9912478" y="4005072"/>
            <a:ext cx="37452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10287000" y="4005072"/>
            <a:ext cx="140176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2279574" y="5085208"/>
            <a:ext cx="576021" cy="8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2855596" y="5085208"/>
            <a:ext cx="143637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2999233" y="5085208"/>
            <a:ext cx="360425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4871848" y="5085208"/>
            <a:ext cx="504063" cy="8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5375911" y="5085208"/>
            <a:ext cx="504063" cy="8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5879974" y="5085208"/>
            <a:ext cx="504063" cy="8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6384037" y="5085208"/>
            <a:ext cx="504063" cy="8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6888099" y="5085208"/>
            <a:ext cx="215646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7103745" y="5085208"/>
            <a:ext cx="288416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7392163" y="5085208"/>
            <a:ext cx="504063" cy="8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7896225" y="5085208"/>
            <a:ext cx="215646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8111872" y="5085208"/>
            <a:ext cx="288417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8904351" y="5085208"/>
            <a:ext cx="215646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9119998" y="5085208"/>
            <a:ext cx="288417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9408414" y="5085208"/>
            <a:ext cx="504062" cy="8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9912478" y="5085208"/>
            <a:ext cx="374523" cy="8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10287000" y="5085208"/>
            <a:ext cx="140176" cy="17727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2855596" y="5589245"/>
            <a:ext cx="504063" cy="3957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3359659" y="5589245"/>
            <a:ext cx="504063" cy="3957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3863722" y="5589245"/>
            <a:ext cx="504063" cy="3957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4367785" y="5589245"/>
            <a:ext cx="504063" cy="3957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6888100" y="5589245"/>
            <a:ext cx="504063" cy="3957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7896226" y="5589245"/>
            <a:ext cx="504063" cy="3957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8400288" y="5589245"/>
            <a:ext cx="504062" cy="3957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8904352" y="5589245"/>
            <a:ext cx="504063" cy="3957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2279573" y="5984970"/>
            <a:ext cx="8007426" cy="8730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847533" y="4657471"/>
            <a:ext cx="216001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29342313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object 106"/>
          <p:cNvSpPr/>
          <p:nvPr/>
        </p:nvSpPr>
        <p:spPr>
          <a:xfrm>
            <a:off x="102870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611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577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0363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04394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651630" y="2523871"/>
            <a:ext cx="648207" cy="117982"/>
          </a:xfrm>
          <a:custGeom>
            <a:avLst/>
            <a:gdLst/>
            <a:ahLst/>
            <a:cxnLst/>
            <a:rect l="l" t="t" r="r" b="b"/>
            <a:pathLst>
              <a:path w="648207" h="117982">
                <a:moveTo>
                  <a:pt x="616584" y="48005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5"/>
                </a:lnTo>
                <a:close/>
              </a:path>
              <a:path w="648207" h="117982">
                <a:moveTo>
                  <a:pt x="553211" y="114426"/>
                </a:moveTo>
                <a:lnTo>
                  <a:pt x="648207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584" y="48005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5"/>
                </a:lnTo>
                <a:lnTo>
                  <a:pt x="622934" y="71627"/>
                </a:lnTo>
                <a:lnTo>
                  <a:pt x="553211" y="114426"/>
                </a:lnTo>
                <a:close/>
              </a:path>
              <a:path w="648207" h="117982">
                <a:moveTo>
                  <a:pt x="539369" y="2031"/>
                </a:moveTo>
                <a:lnTo>
                  <a:pt x="535812" y="8127"/>
                </a:lnTo>
                <a:lnTo>
                  <a:pt x="532257" y="14224"/>
                </a:lnTo>
                <a:lnTo>
                  <a:pt x="534288" y="21970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7"/>
                </a:lnTo>
                <a:lnTo>
                  <a:pt x="648207" y="58927"/>
                </a:lnTo>
                <a:lnTo>
                  <a:pt x="553211" y="3555"/>
                </a:lnTo>
                <a:lnTo>
                  <a:pt x="547116" y="0"/>
                </a:lnTo>
                <a:lnTo>
                  <a:pt x="539369" y="2031"/>
                </a:lnTo>
                <a:close/>
              </a:path>
              <a:path w="648207" h="117982">
                <a:moveTo>
                  <a:pt x="535812" y="109854"/>
                </a:moveTo>
                <a:lnTo>
                  <a:pt x="539369" y="115824"/>
                </a:lnTo>
                <a:lnTo>
                  <a:pt x="547116" y="117982"/>
                </a:lnTo>
                <a:lnTo>
                  <a:pt x="553211" y="114426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8" y="96012"/>
                </a:lnTo>
                <a:lnTo>
                  <a:pt x="532257" y="103758"/>
                </a:lnTo>
                <a:lnTo>
                  <a:pt x="535812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4651630" y="2523871"/>
            <a:ext cx="648207" cy="117982"/>
          </a:xfrm>
          <a:custGeom>
            <a:avLst/>
            <a:gdLst/>
            <a:ahLst/>
            <a:cxnLst/>
            <a:rect l="l" t="t" r="r" b="b"/>
            <a:pathLst>
              <a:path w="648207" h="117982">
                <a:moveTo>
                  <a:pt x="616584" y="48005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5"/>
                </a:lnTo>
                <a:close/>
              </a:path>
              <a:path w="648207" h="117982">
                <a:moveTo>
                  <a:pt x="553211" y="114426"/>
                </a:moveTo>
                <a:lnTo>
                  <a:pt x="648207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584" y="48005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5"/>
                </a:lnTo>
                <a:lnTo>
                  <a:pt x="622934" y="71627"/>
                </a:lnTo>
                <a:lnTo>
                  <a:pt x="553211" y="114426"/>
                </a:lnTo>
                <a:close/>
              </a:path>
              <a:path w="648207" h="117982">
                <a:moveTo>
                  <a:pt x="539369" y="2031"/>
                </a:moveTo>
                <a:lnTo>
                  <a:pt x="535812" y="8127"/>
                </a:lnTo>
                <a:lnTo>
                  <a:pt x="532257" y="14224"/>
                </a:lnTo>
                <a:lnTo>
                  <a:pt x="534288" y="21970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7"/>
                </a:lnTo>
                <a:lnTo>
                  <a:pt x="648207" y="58927"/>
                </a:lnTo>
                <a:lnTo>
                  <a:pt x="553211" y="3555"/>
                </a:lnTo>
                <a:lnTo>
                  <a:pt x="547116" y="0"/>
                </a:lnTo>
                <a:lnTo>
                  <a:pt x="539369" y="2031"/>
                </a:lnTo>
                <a:close/>
              </a:path>
              <a:path w="648207" h="117982">
                <a:moveTo>
                  <a:pt x="535812" y="109854"/>
                </a:moveTo>
                <a:lnTo>
                  <a:pt x="539369" y="115824"/>
                </a:lnTo>
                <a:lnTo>
                  <a:pt x="547116" y="117982"/>
                </a:lnTo>
                <a:lnTo>
                  <a:pt x="553211" y="114426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8" y="96012"/>
                </a:lnTo>
                <a:lnTo>
                  <a:pt x="532257" y="103758"/>
                </a:lnTo>
                <a:lnTo>
                  <a:pt x="535812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651630" y="3243962"/>
            <a:ext cx="648207" cy="117983"/>
          </a:xfrm>
          <a:custGeom>
            <a:avLst/>
            <a:gdLst/>
            <a:ahLst/>
            <a:cxnLst/>
            <a:rect l="l" t="t" r="r" b="b"/>
            <a:pathLst>
              <a:path w="648207" h="117983">
                <a:moveTo>
                  <a:pt x="616584" y="48005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5"/>
                </a:lnTo>
                <a:close/>
              </a:path>
              <a:path w="648207" h="117983">
                <a:moveTo>
                  <a:pt x="553211" y="114426"/>
                </a:moveTo>
                <a:lnTo>
                  <a:pt x="648207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584" y="48005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5"/>
                </a:lnTo>
                <a:lnTo>
                  <a:pt x="622934" y="71627"/>
                </a:lnTo>
                <a:lnTo>
                  <a:pt x="553211" y="114426"/>
                </a:lnTo>
                <a:close/>
              </a:path>
              <a:path w="648207" h="117983">
                <a:moveTo>
                  <a:pt x="539369" y="2031"/>
                </a:moveTo>
                <a:lnTo>
                  <a:pt x="535812" y="8127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7"/>
                </a:lnTo>
                <a:lnTo>
                  <a:pt x="648207" y="58927"/>
                </a:lnTo>
                <a:lnTo>
                  <a:pt x="553211" y="3555"/>
                </a:lnTo>
                <a:lnTo>
                  <a:pt x="547116" y="0"/>
                </a:lnTo>
                <a:lnTo>
                  <a:pt x="539369" y="2031"/>
                </a:lnTo>
                <a:close/>
              </a:path>
              <a:path w="648207" h="117983">
                <a:moveTo>
                  <a:pt x="535812" y="109854"/>
                </a:moveTo>
                <a:lnTo>
                  <a:pt x="539369" y="115824"/>
                </a:lnTo>
                <a:lnTo>
                  <a:pt x="547116" y="117983"/>
                </a:lnTo>
                <a:lnTo>
                  <a:pt x="553211" y="114426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2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651630" y="3243962"/>
            <a:ext cx="648207" cy="117983"/>
          </a:xfrm>
          <a:custGeom>
            <a:avLst/>
            <a:gdLst/>
            <a:ahLst/>
            <a:cxnLst/>
            <a:rect l="l" t="t" r="r" b="b"/>
            <a:pathLst>
              <a:path w="648207" h="117983">
                <a:moveTo>
                  <a:pt x="616584" y="48005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5"/>
                </a:lnTo>
                <a:close/>
              </a:path>
              <a:path w="648207" h="117983">
                <a:moveTo>
                  <a:pt x="553211" y="114426"/>
                </a:moveTo>
                <a:lnTo>
                  <a:pt x="648207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584" y="48005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5"/>
                </a:lnTo>
                <a:lnTo>
                  <a:pt x="622934" y="71627"/>
                </a:lnTo>
                <a:lnTo>
                  <a:pt x="553211" y="114426"/>
                </a:lnTo>
                <a:close/>
              </a:path>
              <a:path w="648207" h="117983">
                <a:moveTo>
                  <a:pt x="539369" y="2031"/>
                </a:moveTo>
                <a:lnTo>
                  <a:pt x="535812" y="8127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7"/>
                </a:lnTo>
                <a:lnTo>
                  <a:pt x="648207" y="58927"/>
                </a:lnTo>
                <a:lnTo>
                  <a:pt x="553211" y="3555"/>
                </a:lnTo>
                <a:lnTo>
                  <a:pt x="547116" y="0"/>
                </a:lnTo>
                <a:lnTo>
                  <a:pt x="539369" y="2031"/>
                </a:lnTo>
                <a:close/>
              </a:path>
              <a:path w="648207" h="117983">
                <a:moveTo>
                  <a:pt x="535812" y="109854"/>
                </a:moveTo>
                <a:lnTo>
                  <a:pt x="539369" y="115824"/>
                </a:lnTo>
                <a:lnTo>
                  <a:pt x="547116" y="117983"/>
                </a:lnTo>
                <a:lnTo>
                  <a:pt x="553211" y="114426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2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593150" y="2348878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593150" y="2348878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991538" y="2523871"/>
            <a:ext cx="648131" cy="117982"/>
          </a:xfrm>
          <a:custGeom>
            <a:avLst/>
            <a:gdLst/>
            <a:ahLst/>
            <a:cxnLst/>
            <a:rect l="l" t="t" r="r" b="b"/>
            <a:pathLst>
              <a:path w="648131" h="117982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  <a:path w="648131" h="117982">
                <a:moveTo>
                  <a:pt x="553135" y="114426"/>
                </a:moveTo>
                <a:lnTo>
                  <a:pt x="64813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935" y="71627"/>
                </a:lnTo>
                <a:lnTo>
                  <a:pt x="553135" y="114426"/>
                </a:lnTo>
                <a:close/>
              </a:path>
              <a:path w="648131" h="117982">
                <a:moveTo>
                  <a:pt x="539292" y="2031"/>
                </a:moveTo>
                <a:lnTo>
                  <a:pt x="535762" y="8127"/>
                </a:lnTo>
                <a:lnTo>
                  <a:pt x="532231" y="14224"/>
                </a:lnTo>
                <a:lnTo>
                  <a:pt x="534276" y="21970"/>
                </a:lnTo>
                <a:lnTo>
                  <a:pt x="540334" y="25526"/>
                </a:lnTo>
                <a:lnTo>
                  <a:pt x="575821" y="46227"/>
                </a:lnTo>
                <a:lnTo>
                  <a:pt x="622935" y="46227"/>
                </a:lnTo>
                <a:lnTo>
                  <a:pt x="648131" y="58927"/>
                </a:lnTo>
                <a:lnTo>
                  <a:pt x="553135" y="3555"/>
                </a:lnTo>
                <a:lnTo>
                  <a:pt x="547077" y="0"/>
                </a:lnTo>
                <a:lnTo>
                  <a:pt x="539292" y="2031"/>
                </a:lnTo>
                <a:close/>
              </a:path>
              <a:path w="648131" h="117982">
                <a:moveTo>
                  <a:pt x="535762" y="109854"/>
                </a:moveTo>
                <a:lnTo>
                  <a:pt x="539292" y="115824"/>
                </a:lnTo>
                <a:lnTo>
                  <a:pt x="547077" y="117982"/>
                </a:lnTo>
                <a:lnTo>
                  <a:pt x="553135" y="114426"/>
                </a:lnTo>
                <a:lnTo>
                  <a:pt x="622935" y="71627"/>
                </a:lnTo>
                <a:lnTo>
                  <a:pt x="576039" y="71628"/>
                </a:lnTo>
                <a:lnTo>
                  <a:pt x="540334" y="92455"/>
                </a:lnTo>
                <a:lnTo>
                  <a:pt x="534276" y="96012"/>
                </a:lnTo>
                <a:lnTo>
                  <a:pt x="532231" y="103758"/>
                </a:lnTo>
                <a:lnTo>
                  <a:pt x="535762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991538" y="2523871"/>
            <a:ext cx="648131" cy="117982"/>
          </a:xfrm>
          <a:custGeom>
            <a:avLst/>
            <a:gdLst/>
            <a:ahLst/>
            <a:cxnLst/>
            <a:rect l="l" t="t" r="r" b="b"/>
            <a:pathLst>
              <a:path w="648131" h="117982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  <a:path w="648131" h="117982">
                <a:moveTo>
                  <a:pt x="553135" y="114426"/>
                </a:moveTo>
                <a:lnTo>
                  <a:pt x="64813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935" y="71627"/>
                </a:lnTo>
                <a:lnTo>
                  <a:pt x="553135" y="114426"/>
                </a:lnTo>
                <a:close/>
              </a:path>
              <a:path w="648131" h="117982">
                <a:moveTo>
                  <a:pt x="539292" y="2031"/>
                </a:moveTo>
                <a:lnTo>
                  <a:pt x="535762" y="8127"/>
                </a:lnTo>
                <a:lnTo>
                  <a:pt x="532231" y="14224"/>
                </a:lnTo>
                <a:lnTo>
                  <a:pt x="534276" y="21970"/>
                </a:lnTo>
                <a:lnTo>
                  <a:pt x="540334" y="25526"/>
                </a:lnTo>
                <a:lnTo>
                  <a:pt x="575821" y="46227"/>
                </a:lnTo>
                <a:lnTo>
                  <a:pt x="622935" y="46227"/>
                </a:lnTo>
                <a:lnTo>
                  <a:pt x="648131" y="58927"/>
                </a:lnTo>
                <a:lnTo>
                  <a:pt x="553135" y="3555"/>
                </a:lnTo>
                <a:lnTo>
                  <a:pt x="547077" y="0"/>
                </a:lnTo>
                <a:lnTo>
                  <a:pt x="539292" y="2031"/>
                </a:lnTo>
                <a:close/>
              </a:path>
              <a:path w="648131" h="117982">
                <a:moveTo>
                  <a:pt x="535762" y="109854"/>
                </a:moveTo>
                <a:lnTo>
                  <a:pt x="539292" y="115824"/>
                </a:lnTo>
                <a:lnTo>
                  <a:pt x="547077" y="117982"/>
                </a:lnTo>
                <a:lnTo>
                  <a:pt x="553135" y="114426"/>
                </a:lnTo>
                <a:lnTo>
                  <a:pt x="622935" y="71627"/>
                </a:lnTo>
                <a:lnTo>
                  <a:pt x="576039" y="71628"/>
                </a:lnTo>
                <a:lnTo>
                  <a:pt x="540334" y="92455"/>
                </a:lnTo>
                <a:lnTo>
                  <a:pt x="534276" y="96012"/>
                </a:lnTo>
                <a:lnTo>
                  <a:pt x="532231" y="103758"/>
                </a:lnTo>
                <a:lnTo>
                  <a:pt x="535762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991538" y="3243962"/>
            <a:ext cx="648131" cy="117983"/>
          </a:xfrm>
          <a:custGeom>
            <a:avLst/>
            <a:gdLst/>
            <a:ahLst/>
            <a:cxnLst/>
            <a:rect l="l" t="t" r="r" b="b"/>
            <a:pathLst>
              <a:path w="648131" h="117983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  <a:path w="648131" h="117983">
                <a:moveTo>
                  <a:pt x="553135" y="114426"/>
                </a:moveTo>
                <a:lnTo>
                  <a:pt x="64813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935" y="71627"/>
                </a:lnTo>
                <a:lnTo>
                  <a:pt x="553135" y="114426"/>
                </a:lnTo>
                <a:close/>
              </a:path>
              <a:path w="648131" h="117983">
                <a:moveTo>
                  <a:pt x="539292" y="2031"/>
                </a:moveTo>
                <a:lnTo>
                  <a:pt x="535762" y="8127"/>
                </a:lnTo>
                <a:lnTo>
                  <a:pt x="532231" y="14224"/>
                </a:lnTo>
                <a:lnTo>
                  <a:pt x="534276" y="21971"/>
                </a:lnTo>
                <a:lnTo>
                  <a:pt x="540334" y="25526"/>
                </a:lnTo>
                <a:lnTo>
                  <a:pt x="575821" y="46227"/>
                </a:lnTo>
                <a:lnTo>
                  <a:pt x="622935" y="46227"/>
                </a:lnTo>
                <a:lnTo>
                  <a:pt x="648131" y="58927"/>
                </a:lnTo>
                <a:lnTo>
                  <a:pt x="553135" y="3555"/>
                </a:lnTo>
                <a:lnTo>
                  <a:pt x="547077" y="0"/>
                </a:lnTo>
                <a:lnTo>
                  <a:pt x="539292" y="2031"/>
                </a:lnTo>
                <a:close/>
              </a:path>
              <a:path w="648131" h="117983">
                <a:moveTo>
                  <a:pt x="535762" y="109854"/>
                </a:moveTo>
                <a:lnTo>
                  <a:pt x="539292" y="115824"/>
                </a:lnTo>
                <a:lnTo>
                  <a:pt x="547077" y="117983"/>
                </a:lnTo>
                <a:lnTo>
                  <a:pt x="553135" y="114426"/>
                </a:lnTo>
                <a:lnTo>
                  <a:pt x="622935" y="71627"/>
                </a:lnTo>
                <a:lnTo>
                  <a:pt x="576039" y="71628"/>
                </a:lnTo>
                <a:lnTo>
                  <a:pt x="540334" y="92455"/>
                </a:lnTo>
                <a:lnTo>
                  <a:pt x="534276" y="96012"/>
                </a:lnTo>
                <a:lnTo>
                  <a:pt x="532231" y="103759"/>
                </a:lnTo>
                <a:lnTo>
                  <a:pt x="535762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991538" y="3243962"/>
            <a:ext cx="648131" cy="117983"/>
          </a:xfrm>
          <a:custGeom>
            <a:avLst/>
            <a:gdLst/>
            <a:ahLst/>
            <a:cxnLst/>
            <a:rect l="l" t="t" r="r" b="b"/>
            <a:pathLst>
              <a:path w="648131" h="117983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  <a:path w="648131" h="117983">
                <a:moveTo>
                  <a:pt x="553135" y="114426"/>
                </a:moveTo>
                <a:lnTo>
                  <a:pt x="64813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935" y="71627"/>
                </a:lnTo>
                <a:lnTo>
                  <a:pt x="553135" y="114426"/>
                </a:lnTo>
                <a:close/>
              </a:path>
              <a:path w="648131" h="117983">
                <a:moveTo>
                  <a:pt x="539292" y="2031"/>
                </a:moveTo>
                <a:lnTo>
                  <a:pt x="535762" y="8127"/>
                </a:lnTo>
                <a:lnTo>
                  <a:pt x="532231" y="14224"/>
                </a:lnTo>
                <a:lnTo>
                  <a:pt x="534276" y="21971"/>
                </a:lnTo>
                <a:lnTo>
                  <a:pt x="540334" y="25526"/>
                </a:lnTo>
                <a:lnTo>
                  <a:pt x="575821" y="46227"/>
                </a:lnTo>
                <a:lnTo>
                  <a:pt x="622935" y="46227"/>
                </a:lnTo>
                <a:lnTo>
                  <a:pt x="648131" y="58927"/>
                </a:lnTo>
                <a:lnTo>
                  <a:pt x="553135" y="3555"/>
                </a:lnTo>
                <a:lnTo>
                  <a:pt x="547077" y="0"/>
                </a:lnTo>
                <a:lnTo>
                  <a:pt x="539292" y="2031"/>
                </a:lnTo>
                <a:close/>
              </a:path>
              <a:path w="648131" h="117983">
                <a:moveTo>
                  <a:pt x="535762" y="109854"/>
                </a:moveTo>
                <a:lnTo>
                  <a:pt x="539292" y="115824"/>
                </a:lnTo>
                <a:lnTo>
                  <a:pt x="547077" y="117983"/>
                </a:lnTo>
                <a:lnTo>
                  <a:pt x="553135" y="114426"/>
                </a:lnTo>
                <a:lnTo>
                  <a:pt x="622935" y="71627"/>
                </a:lnTo>
                <a:lnTo>
                  <a:pt x="576039" y="71628"/>
                </a:lnTo>
                <a:lnTo>
                  <a:pt x="540334" y="92455"/>
                </a:lnTo>
                <a:lnTo>
                  <a:pt x="534276" y="96012"/>
                </a:lnTo>
                <a:lnTo>
                  <a:pt x="532231" y="103759"/>
                </a:lnTo>
                <a:lnTo>
                  <a:pt x="535762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155692" y="2942844"/>
            <a:ext cx="216027" cy="0"/>
          </a:xfrm>
          <a:custGeom>
            <a:avLst/>
            <a:gdLst/>
            <a:ahLst/>
            <a:cxnLst/>
            <a:rect l="l" t="t" r="r" b="b"/>
            <a:pathLst>
              <a:path w="216027">
                <a:moveTo>
                  <a:pt x="0" y="0"/>
                </a:moveTo>
                <a:lnTo>
                  <a:pt x="21602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452484" y="3573005"/>
            <a:ext cx="2375916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452484" y="3573005"/>
            <a:ext cx="2375916" cy="369328"/>
          </a:xfrm>
          <a:custGeom>
            <a:avLst/>
            <a:gdLst/>
            <a:ahLst/>
            <a:cxnLst/>
            <a:rect l="l" t="t" r="r" b="b"/>
            <a:pathLst>
              <a:path w="2375916" h="369328">
                <a:moveTo>
                  <a:pt x="2375916" y="0"/>
                </a:moveTo>
                <a:lnTo>
                  <a:pt x="0" y="0"/>
                </a:lnTo>
                <a:lnTo>
                  <a:pt x="2375916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2452484" y="3573005"/>
            <a:ext cx="2375916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452484" y="3573005"/>
            <a:ext cx="2375916" cy="369328"/>
          </a:xfrm>
          <a:custGeom>
            <a:avLst/>
            <a:gdLst/>
            <a:ahLst/>
            <a:cxnLst/>
            <a:rect l="l" t="t" r="r" b="b"/>
            <a:pathLst>
              <a:path w="2375916" h="369328">
                <a:moveTo>
                  <a:pt x="0" y="369328"/>
                </a:moveTo>
                <a:lnTo>
                  <a:pt x="2375916" y="369328"/>
                </a:lnTo>
                <a:lnTo>
                  <a:pt x="2375916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9332214" y="2505964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6">
                <a:moveTo>
                  <a:pt x="616457" y="48006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6"/>
                </a:lnTo>
                <a:close/>
              </a:path>
              <a:path w="648080" h="117856">
                <a:moveTo>
                  <a:pt x="553084" y="114300"/>
                </a:moveTo>
                <a:lnTo>
                  <a:pt x="648080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457" y="48006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6"/>
                </a:lnTo>
                <a:lnTo>
                  <a:pt x="622934" y="71627"/>
                </a:lnTo>
                <a:lnTo>
                  <a:pt x="553084" y="114300"/>
                </a:lnTo>
                <a:close/>
              </a:path>
              <a:path w="648080" h="117856">
                <a:moveTo>
                  <a:pt x="539241" y="2032"/>
                </a:moveTo>
                <a:lnTo>
                  <a:pt x="535685" y="8127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48080" y="58927"/>
                </a:lnTo>
                <a:lnTo>
                  <a:pt x="553084" y="3556"/>
                </a:lnTo>
                <a:lnTo>
                  <a:pt x="546988" y="0"/>
                </a:lnTo>
                <a:lnTo>
                  <a:pt x="539241" y="2032"/>
                </a:lnTo>
                <a:close/>
              </a:path>
              <a:path w="648080" h="117856">
                <a:moveTo>
                  <a:pt x="535685" y="109727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22934" y="71627"/>
                </a:lnTo>
                <a:lnTo>
                  <a:pt x="575963" y="71628"/>
                </a:lnTo>
                <a:lnTo>
                  <a:pt x="540257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685" y="1097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332214" y="2505964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6">
                <a:moveTo>
                  <a:pt x="616457" y="48006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6"/>
                </a:lnTo>
                <a:close/>
              </a:path>
              <a:path w="648080" h="117856">
                <a:moveTo>
                  <a:pt x="553084" y="114300"/>
                </a:moveTo>
                <a:lnTo>
                  <a:pt x="648080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457" y="48006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6"/>
                </a:lnTo>
                <a:lnTo>
                  <a:pt x="622934" y="71627"/>
                </a:lnTo>
                <a:lnTo>
                  <a:pt x="553084" y="114300"/>
                </a:lnTo>
                <a:close/>
              </a:path>
              <a:path w="648080" h="117856">
                <a:moveTo>
                  <a:pt x="539241" y="2032"/>
                </a:moveTo>
                <a:lnTo>
                  <a:pt x="535685" y="8127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48080" y="58927"/>
                </a:lnTo>
                <a:lnTo>
                  <a:pt x="553084" y="3556"/>
                </a:lnTo>
                <a:lnTo>
                  <a:pt x="546988" y="0"/>
                </a:lnTo>
                <a:lnTo>
                  <a:pt x="539241" y="2032"/>
                </a:lnTo>
                <a:close/>
              </a:path>
              <a:path w="648080" h="117856">
                <a:moveTo>
                  <a:pt x="535685" y="109727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22934" y="71627"/>
                </a:lnTo>
                <a:lnTo>
                  <a:pt x="575963" y="71628"/>
                </a:lnTo>
                <a:lnTo>
                  <a:pt x="540257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685" y="1097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332214" y="3226054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6">
                <a:moveTo>
                  <a:pt x="535685" y="109728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556"/>
                </a:lnTo>
                <a:lnTo>
                  <a:pt x="546988" y="0"/>
                </a:lnTo>
                <a:lnTo>
                  <a:pt x="539241" y="2032"/>
                </a:lnTo>
                <a:lnTo>
                  <a:pt x="535685" y="8128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5963" y="71628"/>
                </a:lnTo>
                <a:lnTo>
                  <a:pt x="540257" y="92456"/>
                </a:lnTo>
                <a:lnTo>
                  <a:pt x="534288" y="95885"/>
                </a:lnTo>
                <a:lnTo>
                  <a:pt x="532256" y="103759"/>
                </a:lnTo>
                <a:lnTo>
                  <a:pt x="535685" y="109728"/>
                </a:lnTo>
                <a:close/>
              </a:path>
              <a:path w="648080" h="117856">
                <a:moveTo>
                  <a:pt x="622934" y="46228"/>
                </a:moveTo>
                <a:lnTo>
                  <a:pt x="616457" y="48006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6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6">
                <a:moveTo>
                  <a:pt x="616457" y="48006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332214" y="3226054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6">
                <a:moveTo>
                  <a:pt x="535685" y="109728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556"/>
                </a:lnTo>
                <a:lnTo>
                  <a:pt x="546988" y="0"/>
                </a:lnTo>
                <a:lnTo>
                  <a:pt x="539241" y="2032"/>
                </a:lnTo>
                <a:lnTo>
                  <a:pt x="535685" y="8128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5963" y="71628"/>
                </a:lnTo>
                <a:lnTo>
                  <a:pt x="540257" y="92456"/>
                </a:lnTo>
                <a:lnTo>
                  <a:pt x="534288" y="95885"/>
                </a:lnTo>
                <a:lnTo>
                  <a:pt x="532256" y="103759"/>
                </a:lnTo>
                <a:lnTo>
                  <a:pt x="535685" y="109728"/>
                </a:lnTo>
                <a:close/>
              </a:path>
              <a:path w="648080" h="117856">
                <a:moveTo>
                  <a:pt x="622934" y="46228"/>
                </a:moveTo>
                <a:lnTo>
                  <a:pt x="616457" y="48006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6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6">
                <a:moveTo>
                  <a:pt x="616457" y="48006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273672" y="2330971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273672" y="2330971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672072" y="2505964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6">
                <a:moveTo>
                  <a:pt x="616457" y="48006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6"/>
                </a:lnTo>
                <a:close/>
              </a:path>
              <a:path w="648080" h="117856">
                <a:moveTo>
                  <a:pt x="553085" y="114300"/>
                </a:moveTo>
                <a:lnTo>
                  <a:pt x="648080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457" y="48006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6"/>
                </a:lnTo>
                <a:lnTo>
                  <a:pt x="622935" y="71627"/>
                </a:lnTo>
                <a:lnTo>
                  <a:pt x="553085" y="114300"/>
                </a:lnTo>
                <a:close/>
              </a:path>
              <a:path w="648080" h="117856">
                <a:moveTo>
                  <a:pt x="539241" y="2032"/>
                </a:moveTo>
                <a:lnTo>
                  <a:pt x="535686" y="8127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48080" y="58927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0" h="117856">
                <a:moveTo>
                  <a:pt x="535686" y="109727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5" y="114300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7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686" y="1097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672072" y="2505964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6">
                <a:moveTo>
                  <a:pt x="616457" y="48006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6"/>
                </a:lnTo>
                <a:close/>
              </a:path>
              <a:path w="648080" h="117856">
                <a:moveTo>
                  <a:pt x="553085" y="114300"/>
                </a:moveTo>
                <a:lnTo>
                  <a:pt x="648080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457" y="48006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6"/>
                </a:lnTo>
                <a:lnTo>
                  <a:pt x="622935" y="71627"/>
                </a:lnTo>
                <a:lnTo>
                  <a:pt x="553085" y="114300"/>
                </a:lnTo>
                <a:close/>
              </a:path>
              <a:path w="648080" h="117856">
                <a:moveTo>
                  <a:pt x="539241" y="2032"/>
                </a:moveTo>
                <a:lnTo>
                  <a:pt x="535686" y="8127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48080" y="58927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0" h="117856">
                <a:moveTo>
                  <a:pt x="535686" y="109727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5" y="114300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7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686" y="1097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600064" y="3272282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600064" y="3272282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176136" y="3212973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5940" y="122300"/>
                </a:moveTo>
                <a:lnTo>
                  <a:pt x="42074" y="121423"/>
                </a:lnTo>
                <a:lnTo>
                  <a:pt x="51720" y="116175"/>
                </a:lnTo>
                <a:lnTo>
                  <a:pt x="59960" y="106812"/>
                </a:lnTo>
                <a:lnTo>
                  <a:pt x="66371" y="94053"/>
                </a:lnTo>
                <a:lnTo>
                  <a:pt x="70528" y="78615"/>
                </a:lnTo>
                <a:lnTo>
                  <a:pt x="72009" y="61213"/>
                </a:lnTo>
                <a:lnTo>
                  <a:pt x="71477" y="50685"/>
                </a:lnTo>
                <a:lnTo>
                  <a:pt x="68363" y="34365"/>
                </a:lnTo>
                <a:lnTo>
                  <a:pt x="62831" y="20414"/>
                </a:lnTo>
                <a:lnTo>
                  <a:pt x="55301" y="9554"/>
                </a:lnTo>
                <a:lnTo>
                  <a:pt x="46197" y="2509"/>
                </a:lnTo>
                <a:lnTo>
                  <a:pt x="35940" y="0"/>
                </a:lnTo>
                <a:lnTo>
                  <a:pt x="29811" y="890"/>
                </a:lnTo>
                <a:lnTo>
                  <a:pt x="20219" y="6169"/>
                </a:lnTo>
                <a:lnTo>
                  <a:pt x="12014" y="15566"/>
                </a:lnTo>
                <a:lnTo>
                  <a:pt x="5625" y="28355"/>
                </a:lnTo>
                <a:lnTo>
                  <a:pt x="1477" y="43812"/>
                </a:lnTo>
                <a:lnTo>
                  <a:pt x="0" y="61213"/>
                </a:lnTo>
                <a:lnTo>
                  <a:pt x="509" y="71526"/>
                </a:lnTo>
                <a:lnTo>
                  <a:pt x="3599" y="87888"/>
                </a:lnTo>
                <a:lnTo>
                  <a:pt x="9116" y="101865"/>
                </a:lnTo>
                <a:lnTo>
                  <a:pt x="16632" y="112739"/>
                </a:lnTo>
                <a:lnTo>
                  <a:pt x="25717" y="119790"/>
                </a:lnTo>
                <a:lnTo>
                  <a:pt x="35940" y="1223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176136" y="3212973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5940" y="122300"/>
                </a:moveTo>
                <a:lnTo>
                  <a:pt x="25717" y="119790"/>
                </a:lnTo>
                <a:lnTo>
                  <a:pt x="16632" y="112739"/>
                </a:lnTo>
                <a:lnTo>
                  <a:pt x="9116" y="101865"/>
                </a:lnTo>
                <a:lnTo>
                  <a:pt x="3599" y="87888"/>
                </a:lnTo>
                <a:lnTo>
                  <a:pt x="509" y="71526"/>
                </a:lnTo>
                <a:lnTo>
                  <a:pt x="0" y="61213"/>
                </a:lnTo>
                <a:lnTo>
                  <a:pt x="1477" y="43812"/>
                </a:lnTo>
                <a:lnTo>
                  <a:pt x="5625" y="28355"/>
                </a:lnTo>
                <a:lnTo>
                  <a:pt x="12014" y="15566"/>
                </a:lnTo>
                <a:lnTo>
                  <a:pt x="20219" y="6169"/>
                </a:lnTo>
                <a:lnTo>
                  <a:pt x="29811" y="890"/>
                </a:lnTo>
                <a:lnTo>
                  <a:pt x="35940" y="0"/>
                </a:lnTo>
                <a:lnTo>
                  <a:pt x="46197" y="2509"/>
                </a:lnTo>
                <a:lnTo>
                  <a:pt x="55301" y="9554"/>
                </a:lnTo>
                <a:lnTo>
                  <a:pt x="62831" y="20414"/>
                </a:lnTo>
                <a:lnTo>
                  <a:pt x="68363" y="34365"/>
                </a:lnTo>
                <a:lnTo>
                  <a:pt x="71477" y="50685"/>
                </a:lnTo>
                <a:lnTo>
                  <a:pt x="72009" y="61213"/>
                </a:lnTo>
                <a:lnTo>
                  <a:pt x="70528" y="78615"/>
                </a:lnTo>
                <a:lnTo>
                  <a:pt x="66371" y="94053"/>
                </a:lnTo>
                <a:lnTo>
                  <a:pt x="59960" y="106812"/>
                </a:lnTo>
                <a:lnTo>
                  <a:pt x="51720" y="116175"/>
                </a:lnTo>
                <a:lnTo>
                  <a:pt x="42074" y="121423"/>
                </a:lnTo>
                <a:lnTo>
                  <a:pt x="35940" y="122300"/>
                </a:lnTo>
                <a:close/>
              </a:path>
            </a:pathLst>
          </a:custGeom>
          <a:ln w="25400">
            <a:solidFill>
              <a:srgbClr val="536D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836277" y="2924937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132956" y="3555098"/>
            <a:ext cx="2672587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132956" y="3555098"/>
            <a:ext cx="2672587" cy="369328"/>
          </a:xfrm>
          <a:custGeom>
            <a:avLst/>
            <a:gdLst/>
            <a:ahLst/>
            <a:cxnLst/>
            <a:rect l="l" t="t" r="r" b="b"/>
            <a:pathLst>
              <a:path w="2672587" h="369328">
                <a:moveTo>
                  <a:pt x="2672587" y="0"/>
                </a:moveTo>
                <a:lnTo>
                  <a:pt x="0" y="0"/>
                </a:lnTo>
                <a:lnTo>
                  <a:pt x="2672587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132956" y="3555098"/>
            <a:ext cx="2672587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132956" y="3555098"/>
            <a:ext cx="2672587" cy="369328"/>
          </a:xfrm>
          <a:custGeom>
            <a:avLst/>
            <a:gdLst/>
            <a:ahLst/>
            <a:cxnLst/>
            <a:rect l="l" t="t" r="r" b="b"/>
            <a:pathLst>
              <a:path w="2672587" h="369328">
                <a:moveTo>
                  <a:pt x="0" y="369328"/>
                </a:moveTo>
                <a:lnTo>
                  <a:pt x="2672587" y="369328"/>
                </a:lnTo>
                <a:lnTo>
                  <a:pt x="267258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912991" y="4070731"/>
            <a:ext cx="0" cy="2755891"/>
          </a:xfrm>
          <a:custGeom>
            <a:avLst/>
            <a:gdLst/>
            <a:ahLst/>
            <a:cxnLst/>
            <a:rect l="l" t="t" r="r" b="b"/>
            <a:pathLst>
              <a:path h="2755891">
                <a:moveTo>
                  <a:pt x="0" y="0"/>
                </a:moveTo>
                <a:lnTo>
                  <a:pt x="0" y="275589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809103" y="4070731"/>
            <a:ext cx="0" cy="2755891"/>
          </a:xfrm>
          <a:custGeom>
            <a:avLst/>
            <a:gdLst/>
            <a:ahLst/>
            <a:cxnLst/>
            <a:rect l="l" t="t" r="r" b="b"/>
            <a:pathLst>
              <a:path h="2755891">
                <a:moveTo>
                  <a:pt x="0" y="0"/>
                </a:moveTo>
                <a:lnTo>
                  <a:pt x="0" y="275589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010529" y="4625721"/>
            <a:ext cx="2900172" cy="0"/>
          </a:xfrm>
          <a:custGeom>
            <a:avLst/>
            <a:gdLst/>
            <a:ahLst/>
            <a:cxnLst/>
            <a:rect l="l" t="t" r="r" b="b"/>
            <a:pathLst>
              <a:path w="2900172">
                <a:moveTo>
                  <a:pt x="0" y="0"/>
                </a:moveTo>
                <a:lnTo>
                  <a:pt x="29001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010529" y="5174361"/>
            <a:ext cx="2900172" cy="0"/>
          </a:xfrm>
          <a:custGeom>
            <a:avLst/>
            <a:gdLst/>
            <a:ahLst/>
            <a:cxnLst/>
            <a:rect l="l" t="t" r="r" b="b"/>
            <a:pathLst>
              <a:path w="2900172">
                <a:moveTo>
                  <a:pt x="0" y="0"/>
                </a:moveTo>
                <a:lnTo>
                  <a:pt x="29001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010529" y="5722988"/>
            <a:ext cx="2900172" cy="0"/>
          </a:xfrm>
          <a:custGeom>
            <a:avLst/>
            <a:gdLst/>
            <a:ahLst/>
            <a:cxnLst/>
            <a:rect l="l" t="t" r="r" b="b"/>
            <a:pathLst>
              <a:path w="2900172">
                <a:moveTo>
                  <a:pt x="0" y="0"/>
                </a:moveTo>
                <a:lnTo>
                  <a:pt x="29001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010529" y="6271628"/>
            <a:ext cx="2900172" cy="0"/>
          </a:xfrm>
          <a:custGeom>
            <a:avLst/>
            <a:gdLst/>
            <a:ahLst/>
            <a:cxnLst/>
            <a:rect l="l" t="t" r="r" b="b"/>
            <a:pathLst>
              <a:path w="2900172">
                <a:moveTo>
                  <a:pt x="0" y="0"/>
                </a:moveTo>
                <a:lnTo>
                  <a:pt x="29001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016879" y="4070731"/>
            <a:ext cx="0" cy="2755891"/>
          </a:xfrm>
          <a:custGeom>
            <a:avLst/>
            <a:gdLst/>
            <a:ahLst/>
            <a:cxnLst/>
            <a:rect l="l" t="t" r="r" b="b"/>
            <a:pathLst>
              <a:path h="2755891">
                <a:moveTo>
                  <a:pt x="0" y="0"/>
                </a:moveTo>
                <a:lnTo>
                  <a:pt x="0" y="275589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904351" y="4070731"/>
            <a:ext cx="0" cy="2755891"/>
          </a:xfrm>
          <a:custGeom>
            <a:avLst/>
            <a:gdLst/>
            <a:ahLst/>
            <a:cxnLst/>
            <a:rect l="l" t="t" r="r" b="b"/>
            <a:pathLst>
              <a:path h="2755891">
                <a:moveTo>
                  <a:pt x="0" y="0"/>
                </a:moveTo>
                <a:lnTo>
                  <a:pt x="0" y="275589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010529" y="4077080"/>
            <a:ext cx="2900172" cy="0"/>
          </a:xfrm>
          <a:custGeom>
            <a:avLst/>
            <a:gdLst/>
            <a:ahLst/>
            <a:cxnLst/>
            <a:rect l="l" t="t" r="r" b="b"/>
            <a:pathLst>
              <a:path w="2900172">
                <a:moveTo>
                  <a:pt x="0" y="0"/>
                </a:moveTo>
                <a:lnTo>
                  <a:pt x="29001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010529" y="6820272"/>
            <a:ext cx="2900172" cy="0"/>
          </a:xfrm>
          <a:custGeom>
            <a:avLst/>
            <a:gdLst/>
            <a:ahLst/>
            <a:cxnLst/>
            <a:rect l="l" t="t" r="r" b="b"/>
            <a:pathLst>
              <a:path w="2900172">
                <a:moveTo>
                  <a:pt x="0" y="0"/>
                </a:moveTo>
                <a:lnTo>
                  <a:pt x="29001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416554" y="4578096"/>
            <a:ext cx="0" cy="1658670"/>
          </a:xfrm>
          <a:custGeom>
            <a:avLst/>
            <a:gdLst/>
            <a:ahLst/>
            <a:cxnLst/>
            <a:rect l="l" t="t" r="r" b="b"/>
            <a:pathLst>
              <a:path h="1658670">
                <a:moveTo>
                  <a:pt x="0" y="0"/>
                </a:moveTo>
                <a:lnTo>
                  <a:pt x="0" y="16586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514155" y="5133086"/>
            <a:ext cx="2003996" cy="0"/>
          </a:xfrm>
          <a:custGeom>
            <a:avLst/>
            <a:gdLst/>
            <a:ahLst/>
            <a:cxnLst/>
            <a:rect l="l" t="t" r="r" b="b"/>
            <a:pathLst>
              <a:path w="2003996">
                <a:moveTo>
                  <a:pt x="0" y="0"/>
                </a:moveTo>
                <a:lnTo>
                  <a:pt x="20039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514155" y="5681776"/>
            <a:ext cx="2003996" cy="0"/>
          </a:xfrm>
          <a:custGeom>
            <a:avLst/>
            <a:gdLst/>
            <a:ahLst/>
            <a:cxnLst/>
            <a:rect l="l" t="t" r="r" b="b"/>
            <a:pathLst>
              <a:path w="2003996">
                <a:moveTo>
                  <a:pt x="0" y="0"/>
                </a:moveTo>
                <a:lnTo>
                  <a:pt x="20039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520505" y="4578096"/>
            <a:ext cx="0" cy="1658670"/>
          </a:xfrm>
          <a:custGeom>
            <a:avLst/>
            <a:gdLst/>
            <a:ahLst/>
            <a:cxnLst/>
            <a:rect l="l" t="t" r="r" b="b"/>
            <a:pathLst>
              <a:path h="1658670">
                <a:moveTo>
                  <a:pt x="0" y="0"/>
                </a:moveTo>
                <a:lnTo>
                  <a:pt x="0" y="16586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511802" y="4578096"/>
            <a:ext cx="0" cy="1658670"/>
          </a:xfrm>
          <a:custGeom>
            <a:avLst/>
            <a:gdLst/>
            <a:ahLst/>
            <a:cxnLst/>
            <a:rect l="l" t="t" r="r" b="b"/>
            <a:pathLst>
              <a:path h="1658670">
                <a:moveTo>
                  <a:pt x="0" y="0"/>
                </a:moveTo>
                <a:lnTo>
                  <a:pt x="0" y="16586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514155" y="4584446"/>
            <a:ext cx="2003996" cy="0"/>
          </a:xfrm>
          <a:custGeom>
            <a:avLst/>
            <a:gdLst/>
            <a:ahLst/>
            <a:cxnLst/>
            <a:rect l="l" t="t" r="r" b="b"/>
            <a:pathLst>
              <a:path w="2003996">
                <a:moveTo>
                  <a:pt x="0" y="0"/>
                </a:moveTo>
                <a:lnTo>
                  <a:pt x="20039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514155" y="6230416"/>
            <a:ext cx="2003996" cy="0"/>
          </a:xfrm>
          <a:custGeom>
            <a:avLst/>
            <a:gdLst/>
            <a:ahLst/>
            <a:cxnLst/>
            <a:rect l="l" t="t" r="r" b="b"/>
            <a:pathLst>
              <a:path w="2003996">
                <a:moveTo>
                  <a:pt x="0" y="0"/>
                </a:moveTo>
                <a:lnTo>
                  <a:pt x="20039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663821" y="5248657"/>
            <a:ext cx="1216152" cy="48459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663821" y="5248657"/>
            <a:ext cx="1216152" cy="484593"/>
          </a:xfrm>
          <a:custGeom>
            <a:avLst/>
            <a:gdLst/>
            <a:ahLst/>
            <a:cxnLst/>
            <a:rect l="l" t="t" r="r" b="b"/>
            <a:pathLst>
              <a:path w="1216152" h="484593">
                <a:moveTo>
                  <a:pt x="973836" y="484593"/>
                </a:moveTo>
                <a:lnTo>
                  <a:pt x="973836" y="363435"/>
                </a:lnTo>
              </a:path>
              <a:path w="1216152" h="484593">
                <a:moveTo>
                  <a:pt x="973836" y="363435"/>
                </a:moveTo>
                <a:lnTo>
                  <a:pt x="486841" y="363435"/>
                </a:lnTo>
              </a:path>
              <a:path w="1216152" h="484593">
                <a:moveTo>
                  <a:pt x="973836" y="484593"/>
                </a:moveTo>
                <a:lnTo>
                  <a:pt x="973836" y="363435"/>
                </a:lnTo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663821" y="5248657"/>
            <a:ext cx="1216152" cy="48459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663821" y="5248657"/>
            <a:ext cx="1216152" cy="484593"/>
          </a:xfrm>
          <a:custGeom>
            <a:avLst/>
            <a:gdLst/>
            <a:ahLst/>
            <a:cxnLst/>
            <a:rect l="l" t="t" r="r" b="b"/>
            <a:pathLst>
              <a:path w="1216152" h="484593">
                <a:moveTo>
                  <a:pt x="0" y="242316"/>
                </a:moveTo>
                <a:lnTo>
                  <a:pt x="242316" y="0"/>
                </a:lnTo>
                <a:lnTo>
                  <a:pt x="242316" y="121158"/>
                </a:lnTo>
                <a:lnTo>
                  <a:pt x="973836" y="121158"/>
                </a:lnTo>
                <a:lnTo>
                  <a:pt x="973836" y="0"/>
                </a:lnTo>
                <a:lnTo>
                  <a:pt x="1216152" y="242316"/>
                </a:lnTo>
                <a:lnTo>
                  <a:pt x="973836" y="484593"/>
                </a:lnTo>
                <a:lnTo>
                  <a:pt x="973836" y="363435"/>
                </a:lnTo>
                <a:lnTo>
                  <a:pt x="242316" y="363435"/>
                </a:lnTo>
                <a:lnTo>
                  <a:pt x="242316" y="484593"/>
                </a:lnTo>
                <a:lnTo>
                  <a:pt x="0" y="242316"/>
                </a:lnTo>
                <a:close/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4835525" y="116557"/>
            <a:ext cx="2614146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50" b="1" dirty="0">
                <a:solidFill>
                  <a:srgbClr val="565F6C"/>
                </a:solidFill>
                <a:latin typeface="Century Schoolbook"/>
                <a:cs typeface="Century Schoolbook"/>
              </a:rPr>
              <a:t>ASCULE</a:t>
            </a:r>
            <a:r>
              <a:rPr sz="2850" b="1" spc="343" dirty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600" b="1" dirty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endParaRPr sz="36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638300" y="1059160"/>
            <a:ext cx="103977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dirty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C’est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817115" y="1059160"/>
            <a:ext cx="59344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549015" y="1059160"/>
            <a:ext cx="11217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b</a:t>
            </a:r>
            <a:r>
              <a:rPr sz="2400" spc="9" dirty="0">
                <a:latin typeface="Century Schoolbook"/>
                <a:cs typeface="Century Schoolbook"/>
              </a:rPr>
              <a:t>a</a:t>
            </a: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9" dirty="0">
                <a:latin typeface="Century Schoolbook"/>
                <a:cs typeface="Century Schoolbook"/>
              </a:rPr>
              <a:t>u</a:t>
            </a:r>
            <a:r>
              <a:rPr sz="2400" dirty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809109" y="1059160"/>
            <a:ext cx="189616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spc="-9" dirty="0">
                <a:latin typeface="Century Schoolbook"/>
                <a:cs typeface="Century Schoolbook"/>
              </a:rPr>
              <a:t>y</a:t>
            </a:r>
            <a:r>
              <a:rPr sz="2400" dirty="0">
                <a:latin typeface="Century Schoolbook"/>
                <a:cs typeface="Century Schoolbook"/>
              </a:rPr>
              <a:t>n</a:t>
            </a:r>
            <a:r>
              <a:rPr sz="2400" spc="-9" dirty="0">
                <a:latin typeface="Century Schoolbook"/>
                <a:cs typeface="Century Schoolbook"/>
              </a:rPr>
              <a:t>c</a:t>
            </a:r>
            <a:r>
              <a:rPr sz="2400" dirty="0">
                <a:latin typeface="Century Schoolbook"/>
                <a:cs typeface="Century Schoolbook"/>
              </a:rPr>
              <a:t>h</a:t>
            </a:r>
            <a:r>
              <a:rPr sz="2400" spc="-9" dirty="0">
                <a:latin typeface="Century Schoolbook"/>
                <a:cs typeface="Century Schoolbook"/>
              </a:rPr>
              <a:t>r</a:t>
            </a:r>
            <a:r>
              <a:rPr sz="2400" dirty="0">
                <a:latin typeface="Century Schoolbook"/>
                <a:cs typeface="Century Schoolbook"/>
              </a:rPr>
              <a:t>onisée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844285" y="1059160"/>
            <a:ext cx="53462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514971" y="1059160"/>
            <a:ext cx="76367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fro</a:t>
            </a:r>
            <a:r>
              <a:rPr sz="2400" spc="-9" dirty="0">
                <a:latin typeface="Century Schoolbook"/>
                <a:cs typeface="Century Schoolbook"/>
              </a:rPr>
              <a:t>n</a:t>
            </a:r>
            <a:r>
              <a:rPr sz="2400" dirty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416925" y="1059160"/>
            <a:ext cx="127634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mont</a:t>
            </a:r>
            <a:r>
              <a:rPr sz="2400" spc="9" dirty="0">
                <a:latin typeface="Century Schoolbook"/>
                <a:cs typeface="Century Schoolbook"/>
              </a:rPr>
              <a:t>an</a:t>
            </a:r>
            <a:r>
              <a:rPr sz="2400" dirty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9831959" y="1059160"/>
            <a:ext cx="4097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ou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912621" y="1607794"/>
            <a:ext cx="166338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de</a:t>
            </a: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4" dirty="0">
                <a:latin typeface="Century Schoolbook"/>
                <a:cs typeface="Century Schoolbook"/>
              </a:rPr>
              <a:t>en</a:t>
            </a:r>
            <a:r>
              <a:rPr sz="2400" dirty="0">
                <a:latin typeface="Century Schoolbook"/>
                <a:cs typeface="Century Schoolbook"/>
              </a:rPr>
              <a:t>dant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078990" y="229538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D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9845294" y="229538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163566" y="2313157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845294" y="291641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163566" y="2934314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070418" y="3042264"/>
            <a:ext cx="25042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H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846692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>
                <a:solidFill>
                  <a:srgbClr val="FFFFFF"/>
                </a:solidFill>
                <a:latin typeface="Century Schoolbook"/>
                <a:cs typeface="Century Schoolbook"/>
              </a:rPr>
              <a:t>19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520505" y="4584446"/>
            <a:ext cx="896048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1884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416555" y="4584446"/>
            <a:ext cx="109524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4" dirty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520505" y="5133086"/>
            <a:ext cx="896048" cy="5486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6"/>
              </a:spcBef>
            </a:pPr>
            <a:endParaRPr sz="1000"/>
          </a:p>
          <a:p>
            <a:pPr marL="91884">
              <a:lnSpc>
                <a:spcPct val="102091"/>
              </a:lnSpc>
            </a:pPr>
            <a:r>
              <a:rPr sz="2000" spc="4" dirty="0">
                <a:latin typeface="Century Schoolbook"/>
                <a:cs typeface="Century Schoolbook"/>
              </a:rPr>
              <a:t>0</a:t>
            </a:r>
            <a:r>
              <a:rPr sz="2000" dirty="0">
                <a:latin typeface="Century Schoolbook"/>
                <a:cs typeface="Century Schoolbook"/>
              </a:rPr>
              <a:t>/</a:t>
            </a:r>
            <a:r>
              <a:rPr sz="2000" spc="9" dirty="0">
                <a:latin typeface="Century Schoolbook"/>
                <a:cs typeface="Century Schoolbook"/>
              </a:rPr>
              <a:t>1/</a:t>
            </a:r>
            <a:r>
              <a:rPr sz="2000" dirty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416555" y="5133086"/>
            <a:ext cx="1095247" cy="5486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4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4" dirty="0">
                <a:latin typeface="Century Schoolbook"/>
                <a:cs typeface="Century Schoolbook"/>
              </a:rPr>
              <a:t>Q</a:t>
            </a:r>
            <a:r>
              <a:rPr sz="2000" dirty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520505" y="5681776"/>
            <a:ext cx="896048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8"/>
              </a:spcBef>
            </a:pPr>
            <a:endParaRPr sz="1000"/>
          </a:p>
          <a:p>
            <a:pPr marL="91884">
              <a:lnSpc>
                <a:spcPct val="102091"/>
              </a:lnSpc>
            </a:pPr>
            <a:r>
              <a:rPr sz="2000" dirty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416555" y="5681776"/>
            <a:ext cx="109524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016879" y="4077081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2837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912991" y="4077081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2963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809103" y="4077081"/>
            <a:ext cx="1095248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3218">
              <a:lnSpc>
                <a:spcPct val="100179"/>
              </a:lnSpc>
            </a:pPr>
            <a:r>
              <a:rPr sz="2000" spc="4" dirty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016879" y="4625721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4"/>
              </a:spcBef>
            </a:pPr>
            <a:endParaRPr sz="1000"/>
          </a:p>
          <a:p>
            <a:pPr marL="92837">
              <a:lnSpc>
                <a:spcPct val="102091"/>
              </a:lnSpc>
            </a:pPr>
            <a:r>
              <a:rPr sz="2000" spc="4" dirty="0">
                <a:latin typeface="Century Schoolbook"/>
                <a:cs typeface="Century Schoolbook"/>
              </a:rPr>
              <a:t>0</a:t>
            </a:r>
            <a:r>
              <a:rPr sz="2000" dirty="0">
                <a:latin typeface="Century Schoolbook"/>
                <a:cs typeface="Century Schoolbook"/>
              </a:rPr>
              <a:t>/</a:t>
            </a:r>
            <a:r>
              <a:rPr sz="2000" spc="9" dirty="0">
                <a:latin typeface="Century Schoolbook"/>
                <a:cs typeface="Century Schoolbook"/>
              </a:rPr>
              <a:t>1</a:t>
            </a:r>
            <a:r>
              <a:rPr sz="2000" spc="4" dirty="0">
                <a:latin typeface="Century Schoolbook"/>
                <a:cs typeface="Century Schoolbook"/>
              </a:rPr>
              <a:t>/</a:t>
            </a:r>
            <a:r>
              <a:rPr sz="2000" dirty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912991" y="4625721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963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809103" y="4625721"/>
            <a:ext cx="1095248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3218">
              <a:lnSpc>
                <a:spcPct val="100179"/>
              </a:lnSpc>
            </a:pPr>
            <a:r>
              <a:rPr sz="2000" spc="4" dirty="0">
                <a:latin typeface="Century Schoolbook"/>
                <a:cs typeface="Century Schoolbook"/>
              </a:rPr>
              <a:t>Q</a:t>
            </a:r>
            <a:r>
              <a:rPr sz="2000" dirty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016879" y="5174362"/>
            <a:ext cx="896112" cy="5486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6"/>
              </a:spcBef>
            </a:pPr>
            <a:endParaRPr sz="1000"/>
          </a:p>
          <a:p>
            <a:pPr marL="92837">
              <a:lnSpc>
                <a:spcPct val="102091"/>
              </a:lnSpc>
            </a:pPr>
            <a:r>
              <a:rPr sz="2000" spc="4" dirty="0">
                <a:latin typeface="Century Schoolbook"/>
                <a:cs typeface="Century Schoolbook"/>
              </a:rPr>
              <a:t>0</a:t>
            </a:r>
            <a:r>
              <a:rPr sz="2000" dirty="0">
                <a:latin typeface="Century Schoolbook"/>
                <a:cs typeface="Century Schoolbook"/>
              </a:rPr>
              <a:t>/</a:t>
            </a:r>
            <a:r>
              <a:rPr sz="2000" spc="9" dirty="0">
                <a:latin typeface="Century Schoolbook"/>
                <a:cs typeface="Century Schoolbook"/>
              </a:rPr>
              <a:t>1</a:t>
            </a:r>
            <a:r>
              <a:rPr sz="2000" spc="4" dirty="0">
                <a:latin typeface="Century Schoolbook"/>
                <a:cs typeface="Century Schoolbook"/>
              </a:rPr>
              <a:t>/</a:t>
            </a:r>
            <a:r>
              <a:rPr sz="2000" dirty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912991" y="5174362"/>
            <a:ext cx="896112" cy="5486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4"/>
              </a:spcBef>
            </a:pPr>
            <a:endParaRPr sz="1100"/>
          </a:p>
          <a:p>
            <a:pPr marL="92963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809103" y="5174362"/>
            <a:ext cx="1095248" cy="5486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4"/>
              </a:spcBef>
            </a:pPr>
            <a:endParaRPr sz="1100"/>
          </a:p>
          <a:p>
            <a:pPr marL="93218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Q-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016879" y="5722988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8"/>
              </a:spcBef>
            </a:pPr>
            <a:endParaRPr sz="1000"/>
          </a:p>
          <a:p>
            <a:pPr marL="92837">
              <a:lnSpc>
                <a:spcPct val="102091"/>
              </a:lnSpc>
            </a:pPr>
            <a:r>
              <a:rPr sz="2000" dirty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12991" y="5722988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2963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809103" y="5722988"/>
            <a:ext cx="1095248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3218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016879" y="6271629"/>
            <a:ext cx="896112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8"/>
              </a:spcBef>
            </a:pPr>
            <a:endParaRPr sz="1000"/>
          </a:p>
          <a:p>
            <a:pPr marL="92837">
              <a:lnSpc>
                <a:spcPct val="102091"/>
              </a:lnSpc>
            </a:pPr>
            <a:r>
              <a:rPr sz="2000" dirty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12991" y="6271629"/>
            <a:ext cx="896112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2963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09103" y="6271629"/>
            <a:ext cx="1095248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3218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32956" y="3555098"/>
            <a:ext cx="2672587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2091"/>
              </a:lnSpc>
              <a:spcBef>
                <a:spcPts val="340"/>
              </a:spcBef>
            </a:pPr>
            <a:r>
              <a:rPr dirty="0">
                <a:latin typeface="Century Schoolbook"/>
                <a:cs typeface="Century Schoolbook"/>
              </a:rPr>
              <a:t>Sur</a:t>
            </a:r>
            <a:r>
              <a:rPr spc="-14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front descen</a:t>
            </a:r>
            <a:r>
              <a:rPr spc="4" dirty="0">
                <a:latin typeface="Century Schoolbook"/>
                <a:cs typeface="Century Schoolbook"/>
              </a:rPr>
              <a:t>d</a:t>
            </a:r>
            <a:r>
              <a:rPr dirty="0">
                <a:latin typeface="Century Schoolbook"/>
                <a:cs typeface="Century Schoolbook"/>
              </a:rPr>
              <a:t>ant </a:t>
            </a:r>
            <a:r>
              <a:rPr dirty="0">
                <a:latin typeface="Symbol"/>
                <a:cs typeface="Symbol"/>
              </a:rPr>
              <a:t></a:t>
            </a:r>
            <a:endParaRPr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52484" y="3573005"/>
            <a:ext cx="2375916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2091"/>
              </a:lnSpc>
              <a:spcBef>
                <a:spcPts val="340"/>
              </a:spcBef>
            </a:pPr>
            <a:r>
              <a:rPr spc="4" dirty="0">
                <a:latin typeface="Century Schoolbook"/>
                <a:cs typeface="Century Schoolbook"/>
              </a:rPr>
              <a:t>S</a:t>
            </a:r>
            <a:r>
              <a:rPr dirty="0">
                <a:latin typeface="Century Schoolbook"/>
                <a:cs typeface="Century Schoolbook"/>
              </a:rPr>
              <a:t>ur</a:t>
            </a:r>
            <a:r>
              <a:rPr spc="-14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front montant</a:t>
            </a:r>
            <a:r>
              <a:rPr spc="9" dirty="0">
                <a:latin typeface="Century Schoolbook"/>
                <a:cs typeface="Century Schoolbook"/>
              </a:rPr>
              <a:t> </a:t>
            </a:r>
            <a:r>
              <a:rPr dirty="0">
                <a:latin typeface="Symbol"/>
                <a:cs typeface="Symbol"/>
              </a:rPr>
              <a:t></a:t>
            </a:r>
            <a:endParaRPr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00063" y="2330971"/>
            <a:ext cx="673608" cy="9540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3482">
              <a:lnSpc>
                <a:spcPts val="1540"/>
              </a:lnSpc>
              <a:spcBef>
                <a:spcPts val="77"/>
              </a:spcBef>
            </a:pPr>
            <a:r>
              <a:rPr sz="2700" baseline="3080" dirty="0">
                <a:latin typeface="Century Schoolbook"/>
                <a:cs typeface="Century Schoolbook"/>
              </a:rPr>
              <a:t>D</a:t>
            </a:r>
            <a:endParaRPr>
              <a:latin typeface="Century Schoolbook"/>
              <a:cs typeface="Century Schoolbook"/>
            </a:endParaRPr>
          </a:p>
          <a:p>
            <a:pPr marL="164846">
              <a:lnSpc>
                <a:spcPct val="100179"/>
              </a:lnSpc>
              <a:spcBef>
                <a:spcPts val="3641"/>
              </a:spcBef>
            </a:pPr>
            <a:r>
              <a:rPr dirty="0">
                <a:latin typeface="Century Schoolbook"/>
                <a:cs typeface="Century Schoolbook"/>
              </a:rPr>
              <a:t>H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73672" y="2330971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90525">
              <a:lnSpc>
                <a:spcPct val="100179"/>
              </a:lnSpc>
              <a:spcBef>
                <a:spcPts val="2330"/>
              </a:spcBef>
            </a:pPr>
            <a:r>
              <a:rPr sz="2000" b="1" dirty="0">
                <a:latin typeface="Century Schoolbook"/>
                <a:cs typeface="Century Schoolbook"/>
              </a:rPr>
              <a:t>Bas</a:t>
            </a:r>
            <a:r>
              <a:rPr sz="2000" b="1" spc="9" dirty="0">
                <a:latin typeface="Century Schoolbook"/>
                <a:cs typeface="Century Schoolbook"/>
              </a:rPr>
              <a:t>cu</a:t>
            </a:r>
            <a:r>
              <a:rPr sz="2000" b="1" dirty="0">
                <a:latin typeface="Century Schoolbook"/>
                <a:cs typeface="Century Schoolbook"/>
              </a:rPr>
              <a:t>le</a:t>
            </a:r>
            <a:r>
              <a:rPr sz="2000" b="1" spc="-44" dirty="0">
                <a:latin typeface="Century Schoolbook"/>
                <a:cs typeface="Century Schoolbook"/>
              </a:rPr>
              <a:t> </a:t>
            </a:r>
            <a:r>
              <a:rPr sz="2000" b="1" dirty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00063" y="3284983"/>
            <a:ext cx="673608" cy="1981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593150" y="2348878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89064">
              <a:lnSpc>
                <a:spcPct val="100179"/>
              </a:lnSpc>
              <a:spcBef>
                <a:spcPts val="2331"/>
              </a:spcBef>
            </a:pPr>
            <a:r>
              <a:rPr sz="2000" b="1" dirty="0">
                <a:latin typeface="Century Schoolbook"/>
                <a:cs typeface="Century Schoolbook"/>
              </a:rPr>
              <a:t>Bas</a:t>
            </a:r>
            <a:r>
              <a:rPr sz="2000" b="1" spc="9" dirty="0">
                <a:latin typeface="Century Schoolbook"/>
                <a:cs typeface="Century Schoolbook"/>
              </a:rPr>
              <a:t>cu</a:t>
            </a:r>
            <a:r>
              <a:rPr sz="2000" b="1" dirty="0">
                <a:latin typeface="Century Schoolbook"/>
                <a:cs typeface="Century Schoolbook"/>
              </a:rPr>
              <a:t>le</a:t>
            </a:r>
            <a:r>
              <a:rPr sz="2000" b="1" spc="-44" dirty="0">
                <a:latin typeface="Century Schoolbook"/>
                <a:cs typeface="Century Schoolbook"/>
              </a:rPr>
              <a:t> </a:t>
            </a:r>
            <a:r>
              <a:rPr sz="2000" b="1" dirty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55692" y="2803144"/>
            <a:ext cx="216027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9836277" y="2785237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33371328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object 97"/>
          <p:cNvSpPr/>
          <p:nvPr/>
        </p:nvSpPr>
        <p:spPr>
          <a:xfrm>
            <a:off x="102870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0363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04394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351634" y="2156205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351634" y="2156205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796668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628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228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628" y="25273"/>
                </a:moveTo>
                <a:lnTo>
                  <a:pt x="114427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628" y="25273"/>
                </a:lnTo>
                <a:close/>
              </a:path>
              <a:path w="117983" h="504063">
                <a:moveTo>
                  <a:pt x="71628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8" y="504063"/>
                </a:lnTo>
                <a:lnTo>
                  <a:pt x="71628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796668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628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228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628" y="25273"/>
                </a:moveTo>
                <a:lnTo>
                  <a:pt x="114427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628" y="25273"/>
                </a:lnTo>
                <a:close/>
              </a:path>
              <a:path w="117983" h="504063">
                <a:moveTo>
                  <a:pt x="71628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8" y="504063"/>
                </a:lnTo>
                <a:lnTo>
                  <a:pt x="71628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855596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855596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300730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982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300730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982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359786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359786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804793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6" y="31623"/>
                </a:lnTo>
                <a:lnTo>
                  <a:pt x="46227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856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6" y="94996"/>
                </a:lnTo>
                <a:lnTo>
                  <a:pt x="46227" y="25273"/>
                </a:lnTo>
                <a:lnTo>
                  <a:pt x="48006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856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804793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6" y="31623"/>
                </a:lnTo>
                <a:lnTo>
                  <a:pt x="46227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856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6" y="94996"/>
                </a:lnTo>
                <a:lnTo>
                  <a:pt x="46227" y="25273"/>
                </a:lnTo>
                <a:lnTo>
                  <a:pt x="48006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856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863722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863722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4308856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4308856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4367785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4367785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812792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950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755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355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159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755" y="25273"/>
                </a:moveTo>
                <a:lnTo>
                  <a:pt x="114427" y="94996"/>
                </a:lnTo>
                <a:lnTo>
                  <a:pt x="59055" y="0"/>
                </a:lnTo>
                <a:lnTo>
                  <a:pt x="3556" y="94996"/>
                </a:lnTo>
                <a:lnTo>
                  <a:pt x="46355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755" y="25273"/>
                </a:lnTo>
                <a:close/>
              </a:path>
              <a:path w="117983" h="504063">
                <a:moveTo>
                  <a:pt x="71755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504063"/>
                </a:lnTo>
                <a:lnTo>
                  <a:pt x="71755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812792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950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755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355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159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755" y="25273"/>
                </a:moveTo>
                <a:lnTo>
                  <a:pt x="114427" y="94996"/>
                </a:lnTo>
                <a:lnTo>
                  <a:pt x="59055" y="0"/>
                </a:lnTo>
                <a:lnTo>
                  <a:pt x="3556" y="94996"/>
                </a:lnTo>
                <a:lnTo>
                  <a:pt x="46355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755" y="25273"/>
                </a:lnTo>
                <a:close/>
              </a:path>
              <a:path w="117983" h="504063">
                <a:moveTo>
                  <a:pt x="71755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504063"/>
                </a:lnTo>
                <a:lnTo>
                  <a:pt x="71755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871847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871847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316855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7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7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7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7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7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316855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7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7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7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7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7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376037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376037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821046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970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970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821046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970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970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879974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5879974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325109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5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4" y="390271"/>
                </a:moveTo>
                <a:lnTo>
                  <a:pt x="92455" y="396367"/>
                </a:lnTo>
                <a:lnTo>
                  <a:pt x="71628" y="432072"/>
                </a:lnTo>
                <a:lnTo>
                  <a:pt x="69850" y="472567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5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4" y="390271"/>
                </a:lnTo>
                <a:close/>
              </a:path>
              <a:path w="117855" h="504063">
                <a:moveTo>
                  <a:pt x="58928" y="453843"/>
                </a:moveTo>
                <a:lnTo>
                  <a:pt x="69850" y="472567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6325109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5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4" y="390271"/>
                </a:moveTo>
                <a:lnTo>
                  <a:pt x="92455" y="396367"/>
                </a:lnTo>
                <a:lnTo>
                  <a:pt x="71628" y="432072"/>
                </a:lnTo>
                <a:lnTo>
                  <a:pt x="69850" y="472567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5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4" y="390271"/>
                </a:lnTo>
                <a:close/>
              </a:path>
              <a:path w="117855" h="504063">
                <a:moveTo>
                  <a:pt x="58928" y="453843"/>
                </a:moveTo>
                <a:lnTo>
                  <a:pt x="69850" y="472567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6384037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6384037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6829172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843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843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6829172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843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843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6888099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6888099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7333235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843" y="390271"/>
                </a:lnTo>
                <a:lnTo>
                  <a:pt x="14096" y="388239"/>
                </a:lnTo>
                <a:lnTo>
                  <a:pt x="8000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428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7878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5" y="390271"/>
                </a:moveTo>
                <a:lnTo>
                  <a:pt x="92328" y="396367"/>
                </a:lnTo>
                <a:lnTo>
                  <a:pt x="71628" y="431854"/>
                </a:lnTo>
                <a:lnTo>
                  <a:pt x="69850" y="472567"/>
                </a:lnTo>
                <a:lnTo>
                  <a:pt x="58864" y="453734"/>
                </a:lnTo>
                <a:lnTo>
                  <a:pt x="46227" y="0"/>
                </a:lnTo>
                <a:lnTo>
                  <a:pt x="46227" y="432072"/>
                </a:lnTo>
                <a:lnTo>
                  <a:pt x="47878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5" y="390271"/>
                </a:lnTo>
                <a:close/>
              </a:path>
              <a:path w="117855" h="504063">
                <a:moveTo>
                  <a:pt x="58864" y="453734"/>
                </a:moveTo>
                <a:lnTo>
                  <a:pt x="69850" y="472567"/>
                </a:lnTo>
                <a:lnTo>
                  <a:pt x="71628" y="431854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7333235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843" y="390271"/>
                </a:lnTo>
                <a:lnTo>
                  <a:pt x="14096" y="388239"/>
                </a:lnTo>
                <a:lnTo>
                  <a:pt x="8000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428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7878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5" y="390271"/>
                </a:moveTo>
                <a:lnTo>
                  <a:pt x="92328" y="396367"/>
                </a:lnTo>
                <a:lnTo>
                  <a:pt x="71628" y="431854"/>
                </a:lnTo>
                <a:lnTo>
                  <a:pt x="69850" y="472567"/>
                </a:lnTo>
                <a:lnTo>
                  <a:pt x="58864" y="453734"/>
                </a:lnTo>
                <a:lnTo>
                  <a:pt x="46227" y="0"/>
                </a:lnTo>
                <a:lnTo>
                  <a:pt x="46227" y="432072"/>
                </a:lnTo>
                <a:lnTo>
                  <a:pt x="47878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5" y="390271"/>
                </a:lnTo>
                <a:close/>
              </a:path>
              <a:path w="117855" h="504063">
                <a:moveTo>
                  <a:pt x="58864" y="453734"/>
                </a:moveTo>
                <a:lnTo>
                  <a:pt x="69850" y="472567"/>
                </a:lnTo>
                <a:lnTo>
                  <a:pt x="71628" y="431854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7392162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7392162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7837170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5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824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982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982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7837170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5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824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982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982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7896098" y="1647381"/>
            <a:ext cx="504062" cy="34925"/>
          </a:xfrm>
          <a:custGeom>
            <a:avLst/>
            <a:gdLst/>
            <a:ahLst/>
            <a:cxnLst/>
            <a:rect l="l" t="t" r="r" b="b"/>
            <a:pathLst>
              <a:path w="504062" h="34925">
                <a:moveTo>
                  <a:pt x="0" y="34925"/>
                </a:moveTo>
                <a:lnTo>
                  <a:pt x="504062" y="34925"/>
                </a:lnTo>
                <a:lnTo>
                  <a:pt x="50406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7896098" y="1647381"/>
            <a:ext cx="504062" cy="34925"/>
          </a:xfrm>
          <a:custGeom>
            <a:avLst/>
            <a:gdLst/>
            <a:ahLst/>
            <a:cxnLst/>
            <a:rect l="l" t="t" r="r" b="b"/>
            <a:pathLst>
              <a:path w="504062" h="34925">
                <a:moveTo>
                  <a:pt x="0" y="34925"/>
                </a:moveTo>
                <a:lnTo>
                  <a:pt x="504062" y="34925"/>
                </a:lnTo>
                <a:lnTo>
                  <a:pt x="50406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8341233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8341233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8400288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8400288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8845296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158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8845296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158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8904352" y="1647381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904352" y="1647381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9349359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9349359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9408414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9408414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9853422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9853422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9912477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9912477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0357486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0357486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633539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633539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6348096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348096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888227" y="3164332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6888227" y="3164332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875145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6875145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788352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788352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7896226" y="2660269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400"/>
                </a:moveTo>
                <a:lnTo>
                  <a:pt x="972057" y="25400"/>
                </a:lnTo>
                <a:lnTo>
                  <a:pt x="9720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7896226" y="2660269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400"/>
                </a:moveTo>
                <a:lnTo>
                  <a:pt x="972057" y="25400"/>
                </a:lnTo>
                <a:lnTo>
                  <a:pt x="9720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8855583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8855583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8904352" y="3164332"/>
            <a:ext cx="1692021" cy="25400"/>
          </a:xfrm>
          <a:custGeom>
            <a:avLst/>
            <a:gdLst/>
            <a:ahLst/>
            <a:cxnLst/>
            <a:rect l="l" t="t" r="r" b="b"/>
            <a:pathLst>
              <a:path w="1692021" h="25400">
                <a:moveTo>
                  <a:pt x="0" y="25400"/>
                </a:moveTo>
                <a:lnTo>
                  <a:pt x="1692021" y="25400"/>
                </a:lnTo>
                <a:lnTo>
                  <a:pt x="169202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8904352" y="3164332"/>
            <a:ext cx="1692021" cy="25400"/>
          </a:xfrm>
          <a:custGeom>
            <a:avLst/>
            <a:gdLst/>
            <a:ahLst/>
            <a:cxnLst/>
            <a:rect l="l" t="t" r="r" b="b"/>
            <a:pathLst>
              <a:path w="1692021" h="25400">
                <a:moveTo>
                  <a:pt x="0" y="25400"/>
                </a:moveTo>
                <a:lnTo>
                  <a:pt x="1692021" y="25400"/>
                </a:lnTo>
                <a:lnTo>
                  <a:pt x="169202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2279980" y="4473194"/>
            <a:ext cx="540054" cy="0"/>
          </a:xfrm>
          <a:custGeom>
            <a:avLst/>
            <a:gdLst/>
            <a:ahLst/>
            <a:cxnLst/>
            <a:rect l="l" t="t" r="r" b="b"/>
            <a:pathLst>
              <a:path w="540054">
                <a:moveTo>
                  <a:pt x="0" y="0"/>
                </a:moveTo>
                <a:lnTo>
                  <a:pt x="540054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3863721" y="3969257"/>
            <a:ext cx="0" cy="503936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4871847" y="3969131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4871848" y="4473194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0" y="0"/>
                </a:moveTo>
                <a:lnTo>
                  <a:pt x="1007999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2279574" y="3164332"/>
            <a:ext cx="683971" cy="25400"/>
          </a:xfrm>
          <a:custGeom>
            <a:avLst/>
            <a:gdLst/>
            <a:ahLst/>
            <a:cxnLst/>
            <a:rect l="l" t="t" r="r" b="b"/>
            <a:pathLst>
              <a:path w="683971" h="25400">
                <a:moveTo>
                  <a:pt x="0" y="25400"/>
                </a:moveTo>
                <a:lnTo>
                  <a:pt x="683971" y="25400"/>
                </a:lnTo>
                <a:lnTo>
                  <a:pt x="683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2279574" y="3164332"/>
            <a:ext cx="683971" cy="25400"/>
          </a:xfrm>
          <a:custGeom>
            <a:avLst/>
            <a:gdLst/>
            <a:ahLst/>
            <a:cxnLst/>
            <a:rect l="l" t="t" r="r" b="b"/>
            <a:pathLst>
              <a:path w="683971" h="25400">
                <a:moveTo>
                  <a:pt x="0" y="25400"/>
                </a:moveTo>
                <a:lnTo>
                  <a:pt x="683971" y="25400"/>
                </a:lnTo>
                <a:lnTo>
                  <a:pt x="683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2987040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2987040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2999614" y="2660269"/>
            <a:ext cx="1188085" cy="25400"/>
          </a:xfrm>
          <a:custGeom>
            <a:avLst/>
            <a:gdLst/>
            <a:ahLst/>
            <a:cxnLst/>
            <a:rect l="l" t="t" r="r" b="b"/>
            <a:pathLst>
              <a:path w="1188085" h="25400">
                <a:moveTo>
                  <a:pt x="0" y="25400"/>
                </a:moveTo>
                <a:lnTo>
                  <a:pt x="1188085" y="25400"/>
                </a:lnTo>
                <a:lnTo>
                  <a:pt x="118808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2999614" y="2660269"/>
            <a:ext cx="1188085" cy="25400"/>
          </a:xfrm>
          <a:custGeom>
            <a:avLst/>
            <a:gdLst/>
            <a:ahLst/>
            <a:cxnLst/>
            <a:rect l="l" t="t" r="r" b="b"/>
            <a:pathLst>
              <a:path w="1188085" h="25400">
                <a:moveTo>
                  <a:pt x="0" y="25400"/>
                </a:moveTo>
                <a:lnTo>
                  <a:pt x="1188085" y="25400"/>
                </a:lnTo>
                <a:lnTo>
                  <a:pt x="118808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4139057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4139057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4115817" y="3164332"/>
            <a:ext cx="756031" cy="25400"/>
          </a:xfrm>
          <a:custGeom>
            <a:avLst/>
            <a:gdLst/>
            <a:ahLst/>
            <a:cxnLst/>
            <a:rect l="l" t="t" r="r" b="b"/>
            <a:pathLst>
              <a:path w="756031" h="25400">
                <a:moveTo>
                  <a:pt x="0" y="25400"/>
                </a:moveTo>
                <a:lnTo>
                  <a:pt x="756031" y="25400"/>
                </a:lnTo>
                <a:lnTo>
                  <a:pt x="75603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4115817" y="3164332"/>
            <a:ext cx="756031" cy="25400"/>
          </a:xfrm>
          <a:custGeom>
            <a:avLst/>
            <a:gdLst/>
            <a:ahLst/>
            <a:cxnLst/>
            <a:rect l="l" t="t" r="r" b="b"/>
            <a:pathLst>
              <a:path w="756031" h="25400">
                <a:moveTo>
                  <a:pt x="0" y="25400"/>
                </a:moveTo>
                <a:lnTo>
                  <a:pt x="756031" y="25400"/>
                </a:lnTo>
                <a:lnTo>
                  <a:pt x="75603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2855595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3863721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4871847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2819782" y="4473194"/>
            <a:ext cx="1043939" cy="0"/>
          </a:xfrm>
          <a:custGeom>
            <a:avLst/>
            <a:gdLst/>
            <a:ahLst/>
            <a:cxnLst/>
            <a:rect l="l" t="t" r="r" b="b"/>
            <a:pathLst>
              <a:path w="1043939">
                <a:moveTo>
                  <a:pt x="104393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3863722" y="3969130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100799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5879973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5844032" y="4473194"/>
            <a:ext cx="1044066" cy="0"/>
          </a:xfrm>
          <a:custGeom>
            <a:avLst/>
            <a:gdLst/>
            <a:ahLst/>
            <a:cxnLst/>
            <a:rect l="l" t="t" r="r" b="b"/>
            <a:pathLst>
              <a:path w="1044066">
                <a:moveTo>
                  <a:pt x="1044066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6888100" y="3969130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100799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6888099" y="3969131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7896225" y="3969131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6888099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7896225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8904351" y="3969131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9912477" y="3969131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8904351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9912477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7860284" y="4473194"/>
            <a:ext cx="1044066" cy="0"/>
          </a:xfrm>
          <a:custGeom>
            <a:avLst/>
            <a:gdLst/>
            <a:ahLst/>
            <a:cxnLst/>
            <a:rect l="l" t="t" r="r" b="b"/>
            <a:pathLst>
              <a:path w="1044067">
                <a:moveTo>
                  <a:pt x="1044066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8904352" y="3969130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0" y="0"/>
                </a:moveTo>
                <a:lnTo>
                  <a:pt x="1007999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9912477" y="4473194"/>
            <a:ext cx="503936" cy="0"/>
          </a:xfrm>
          <a:custGeom>
            <a:avLst/>
            <a:gdLst/>
            <a:ahLst/>
            <a:cxnLst/>
            <a:rect l="l" t="t" r="r" b="b"/>
            <a:pathLst>
              <a:path w="503936">
                <a:moveTo>
                  <a:pt x="0" y="0"/>
                </a:moveTo>
                <a:lnTo>
                  <a:pt x="503936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4859147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4859147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4871848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4871848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5398897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5398897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5447919" y="3164332"/>
            <a:ext cx="900048" cy="25400"/>
          </a:xfrm>
          <a:custGeom>
            <a:avLst/>
            <a:gdLst/>
            <a:ahLst/>
            <a:cxnLst/>
            <a:rect l="l" t="t" r="r" b="b"/>
            <a:pathLst>
              <a:path w="900048" h="25400">
                <a:moveTo>
                  <a:pt x="0" y="25400"/>
                </a:moveTo>
                <a:lnTo>
                  <a:pt x="900048" y="25400"/>
                </a:lnTo>
                <a:lnTo>
                  <a:pt x="90004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5447919" y="3164332"/>
            <a:ext cx="900048" cy="25400"/>
          </a:xfrm>
          <a:custGeom>
            <a:avLst/>
            <a:gdLst/>
            <a:ahLst/>
            <a:cxnLst/>
            <a:rect l="l" t="t" r="r" b="b"/>
            <a:pathLst>
              <a:path w="900048" h="25400">
                <a:moveTo>
                  <a:pt x="0" y="25400"/>
                </a:moveTo>
                <a:lnTo>
                  <a:pt x="900048" y="25400"/>
                </a:lnTo>
                <a:lnTo>
                  <a:pt x="90004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4787646" y="4205606"/>
            <a:ext cx="401954" cy="1299717"/>
          </a:xfrm>
          <a:custGeom>
            <a:avLst/>
            <a:gdLst/>
            <a:ahLst/>
            <a:cxnLst/>
            <a:rect l="l" t="t" r="r" b="b"/>
            <a:pathLst>
              <a:path w="401954" h="1299717">
                <a:moveTo>
                  <a:pt x="374395" y="90297"/>
                </a:moveTo>
                <a:lnTo>
                  <a:pt x="358741" y="75051"/>
                </a:lnTo>
                <a:lnTo>
                  <a:pt x="353187" y="96139"/>
                </a:lnTo>
                <a:lnTo>
                  <a:pt x="374395" y="90297"/>
                </a:lnTo>
                <a:close/>
              </a:path>
              <a:path w="401954" h="1299717">
                <a:moveTo>
                  <a:pt x="293496" y="46990"/>
                </a:moveTo>
                <a:lnTo>
                  <a:pt x="372237" y="123698"/>
                </a:lnTo>
                <a:lnTo>
                  <a:pt x="377698" y="96012"/>
                </a:lnTo>
                <a:lnTo>
                  <a:pt x="365134" y="50779"/>
                </a:lnTo>
                <a:lnTo>
                  <a:pt x="24383" y="-1176019"/>
                </a:lnTo>
                <a:lnTo>
                  <a:pt x="0" y="-1169162"/>
                </a:lnTo>
                <a:lnTo>
                  <a:pt x="340756" y="57535"/>
                </a:lnTo>
                <a:lnTo>
                  <a:pt x="353313" y="102743"/>
                </a:lnTo>
                <a:lnTo>
                  <a:pt x="374395" y="90297"/>
                </a:lnTo>
                <a:lnTo>
                  <a:pt x="353187" y="96139"/>
                </a:lnTo>
                <a:lnTo>
                  <a:pt x="358741" y="75051"/>
                </a:lnTo>
                <a:lnTo>
                  <a:pt x="374395" y="90297"/>
                </a:lnTo>
                <a:lnTo>
                  <a:pt x="353313" y="102743"/>
                </a:lnTo>
                <a:lnTo>
                  <a:pt x="293496" y="46990"/>
                </a:lnTo>
                <a:close/>
              </a:path>
              <a:path w="401954" h="1299717">
                <a:moveTo>
                  <a:pt x="377698" y="96012"/>
                </a:moveTo>
                <a:lnTo>
                  <a:pt x="372237" y="123698"/>
                </a:lnTo>
                <a:lnTo>
                  <a:pt x="400176" y="17272"/>
                </a:lnTo>
                <a:lnTo>
                  <a:pt x="401954" y="10541"/>
                </a:lnTo>
                <a:lnTo>
                  <a:pt x="398017" y="3556"/>
                </a:lnTo>
                <a:lnTo>
                  <a:pt x="391159" y="1778"/>
                </a:lnTo>
                <a:lnTo>
                  <a:pt x="384428" y="0"/>
                </a:lnTo>
                <a:lnTo>
                  <a:pt x="377443" y="4064"/>
                </a:lnTo>
                <a:lnTo>
                  <a:pt x="375665" y="10795"/>
                </a:lnTo>
                <a:lnTo>
                  <a:pt x="365134" y="50779"/>
                </a:lnTo>
                <a:lnTo>
                  <a:pt x="377698" y="96012"/>
                </a:lnTo>
                <a:close/>
              </a:path>
              <a:path w="401954" h="1299717">
                <a:moveTo>
                  <a:pt x="353313" y="102743"/>
                </a:moveTo>
                <a:lnTo>
                  <a:pt x="340756" y="57535"/>
                </a:lnTo>
                <a:lnTo>
                  <a:pt x="311150" y="28702"/>
                </a:lnTo>
                <a:lnTo>
                  <a:pt x="306069" y="23876"/>
                </a:lnTo>
                <a:lnTo>
                  <a:pt x="298068" y="24003"/>
                </a:lnTo>
                <a:lnTo>
                  <a:pt x="293242" y="28956"/>
                </a:lnTo>
                <a:lnTo>
                  <a:pt x="288289" y="34036"/>
                </a:lnTo>
                <a:lnTo>
                  <a:pt x="288416" y="42037"/>
                </a:lnTo>
                <a:lnTo>
                  <a:pt x="293496" y="46990"/>
                </a:lnTo>
                <a:lnTo>
                  <a:pt x="353313" y="10274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4787646" y="4205606"/>
            <a:ext cx="401954" cy="1299717"/>
          </a:xfrm>
          <a:custGeom>
            <a:avLst/>
            <a:gdLst/>
            <a:ahLst/>
            <a:cxnLst/>
            <a:rect l="l" t="t" r="r" b="b"/>
            <a:pathLst>
              <a:path w="401954" h="1299717">
                <a:moveTo>
                  <a:pt x="374395" y="90297"/>
                </a:moveTo>
                <a:lnTo>
                  <a:pt x="358741" y="75051"/>
                </a:lnTo>
                <a:lnTo>
                  <a:pt x="353187" y="96139"/>
                </a:lnTo>
                <a:lnTo>
                  <a:pt x="374395" y="90297"/>
                </a:lnTo>
                <a:close/>
              </a:path>
              <a:path w="401954" h="1299717">
                <a:moveTo>
                  <a:pt x="293496" y="46990"/>
                </a:moveTo>
                <a:lnTo>
                  <a:pt x="372237" y="123698"/>
                </a:lnTo>
                <a:lnTo>
                  <a:pt x="377698" y="96012"/>
                </a:lnTo>
                <a:lnTo>
                  <a:pt x="365134" y="50779"/>
                </a:lnTo>
                <a:lnTo>
                  <a:pt x="24383" y="-1176019"/>
                </a:lnTo>
                <a:lnTo>
                  <a:pt x="0" y="-1169162"/>
                </a:lnTo>
                <a:lnTo>
                  <a:pt x="340756" y="57535"/>
                </a:lnTo>
                <a:lnTo>
                  <a:pt x="353313" y="102743"/>
                </a:lnTo>
                <a:lnTo>
                  <a:pt x="374395" y="90297"/>
                </a:lnTo>
                <a:lnTo>
                  <a:pt x="353187" y="96139"/>
                </a:lnTo>
                <a:lnTo>
                  <a:pt x="358741" y="75051"/>
                </a:lnTo>
                <a:lnTo>
                  <a:pt x="374395" y="90297"/>
                </a:lnTo>
                <a:lnTo>
                  <a:pt x="353313" y="102743"/>
                </a:lnTo>
                <a:lnTo>
                  <a:pt x="293496" y="46990"/>
                </a:lnTo>
                <a:close/>
              </a:path>
              <a:path w="401954" h="1299717">
                <a:moveTo>
                  <a:pt x="377698" y="96012"/>
                </a:moveTo>
                <a:lnTo>
                  <a:pt x="372237" y="123698"/>
                </a:lnTo>
                <a:lnTo>
                  <a:pt x="400176" y="17272"/>
                </a:lnTo>
                <a:lnTo>
                  <a:pt x="401954" y="10541"/>
                </a:lnTo>
                <a:lnTo>
                  <a:pt x="398017" y="3556"/>
                </a:lnTo>
                <a:lnTo>
                  <a:pt x="391159" y="1778"/>
                </a:lnTo>
                <a:lnTo>
                  <a:pt x="384428" y="0"/>
                </a:lnTo>
                <a:lnTo>
                  <a:pt x="377443" y="4064"/>
                </a:lnTo>
                <a:lnTo>
                  <a:pt x="375665" y="10795"/>
                </a:lnTo>
                <a:lnTo>
                  <a:pt x="365134" y="50779"/>
                </a:lnTo>
                <a:lnTo>
                  <a:pt x="377698" y="96012"/>
                </a:lnTo>
                <a:close/>
              </a:path>
              <a:path w="401954" h="1299717">
                <a:moveTo>
                  <a:pt x="353313" y="102743"/>
                </a:moveTo>
                <a:lnTo>
                  <a:pt x="340756" y="57535"/>
                </a:lnTo>
                <a:lnTo>
                  <a:pt x="311150" y="28702"/>
                </a:lnTo>
                <a:lnTo>
                  <a:pt x="306069" y="23876"/>
                </a:lnTo>
                <a:lnTo>
                  <a:pt x="298068" y="24003"/>
                </a:lnTo>
                <a:lnTo>
                  <a:pt x="293242" y="28956"/>
                </a:lnTo>
                <a:lnTo>
                  <a:pt x="288289" y="34036"/>
                </a:lnTo>
                <a:lnTo>
                  <a:pt x="288416" y="42037"/>
                </a:lnTo>
                <a:lnTo>
                  <a:pt x="293496" y="46990"/>
                </a:lnTo>
                <a:lnTo>
                  <a:pt x="353313" y="10274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6659881" y="3845561"/>
            <a:ext cx="401955" cy="1299591"/>
          </a:xfrm>
          <a:custGeom>
            <a:avLst/>
            <a:gdLst/>
            <a:ahLst/>
            <a:cxnLst/>
            <a:rect l="l" t="t" r="r" b="b"/>
            <a:pathLst>
              <a:path w="401955" h="1299590">
                <a:moveTo>
                  <a:pt x="374396" y="90296"/>
                </a:moveTo>
                <a:lnTo>
                  <a:pt x="358741" y="75051"/>
                </a:lnTo>
                <a:lnTo>
                  <a:pt x="353187" y="96138"/>
                </a:lnTo>
                <a:lnTo>
                  <a:pt x="374396" y="90296"/>
                </a:lnTo>
                <a:close/>
              </a:path>
              <a:path w="401955" h="1299590">
                <a:moveTo>
                  <a:pt x="293370" y="46989"/>
                </a:moveTo>
                <a:lnTo>
                  <a:pt x="372237" y="123697"/>
                </a:lnTo>
                <a:lnTo>
                  <a:pt x="377698" y="96012"/>
                </a:lnTo>
                <a:lnTo>
                  <a:pt x="365133" y="50781"/>
                </a:lnTo>
                <a:lnTo>
                  <a:pt x="24384" y="-1175893"/>
                </a:lnTo>
                <a:lnTo>
                  <a:pt x="0" y="-1169162"/>
                </a:lnTo>
                <a:lnTo>
                  <a:pt x="340756" y="57535"/>
                </a:lnTo>
                <a:lnTo>
                  <a:pt x="353314" y="102742"/>
                </a:lnTo>
                <a:lnTo>
                  <a:pt x="374396" y="90296"/>
                </a:lnTo>
                <a:lnTo>
                  <a:pt x="353187" y="96138"/>
                </a:lnTo>
                <a:lnTo>
                  <a:pt x="358741" y="75051"/>
                </a:lnTo>
                <a:lnTo>
                  <a:pt x="374396" y="90296"/>
                </a:lnTo>
                <a:lnTo>
                  <a:pt x="353314" y="102742"/>
                </a:lnTo>
                <a:lnTo>
                  <a:pt x="293370" y="46989"/>
                </a:lnTo>
                <a:close/>
              </a:path>
              <a:path w="401955" h="1299590">
                <a:moveTo>
                  <a:pt x="377698" y="96012"/>
                </a:moveTo>
                <a:lnTo>
                  <a:pt x="372237" y="123697"/>
                </a:lnTo>
                <a:lnTo>
                  <a:pt x="400177" y="17271"/>
                </a:lnTo>
                <a:lnTo>
                  <a:pt x="401955" y="10540"/>
                </a:lnTo>
                <a:lnTo>
                  <a:pt x="397891" y="3556"/>
                </a:lnTo>
                <a:lnTo>
                  <a:pt x="391160" y="1777"/>
                </a:lnTo>
                <a:lnTo>
                  <a:pt x="384429" y="0"/>
                </a:lnTo>
                <a:lnTo>
                  <a:pt x="377444" y="4063"/>
                </a:lnTo>
                <a:lnTo>
                  <a:pt x="375666" y="10794"/>
                </a:lnTo>
                <a:lnTo>
                  <a:pt x="365133" y="50781"/>
                </a:lnTo>
                <a:lnTo>
                  <a:pt x="377698" y="96012"/>
                </a:lnTo>
                <a:close/>
              </a:path>
              <a:path w="401955" h="1299590">
                <a:moveTo>
                  <a:pt x="353314" y="102742"/>
                </a:moveTo>
                <a:lnTo>
                  <a:pt x="340756" y="57535"/>
                </a:lnTo>
                <a:lnTo>
                  <a:pt x="311150" y="28701"/>
                </a:lnTo>
                <a:lnTo>
                  <a:pt x="306070" y="23875"/>
                </a:lnTo>
                <a:lnTo>
                  <a:pt x="298069" y="24002"/>
                </a:lnTo>
                <a:lnTo>
                  <a:pt x="293116" y="28956"/>
                </a:lnTo>
                <a:lnTo>
                  <a:pt x="288290" y="34035"/>
                </a:lnTo>
                <a:lnTo>
                  <a:pt x="288417" y="42037"/>
                </a:lnTo>
                <a:lnTo>
                  <a:pt x="293370" y="46989"/>
                </a:lnTo>
                <a:lnTo>
                  <a:pt x="353314" y="10274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6659881" y="3845561"/>
            <a:ext cx="401955" cy="1299591"/>
          </a:xfrm>
          <a:custGeom>
            <a:avLst/>
            <a:gdLst/>
            <a:ahLst/>
            <a:cxnLst/>
            <a:rect l="l" t="t" r="r" b="b"/>
            <a:pathLst>
              <a:path w="401955" h="1299590">
                <a:moveTo>
                  <a:pt x="374396" y="90296"/>
                </a:moveTo>
                <a:lnTo>
                  <a:pt x="358741" y="75051"/>
                </a:lnTo>
                <a:lnTo>
                  <a:pt x="353187" y="96138"/>
                </a:lnTo>
                <a:lnTo>
                  <a:pt x="374396" y="90296"/>
                </a:lnTo>
                <a:close/>
              </a:path>
              <a:path w="401955" h="1299590">
                <a:moveTo>
                  <a:pt x="293370" y="46989"/>
                </a:moveTo>
                <a:lnTo>
                  <a:pt x="372237" y="123697"/>
                </a:lnTo>
                <a:lnTo>
                  <a:pt x="377698" y="96012"/>
                </a:lnTo>
                <a:lnTo>
                  <a:pt x="365133" y="50781"/>
                </a:lnTo>
                <a:lnTo>
                  <a:pt x="24384" y="-1175893"/>
                </a:lnTo>
                <a:lnTo>
                  <a:pt x="0" y="-1169162"/>
                </a:lnTo>
                <a:lnTo>
                  <a:pt x="340756" y="57535"/>
                </a:lnTo>
                <a:lnTo>
                  <a:pt x="353314" y="102742"/>
                </a:lnTo>
                <a:lnTo>
                  <a:pt x="374396" y="90296"/>
                </a:lnTo>
                <a:lnTo>
                  <a:pt x="353187" y="96138"/>
                </a:lnTo>
                <a:lnTo>
                  <a:pt x="358741" y="75051"/>
                </a:lnTo>
                <a:lnTo>
                  <a:pt x="374396" y="90296"/>
                </a:lnTo>
                <a:lnTo>
                  <a:pt x="353314" y="102742"/>
                </a:lnTo>
                <a:lnTo>
                  <a:pt x="293370" y="46989"/>
                </a:lnTo>
                <a:close/>
              </a:path>
              <a:path w="401955" h="1299590">
                <a:moveTo>
                  <a:pt x="377698" y="96012"/>
                </a:moveTo>
                <a:lnTo>
                  <a:pt x="372237" y="123697"/>
                </a:lnTo>
                <a:lnTo>
                  <a:pt x="400177" y="17271"/>
                </a:lnTo>
                <a:lnTo>
                  <a:pt x="401955" y="10540"/>
                </a:lnTo>
                <a:lnTo>
                  <a:pt x="397891" y="3556"/>
                </a:lnTo>
                <a:lnTo>
                  <a:pt x="391160" y="1777"/>
                </a:lnTo>
                <a:lnTo>
                  <a:pt x="384429" y="0"/>
                </a:lnTo>
                <a:lnTo>
                  <a:pt x="377444" y="4063"/>
                </a:lnTo>
                <a:lnTo>
                  <a:pt x="375666" y="10794"/>
                </a:lnTo>
                <a:lnTo>
                  <a:pt x="365133" y="50781"/>
                </a:lnTo>
                <a:lnTo>
                  <a:pt x="377698" y="96012"/>
                </a:lnTo>
                <a:close/>
              </a:path>
              <a:path w="401955" h="1299590">
                <a:moveTo>
                  <a:pt x="353314" y="102742"/>
                </a:moveTo>
                <a:lnTo>
                  <a:pt x="340756" y="57535"/>
                </a:lnTo>
                <a:lnTo>
                  <a:pt x="311150" y="28701"/>
                </a:lnTo>
                <a:lnTo>
                  <a:pt x="306070" y="23875"/>
                </a:lnTo>
                <a:lnTo>
                  <a:pt x="298069" y="24002"/>
                </a:lnTo>
                <a:lnTo>
                  <a:pt x="293116" y="28956"/>
                </a:lnTo>
                <a:lnTo>
                  <a:pt x="288290" y="34035"/>
                </a:lnTo>
                <a:lnTo>
                  <a:pt x="288417" y="42037"/>
                </a:lnTo>
                <a:lnTo>
                  <a:pt x="293370" y="46989"/>
                </a:lnTo>
                <a:lnTo>
                  <a:pt x="353314" y="10274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7739888" y="3029586"/>
            <a:ext cx="402082" cy="1299717"/>
          </a:xfrm>
          <a:custGeom>
            <a:avLst/>
            <a:gdLst/>
            <a:ahLst/>
            <a:cxnLst/>
            <a:rect l="l" t="t" r="r" b="b"/>
            <a:pathLst>
              <a:path w="402082" h="1299717">
                <a:moveTo>
                  <a:pt x="377570" y="1180083"/>
                </a:moveTo>
                <a:lnTo>
                  <a:pt x="375792" y="1186814"/>
                </a:lnTo>
                <a:lnTo>
                  <a:pt x="365261" y="1226799"/>
                </a:lnTo>
                <a:lnTo>
                  <a:pt x="358868" y="1251071"/>
                </a:lnTo>
                <a:lnTo>
                  <a:pt x="340708" y="1233385"/>
                </a:lnTo>
                <a:lnTo>
                  <a:pt x="311277" y="1204721"/>
                </a:lnTo>
                <a:lnTo>
                  <a:pt x="306196" y="1199895"/>
                </a:lnTo>
                <a:lnTo>
                  <a:pt x="298195" y="1200022"/>
                </a:lnTo>
                <a:lnTo>
                  <a:pt x="293242" y="1204976"/>
                </a:lnTo>
                <a:lnTo>
                  <a:pt x="288416" y="1210056"/>
                </a:lnTo>
                <a:lnTo>
                  <a:pt x="288543" y="1218057"/>
                </a:lnTo>
                <a:lnTo>
                  <a:pt x="293496" y="1223009"/>
                </a:lnTo>
                <a:lnTo>
                  <a:pt x="353313" y="1278763"/>
                </a:lnTo>
                <a:lnTo>
                  <a:pt x="353313" y="1272158"/>
                </a:lnTo>
                <a:lnTo>
                  <a:pt x="374522" y="1266316"/>
                </a:lnTo>
                <a:lnTo>
                  <a:pt x="377825" y="1272032"/>
                </a:lnTo>
                <a:lnTo>
                  <a:pt x="377570" y="1180083"/>
                </a:lnTo>
                <a:close/>
              </a:path>
              <a:path w="402082" h="1299717">
                <a:moveTo>
                  <a:pt x="340708" y="1233385"/>
                </a:moveTo>
                <a:lnTo>
                  <a:pt x="358868" y="1251071"/>
                </a:lnTo>
                <a:lnTo>
                  <a:pt x="365261" y="1226799"/>
                </a:lnTo>
                <a:lnTo>
                  <a:pt x="24511" y="0"/>
                </a:lnTo>
                <a:lnTo>
                  <a:pt x="0" y="6857"/>
                </a:lnTo>
                <a:lnTo>
                  <a:pt x="340708" y="1233385"/>
                </a:lnTo>
                <a:close/>
              </a:path>
              <a:path w="402082" h="1299717">
                <a:moveTo>
                  <a:pt x="377825" y="1272032"/>
                </a:moveTo>
                <a:lnTo>
                  <a:pt x="374522" y="1266316"/>
                </a:lnTo>
                <a:lnTo>
                  <a:pt x="353313" y="1272158"/>
                </a:lnTo>
                <a:lnTo>
                  <a:pt x="353313" y="1278763"/>
                </a:lnTo>
                <a:lnTo>
                  <a:pt x="293496" y="1223009"/>
                </a:lnTo>
                <a:lnTo>
                  <a:pt x="372363" y="1299717"/>
                </a:lnTo>
                <a:lnTo>
                  <a:pt x="400304" y="1193291"/>
                </a:lnTo>
                <a:lnTo>
                  <a:pt x="402082" y="1186560"/>
                </a:lnTo>
                <a:lnTo>
                  <a:pt x="398017" y="1179576"/>
                </a:lnTo>
                <a:lnTo>
                  <a:pt x="391287" y="1177797"/>
                </a:lnTo>
                <a:lnTo>
                  <a:pt x="384429" y="1176020"/>
                </a:lnTo>
                <a:lnTo>
                  <a:pt x="377570" y="1180083"/>
                </a:lnTo>
                <a:lnTo>
                  <a:pt x="377825" y="127203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7739888" y="3029586"/>
            <a:ext cx="402082" cy="1299717"/>
          </a:xfrm>
          <a:custGeom>
            <a:avLst/>
            <a:gdLst/>
            <a:ahLst/>
            <a:cxnLst/>
            <a:rect l="l" t="t" r="r" b="b"/>
            <a:pathLst>
              <a:path w="402082" h="1299717">
                <a:moveTo>
                  <a:pt x="377570" y="1180083"/>
                </a:moveTo>
                <a:lnTo>
                  <a:pt x="375792" y="1186814"/>
                </a:lnTo>
                <a:lnTo>
                  <a:pt x="365261" y="1226799"/>
                </a:lnTo>
                <a:lnTo>
                  <a:pt x="358868" y="1251071"/>
                </a:lnTo>
                <a:lnTo>
                  <a:pt x="340708" y="1233385"/>
                </a:lnTo>
                <a:lnTo>
                  <a:pt x="311277" y="1204721"/>
                </a:lnTo>
                <a:lnTo>
                  <a:pt x="306196" y="1199895"/>
                </a:lnTo>
                <a:lnTo>
                  <a:pt x="298195" y="1200022"/>
                </a:lnTo>
                <a:lnTo>
                  <a:pt x="293242" y="1204976"/>
                </a:lnTo>
                <a:lnTo>
                  <a:pt x="288416" y="1210056"/>
                </a:lnTo>
                <a:lnTo>
                  <a:pt x="288543" y="1218057"/>
                </a:lnTo>
                <a:lnTo>
                  <a:pt x="293496" y="1223009"/>
                </a:lnTo>
                <a:lnTo>
                  <a:pt x="353313" y="1278763"/>
                </a:lnTo>
                <a:lnTo>
                  <a:pt x="353313" y="1272158"/>
                </a:lnTo>
                <a:lnTo>
                  <a:pt x="374522" y="1266316"/>
                </a:lnTo>
                <a:lnTo>
                  <a:pt x="377825" y="1272032"/>
                </a:lnTo>
                <a:lnTo>
                  <a:pt x="377570" y="1180083"/>
                </a:lnTo>
                <a:close/>
              </a:path>
              <a:path w="402082" h="1299717">
                <a:moveTo>
                  <a:pt x="340708" y="1233385"/>
                </a:moveTo>
                <a:lnTo>
                  <a:pt x="358868" y="1251071"/>
                </a:lnTo>
                <a:lnTo>
                  <a:pt x="365261" y="1226799"/>
                </a:lnTo>
                <a:lnTo>
                  <a:pt x="24511" y="0"/>
                </a:lnTo>
                <a:lnTo>
                  <a:pt x="0" y="6857"/>
                </a:lnTo>
                <a:lnTo>
                  <a:pt x="340708" y="1233385"/>
                </a:lnTo>
                <a:close/>
              </a:path>
              <a:path w="402082" h="1299717">
                <a:moveTo>
                  <a:pt x="377825" y="1272032"/>
                </a:moveTo>
                <a:lnTo>
                  <a:pt x="374522" y="1266316"/>
                </a:lnTo>
                <a:lnTo>
                  <a:pt x="353313" y="1272158"/>
                </a:lnTo>
                <a:lnTo>
                  <a:pt x="353313" y="1278763"/>
                </a:lnTo>
                <a:lnTo>
                  <a:pt x="293496" y="1223009"/>
                </a:lnTo>
                <a:lnTo>
                  <a:pt x="372363" y="1299717"/>
                </a:lnTo>
                <a:lnTo>
                  <a:pt x="400304" y="1193291"/>
                </a:lnTo>
                <a:lnTo>
                  <a:pt x="402082" y="1186560"/>
                </a:lnTo>
                <a:lnTo>
                  <a:pt x="398017" y="1179576"/>
                </a:lnTo>
                <a:lnTo>
                  <a:pt x="391287" y="1177797"/>
                </a:lnTo>
                <a:lnTo>
                  <a:pt x="384429" y="1176020"/>
                </a:lnTo>
                <a:lnTo>
                  <a:pt x="377570" y="1180083"/>
                </a:lnTo>
                <a:lnTo>
                  <a:pt x="377825" y="127203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3707512" y="2597658"/>
            <a:ext cx="402081" cy="1299590"/>
          </a:xfrm>
          <a:custGeom>
            <a:avLst/>
            <a:gdLst/>
            <a:ahLst/>
            <a:cxnLst/>
            <a:rect l="l" t="t" r="r" b="b"/>
            <a:pathLst>
              <a:path w="402081" h="1299590">
                <a:moveTo>
                  <a:pt x="377444" y="1179956"/>
                </a:moveTo>
                <a:lnTo>
                  <a:pt x="375665" y="1186687"/>
                </a:lnTo>
                <a:lnTo>
                  <a:pt x="365226" y="1226549"/>
                </a:lnTo>
                <a:lnTo>
                  <a:pt x="358817" y="1251018"/>
                </a:lnTo>
                <a:lnTo>
                  <a:pt x="340756" y="1233428"/>
                </a:lnTo>
                <a:lnTo>
                  <a:pt x="311150" y="1204594"/>
                </a:lnTo>
                <a:lnTo>
                  <a:pt x="306196" y="1199768"/>
                </a:lnTo>
                <a:lnTo>
                  <a:pt x="298069" y="1199895"/>
                </a:lnTo>
                <a:lnTo>
                  <a:pt x="293243" y="1204848"/>
                </a:lnTo>
                <a:lnTo>
                  <a:pt x="288289" y="1209928"/>
                </a:lnTo>
                <a:lnTo>
                  <a:pt x="288416" y="1217929"/>
                </a:lnTo>
                <a:lnTo>
                  <a:pt x="293496" y="1222883"/>
                </a:lnTo>
                <a:lnTo>
                  <a:pt x="353313" y="1278635"/>
                </a:lnTo>
                <a:lnTo>
                  <a:pt x="353313" y="1272031"/>
                </a:lnTo>
                <a:lnTo>
                  <a:pt x="374395" y="1266189"/>
                </a:lnTo>
                <a:lnTo>
                  <a:pt x="377825" y="1271904"/>
                </a:lnTo>
                <a:lnTo>
                  <a:pt x="377444" y="1179956"/>
                </a:lnTo>
                <a:close/>
              </a:path>
              <a:path w="402081" h="1299590">
                <a:moveTo>
                  <a:pt x="340756" y="1233428"/>
                </a:moveTo>
                <a:lnTo>
                  <a:pt x="358817" y="1251018"/>
                </a:lnTo>
                <a:lnTo>
                  <a:pt x="365226" y="1226549"/>
                </a:lnTo>
                <a:lnTo>
                  <a:pt x="24511" y="0"/>
                </a:lnTo>
                <a:lnTo>
                  <a:pt x="0" y="6730"/>
                </a:lnTo>
                <a:lnTo>
                  <a:pt x="340756" y="1233428"/>
                </a:lnTo>
                <a:close/>
              </a:path>
              <a:path w="402081" h="1299590">
                <a:moveTo>
                  <a:pt x="377825" y="1271904"/>
                </a:moveTo>
                <a:lnTo>
                  <a:pt x="374395" y="1266189"/>
                </a:lnTo>
                <a:lnTo>
                  <a:pt x="353313" y="1272031"/>
                </a:lnTo>
                <a:lnTo>
                  <a:pt x="353313" y="1278635"/>
                </a:lnTo>
                <a:lnTo>
                  <a:pt x="293496" y="1222883"/>
                </a:lnTo>
                <a:lnTo>
                  <a:pt x="372237" y="1299590"/>
                </a:lnTo>
                <a:lnTo>
                  <a:pt x="400303" y="1193164"/>
                </a:lnTo>
                <a:lnTo>
                  <a:pt x="402081" y="1186433"/>
                </a:lnTo>
                <a:lnTo>
                  <a:pt x="398018" y="1179448"/>
                </a:lnTo>
                <a:lnTo>
                  <a:pt x="391159" y="1177670"/>
                </a:lnTo>
                <a:lnTo>
                  <a:pt x="384428" y="1175892"/>
                </a:lnTo>
                <a:lnTo>
                  <a:pt x="377444" y="1179956"/>
                </a:lnTo>
                <a:lnTo>
                  <a:pt x="377825" y="1271904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3707512" y="2597658"/>
            <a:ext cx="402081" cy="1299590"/>
          </a:xfrm>
          <a:custGeom>
            <a:avLst/>
            <a:gdLst/>
            <a:ahLst/>
            <a:cxnLst/>
            <a:rect l="l" t="t" r="r" b="b"/>
            <a:pathLst>
              <a:path w="402081" h="1299590">
                <a:moveTo>
                  <a:pt x="377444" y="1179956"/>
                </a:moveTo>
                <a:lnTo>
                  <a:pt x="375665" y="1186687"/>
                </a:lnTo>
                <a:lnTo>
                  <a:pt x="365226" y="1226549"/>
                </a:lnTo>
                <a:lnTo>
                  <a:pt x="358817" y="1251018"/>
                </a:lnTo>
                <a:lnTo>
                  <a:pt x="340756" y="1233428"/>
                </a:lnTo>
                <a:lnTo>
                  <a:pt x="311150" y="1204594"/>
                </a:lnTo>
                <a:lnTo>
                  <a:pt x="306196" y="1199768"/>
                </a:lnTo>
                <a:lnTo>
                  <a:pt x="298069" y="1199895"/>
                </a:lnTo>
                <a:lnTo>
                  <a:pt x="293243" y="1204848"/>
                </a:lnTo>
                <a:lnTo>
                  <a:pt x="288289" y="1209928"/>
                </a:lnTo>
                <a:lnTo>
                  <a:pt x="288416" y="1217929"/>
                </a:lnTo>
                <a:lnTo>
                  <a:pt x="293496" y="1222883"/>
                </a:lnTo>
                <a:lnTo>
                  <a:pt x="353313" y="1278635"/>
                </a:lnTo>
                <a:lnTo>
                  <a:pt x="353313" y="1272031"/>
                </a:lnTo>
                <a:lnTo>
                  <a:pt x="374395" y="1266189"/>
                </a:lnTo>
                <a:lnTo>
                  <a:pt x="377825" y="1271904"/>
                </a:lnTo>
                <a:lnTo>
                  <a:pt x="377444" y="1179956"/>
                </a:lnTo>
                <a:close/>
              </a:path>
              <a:path w="402081" h="1299590">
                <a:moveTo>
                  <a:pt x="340756" y="1233428"/>
                </a:moveTo>
                <a:lnTo>
                  <a:pt x="358817" y="1251018"/>
                </a:lnTo>
                <a:lnTo>
                  <a:pt x="365226" y="1226549"/>
                </a:lnTo>
                <a:lnTo>
                  <a:pt x="24511" y="0"/>
                </a:lnTo>
                <a:lnTo>
                  <a:pt x="0" y="6730"/>
                </a:lnTo>
                <a:lnTo>
                  <a:pt x="340756" y="1233428"/>
                </a:lnTo>
                <a:close/>
              </a:path>
              <a:path w="402081" h="1299590">
                <a:moveTo>
                  <a:pt x="377825" y="1271904"/>
                </a:moveTo>
                <a:lnTo>
                  <a:pt x="374395" y="1266189"/>
                </a:lnTo>
                <a:lnTo>
                  <a:pt x="353313" y="1272031"/>
                </a:lnTo>
                <a:lnTo>
                  <a:pt x="353313" y="1278635"/>
                </a:lnTo>
                <a:lnTo>
                  <a:pt x="293496" y="1222883"/>
                </a:lnTo>
                <a:lnTo>
                  <a:pt x="372237" y="1299590"/>
                </a:lnTo>
                <a:lnTo>
                  <a:pt x="400303" y="1193164"/>
                </a:lnTo>
                <a:lnTo>
                  <a:pt x="402081" y="1186433"/>
                </a:lnTo>
                <a:lnTo>
                  <a:pt x="398018" y="1179448"/>
                </a:lnTo>
                <a:lnTo>
                  <a:pt x="391159" y="1177670"/>
                </a:lnTo>
                <a:lnTo>
                  <a:pt x="384428" y="1175892"/>
                </a:lnTo>
                <a:lnTo>
                  <a:pt x="377444" y="1179956"/>
                </a:lnTo>
                <a:lnTo>
                  <a:pt x="377825" y="1271904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2627376" y="3101595"/>
            <a:ext cx="402082" cy="1299717"/>
          </a:xfrm>
          <a:custGeom>
            <a:avLst/>
            <a:gdLst/>
            <a:ahLst/>
            <a:cxnLst/>
            <a:rect l="l" t="t" r="r" b="b"/>
            <a:pathLst>
              <a:path w="402082" h="1299717">
                <a:moveTo>
                  <a:pt x="377444" y="1180083"/>
                </a:moveTo>
                <a:lnTo>
                  <a:pt x="375666" y="1186814"/>
                </a:lnTo>
                <a:lnTo>
                  <a:pt x="365226" y="1226676"/>
                </a:lnTo>
                <a:lnTo>
                  <a:pt x="358817" y="1251145"/>
                </a:lnTo>
                <a:lnTo>
                  <a:pt x="340756" y="1233555"/>
                </a:lnTo>
                <a:lnTo>
                  <a:pt x="311150" y="1204721"/>
                </a:lnTo>
                <a:lnTo>
                  <a:pt x="306197" y="1199895"/>
                </a:lnTo>
                <a:lnTo>
                  <a:pt x="298069" y="1200022"/>
                </a:lnTo>
                <a:lnTo>
                  <a:pt x="293243" y="1204975"/>
                </a:lnTo>
                <a:lnTo>
                  <a:pt x="288290" y="1210055"/>
                </a:lnTo>
                <a:lnTo>
                  <a:pt x="288417" y="1218056"/>
                </a:lnTo>
                <a:lnTo>
                  <a:pt x="293497" y="1223009"/>
                </a:lnTo>
                <a:lnTo>
                  <a:pt x="353314" y="1278762"/>
                </a:lnTo>
                <a:lnTo>
                  <a:pt x="353314" y="1272158"/>
                </a:lnTo>
                <a:lnTo>
                  <a:pt x="374396" y="1266316"/>
                </a:lnTo>
                <a:lnTo>
                  <a:pt x="377825" y="1272031"/>
                </a:lnTo>
                <a:lnTo>
                  <a:pt x="377444" y="1180083"/>
                </a:lnTo>
                <a:close/>
              </a:path>
              <a:path w="402082" h="1299717">
                <a:moveTo>
                  <a:pt x="340756" y="1233555"/>
                </a:moveTo>
                <a:lnTo>
                  <a:pt x="358817" y="1251145"/>
                </a:lnTo>
                <a:lnTo>
                  <a:pt x="365226" y="1226676"/>
                </a:lnTo>
                <a:lnTo>
                  <a:pt x="24472" y="0"/>
                </a:lnTo>
                <a:lnTo>
                  <a:pt x="0" y="6857"/>
                </a:lnTo>
                <a:lnTo>
                  <a:pt x="340756" y="1233555"/>
                </a:lnTo>
                <a:close/>
              </a:path>
              <a:path w="402082" h="1299717">
                <a:moveTo>
                  <a:pt x="377825" y="1272031"/>
                </a:moveTo>
                <a:lnTo>
                  <a:pt x="374396" y="1266316"/>
                </a:lnTo>
                <a:lnTo>
                  <a:pt x="353314" y="1272158"/>
                </a:lnTo>
                <a:lnTo>
                  <a:pt x="353314" y="1278762"/>
                </a:lnTo>
                <a:lnTo>
                  <a:pt x="293497" y="1223009"/>
                </a:lnTo>
                <a:lnTo>
                  <a:pt x="372237" y="1299717"/>
                </a:lnTo>
                <a:lnTo>
                  <a:pt x="400304" y="1193291"/>
                </a:lnTo>
                <a:lnTo>
                  <a:pt x="402082" y="1186560"/>
                </a:lnTo>
                <a:lnTo>
                  <a:pt x="398018" y="1179575"/>
                </a:lnTo>
                <a:lnTo>
                  <a:pt x="391160" y="1177797"/>
                </a:lnTo>
                <a:lnTo>
                  <a:pt x="384429" y="1176019"/>
                </a:lnTo>
                <a:lnTo>
                  <a:pt x="377444" y="1180083"/>
                </a:lnTo>
                <a:lnTo>
                  <a:pt x="377825" y="1272031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2627376" y="3101595"/>
            <a:ext cx="402082" cy="1299717"/>
          </a:xfrm>
          <a:custGeom>
            <a:avLst/>
            <a:gdLst/>
            <a:ahLst/>
            <a:cxnLst/>
            <a:rect l="l" t="t" r="r" b="b"/>
            <a:pathLst>
              <a:path w="402082" h="1299717">
                <a:moveTo>
                  <a:pt x="377444" y="1180083"/>
                </a:moveTo>
                <a:lnTo>
                  <a:pt x="375666" y="1186814"/>
                </a:lnTo>
                <a:lnTo>
                  <a:pt x="365226" y="1226676"/>
                </a:lnTo>
                <a:lnTo>
                  <a:pt x="358817" y="1251145"/>
                </a:lnTo>
                <a:lnTo>
                  <a:pt x="340756" y="1233555"/>
                </a:lnTo>
                <a:lnTo>
                  <a:pt x="311150" y="1204721"/>
                </a:lnTo>
                <a:lnTo>
                  <a:pt x="306197" y="1199895"/>
                </a:lnTo>
                <a:lnTo>
                  <a:pt x="298069" y="1200022"/>
                </a:lnTo>
                <a:lnTo>
                  <a:pt x="293243" y="1204975"/>
                </a:lnTo>
                <a:lnTo>
                  <a:pt x="288290" y="1210055"/>
                </a:lnTo>
                <a:lnTo>
                  <a:pt x="288417" y="1218056"/>
                </a:lnTo>
                <a:lnTo>
                  <a:pt x="293497" y="1223009"/>
                </a:lnTo>
                <a:lnTo>
                  <a:pt x="353314" y="1278762"/>
                </a:lnTo>
                <a:lnTo>
                  <a:pt x="353314" y="1272158"/>
                </a:lnTo>
                <a:lnTo>
                  <a:pt x="374396" y="1266316"/>
                </a:lnTo>
                <a:lnTo>
                  <a:pt x="377825" y="1272031"/>
                </a:lnTo>
                <a:lnTo>
                  <a:pt x="377444" y="1180083"/>
                </a:lnTo>
                <a:close/>
              </a:path>
              <a:path w="402082" h="1299717">
                <a:moveTo>
                  <a:pt x="340756" y="1233555"/>
                </a:moveTo>
                <a:lnTo>
                  <a:pt x="358817" y="1251145"/>
                </a:lnTo>
                <a:lnTo>
                  <a:pt x="365226" y="1226676"/>
                </a:lnTo>
                <a:lnTo>
                  <a:pt x="24472" y="0"/>
                </a:lnTo>
                <a:lnTo>
                  <a:pt x="0" y="6857"/>
                </a:lnTo>
                <a:lnTo>
                  <a:pt x="340756" y="1233555"/>
                </a:lnTo>
                <a:close/>
              </a:path>
              <a:path w="402082" h="1299717">
                <a:moveTo>
                  <a:pt x="377825" y="1272031"/>
                </a:moveTo>
                <a:lnTo>
                  <a:pt x="374396" y="1266316"/>
                </a:lnTo>
                <a:lnTo>
                  <a:pt x="353314" y="1272158"/>
                </a:lnTo>
                <a:lnTo>
                  <a:pt x="353314" y="1278762"/>
                </a:lnTo>
                <a:lnTo>
                  <a:pt x="293497" y="1223009"/>
                </a:lnTo>
                <a:lnTo>
                  <a:pt x="372237" y="1299717"/>
                </a:lnTo>
                <a:lnTo>
                  <a:pt x="400304" y="1193291"/>
                </a:lnTo>
                <a:lnTo>
                  <a:pt x="402082" y="1186560"/>
                </a:lnTo>
                <a:lnTo>
                  <a:pt x="398018" y="1179575"/>
                </a:lnTo>
                <a:lnTo>
                  <a:pt x="391160" y="1177797"/>
                </a:lnTo>
                <a:lnTo>
                  <a:pt x="384429" y="1176019"/>
                </a:lnTo>
                <a:lnTo>
                  <a:pt x="377444" y="1180083"/>
                </a:lnTo>
                <a:lnTo>
                  <a:pt x="377825" y="1272031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2279574" y="5468620"/>
            <a:ext cx="539953" cy="25400"/>
          </a:xfrm>
          <a:custGeom>
            <a:avLst/>
            <a:gdLst/>
            <a:ahLst/>
            <a:cxnLst/>
            <a:rect l="l" t="t" r="r" b="b"/>
            <a:pathLst>
              <a:path w="539953" h="25400">
                <a:moveTo>
                  <a:pt x="0" y="25399"/>
                </a:moveTo>
                <a:lnTo>
                  <a:pt x="539953" y="25399"/>
                </a:lnTo>
                <a:lnTo>
                  <a:pt x="53995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2279574" y="5468620"/>
            <a:ext cx="539953" cy="25400"/>
          </a:xfrm>
          <a:custGeom>
            <a:avLst/>
            <a:gdLst/>
            <a:ahLst/>
            <a:cxnLst/>
            <a:rect l="l" t="t" r="r" b="b"/>
            <a:pathLst>
              <a:path w="539953" h="25400">
                <a:moveTo>
                  <a:pt x="0" y="25399"/>
                </a:moveTo>
                <a:lnTo>
                  <a:pt x="539953" y="25399"/>
                </a:lnTo>
                <a:lnTo>
                  <a:pt x="53995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3850640" y="5481320"/>
            <a:ext cx="25400" cy="504050"/>
          </a:xfrm>
          <a:custGeom>
            <a:avLst/>
            <a:gdLst/>
            <a:ahLst/>
            <a:cxnLst/>
            <a:rect l="l" t="t" r="r" b="b"/>
            <a:pathLst>
              <a:path w="25400" h="504050">
                <a:moveTo>
                  <a:pt x="0" y="504050"/>
                </a:moveTo>
                <a:lnTo>
                  <a:pt x="25400" y="504050"/>
                </a:lnTo>
                <a:lnTo>
                  <a:pt x="25400" y="0"/>
                </a:lnTo>
                <a:lnTo>
                  <a:pt x="0" y="0"/>
                </a:lnTo>
                <a:lnTo>
                  <a:pt x="0" y="50405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3850640" y="5481320"/>
            <a:ext cx="25400" cy="504050"/>
          </a:xfrm>
          <a:custGeom>
            <a:avLst/>
            <a:gdLst/>
            <a:ahLst/>
            <a:cxnLst/>
            <a:rect l="l" t="t" r="r" b="b"/>
            <a:pathLst>
              <a:path w="25400" h="504050">
                <a:moveTo>
                  <a:pt x="0" y="504050"/>
                </a:moveTo>
                <a:lnTo>
                  <a:pt x="25400" y="504050"/>
                </a:lnTo>
                <a:lnTo>
                  <a:pt x="25400" y="0"/>
                </a:lnTo>
                <a:lnTo>
                  <a:pt x="0" y="0"/>
                </a:lnTo>
                <a:lnTo>
                  <a:pt x="0" y="50405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4858766" y="5481321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4858766" y="5481321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4871467" y="546862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4871467" y="546862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2819401" y="5468620"/>
            <a:ext cx="1043939" cy="25400"/>
          </a:xfrm>
          <a:custGeom>
            <a:avLst/>
            <a:gdLst/>
            <a:ahLst/>
            <a:cxnLst/>
            <a:rect l="l" t="t" r="r" b="b"/>
            <a:pathLst>
              <a:path w="1043939" h="25400">
                <a:moveTo>
                  <a:pt x="0" y="25399"/>
                </a:moveTo>
                <a:lnTo>
                  <a:pt x="1043939" y="25399"/>
                </a:lnTo>
                <a:lnTo>
                  <a:pt x="104393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2819401" y="5468620"/>
            <a:ext cx="1043939" cy="25400"/>
          </a:xfrm>
          <a:custGeom>
            <a:avLst/>
            <a:gdLst/>
            <a:ahLst/>
            <a:cxnLst/>
            <a:rect l="l" t="t" r="r" b="b"/>
            <a:pathLst>
              <a:path w="1043939" h="25400">
                <a:moveTo>
                  <a:pt x="0" y="25399"/>
                </a:moveTo>
                <a:lnTo>
                  <a:pt x="1043939" y="25399"/>
                </a:lnTo>
                <a:lnTo>
                  <a:pt x="104393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3863341" y="597267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3863341" y="597267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5843651" y="5468620"/>
            <a:ext cx="1044066" cy="25400"/>
          </a:xfrm>
          <a:custGeom>
            <a:avLst/>
            <a:gdLst/>
            <a:ahLst/>
            <a:cxnLst/>
            <a:rect l="l" t="t" r="r" b="b"/>
            <a:pathLst>
              <a:path w="1044066" h="25400">
                <a:moveTo>
                  <a:pt x="0" y="25399"/>
                </a:moveTo>
                <a:lnTo>
                  <a:pt x="1044066" y="25399"/>
                </a:lnTo>
                <a:lnTo>
                  <a:pt x="1044066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5843651" y="5468620"/>
            <a:ext cx="1044066" cy="25400"/>
          </a:xfrm>
          <a:custGeom>
            <a:avLst/>
            <a:gdLst/>
            <a:ahLst/>
            <a:cxnLst/>
            <a:rect l="l" t="t" r="r" b="b"/>
            <a:pathLst>
              <a:path w="1044066" h="25400">
                <a:moveTo>
                  <a:pt x="0" y="25399"/>
                </a:moveTo>
                <a:lnTo>
                  <a:pt x="1044066" y="25399"/>
                </a:lnTo>
                <a:lnTo>
                  <a:pt x="1044066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6887719" y="597267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6887719" y="597267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6875018" y="5481320"/>
            <a:ext cx="25400" cy="504050"/>
          </a:xfrm>
          <a:custGeom>
            <a:avLst/>
            <a:gdLst/>
            <a:ahLst/>
            <a:cxnLst/>
            <a:rect l="l" t="t" r="r" b="b"/>
            <a:pathLst>
              <a:path w="25400" h="504050">
                <a:moveTo>
                  <a:pt x="0" y="504050"/>
                </a:moveTo>
                <a:lnTo>
                  <a:pt x="25400" y="504050"/>
                </a:lnTo>
                <a:lnTo>
                  <a:pt x="25400" y="0"/>
                </a:lnTo>
                <a:lnTo>
                  <a:pt x="0" y="0"/>
                </a:lnTo>
                <a:lnTo>
                  <a:pt x="0" y="50405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6875018" y="5481320"/>
            <a:ext cx="25400" cy="504050"/>
          </a:xfrm>
          <a:custGeom>
            <a:avLst/>
            <a:gdLst/>
            <a:ahLst/>
            <a:cxnLst/>
            <a:rect l="l" t="t" r="r" b="b"/>
            <a:pathLst>
              <a:path w="25400" h="504050">
                <a:moveTo>
                  <a:pt x="0" y="504050"/>
                </a:moveTo>
                <a:lnTo>
                  <a:pt x="25400" y="504050"/>
                </a:lnTo>
                <a:lnTo>
                  <a:pt x="25400" y="0"/>
                </a:lnTo>
                <a:lnTo>
                  <a:pt x="0" y="0"/>
                </a:lnTo>
                <a:lnTo>
                  <a:pt x="0" y="50405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7883144" y="5481320"/>
            <a:ext cx="25400" cy="504050"/>
          </a:xfrm>
          <a:custGeom>
            <a:avLst/>
            <a:gdLst/>
            <a:ahLst/>
            <a:cxnLst/>
            <a:rect l="l" t="t" r="r" b="b"/>
            <a:pathLst>
              <a:path w="25400" h="504050">
                <a:moveTo>
                  <a:pt x="0" y="504050"/>
                </a:moveTo>
                <a:lnTo>
                  <a:pt x="25400" y="504050"/>
                </a:lnTo>
                <a:lnTo>
                  <a:pt x="25400" y="0"/>
                </a:lnTo>
                <a:lnTo>
                  <a:pt x="0" y="0"/>
                </a:lnTo>
                <a:lnTo>
                  <a:pt x="0" y="50405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7883144" y="5481320"/>
            <a:ext cx="25400" cy="504050"/>
          </a:xfrm>
          <a:custGeom>
            <a:avLst/>
            <a:gdLst/>
            <a:ahLst/>
            <a:cxnLst/>
            <a:rect l="l" t="t" r="r" b="b"/>
            <a:pathLst>
              <a:path w="25400" h="504050">
                <a:moveTo>
                  <a:pt x="0" y="504050"/>
                </a:moveTo>
                <a:lnTo>
                  <a:pt x="25400" y="504050"/>
                </a:lnTo>
                <a:lnTo>
                  <a:pt x="25400" y="0"/>
                </a:lnTo>
                <a:lnTo>
                  <a:pt x="0" y="0"/>
                </a:lnTo>
                <a:lnTo>
                  <a:pt x="0" y="50405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8891270" y="5481321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8891270" y="5481321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9899269" y="5481321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9899269" y="5481321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7859904" y="5468620"/>
            <a:ext cx="1044067" cy="25400"/>
          </a:xfrm>
          <a:custGeom>
            <a:avLst/>
            <a:gdLst/>
            <a:ahLst/>
            <a:cxnLst/>
            <a:rect l="l" t="t" r="r" b="b"/>
            <a:pathLst>
              <a:path w="1044067" h="25400">
                <a:moveTo>
                  <a:pt x="0" y="25399"/>
                </a:moveTo>
                <a:lnTo>
                  <a:pt x="1044067" y="25399"/>
                </a:lnTo>
                <a:lnTo>
                  <a:pt x="104406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7859904" y="5468620"/>
            <a:ext cx="1044067" cy="25400"/>
          </a:xfrm>
          <a:custGeom>
            <a:avLst/>
            <a:gdLst/>
            <a:ahLst/>
            <a:cxnLst/>
            <a:rect l="l" t="t" r="r" b="b"/>
            <a:pathLst>
              <a:path w="1044067" h="25400">
                <a:moveTo>
                  <a:pt x="0" y="25399"/>
                </a:moveTo>
                <a:lnTo>
                  <a:pt x="1044067" y="25399"/>
                </a:lnTo>
                <a:lnTo>
                  <a:pt x="104406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8903971" y="597267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8903971" y="597267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9911969" y="5468620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399"/>
                </a:moveTo>
                <a:lnTo>
                  <a:pt x="504062" y="25399"/>
                </a:lnTo>
                <a:lnTo>
                  <a:pt x="504062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9911969" y="5468620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399"/>
                </a:moveTo>
                <a:lnTo>
                  <a:pt x="504062" y="25399"/>
                </a:lnTo>
                <a:lnTo>
                  <a:pt x="504062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8676006" y="2597658"/>
            <a:ext cx="402081" cy="1299590"/>
          </a:xfrm>
          <a:custGeom>
            <a:avLst/>
            <a:gdLst/>
            <a:ahLst/>
            <a:cxnLst/>
            <a:rect l="l" t="t" r="r" b="b"/>
            <a:pathLst>
              <a:path w="402081" h="1299590">
                <a:moveTo>
                  <a:pt x="377571" y="1179956"/>
                </a:moveTo>
                <a:lnTo>
                  <a:pt x="375793" y="1186687"/>
                </a:lnTo>
                <a:lnTo>
                  <a:pt x="365260" y="1226674"/>
                </a:lnTo>
                <a:lnTo>
                  <a:pt x="358848" y="1251018"/>
                </a:lnTo>
                <a:lnTo>
                  <a:pt x="340730" y="1233337"/>
                </a:lnTo>
                <a:lnTo>
                  <a:pt x="311276" y="1204594"/>
                </a:lnTo>
                <a:lnTo>
                  <a:pt x="306197" y="1199768"/>
                </a:lnTo>
                <a:lnTo>
                  <a:pt x="298196" y="1199895"/>
                </a:lnTo>
                <a:lnTo>
                  <a:pt x="293243" y="1204848"/>
                </a:lnTo>
                <a:lnTo>
                  <a:pt x="288417" y="1209928"/>
                </a:lnTo>
                <a:lnTo>
                  <a:pt x="288544" y="1217929"/>
                </a:lnTo>
                <a:lnTo>
                  <a:pt x="293497" y="1222883"/>
                </a:lnTo>
                <a:lnTo>
                  <a:pt x="353314" y="1278635"/>
                </a:lnTo>
                <a:lnTo>
                  <a:pt x="353314" y="1272031"/>
                </a:lnTo>
                <a:lnTo>
                  <a:pt x="374396" y="1266189"/>
                </a:lnTo>
                <a:lnTo>
                  <a:pt x="377825" y="1271904"/>
                </a:lnTo>
                <a:lnTo>
                  <a:pt x="377571" y="1179956"/>
                </a:lnTo>
                <a:close/>
              </a:path>
              <a:path w="402081" h="1299590">
                <a:moveTo>
                  <a:pt x="340730" y="1233337"/>
                </a:moveTo>
                <a:lnTo>
                  <a:pt x="358848" y="1251018"/>
                </a:lnTo>
                <a:lnTo>
                  <a:pt x="365260" y="1226674"/>
                </a:lnTo>
                <a:lnTo>
                  <a:pt x="24511" y="0"/>
                </a:lnTo>
                <a:lnTo>
                  <a:pt x="0" y="6730"/>
                </a:lnTo>
                <a:lnTo>
                  <a:pt x="340730" y="1233337"/>
                </a:lnTo>
                <a:close/>
              </a:path>
              <a:path w="402081" h="1299590">
                <a:moveTo>
                  <a:pt x="377825" y="1271904"/>
                </a:moveTo>
                <a:lnTo>
                  <a:pt x="374396" y="1266189"/>
                </a:lnTo>
                <a:lnTo>
                  <a:pt x="353314" y="1272031"/>
                </a:lnTo>
                <a:lnTo>
                  <a:pt x="353314" y="1278635"/>
                </a:lnTo>
                <a:lnTo>
                  <a:pt x="293497" y="1222883"/>
                </a:lnTo>
                <a:lnTo>
                  <a:pt x="372364" y="1299590"/>
                </a:lnTo>
                <a:lnTo>
                  <a:pt x="400303" y="1193164"/>
                </a:lnTo>
                <a:lnTo>
                  <a:pt x="402081" y="1186433"/>
                </a:lnTo>
                <a:lnTo>
                  <a:pt x="398018" y="1179448"/>
                </a:lnTo>
                <a:lnTo>
                  <a:pt x="391287" y="1177670"/>
                </a:lnTo>
                <a:lnTo>
                  <a:pt x="384428" y="1175892"/>
                </a:lnTo>
                <a:lnTo>
                  <a:pt x="377571" y="1179956"/>
                </a:lnTo>
                <a:lnTo>
                  <a:pt x="377825" y="1271904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8676006" y="2597658"/>
            <a:ext cx="402081" cy="1299590"/>
          </a:xfrm>
          <a:custGeom>
            <a:avLst/>
            <a:gdLst/>
            <a:ahLst/>
            <a:cxnLst/>
            <a:rect l="l" t="t" r="r" b="b"/>
            <a:pathLst>
              <a:path w="402081" h="1299590">
                <a:moveTo>
                  <a:pt x="377571" y="1179956"/>
                </a:moveTo>
                <a:lnTo>
                  <a:pt x="375793" y="1186687"/>
                </a:lnTo>
                <a:lnTo>
                  <a:pt x="365260" y="1226674"/>
                </a:lnTo>
                <a:lnTo>
                  <a:pt x="358848" y="1251018"/>
                </a:lnTo>
                <a:lnTo>
                  <a:pt x="340730" y="1233337"/>
                </a:lnTo>
                <a:lnTo>
                  <a:pt x="311276" y="1204594"/>
                </a:lnTo>
                <a:lnTo>
                  <a:pt x="306197" y="1199768"/>
                </a:lnTo>
                <a:lnTo>
                  <a:pt x="298196" y="1199895"/>
                </a:lnTo>
                <a:lnTo>
                  <a:pt x="293243" y="1204848"/>
                </a:lnTo>
                <a:lnTo>
                  <a:pt x="288417" y="1209928"/>
                </a:lnTo>
                <a:lnTo>
                  <a:pt x="288544" y="1217929"/>
                </a:lnTo>
                <a:lnTo>
                  <a:pt x="293497" y="1222883"/>
                </a:lnTo>
                <a:lnTo>
                  <a:pt x="353314" y="1278635"/>
                </a:lnTo>
                <a:lnTo>
                  <a:pt x="353314" y="1272031"/>
                </a:lnTo>
                <a:lnTo>
                  <a:pt x="374396" y="1266189"/>
                </a:lnTo>
                <a:lnTo>
                  <a:pt x="377825" y="1271904"/>
                </a:lnTo>
                <a:lnTo>
                  <a:pt x="377571" y="1179956"/>
                </a:lnTo>
                <a:close/>
              </a:path>
              <a:path w="402081" h="1299590">
                <a:moveTo>
                  <a:pt x="340730" y="1233337"/>
                </a:moveTo>
                <a:lnTo>
                  <a:pt x="358848" y="1251018"/>
                </a:lnTo>
                <a:lnTo>
                  <a:pt x="365260" y="1226674"/>
                </a:lnTo>
                <a:lnTo>
                  <a:pt x="24511" y="0"/>
                </a:lnTo>
                <a:lnTo>
                  <a:pt x="0" y="6730"/>
                </a:lnTo>
                <a:lnTo>
                  <a:pt x="340730" y="1233337"/>
                </a:lnTo>
                <a:close/>
              </a:path>
              <a:path w="402081" h="1299590">
                <a:moveTo>
                  <a:pt x="377825" y="1271904"/>
                </a:moveTo>
                <a:lnTo>
                  <a:pt x="374396" y="1266189"/>
                </a:lnTo>
                <a:lnTo>
                  <a:pt x="353314" y="1272031"/>
                </a:lnTo>
                <a:lnTo>
                  <a:pt x="353314" y="1278635"/>
                </a:lnTo>
                <a:lnTo>
                  <a:pt x="293497" y="1222883"/>
                </a:lnTo>
                <a:lnTo>
                  <a:pt x="372364" y="1299590"/>
                </a:lnTo>
                <a:lnTo>
                  <a:pt x="400303" y="1193164"/>
                </a:lnTo>
                <a:lnTo>
                  <a:pt x="402081" y="1186433"/>
                </a:lnTo>
                <a:lnTo>
                  <a:pt x="398018" y="1179448"/>
                </a:lnTo>
                <a:lnTo>
                  <a:pt x="391287" y="1177670"/>
                </a:lnTo>
                <a:lnTo>
                  <a:pt x="384428" y="1175892"/>
                </a:lnTo>
                <a:lnTo>
                  <a:pt x="377571" y="1179956"/>
                </a:lnTo>
                <a:lnTo>
                  <a:pt x="377825" y="1271904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9756141" y="3101595"/>
            <a:ext cx="402081" cy="1299717"/>
          </a:xfrm>
          <a:custGeom>
            <a:avLst/>
            <a:gdLst/>
            <a:ahLst/>
            <a:cxnLst/>
            <a:rect l="l" t="t" r="r" b="b"/>
            <a:pathLst>
              <a:path w="402081" h="1299717">
                <a:moveTo>
                  <a:pt x="340756" y="1233555"/>
                </a:moveTo>
                <a:lnTo>
                  <a:pt x="358817" y="1251145"/>
                </a:lnTo>
                <a:lnTo>
                  <a:pt x="365226" y="1226674"/>
                </a:lnTo>
                <a:lnTo>
                  <a:pt x="24510" y="0"/>
                </a:lnTo>
                <a:lnTo>
                  <a:pt x="0" y="6857"/>
                </a:lnTo>
                <a:lnTo>
                  <a:pt x="340756" y="1233555"/>
                </a:lnTo>
                <a:close/>
              </a:path>
              <a:path w="402081" h="1299717">
                <a:moveTo>
                  <a:pt x="377825" y="1272031"/>
                </a:moveTo>
                <a:lnTo>
                  <a:pt x="374395" y="1266316"/>
                </a:lnTo>
                <a:lnTo>
                  <a:pt x="353313" y="1272158"/>
                </a:lnTo>
                <a:lnTo>
                  <a:pt x="353313" y="1278762"/>
                </a:lnTo>
                <a:lnTo>
                  <a:pt x="293496" y="1223009"/>
                </a:lnTo>
                <a:lnTo>
                  <a:pt x="372363" y="1299717"/>
                </a:lnTo>
                <a:lnTo>
                  <a:pt x="400303" y="1193291"/>
                </a:lnTo>
                <a:lnTo>
                  <a:pt x="402081" y="1186560"/>
                </a:lnTo>
                <a:lnTo>
                  <a:pt x="398017" y="1179575"/>
                </a:lnTo>
                <a:lnTo>
                  <a:pt x="391286" y="1177797"/>
                </a:lnTo>
                <a:lnTo>
                  <a:pt x="384428" y="1176019"/>
                </a:lnTo>
                <a:lnTo>
                  <a:pt x="377443" y="1180083"/>
                </a:lnTo>
                <a:lnTo>
                  <a:pt x="377825" y="1272031"/>
                </a:lnTo>
                <a:close/>
              </a:path>
              <a:path w="402081" h="1299717">
                <a:moveTo>
                  <a:pt x="288416" y="1210055"/>
                </a:moveTo>
                <a:lnTo>
                  <a:pt x="288416" y="1218056"/>
                </a:lnTo>
                <a:lnTo>
                  <a:pt x="293496" y="1223009"/>
                </a:lnTo>
                <a:lnTo>
                  <a:pt x="353313" y="1278762"/>
                </a:lnTo>
                <a:lnTo>
                  <a:pt x="353313" y="1272158"/>
                </a:lnTo>
                <a:lnTo>
                  <a:pt x="374395" y="1266316"/>
                </a:lnTo>
                <a:lnTo>
                  <a:pt x="377825" y="1272031"/>
                </a:lnTo>
                <a:lnTo>
                  <a:pt x="377443" y="1180083"/>
                </a:lnTo>
                <a:lnTo>
                  <a:pt x="375665" y="1186814"/>
                </a:lnTo>
                <a:lnTo>
                  <a:pt x="365226" y="1226674"/>
                </a:lnTo>
                <a:lnTo>
                  <a:pt x="358817" y="1251145"/>
                </a:lnTo>
                <a:lnTo>
                  <a:pt x="340756" y="1233555"/>
                </a:lnTo>
                <a:lnTo>
                  <a:pt x="311150" y="1204721"/>
                </a:lnTo>
                <a:lnTo>
                  <a:pt x="306196" y="1199895"/>
                </a:lnTo>
                <a:lnTo>
                  <a:pt x="298195" y="1200022"/>
                </a:lnTo>
                <a:lnTo>
                  <a:pt x="293242" y="1204975"/>
                </a:lnTo>
                <a:lnTo>
                  <a:pt x="288416" y="121005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9756141" y="3101595"/>
            <a:ext cx="402081" cy="1299717"/>
          </a:xfrm>
          <a:custGeom>
            <a:avLst/>
            <a:gdLst/>
            <a:ahLst/>
            <a:cxnLst/>
            <a:rect l="l" t="t" r="r" b="b"/>
            <a:pathLst>
              <a:path w="402081" h="1299717">
                <a:moveTo>
                  <a:pt x="340756" y="1233555"/>
                </a:moveTo>
                <a:lnTo>
                  <a:pt x="358817" y="1251145"/>
                </a:lnTo>
                <a:lnTo>
                  <a:pt x="365226" y="1226674"/>
                </a:lnTo>
                <a:lnTo>
                  <a:pt x="24510" y="0"/>
                </a:lnTo>
                <a:lnTo>
                  <a:pt x="0" y="6857"/>
                </a:lnTo>
                <a:lnTo>
                  <a:pt x="340756" y="1233555"/>
                </a:lnTo>
                <a:close/>
              </a:path>
              <a:path w="402081" h="1299717">
                <a:moveTo>
                  <a:pt x="377825" y="1272031"/>
                </a:moveTo>
                <a:lnTo>
                  <a:pt x="374395" y="1266316"/>
                </a:lnTo>
                <a:lnTo>
                  <a:pt x="353313" y="1272158"/>
                </a:lnTo>
                <a:lnTo>
                  <a:pt x="353313" y="1278762"/>
                </a:lnTo>
                <a:lnTo>
                  <a:pt x="293496" y="1223009"/>
                </a:lnTo>
                <a:lnTo>
                  <a:pt x="372363" y="1299717"/>
                </a:lnTo>
                <a:lnTo>
                  <a:pt x="400303" y="1193291"/>
                </a:lnTo>
                <a:lnTo>
                  <a:pt x="402081" y="1186560"/>
                </a:lnTo>
                <a:lnTo>
                  <a:pt x="398017" y="1179575"/>
                </a:lnTo>
                <a:lnTo>
                  <a:pt x="391286" y="1177797"/>
                </a:lnTo>
                <a:lnTo>
                  <a:pt x="384428" y="1176019"/>
                </a:lnTo>
                <a:lnTo>
                  <a:pt x="377443" y="1180083"/>
                </a:lnTo>
                <a:lnTo>
                  <a:pt x="377825" y="1272031"/>
                </a:lnTo>
                <a:close/>
              </a:path>
              <a:path w="402081" h="1299717">
                <a:moveTo>
                  <a:pt x="288416" y="1210055"/>
                </a:moveTo>
                <a:lnTo>
                  <a:pt x="288416" y="1218056"/>
                </a:lnTo>
                <a:lnTo>
                  <a:pt x="293496" y="1223009"/>
                </a:lnTo>
                <a:lnTo>
                  <a:pt x="353313" y="1278762"/>
                </a:lnTo>
                <a:lnTo>
                  <a:pt x="353313" y="1272158"/>
                </a:lnTo>
                <a:lnTo>
                  <a:pt x="374395" y="1266316"/>
                </a:lnTo>
                <a:lnTo>
                  <a:pt x="377825" y="1272031"/>
                </a:lnTo>
                <a:lnTo>
                  <a:pt x="377443" y="1180083"/>
                </a:lnTo>
                <a:lnTo>
                  <a:pt x="375665" y="1186814"/>
                </a:lnTo>
                <a:lnTo>
                  <a:pt x="365226" y="1226674"/>
                </a:lnTo>
                <a:lnTo>
                  <a:pt x="358817" y="1251145"/>
                </a:lnTo>
                <a:lnTo>
                  <a:pt x="340756" y="1233555"/>
                </a:lnTo>
                <a:lnTo>
                  <a:pt x="311150" y="1204721"/>
                </a:lnTo>
                <a:lnTo>
                  <a:pt x="306196" y="1199895"/>
                </a:lnTo>
                <a:lnTo>
                  <a:pt x="298195" y="1200022"/>
                </a:lnTo>
                <a:lnTo>
                  <a:pt x="293242" y="1204975"/>
                </a:lnTo>
                <a:lnTo>
                  <a:pt x="288416" y="121005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5795772" y="4205606"/>
            <a:ext cx="401954" cy="1299717"/>
          </a:xfrm>
          <a:custGeom>
            <a:avLst/>
            <a:gdLst/>
            <a:ahLst/>
            <a:cxnLst/>
            <a:rect l="l" t="t" r="r" b="b"/>
            <a:pathLst>
              <a:path w="401954" h="1299717">
                <a:moveTo>
                  <a:pt x="374395" y="90297"/>
                </a:moveTo>
                <a:lnTo>
                  <a:pt x="358741" y="75051"/>
                </a:lnTo>
                <a:lnTo>
                  <a:pt x="353187" y="96139"/>
                </a:lnTo>
                <a:lnTo>
                  <a:pt x="374395" y="90297"/>
                </a:lnTo>
                <a:close/>
              </a:path>
              <a:path w="401954" h="1299717">
                <a:moveTo>
                  <a:pt x="293369" y="46990"/>
                </a:moveTo>
                <a:lnTo>
                  <a:pt x="372237" y="123698"/>
                </a:lnTo>
                <a:lnTo>
                  <a:pt x="377698" y="96012"/>
                </a:lnTo>
                <a:lnTo>
                  <a:pt x="365134" y="50779"/>
                </a:lnTo>
                <a:lnTo>
                  <a:pt x="24383" y="-1176019"/>
                </a:lnTo>
                <a:lnTo>
                  <a:pt x="0" y="-1169162"/>
                </a:lnTo>
                <a:lnTo>
                  <a:pt x="340756" y="57535"/>
                </a:lnTo>
                <a:lnTo>
                  <a:pt x="353313" y="102743"/>
                </a:lnTo>
                <a:lnTo>
                  <a:pt x="374395" y="90297"/>
                </a:lnTo>
                <a:lnTo>
                  <a:pt x="353187" y="96139"/>
                </a:lnTo>
                <a:lnTo>
                  <a:pt x="358741" y="75051"/>
                </a:lnTo>
                <a:lnTo>
                  <a:pt x="374395" y="90297"/>
                </a:lnTo>
                <a:lnTo>
                  <a:pt x="353313" y="102743"/>
                </a:lnTo>
                <a:lnTo>
                  <a:pt x="293369" y="46990"/>
                </a:lnTo>
                <a:close/>
              </a:path>
              <a:path w="401954" h="1299717">
                <a:moveTo>
                  <a:pt x="377698" y="96012"/>
                </a:moveTo>
                <a:lnTo>
                  <a:pt x="372237" y="123698"/>
                </a:lnTo>
                <a:lnTo>
                  <a:pt x="400176" y="17272"/>
                </a:lnTo>
                <a:lnTo>
                  <a:pt x="401954" y="10541"/>
                </a:lnTo>
                <a:lnTo>
                  <a:pt x="397890" y="3556"/>
                </a:lnTo>
                <a:lnTo>
                  <a:pt x="391160" y="1778"/>
                </a:lnTo>
                <a:lnTo>
                  <a:pt x="384428" y="0"/>
                </a:lnTo>
                <a:lnTo>
                  <a:pt x="377443" y="4064"/>
                </a:lnTo>
                <a:lnTo>
                  <a:pt x="375665" y="10795"/>
                </a:lnTo>
                <a:lnTo>
                  <a:pt x="365134" y="50779"/>
                </a:lnTo>
                <a:lnTo>
                  <a:pt x="377698" y="96012"/>
                </a:lnTo>
                <a:close/>
              </a:path>
              <a:path w="401954" h="1299717">
                <a:moveTo>
                  <a:pt x="353313" y="102743"/>
                </a:moveTo>
                <a:lnTo>
                  <a:pt x="340756" y="57535"/>
                </a:lnTo>
                <a:lnTo>
                  <a:pt x="311150" y="28702"/>
                </a:lnTo>
                <a:lnTo>
                  <a:pt x="306069" y="23876"/>
                </a:lnTo>
                <a:lnTo>
                  <a:pt x="298068" y="24003"/>
                </a:lnTo>
                <a:lnTo>
                  <a:pt x="293242" y="28956"/>
                </a:lnTo>
                <a:lnTo>
                  <a:pt x="288289" y="34036"/>
                </a:lnTo>
                <a:lnTo>
                  <a:pt x="288416" y="42037"/>
                </a:lnTo>
                <a:lnTo>
                  <a:pt x="293369" y="46990"/>
                </a:lnTo>
                <a:lnTo>
                  <a:pt x="353313" y="10274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5795772" y="4205606"/>
            <a:ext cx="401954" cy="1299717"/>
          </a:xfrm>
          <a:custGeom>
            <a:avLst/>
            <a:gdLst/>
            <a:ahLst/>
            <a:cxnLst/>
            <a:rect l="l" t="t" r="r" b="b"/>
            <a:pathLst>
              <a:path w="401954" h="1299717">
                <a:moveTo>
                  <a:pt x="374395" y="90297"/>
                </a:moveTo>
                <a:lnTo>
                  <a:pt x="358741" y="75051"/>
                </a:lnTo>
                <a:lnTo>
                  <a:pt x="353187" y="96139"/>
                </a:lnTo>
                <a:lnTo>
                  <a:pt x="374395" y="90297"/>
                </a:lnTo>
                <a:close/>
              </a:path>
              <a:path w="401954" h="1299717">
                <a:moveTo>
                  <a:pt x="293369" y="46990"/>
                </a:moveTo>
                <a:lnTo>
                  <a:pt x="372237" y="123698"/>
                </a:lnTo>
                <a:lnTo>
                  <a:pt x="377698" y="96012"/>
                </a:lnTo>
                <a:lnTo>
                  <a:pt x="365134" y="50779"/>
                </a:lnTo>
                <a:lnTo>
                  <a:pt x="24383" y="-1176019"/>
                </a:lnTo>
                <a:lnTo>
                  <a:pt x="0" y="-1169162"/>
                </a:lnTo>
                <a:lnTo>
                  <a:pt x="340756" y="57535"/>
                </a:lnTo>
                <a:lnTo>
                  <a:pt x="353313" y="102743"/>
                </a:lnTo>
                <a:lnTo>
                  <a:pt x="374395" y="90297"/>
                </a:lnTo>
                <a:lnTo>
                  <a:pt x="353187" y="96139"/>
                </a:lnTo>
                <a:lnTo>
                  <a:pt x="358741" y="75051"/>
                </a:lnTo>
                <a:lnTo>
                  <a:pt x="374395" y="90297"/>
                </a:lnTo>
                <a:lnTo>
                  <a:pt x="353313" y="102743"/>
                </a:lnTo>
                <a:lnTo>
                  <a:pt x="293369" y="46990"/>
                </a:lnTo>
                <a:close/>
              </a:path>
              <a:path w="401954" h="1299717">
                <a:moveTo>
                  <a:pt x="377698" y="96012"/>
                </a:moveTo>
                <a:lnTo>
                  <a:pt x="372237" y="123698"/>
                </a:lnTo>
                <a:lnTo>
                  <a:pt x="400176" y="17272"/>
                </a:lnTo>
                <a:lnTo>
                  <a:pt x="401954" y="10541"/>
                </a:lnTo>
                <a:lnTo>
                  <a:pt x="397890" y="3556"/>
                </a:lnTo>
                <a:lnTo>
                  <a:pt x="391160" y="1778"/>
                </a:lnTo>
                <a:lnTo>
                  <a:pt x="384428" y="0"/>
                </a:lnTo>
                <a:lnTo>
                  <a:pt x="377443" y="4064"/>
                </a:lnTo>
                <a:lnTo>
                  <a:pt x="375665" y="10795"/>
                </a:lnTo>
                <a:lnTo>
                  <a:pt x="365134" y="50779"/>
                </a:lnTo>
                <a:lnTo>
                  <a:pt x="377698" y="96012"/>
                </a:lnTo>
                <a:close/>
              </a:path>
              <a:path w="401954" h="1299717">
                <a:moveTo>
                  <a:pt x="353313" y="102743"/>
                </a:moveTo>
                <a:lnTo>
                  <a:pt x="340756" y="57535"/>
                </a:lnTo>
                <a:lnTo>
                  <a:pt x="311150" y="28702"/>
                </a:lnTo>
                <a:lnTo>
                  <a:pt x="306069" y="23876"/>
                </a:lnTo>
                <a:lnTo>
                  <a:pt x="298068" y="24003"/>
                </a:lnTo>
                <a:lnTo>
                  <a:pt x="293242" y="28956"/>
                </a:lnTo>
                <a:lnTo>
                  <a:pt x="288289" y="34036"/>
                </a:lnTo>
                <a:lnTo>
                  <a:pt x="288416" y="42037"/>
                </a:lnTo>
                <a:lnTo>
                  <a:pt x="293369" y="46990"/>
                </a:lnTo>
                <a:lnTo>
                  <a:pt x="353313" y="10274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611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577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784184" y="1808975"/>
            <a:ext cx="377024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84184" y="1808975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0" y="369328"/>
                </a:moveTo>
                <a:lnTo>
                  <a:pt x="377024" y="369328"/>
                </a:lnTo>
                <a:lnTo>
                  <a:pt x="37702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775524" y="2807703"/>
            <a:ext cx="364197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775524" y="2807703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364197" y="0"/>
                </a:moveTo>
                <a:lnTo>
                  <a:pt x="0" y="0"/>
                </a:lnTo>
                <a:lnTo>
                  <a:pt x="364197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775524" y="2807703"/>
            <a:ext cx="364197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775524" y="2807703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0" y="369328"/>
                </a:moveTo>
                <a:lnTo>
                  <a:pt x="364197" y="369328"/>
                </a:lnTo>
                <a:lnTo>
                  <a:pt x="36419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847533" y="5265293"/>
            <a:ext cx="216001" cy="0"/>
          </a:xfrm>
          <a:custGeom>
            <a:avLst/>
            <a:gdLst/>
            <a:ahLst/>
            <a:cxnLst/>
            <a:rect l="l" t="t" r="r" b="b"/>
            <a:pathLst>
              <a:path w="216001">
                <a:moveTo>
                  <a:pt x="0" y="0"/>
                </a:moveTo>
                <a:lnTo>
                  <a:pt x="21600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4896105" y="165701"/>
            <a:ext cx="1986577" cy="457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604"/>
              </a:lnSpc>
              <a:spcBef>
                <a:spcPts val="180"/>
              </a:spcBef>
            </a:pPr>
            <a:r>
              <a:rPr sz="3400" b="1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700" b="1" dirty="0">
                <a:solidFill>
                  <a:srgbClr val="565F6C"/>
                </a:solidFill>
                <a:latin typeface="Century Schoolbook"/>
                <a:cs typeface="Century Schoolbook"/>
              </a:rPr>
              <a:t>ASC</a:t>
            </a:r>
            <a:r>
              <a:rPr sz="2700" b="1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700" b="1" dirty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endParaRPr sz="2700">
              <a:latin typeface="Century Schoolbook"/>
              <a:cs typeface="Century Schoolbook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6913626" y="165701"/>
            <a:ext cx="450174" cy="457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604"/>
              </a:lnSpc>
              <a:spcBef>
                <a:spcPts val="180"/>
              </a:spcBef>
            </a:pPr>
            <a:r>
              <a:rPr sz="3400" b="1" dirty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endParaRPr sz="3400">
              <a:latin typeface="Century Schoolbook"/>
              <a:cs typeface="Century School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2937129" y="822294"/>
            <a:ext cx="3026136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400" dirty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400" spc="4" dirty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400" dirty="0">
                <a:solidFill>
                  <a:srgbClr val="565F6C"/>
                </a:solidFill>
                <a:latin typeface="Century Schoolbook"/>
                <a:cs typeface="Century Schoolbook"/>
              </a:rPr>
              <a:t>ON</a:t>
            </a:r>
            <a:r>
              <a:rPr sz="2400" spc="-9" dirty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400" dirty="0">
                <a:solidFill>
                  <a:srgbClr val="565F6C"/>
                </a:solidFill>
                <a:latin typeface="Century Schoolbook"/>
                <a:cs typeface="Century Schoolbook"/>
              </a:rPr>
              <a:t>GRAMME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5986146" y="822294"/>
            <a:ext cx="463957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dirty="0">
                <a:solidFill>
                  <a:srgbClr val="565F6C"/>
                </a:solidFill>
                <a:latin typeface="Century Schoolbook"/>
                <a:cs typeface="Century Schoolbook"/>
              </a:rPr>
              <a:t>(F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7380860" y="822294"/>
            <a:ext cx="1932461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spc="9" dirty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400" dirty="0">
                <a:solidFill>
                  <a:srgbClr val="565F6C"/>
                </a:solidFill>
                <a:latin typeface="Century Schoolbook"/>
                <a:cs typeface="Century Schoolbook"/>
              </a:rPr>
              <a:t>ONTA</a:t>
            </a:r>
            <a:r>
              <a:rPr sz="2400" spc="4" dirty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3000" dirty="0">
                <a:solidFill>
                  <a:srgbClr val="565F6C"/>
                </a:solidFill>
                <a:latin typeface="Century Schoolbook"/>
                <a:cs typeface="Century Schoolbook"/>
              </a:rPr>
              <a:t>)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1854835" y="4249278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1854517" y="5329667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1775524" y="2807703"/>
            <a:ext cx="364197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75"/>
              </a:spcBef>
            </a:pPr>
            <a:r>
              <a:rPr dirty="0">
                <a:latin typeface="Century Schoolbook"/>
                <a:cs typeface="Century Schoolbook"/>
              </a:rPr>
              <a:t>D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784184" y="1808975"/>
            <a:ext cx="37702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05">
              <a:lnSpc>
                <a:spcPct val="100179"/>
              </a:lnSpc>
              <a:spcBef>
                <a:spcPts val="370"/>
              </a:spcBef>
            </a:pPr>
            <a:r>
              <a:rPr dirty="0">
                <a:latin typeface="Century Schoolbook"/>
                <a:cs typeface="Century Schoolbook"/>
              </a:rPr>
              <a:t>H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2279573" y="0"/>
            <a:ext cx="1080084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670255">
              <a:lnSpc>
                <a:spcPct val="100179"/>
              </a:lnSpc>
              <a:spcBef>
                <a:spcPts val="5078"/>
              </a:spcBef>
            </a:pPr>
            <a:r>
              <a:rPr sz="3000" dirty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3359658" y="0"/>
            <a:ext cx="100812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5" name="object 75"/>
          <p:cNvSpPr txBox="1"/>
          <p:nvPr/>
        </p:nvSpPr>
        <p:spPr>
          <a:xfrm>
            <a:off x="4367785" y="0"/>
            <a:ext cx="1007999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00"/>
              </a:lnSpc>
              <a:spcBef>
                <a:spcPts val="39"/>
              </a:spcBef>
            </a:pPr>
            <a:endParaRPr sz="800"/>
          </a:p>
          <a:p>
            <a:pPr marL="541019">
              <a:lnSpc>
                <a:spcPct val="100179"/>
              </a:lnSpc>
            </a:pPr>
            <a:r>
              <a:rPr sz="3400" b="1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endParaRPr sz="34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5375783" y="0"/>
            <a:ext cx="1008252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3" name="object 73"/>
          <p:cNvSpPr txBox="1"/>
          <p:nvPr/>
        </p:nvSpPr>
        <p:spPr>
          <a:xfrm>
            <a:off x="6384037" y="0"/>
            <a:ext cx="1007999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19"/>
              </a:spcBef>
            </a:pPr>
            <a:endParaRPr sz="650"/>
          </a:p>
          <a:p>
            <a:pPr>
              <a:lnSpc>
                <a:spcPct val="100179"/>
              </a:lnSpc>
              <a:spcBef>
                <a:spcPts val="6000"/>
              </a:spcBef>
            </a:pPr>
            <a:r>
              <a:rPr sz="2400" dirty="0">
                <a:solidFill>
                  <a:srgbClr val="565F6C"/>
                </a:solidFill>
                <a:latin typeface="Century Schoolbook"/>
                <a:cs typeface="Century Schoolbook"/>
              </a:rPr>
              <a:t>RONT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7392036" y="0"/>
            <a:ext cx="1008125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524">
              <a:lnSpc>
                <a:spcPct val="100179"/>
              </a:lnSpc>
              <a:spcBef>
                <a:spcPts val="5078"/>
              </a:spcBef>
            </a:pPr>
            <a:r>
              <a:rPr sz="3000" dirty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8400160" y="0"/>
            <a:ext cx="100812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9408287" y="0"/>
            <a:ext cx="878713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10287000" y="0"/>
            <a:ext cx="152400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8" name="object 68"/>
          <p:cNvSpPr txBox="1"/>
          <p:nvPr/>
        </p:nvSpPr>
        <p:spPr>
          <a:xfrm>
            <a:off x="10439400" y="0"/>
            <a:ext cx="156972" cy="31770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2279574" y="1664843"/>
            <a:ext cx="57602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6" name="object 66"/>
          <p:cNvSpPr txBox="1"/>
          <p:nvPr/>
        </p:nvSpPr>
        <p:spPr>
          <a:xfrm>
            <a:off x="2855596" y="1664842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5" name="object 65"/>
          <p:cNvSpPr txBox="1"/>
          <p:nvPr/>
        </p:nvSpPr>
        <p:spPr>
          <a:xfrm>
            <a:off x="3359659" y="1664843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4" name="object 64"/>
          <p:cNvSpPr txBox="1"/>
          <p:nvPr/>
        </p:nvSpPr>
        <p:spPr>
          <a:xfrm>
            <a:off x="3863722" y="1664842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4367785" y="1664843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2" name="object 62"/>
          <p:cNvSpPr txBox="1"/>
          <p:nvPr/>
        </p:nvSpPr>
        <p:spPr>
          <a:xfrm>
            <a:off x="4871847" y="1664842"/>
            <a:ext cx="503936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5375784" y="1664843"/>
            <a:ext cx="50418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5879974" y="1664842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6384037" y="1664843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6888099" y="1664843"/>
            <a:ext cx="503936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7392036" y="1664843"/>
            <a:ext cx="50418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7896226" y="1664842"/>
            <a:ext cx="503935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8400160" y="1664843"/>
            <a:ext cx="50419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8904352" y="1664843"/>
            <a:ext cx="503935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9408286" y="1664843"/>
            <a:ext cx="50419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9912478" y="1664843"/>
            <a:ext cx="37452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10287000" y="1664843"/>
            <a:ext cx="152400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2279574" y="2168905"/>
            <a:ext cx="576021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3359659" y="2168906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4367785" y="2168905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5375784" y="2168906"/>
            <a:ext cx="50418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6384037" y="2168906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7392036" y="2168905"/>
            <a:ext cx="504189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8400160" y="2168906"/>
            <a:ext cx="50419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9408286" y="2168905"/>
            <a:ext cx="504190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2855596" y="2672970"/>
            <a:ext cx="14414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2999740" y="2672970"/>
            <a:ext cx="86398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3863721" y="2672970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4151757" y="2672970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4871847" y="2672970"/>
            <a:ext cx="5039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5375784" y="2672970"/>
            <a:ext cx="50418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5879974" y="2672970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6384037" y="2672970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7896225" y="2672969"/>
            <a:ext cx="1008126" cy="18002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2279574" y="3177033"/>
            <a:ext cx="576021" cy="12961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2855595" y="3177033"/>
            <a:ext cx="1008126" cy="12961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3863721" y="3177032"/>
            <a:ext cx="1008126" cy="7920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4871847" y="3177033"/>
            <a:ext cx="1008126" cy="12961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5879973" y="3177033"/>
            <a:ext cx="1008126" cy="12961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6888099" y="3177032"/>
            <a:ext cx="1008126" cy="7920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8904351" y="3177032"/>
            <a:ext cx="1008126" cy="7920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9912478" y="3177033"/>
            <a:ext cx="374523" cy="12961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10287000" y="3177033"/>
            <a:ext cx="152400" cy="12961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10439400" y="3177032"/>
            <a:ext cx="156972" cy="368096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3863721" y="3969131"/>
            <a:ext cx="1008126" cy="20162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6888099" y="3969131"/>
            <a:ext cx="1008126" cy="20162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8904351" y="3969131"/>
            <a:ext cx="1008126" cy="20162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2279574" y="4473194"/>
            <a:ext cx="576021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2855595" y="4473194"/>
            <a:ext cx="1008126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4871847" y="4473194"/>
            <a:ext cx="1008126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5879973" y="4473194"/>
            <a:ext cx="1008126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7896225" y="4473194"/>
            <a:ext cx="1008126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9912478" y="4473194"/>
            <a:ext cx="37452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10287000" y="4473194"/>
            <a:ext cx="152400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2279574" y="5481321"/>
            <a:ext cx="576021" cy="9720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2855595" y="5481321"/>
            <a:ext cx="1008126" cy="9720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4871847" y="5481321"/>
            <a:ext cx="1008126" cy="9720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5879973" y="5481321"/>
            <a:ext cx="1008126" cy="9720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7896225" y="5481321"/>
            <a:ext cx="1008126" cy="9720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9912478" y="5481321"/>
            <a:ext cx="374523" cy="9720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10287000" y="5481320"/>
            <a:ext cx="152400" cy="13766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3863721" y="5985371"/>
            <a:ext cx="1008126" cy="4679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6888099" y="5985371"/>
            <a:ext cx="1008126" cy="4679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8904351" y="5985371"/>
            <a:ext cx="1008126" cy="4679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2279573" y="6453339"/>
            <a:ext cx="8007426" cy="4046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847533" y="5125593"/>
            <a:ext cx="216001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14597405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object 94"/>
          <p:cNvSpPr/>
          <p:nvPr/>
        </p:nvSpPr>
        <p:spPr>
          <a:xfrm>
            <a:off x="102870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611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577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363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04394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279136" y="4540505"/>
            <a:ext cx="0" cy="2207213"/>
          </a:xfrm>
          <a:custGeom>
            <a:avLst/>
            <a:gdLst/>
            <a:ahLst/>
            <a:cxnLst/>
            <a:rect l="l" t="t" r="r" b="b"/>
            <a:pathLst>
              <a:path h="2207213">
                <a:moveTo>
                  <a:pt x="0" y="0"/>
                </a:moveTo>
                <a:lnTo>
                  <a:pt x="0" y="220721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262370" y="4540505"/>
            <a:ext cx="0" cy="2207213"/>
          </a:xfrm>
          <a:custGeom>
            <a:avLst/>
            <a:gdLst/>
            <a:ahLst/>
            <a:cxnLst/>
            <a:rect l="l" t="t" r="r" b="b"/>
            <a:pathLst>
              <a:path h="2207213">
                <a:moveTo>
                  <a:pt x="0" y="0"/>
                </a:moveTo>
                <a:lnTo>
                  <a:pt x="0" y="220721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289425" y="5095494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289425" y="5644083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289425" y="6192723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295775" y="4540505"/>
            <a:ext cx="0" cy="2207213"/>
          </a:xfrm>
          <a:custGeom>
            <a:avLst/>
            <a:gdLst/>
            <a:ahLst/>
            <a:cxnLst/>
            <a:rect l="l" t="t" r="r" b="b"/>
            <a:pathLst>
              <a:path h="2207213">
                <a:moveTo>
                  <a:pt x="0" y="0"/>
                </a:moveTo>
                <a:lnTo>
                  <a:pt x="0" y="220721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464171" y="4540505"/>
            <a:ext cx="0" cy="2207213"/>
          </a:xfrm>
          <a:custGeom>
            <a:avLst/>
            <a:gdLst/>
            <a:ahLst/>
            <a:cxnLst/>
            <a:rect l="l" t="t" r="r" b="b"/>
            <a:pathLst>
              <a:path h="2207213">
                <a:moveTo>
                  <a:pt x="0" y="0"/>
                </a:moveTo>
                <a:lnTo>
                  <a:pt x="0" y="220721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289425" y="4546854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289425" y="6741367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312027" y="6347002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651630" y="2946654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6">
                <a:moveTo>
                  <a:pt x="616584" y="48006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6"/>
                </a:lnTo>
                <a:close/>
              </a:path>
              <a:path w="648207" h="117856">
                <a:moveTo>
                  <a:pt x="553211" y="114426"/>
                </a:moveTo>
                <a:lnTo>
                  <a:pt x="648207" y="58928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16584" y="48006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6"/>
                </a:lnTo>
                <a:lnTo>
                  <a:pt x="622934" y="71628"/>
                </a:lnTo>
                <a:lnTo>
                  <a:pt x="553211" y="114426"/>
                </a:lnTo>
                <a:close/>
              </a:path>
              <a:path w="648207" h="117856">
                <a:moveTo>
                  <a:pt x="539369" y="2032"/>
                </a:moveTo>
                <a:lnTo>
                  <a:pt x="535812" y="8128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8"/>
                </a:lnTo>
                <a:lnTo>
                  <a:pt x="648207" y="58928"/>
                </a:lnTo>
                <a:lnTo>
                  <a:pt x="553211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856">
                <a:moveTo>
                  <a:pt x="535812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211" y="114426"/>
                </a:lnTo>
                <a:lnTo>
                  <a:pt x="622934" y="71628"/>
                </a:lnTo>
                <a:lnTo>
                  <a:pt x="576090" y="71628"/>
                </a:lnTo>
                <a:lnTo>
                  <a:pt x="540384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2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651630" y="2946654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6">
                <a:moveTo>
                  <a:pt x="616584" y="48006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6"/>
                </a:lnTo>
                <a:close/>
              </a:path>
              <a:path w="648207" h="117856">
                <a:moveTo>
                  <a:pt x="553211" y="114426"/>
                </a:moveTo>
                <a:lnTo>
                  <a:pt x="648207" y="58928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16584" y="48006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6"/>
                </a:lnTo>
                <a:lnTo>
                  <a:pt x="622934" y="71628"/>
                </a:lnTo>
                <a:lnTo>
                  <a:pt x="553211" y="114426"/>
                </a:lnTo>
                <a:close/>
              </a:path>
              <a:path w="648207" h="117856">
                <a:moveTo>
                  <a:pt x="539369" y="2032"/>
                </a:moveTo>
                <a:lnTo>
                  <a:pt x="535812" y="8128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8"/>
                </a:lnTo>
                <a:lnTo>
                  <a:pt x="648207" y="58928"/>
                </a:lnTo>
                <a:lnTo>
                  <a:pt x="553211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856">
                <a:moveTo>
                  <a:pt x="535812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211" y="114426"/>
                </a:lnTo>
                <a:lnTo>
                  <a:pt x="622934" y="71628"/>
                </a:lnTo>
                <a:lnTo>
                  <a:pt x="576090" y="71628"/>
                </a:lnTo>
                <a:lnTo>
                  <a:pt x="540384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2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651630" y="3666744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2" y="109727"/>
                </a:moveTo>
                <a:lnTo>
                  <a:pt x="539369" y="115823"/>
                </a:lnTo>
                <a:lnTo>
                  <a:pt x="547116" y="117855"/>
                </a:lnTo>
                <a:lnTo>
                  <a:pt x="553211" y="114299"/>
                </a:lnTo>
                <a:lnTo>
                  <a:pt x="648207" y="58927"/>
                </a:lnTo>
                <a:lnTo>
                  <a:pt x="553211" y="3555"/>
                </a:lnTo>
                <a:lnTo>
                  <a:pt x="547116" y="0"/>
                </a:lnTo>
                <a:lnTo>
                  <a:pt x="539369" y="2031"/>
                </a:lnTo>
                <a:lnTo>
                  <a:pt x="535812" y="8127"/>
                </a:lnTo>
                <a:lnTo>
                  <a:pt x="532257" y="14096"/>
                </a:lnTo>
                <a:lnTo>
                  <a:pt x="534288" y="21970"/>
                </a:lnTo>
                <a:lnTo>
                  <a:pt x="540384" y="25399"/>
                </a:lnTo>
                <a:lnTo>
                  <a:pt x="576090" y="46228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8" y="96011"/>
                </a:lnTo>
                <a:lnTo>
                  <a:pt x="532257" y="103758"/>
                </a:lnTo>
                <a:lnTo>
                  <a:pt x="535812" y="109727"/>
                </a:lnTo>
                <a:close/>
              </a:path>
              <a:path w="648207" h="117855">
                <a:moveTo>
                  <a:pt x="622934" y="46227"/>
                </a:moveTo>
                <a:lnTo>
                  <a:pt x="616584" y="48005"/>
                </a:lnTo>
                <a:lnTo>
                  <a:pt x="616584" y="69849"/>
                </a:lnTo>
                <a:lnTo>
                  <a:pt x="597861" y="58927"/>
                </a:lnTo>
                <a:lnTo>
                  <a:pt x="616584" y="48005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207" h="117855">
                <a:moveTo>
                  <a:pt x="616584" y="48005"/>
                </a:moveTo>
                <a:lnTo>
                  <a:pt x="597861" y="58927"/>
                </a:lnTo>
                <a:lnTo>
                  <a:pt x="616584" y="69849"/>
                </a:lnTo>
                <a:lnTo>
                  <a:pt x="616584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651630" y="3666744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2" y="109727"/>
                </a:moveTo>
                <a:lnTo>
                  <a:pt x="539369" y="115823"/>
                </a:lnTo>
                <a:lnTo>
                  <a:pt x="547116" y="117855"/>
                </a:lnTo>
                <a:lnTo>
                  <a:pt x="553211" y="114299"/>
                </a:lnTo>
                <a:lnTo>
                  <a:pt x="648207" y="58927"/>
                </a:lnTo>
                <a:lnTo>
                  <a:pt x="553211" y="3555"/>
                </a:lnTo>
                <a:lnTo>
                  <a:pt x="547116" y="0"/>
                </a:lnTo>
                <a:lnTo>
                  <a:pt x="539369" y="2031"/>
                </a:lnTo>
                <a:lnTo>
                  <a:pt x="535812" y="8127"/>
                </a:lnTo>
                <a:lnTo>
                  <a:pt x="532257" y="14096"/>
                </a:lnTo>
                <a:lnTo>
                  <a:pt x="534288" y="21970"/>
                </a:lnTo>
                <a:lnTo>
                  <a:pt x="540384" y="25399"/>
                </a:lnTo>
                <a:lnTo>
                  <a:pt x="576090" y="46228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8" y="96011"/>
                </a:lnTo>
                <a:lnTo>
                  <a:pt x="532257" y="103758"/>
                </a:lnTo>
                <a:lnTo>
                  <a:pt x="535812" y="109727"/>
                </a:lnTo>
                <a:close/>
              </a:path>
              <a:path w="648207" h="117855">
                <a:moveTo>
                  <a:pt x="622934" y="46227"/>
                </a:moveTo>
                <a:lnTo>
                  <a:pt x="616584" y="48005"/>
                </a:lnTo>
                <a:lnTo>
                  <a:pt x="616584" y="69849"/>
                </a:lnTo>
                <a:lnTo>
                  <a:pt x="597861" y="58927"/>
                </a:lnTo>
                <a:lnTo>
                  <a:pt x="616584" y="48005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207" h="117855">
                <a:moveTo>
                  <a:pt x="616584" y="48005"/>
                </a:moveTo>
                <a:lnTo>
                  <a:pt x="597861" y="58927"/>
                </a:lnTo>
                <a:lnTo>
                  <a:pt x="616584" y="69849"/>
                </a:lnTo>
                <a:lnTo>
                  <a:pt x="616584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593150" y="2771661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593150" y="2771661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991538" y="2946654"/>
            <a:ext cx="648131" cy="117856"/>
          </a:xfrm>
          <a:custGeom>
            <a:avLst/>
            <a:gdLst/>
            <a:ahLst/>
            <a:cxnLst/>
            <a:rect l="l" t="t" r="r" b="b"/>
            <a:pathLst>
              <a:path w="648131" h="117856">
                <a:moveTo>
                  <a:pt x="616534" y="48006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6"/>
                </a:lnTo>
                <a:close/>
              </a:path>
              <a:path w="648131" h="117856">
                <a:moveTo>
                  <a:pt x="553135" y="114426"/>
                </a:moveTo>
                <a:lnTo>
                  <a:pt x="648131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34" y="48006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6"/>
                </a:lnTo>
                <a:lnTo>
                  <a:pt x="622935" y="71628"/>
                </a:lnTo>
                <a:lnTo>
                  <a:pt x="553135" y="114426"/>
                </a:lnTo>
                <a:close/>
              </a:path>
              <a:path w="648131" h="117856">
                <a:moveTo>
                  <a:pt x="539292" y="2032"/>
                </a:moveTo>
                <a:lnTo>
                  <a:pt x="535762" y="8128"/>
                </a:lnTo>
                <a:lnTo>
                  <a:pt x="532231" y="14224"/>
                </a:lnTo>
                <a:lnTo>
                  <a:pt x="534276" y="21971"/>
                </a:lnTo>
                <a:lnTo>
                  <a:pt x="540334" y="25526"/>
                </a:lnTo>
                <a:lnTo>
                  <a:pt x="575821" y="46227"/>
                </a:lnTo>
                <a:lnTo>
                  <a:pt x="622935" y="46228"/>
                </a:lnTo>
                <a:lnTo>
                  <a:pt x="648131" y="58928"/>
                </a:lnTo>
                <a:lnTo>
                  <a:pt x="553135" y="3556"/>
                </a:lnTo>
                <a:lnTo>
                  <a:pt x="547077" y="0"/>
                </a:lnTo>
                <a:lnTo>
                  <a:pt x="539292" y="2032"/>
                </a:lnTo>
                <a:close/>
              </a:path>
              <a:path w="648131" h="117856">
                <a:moveTo>
                  <a:pt x="535762" y="109855"/>
                </a:moveTo>
                <a:lnTo>
                  <a:pt x="539292" y="115824"/>
                </a:lnTo>
                <a:lnTo>
                  <a:pt x="547077" y="117856"/>
                </a:lnTo>
                <a:lnTo>
                  <a:pt x="553135" y="114426"/>
                </a:lnTo>
                <a:lnTo>
                  <a:pt x="622935" y="71628"/>
                </a:lnTo>
                <a:lnTo>
                  <a:pt x="576039" y="71628"/>
                </a:lnTo>
                <a:lnTo>
                  <a:pt x="540334" y="92456"/>
                </a:lnTo>
                <a:lnTo>
                  <a:pt x="534276" y="96012"/>
                </a:lnTo>
                <a:lnTo>
                  <a:pt x="532231" y="103759"/>
                </a:lnTo>
                <a:lnTo>
                  <a:pt x="535762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991538" y="2946654"/>
            <a:ext cx="648131" cy="117856"/>
          </a:xfrm>
          <a:custGeom>
            <a:avLst/>
            <a:gdLst/>
            <a:ahLst/>
            <a:cxnLst/>
            <a:rect l="l" t="t" r="r" b="b"/>
            <a:pathLst>
              <a:path w="648131" h="117856">
                <a:moveTo>
                  <a:pt x="616534" y="48006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6"/>
                </a:lnTo>
                <a:close/>
              </a:path>
              <a:path w="648131" h="117856">
                <a:moveTo>
                  <a:pt x="553135" y="114426"/>
                </a:moveTo>
                <a:lnTo>
                  <a:pt x="648131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34" y="48006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6"/>
                </a:lnTo>
                <a:lnTo>
                  <a:pt x="622935" y="71628"/>
                </a:lnTo>
                <a:lnTo>
                  <a:pt x="553135" y="114426"/>
                </a:lnTo>
                <a:close/>
              </a:path>
              <a:path w="648131" h="117856">
                <a:moveTo>
                  <a:pt x="539292" y="2032"/>
                </a:moveTo>
                <a:lnTo>
                  <a:pt x="535762" y="8128"/>
                </a:lnTo>
                <a:lnTo>
                  <a:pt x="532231" y="14224"/>
                </a:lnTo>
                <a:lnTo>
                  <a:pt x="534276" y="21971"/>
                </a:lnTo>
                <a:lnTo>
                  <a:pt x="540334" y="25526"/>
                </a:lnTo>
                <a:lnTo>
                  <a:pt x="575821" y="46227"/>
                </a:lnTo>
                <a:lnTo>
                  <a:pt x="622935" y="46228"/>
                </a:lnTo>
                <a:lnTo>
                  <a:pt x="648131" y="58928"/>
                </a:lnTo>
                <a:lnTo>
                  <a:pt x="553135" y="3556"/>
                </a:lnTo>
                <a:lnTo>
                  <a:pt x="547077" y="0"/>
                </a:lnTo>
                <a:lnTo>
                  <a:pt x="539292" y="2032"/>
                </a:lnTo>
                <a:close/>
              </a:path>
              <a:path w="648131" h="117856">
                <a:moveTo>
                  <a:pt x="535762" y="109855"/>
                </a:moveTo>
                <a:lnTo>
                  <a:pt x="539292" y="115824"/>
                </a:lnTo>
                <a:lnTo>
                  <a:pt x="547077" y="117856"/>
                </a:lnTo>
                <a:lnTo>
                  <a:pt x="553135" y="114426"/>
                </a:lnTo>
                <a:lnTo>
                  <a:pt x="622935" y="71628"/>
                </a:lnTo>
                <a:lnTo>
                  <a:pt x="576039" y="71628"/>
                </a:lnTo>
                <a:lnTo>
                  <a:pt x="540334" y="92456"/>
                </a:lnTo>
                <a:lnTo>
                  <a:pt x="534276" y="96012"/>
                </a:lnTo>
                <a:lnTo>
                  <a:pt x="532231" y="103759"/>
                </a:lnTo>
                <a:lnTo>
                  <a:pt x="535762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991538" y="3666744"/>
            <a:ext cx="648131" cy="117856"/>
          </a:xfrm>
          <a:custGeom>
            <a:avLst/>
            <a:gdLst/>
            <a:ahLst/>
            <a:cxnLst/>
            <a:rect l="l" t="t" r="r" b="b"/>
            <a:pathLst>
              <a:path w="648131" h="117855">
                <a:moveTo>
                  <a:pt x="535762" y="109727"/>
                </a:moveTo>
                <a:lnTo>
                  <a:pt x="539292" y="115823"/>
                </a:lnTo>
                <a:lnTo>
                  <a:pt x="547077" y="117855"/>
                </a:lnTo>
                <a:lnTo>
                  <a:pt x="553135" y="114299"/>
                </a:lnTo>
                <a:lnTo>
                  <a:pt x="648131" y="58927"/>
                </a:lnTo>
                <a:lnTo>
                  <a:pt x="553135" y="3555"/>
                </a:lnTo>
                <a:lnTo>
                  <a:pt x="547077" y="0"/>
                </a:lnTo>
                <a:lnTo>
                  <a:pt x="539292" y="2031"/>
                </a:lnTo>
                <a:lnTo>
                  <a:pt x="535762" y="8127"/>
                </a:lnTo>
                <a:lnTo>
                  <a:pt x="532231" y="14096"/>
                </a:lnTo>
                <a:lnTo>
                  <a:pt x="534276" y="21970"/>
                </a:lnTo>
                <a:lnTo>
                  <a:pt x="540334" y="25399"/>
                </a:lnTo>
                <a:lnTo>
                  <a:pt x="576039" y="46228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6039" y="71628"/>
                </a:lnTo>
                <a:lnTo>
                  <a:pt x="540334" y="92455"/>
                </a:lnTo>
                <a:lnTo>
                  <a:pt x="534276" y="96011"/>
                </a:lnTo>
                <a:lnTo>
                  <a:pt x="532231" y="103758"/>
                </a:lnTo>
                <a:lnTo>
                  <a:pt x="535762" y="109727"/>
                </a:lnTo>
                <a:close/>
              </a:path>
              <a:path w="648131" h="117855">
                <a:moveTo>
                  <a:pt x="622935" y="46227"/>
                </a:moveTo>
                <a:lnTo>
                  <a:pt x="616534" y="48005"/>
                </a:lnTo>
                <a:lnTo>
                  <a:pt x="616534" y="69849"/>
                </a:lnTo>
                <a:lnTo>
                  <a:pt x="597810" y="58927"/>
                </a:lnTo>
                <a:lnTo>
                  <a:pt x="616534" y="48005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131" h="117855">
                <a:moveTo>
                  <a:pt x="616534" y="48005"/>
                </a:moveTo>
                <a:lnTo>
                  <a:pt x="597810" y="58927"/>
                </a:lnTo>
                <a:lnTo>
                  <a:pt x="616534" y="69849"/>
                </a:lnTo>
                <a:lnTo>
                  <a:pt x="616534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991538" y="3666744"/>
            <a:ext cx="648131" cy="117856"/>
          </a:xfrm>
          <a:custGeom>
            <a:avLst/>
            <a:gdLst/>
            <a:ahLst/>
            <a:cxnLst/>
            <a:rect l="l" t="t" r="r" b="b"/>
            <a:pathLst>
              <a:path w="648131" h="117855">
                <a:moveTo>
                  <a:pt x="535762" y="109727"/>
                </a:moveTo>
                <a:lnTo>
                  <a:pt x="539292" y="115823"/>
                </a:lnTo>
                <a:lnTo>
                  <a:pt x="547077" y="117855"/>
                </a:lnTo>
                <a:lnTo>
                  <a:pt x="553135" y="114299"/>
                </a:lnTo>
                <a:lnTo>
                  <a:pt x="648131" y="58927"/>
                </a:lnTo>
                <a:lnTo>
                  <a:pt x="553135" y="3555"/>
                </a:lnTo>
                <a:lnTo>
                  <a:pt x="547077" y="0"/>
                </a:lnTo>
                <a:lnTo>
                  <a:pt x="539292" y="2031"/>
                </a:lnTo>
                <a:lnTo>
                  <a:pt x="535762" y="8127"/>
                </a:lnTo>
                <a:lnTo>
                  <a:pt x="532231" y="14096"/>
                </a:lnTo>
                <a:lnTo>
                  <a:pt x="534276" y="21970"/>
                </a:lnTo>
                <a:lnTo>
                  <a:pt x="540334" y="25399"/>
                </a:lnTo>
                <a:lnTo>
                  <a:pt x="576039" y="46228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6039" y="71628"/>
                </a:lnTo>
                <a:lnTo>
                  <a:pt x="540334" y="92455"/>
                </a:lnTo>
                <a:lnTo>
                  <a:pt x="534276" y="96011"/>
                </a:lnTo>
                <a:lnTo>
                  <a:pt x="532231" y="103758"/>
                </a:lnTo>
                <a:lnTo>
                  <a:pt x="535762" y="109727"/>
                </a:lnTo>
                <a:close/>
              </a:path>
              <a:path w="648131" h="117855">
                <a:moveTo>
                  <a:pt x="622935" y="46227"/>
                </a:moveTo>
                <a:lnTo>
                  <a:pt x="616534" y="48005"/>
                </a:lnTo>
                <a:lnTo>
                  <a:pt x="616534" y="69849"/>
                </a:lnTo>
                <a:lnTo>
                  <a:pt x="597810" y="58927"/>
                </a:lnTo>
                <a:lnTo>
                  <a:pt x="616534" y="48005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131" h="117855">
                <a:moveTo>
                  <a:pt x="616534" y="48005"/>
                </a:moveTo>
                <a:lnTo>
                  <a:pt x="597810" y="58927"/>
                </a:lnTo>
                <a:lnTo>
                  <a:pt x="616534" y="69849"/>
                </a:lnTo>
                <a:lnTo>
                  <a:pt x="616534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155692" y="3365627"/>
            <a:ext cx="216027" cy="0"/>
          </a:xfrm>
          <a:custGeom>
            <a:avLst/>
            <a:gdLst/>
            <a:ahLst/>
            <a:cxnLst/>
            <a:rect l="l" t="t" r="r" b="b"/>
            <a:pathLst>
              <a:path w="216027">
                <a:moveTo>
                  <a:pt x="0" y="0"/>
                </a:moveTo>
                <a:lnTo>
                  <a:pt x="21602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452484" y="3995788"/>
            <a:ext cx="2375916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452484" y="3995788"/>
            <a:ext cx="2375916" cy="369328"/>
          </a:xfrm>
          <a:custGeom>
            <a:avLst/>
            <a:gdLst/>
            <a:ahLst/>
            <a:cxnLst/>
            <a:rect l="l" t="t" r="r" b="b"/>
            <a:pathLst>
              <a:path w="2375916" h="369328">
                <a:moveTo>
                  <a:pt x="2375916" y="0"/>
                </a:moveTo>
                <a:lnTo>
                  <a:pt x="0" y="0"/>
                </a:lnTo>
                <a:lnTo>
                  <a:pt x="2375916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452484" y="3995788"/>
            <a:ext cx="2375916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452484" y="3995788"/>
            <a:ext cx="2375916" cy="369328"/>
          </a:xfrm>
          <a:custGeom>
            <a:avLst/>
            <a:gdLst/>
            <a:ahLst/>
            <a:cxnLst/>
            <a:rect l="l" t="t" r="r" b="b"/>
            <a:pathLst>
              <a:path w="2375916" h="369328">
                <a:moveTo>
                  <a:pt x="0" y="369328"/>
                </a:moveTo>
                <a:lnTo>
                  <a:pt x="2375916" y="369328"/>
                </a:lnTo>
                <a:lnTo>
                  <a:pt x="2375916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9332214" y="2928748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7"/>
                </a:moveTo>
                <a:lnTo>
                  <a:pt x="539241" y="115824"/>
                </a:lnTo>
                <a:lnTo>
                  <a:pt x="546988" y="117855"/>
                </a:lnTo>
                <a:lnTo>
                  <a:pt x="553084" y="114300"/>
                </a:lnTo>
                <a:lnTo>
                  <a:pt x="648080" y="58927"/>
                </a:lnTo>
                <a:lnTo>
                  <a:pt x="553084" y="3428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000"/>
                </a:lnTo>
                <a:lnTo>
                  <a:pt x="532256" y="14097"/>
                </a:lnTo>
                <a:lnTo>
                  <a:pt x="534288" y="21843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745" y="71628"/>
                </a:lnTo>
                <a:lnTo>
                  <a:pt x="540257" y="92328"/>
                </a:lnTo>
                <a:lnTo>
                  <a:pt x="534288" y="95885"/>
                </a:lnTo>
                <a:lnTo>
                  <a:pt x="532256" y="103758"/>
                </a:lnTo>
                <a:lnTo>
                  <a:pt x="535685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7878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7878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332214" y="2928748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7"/>
                </a:moveTo>
                <a:lnTo>
                  <a:pt x="539241" y="115824"/>
                </a:lnTo>
                <a:lnTo>
                  <a:pt x="546988" y="117855"/>
                </a:lnTo>
                <a:lnTo>
                  <a:pt x="553084" y="114300"/>
                </a:lnTo>
                <a:lnTo>
                  <a:pt x="648080" y="58927"/>
                </a:lnTo>
                <a:lnTo>
                  <a:pt x="553084" y="3428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000"/>
                </a:lnTo>
                <a:lnTo>
                  <a:pt x="532256" y="14097"/>
                </a:lnTo>
                <a:lnTo>
                  <a:pt x="534288" y="21843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745" y="71628"/>
                </a:lnTo>
                <a:lnTo>
                  <a:pt x="540257" y="92328"/>
                </a:lnTo>
                <a:lnTo>
                  <a:pt x="534288" y="95885"/>
                </a:lnTo>
                <a:lnTo>
                  <a:pt x="532256" y="103758"/>
                </a:lnTo>
                <a:lnTo>
                  <a:pt x="535685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7878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7878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9332214" y="3648837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6">
                <a:moveTo>
                  <a:pt x="535685" y="109727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7"/>
                </a:lnTo>
                <a:lnTo>
                  <a:pt x="553084" y="3429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000"/>
                </a:lnTo>
                <a:lnTo>
                  <a:pt x="532256" y="14096"/>
                </a:lnTo>
                <a:lnTo>
                  <a:pt x="534288" y="21843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745" y="71628"/>
                </a:lnTo>
                <a:lnTo>
                  <a:pt x="540257" y="92329"/>
                </a:lnTo>
                <a:lnTo>
                  <a:pt x="534288" y="95885"/>
                </a:lnTo>
                <a:lnTo>
                  <a:pt x="532256" y="103631"/>
                </a:lnTo>
                <a:lnTo>
                  <a:pt x="535685" y="109727"/>
                </a:lnTo>
                <a:close/>
              </a:path>
              <a:path w="648080" h="117856">
                <a:moveTo>
                  <a:pt x="622934" y="46227"/>
                </a:moveTo>
                <a:lnTo>
                  <a:pt x="616457" y="47879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9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6">
                <a:moveTo>
                  <a:pt x="616457" y="47879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9332214" y="3648837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6">
                <a:moveTo>
                  <a:pt x="535685" y="109727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7"/>
                </a:lnTo>
                <a:lnTo>
                  <a:pt x="553084" y="3429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000"/>
                </a:lnTo>
                <a:lnTo>
                  <a:pt x="532256" y="14096"/>
                </a:lnTo>
                <a:lnTo>
                  <a:pt x="534288" y="21843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745" y="71628"/>
                </a:lnTo>
                <a:lnTo>
                  <a:pt x="540257" y="92329"/>
                </a:lnTo>
                <a:lnTo>
                  <a:pt x="534288" y="95885"/>
                </a:lnTo>
                <a:lnTo>
                  <a:pt x="532256" y="103631"/>
                </a:lnTo>
                <a:lnTo>
                  <a:pt x="535685" y="109727"/>
                </a:lnTo>
                <a:close/>
              </a:path>
              <a:path w="648080" h="117856">
                <a:moveTo>
                  <a:pt x="622934" y="46227"/>
                </a:moveTo>
                <a:lnTo>
                  <a:pt x="616457" y="47879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9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6">
                <a:moveTo>
                  <a:pt x="616457" y="47879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273672" y="2753627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273672" y="2753627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672072" y="2928748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6" y="109727"/>
                </a:moveTo>
                <a:lnTo>
                  <a:pt x="539241" y="115824"/>
                </a:lnTo>
                <a:lnTo>
                  <a:pt x="547115" y="117855"/>
                </a:lnTo>
                <a:lnTo>
                  <a:pt x="553085" y="114300"/>
                </a:lnTo>
                <a:lnTo>
                  <a:pt x="648080" y="58927"/>
                </a:lnTo>
                <a:lnTo>
                  <a:pt x="553085" y="3428"/>
                </a:lnTo>
                <a:lnTo>
                  <a:pt x="547115" y="0"/>
                </a:lnTo>
                <a:lnTo>
                  <a:pt x="539241" y="2031"/>
                </a:lnTo>
                <a:lnTo>
                  <a:pt x="535686" y="8000"/>
                </a:lnTo>
                <a:lnTo>
                  <a:pt x="532256" y="14097"/>
                </a:lnTo>
                <a:lnTo>
                  <a:pt x="534288" y="21843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745" y="71628"/>
                </a:lnTo>
                <a:lnTo>
                  <a:pt x="540257" y="92328"/>
                </a:lnTo>
                <a:lnTo>
                  <a:pt x="534288" y="95885"/>
                </a:lnTo>
                <a:lnTo>
                  <a:pt x="532256" y="103758"/>
                </a:lnTo>
                <a:lnTo>
                  <a:pt x="535686" y="109727"/>
                </a:lnTo>
                <a:close/>
              </a:path>
              <a:path w="648080" h="117855">
                <a:moveTo>
                  <a:pt x="622935" y="46227"/>
                </a:moveTo>
                <a:lnTo>
                  <a:pt x="616457" y="47878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8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0" h="117855">
                <a:moveTo>
                  <a:pt x="616457" y="47878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672072" y="2928748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6" y="109727"/>
                </a:moveTo>
                <a:lnTo>
                  <a:pt x="539241" y="115824"/>
                </a:lnTo>
                <a:lnTo>
                  <a:pt x="547115" y="117855"/>
                </a:lnTo>
                <a:lnTo>
                  <a:pt x="553085" y="114300"/>
                </a:lnTo>
                <a:lnTo>
                  <a:pt x="648080" y="58927"/>
                </a:lnTo>
                <a:lnTo>
                  <a:pt x="553085" y="3428"/>
                </a:lnTo>
                <a:lnTo>
                  <a:pt x="547115" y="0"/>
                </a:lnTo>
                <a:lnTo>
                  <a:pt x="539241" y="2031"/>
                </a:lnTo>
                <a:lnTo>
                  <a:pt x="535686" y="8000"/>
                </a:lnTo>
                <a:lnTo>
                  <a:pt x="532256" y="14097"/>
                </a:lnTo>
                <a:lnTo>
                  <a:pt x="534288" y="21843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745" y="71628"/>
                </a:lnTo>
                <a:lnTo>
                  <a:pt x="540257" y="92328"/>
                </a:lnTo>
                <a:lnTo>
                  <a:pt x="534288" y="95885"/>
                </a:lnTo>
                <a:lnTo>
                  <a:pt x="532256" y="103758"/>
                </a:lnTo>
                <a:lnTo>
                  <a:pt x="535686" y="109727"/>
                </a:lnTo>
                <a:close/>
              </a:path>
              <a:path w="648080" h="117855">
                <a:moveTo>
                  <a:pt x="622935" y="46227"/>
                </a:moveTo>
                <a:lnTo>
                  <a:pt x="616457" y="47878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8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0" h="117855">
                <a:moveTo>
                  <a:pt x="616457" y="47878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600064" y="3695065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600064" y="3695065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176136" y="3635755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5940" y="122301"/>
                </a:moveTo>
                <a:lnTo>
                  <a:pt x="42153" y="121397"/>
                </a:lnTo>
                <a:lnTo>
                  <a:pt x="51775" y="116104"/>
                </a:lnTo>
                <a:lnTo>
                  <a:pt x="59994" y="106704"/>
                </a:lnTo>
                <a:lnTo>
                  <a:pt x="66387" y="93919"/>
                </a:lnTo>
                <a:lnTo>
                  <a:pt x="70533" y="78473"/>
                </a:lnTo>
                <a:lnTo>
                  <a:pt x="72009" y="61087"/>
                </a:lnTo>
                <a:lnTo>
                  <a:pt x="71490" y="50695"/>
                </a:lnTo>
                <a:lnTo>
                  <a:pt x="68390" y="34357"/>
                </a:lnTo>
                <a:lnTo>
                  <a:pt x="62861" y="20401"/>
                </a:lnTo>
                <a:lnTo>
                  <a:pt x="55327" y="9545"/>
                </a:lnTo>
                <a:lnTo>
                  <a:pt x="46212" y="2505"/>
                </a:lnTo>
                <a:lnTo>
                  <a:pt x="35940" y="0"/>
                </a:lnTo>
                <a:lnTo>
                  <a:pt x="29889" y="863"/>
                </a:lnTo>
                <a:lnTo>
                  <a:pt x="20274" y="6098"/>
                </a:lnTo>
                <a:lnTo>
                  <a:pt x="12049" y="15457"/>
                </a:lnTo>
                <a:lnTo>
                  <a:pt x="5641" y="28221"/>
                </a:lnTo>
                <a:lnTo>
                  <a:pt x="1481" y="43670"/>
                </a:lnTo>
                <a:lnTo>
                  <a:pt x="0" y="61087"/>
                </a:lnTo>
                <a:lnTo>
                  <a:pt x="523" y="71537"/>
                </a:lnTo>
                <a:lnTo>
                  <a:pt x="3626" y="87880"/>
                </a:lnTo>
                <a:lnTo>
                  <a:pt x="9147" y="101852"/>
                </a:lnTo>
                <a:lnTo>
                  <a:pt x="16658" y="112730"/>
                </a:lnTo>
                <a:lnTo>
                  <a:pt x="25732" y="119787"/>
                </a:lnTo>
                <a:lnTo>
                  <a:pt x="35940" y="122301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176136" y="3635755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5940" y="122301"/>
                </a:moveTo>
                <a:lnTo>
                  <a:pt x="25732" y="119787"/>
                </a:lnTo>
                <a:lnTo>
                  <a:pt x="16658" y="112730"/>
                </a:lnTo>
                <a:lnTo>
                  <a:pt x="9147" y="101852"/>
                </a:lnTo>
                <a:lnTo>
                  <a:pt x="3626" y="87880"/>
                </a:lnTo>
                <a:lnTo>
                  <a:pt x="523" y="71537"/>
                </a:lnTo>
                <a:lnTo>
                  <a:pt x="0" y="61087"/>
                </a:lnTo>
                <a:lnTo>
                  <a:pt x="1481" y="43670"/>
                </a:lnTo>
                <a:lnTo>
                  <a:pt x="5641" y="28221"/>
                </a:lnTo>
                <a:lnTo>
                  <a:pt x="12049" y="15457"/>
                </a:lnTo>
                <a:lnTo>
                  <a:pt x="20274" y="6098"/>
                </a:lnTo>
                <a:lnTo>
                  <a:pt x="29889" y="863"/>
                </a:lnTo>
                <a:lnTo>
                  <a:pt x="35940" y="0"/>
                </a:lnTo>
                <a:lnTo>
                  <a:pt x="46212" y="2505"/>
                </a:lnTo>
                <a:lnTo>
                  <a:pt x="55327" y="9545"/>
                </a:lnTo>
                <a:lnTo>
                  <a:pt x="62861" y="20401"/>
                </a:lnTo>
                <a:lnTo>
                  <a:pt x="68390" y="34357"/>
                </a:lnTo>
                <a:lnTo>
                  <a:pt x="71490" y="50695"/>
                </a:lnTo>
                <a:lnTo>
                  <a:pt x="72009" y="61087"/>
                </a:lnTo>
                <a:lnTo>
                  <a:pt x="70533" y="78473"/>
                </a:lnTo>
                <a:lnTo>
                  <a:pt x="66387" y="93919"/>
                </a:lnTo>
                <a:lnTo>
                  <a:pt x="59994" y="106704"/>
                </a:lnTo>
                <a:lnTo>
                  <a:pt x="51775" y="116104"/>
                </a:lnTo>
                <a:lnTo>
                  <a:pt x="42153" y="121397"/>
                </a:lnTo>
                <a:lnTo>
                  <a:pt x="35940" y="122301"/>
                </a:lnTo>
                <a:close/>
              </a:path>
            </a:pathLst>
          </a:custGeom>
          <a:ln w="25400">
            <a:solidFill>
              <a:srgbClr val="536D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9836277" y="3347720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132956" y="3977881"/>
            <a:ext cx="2672587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132956" y="3977881"/>
            <a:ext cx="2672587" cy="369328"/>
          </a:xfrm>
          <a:custGeom>
            <a:avLst/>
            <a:gdLst/>
            <a:ahLst/>
            <a:cxnLst/>
            <a:rect l="l" t="t" r="r" b="b"/>
            <a:pathLst>
              <a:path w="2672587" h="369328">
                <a:moveTo>
                  <a:pt x="0" y="369328"/>
                </a:moveTo>
                <a:lnTo>
                  <a:pt x="2672587" y="369328"/>
                </a:lnTo>
                <a:lnTo>
                  <a:pt x="267258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4860925" y="116557"/>
            <a:ext cx="2563470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50" b="1" dirty="0">
                <a:solidFill>
                  <a:srgbClr val="565F6C"/>
                </a:solidFill>
                <a:latin typeface="Century Schoolbook"/>
                <a:cs typeface="Century Schoolbook"/>
              </a:rPr>
              <a:t>ASCULE</a:t>
            </a:r>
            <a:r>
              <a:rPr sz="2850" b="1" spc="343" dirty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600" b="1" dirty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endParaRPr sz="36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638301" y="1059160"/>
            <a:ext cx="7180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dirty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La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555558" y="1059160"/>
            <a:ext cx="11217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b</a:t>
            </a:r>
            <a:r>
              <a:rPr sz="2400" spc="9" dirty="0">
                <a:latin typeface="Century Schoolbook"/>
                <a:cs typeface="Century Schoolbook"/>
              </a:rPr>
              <a:t>a</a:t>
            </a: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9" dirty="0">
                <a:latin typeface="Century Schoolbook"/>
                <a:cs typeface="Century Schoolbook"/>
              </a:rPr>
              <a:t>u</a:t>
            </a:r>
            <a:r>
              <a:rPr sz="2400" dirty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876676" y="1059160"/>
            <a:ext cx="167414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T  </a:t>
            </a:r>
            <a:r>
              <a:rPr sz="2400" spc="125" dirty="0">
                <a:latin typeface="Century Schoolbook"/>
                <a:cs typeface="Century Schoolbook"/>
              </a:rPr>
              <a:t> </a:t>
            </a:r>
            <a:r>
              <a:rPr sz="2400" spc="-19" dirty="0">
                <a:latin typeface="Century Schoolbook"/>
                <a:cs typeface="Century Schoolbook"/>
              </a:rPr>
              <a:t>(</a:t>
            </a:r>
            <a:r>
              <a:rPr sz="2400" dirty="0">
                <a:latin typeface="Century Schoolbook"/>
                <a:cs typeface="Century Schoolbook"/>
              </a:rPr>
              <a:t>To</a:t>
            </a:r>
            <a:r>
              <a:rPr sz="2400" spc="-9" dirty="0">
                <a:latin typeface="Century Schoolbook"/>
                <a:cs typeface="Century Schoolbook"/>
              </a:rPr>
              <a:t>gg</a:t>
            </a:r>
            <a:r>
              <a:rPr sz="2400" dirty="0">
                <a:latin typeface="Century Schoolbook"/>
                <a:cs typeface="Century Schoolbook"/>
              </a:rPr>
              <a:t>l</a:t>
            </a:r>
            <a:r>
              <a:rPr sz="2400" spc="9" dirty="0">
                <a:latin typeface="Century Schoolbook"/>
                <a:cs typeface="Century Schoolbook"/>
              </a:rPr>
              <a:t>e</a:t>
            </a:r>
            <a:r>
              <a:rPr sz="2400" dirty="0">
                <a:latin typeface="Century Schoolbook"/>
                <a:cs typeface="Century Schoolbook"/>
              </a:rPr>
              <a:t>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749291" y="1059160"/>
            <a:ext cx="11217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b</a:t>
            </a:r>
            <a:r>
              <a:rPr sz="2400" spc="9" dirty="0">
                <a:latin typeface="Century Schoolbook"/>
                <a:cs typeface="Century Schoolbook"/>
              </a:rPr>
              <a:t>a</a:t>
            </a: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9" dirty="0">
                <a:latin typeface="Century Schoolbook"/>
                <a:cs typeface="Century Schoolbook"/>
              </a:rPr>
              <a:t>u</a:t>
            </a:r>
            <a:r>
              <a:rPr sz="2400" dirty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067805" y="1059160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à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507351" y="1059160"/>
            <a:ext cx="10699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9" dirty="0">
                <a:latin typeface="Century Schoolbook"/>
                <a:cs typeface="Century Schoolbook"/>
              </a:rPr>
              <a:t>h</a:t>
            </a:r>
            <a:r>
              <a:rPr sz="2400" dirty="0">
                <a:latin typeface="Century Schoolbook"/>
                <a:cs typeface="Century Schoolbook"/>
              </a:rPr>
              <a:t>a</a:t>
            </a:r>
            <a:r>
              <a:rPr sz="2400" spc="9" dirty="0">
                <a:latin typeface="Century Schoolbook"/>
                <a:cs typeface="Century Schoolbook"/>
              </a:rPr>
              <a:t>q</a:t>
            </a:r>
            <a:r>
              <a:rPr sz="2400" dirty="0">
                <a:latin typeface="Century Schoolbook"/>
                <a:cs typeface="Century Schoolbook"/>
              </a:rPr>
              <a:t>ue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775065" y="1059160"/>
            <a:ext cx="146827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i</a:t>
            </a:r>
            <a:r>
              <a:rPr sz="2400" spc="4" dirty="0">
                <a:latin typeface="Century Schoolbook"/>
                <a:cs typeface="Century Schoolbook"/>
              </a:rPr>
              <a:t>m</a:t>
            </a:r>
            <a:r>
              <a:rPr sz="2400" spc="-14" dirty="0">
                <a:latin typeface="Century Schoolbook"/>
                <a:cs typeface="Century Schoolbook"/>
              </a:rPr>
              <a:t>p</a:t>
            </a:r>
            <a:r>
              <a:rPr sz="2400" dirty="0">
                <a:latin typeface="Century Schoolbook"/>
                <a:cs typeface="Century Schoolbook"/>
              </a:rPr>
              <a:t>uls</a:t>
            </a:r>
            <a:r>
              <a:rPr sz="2400" spc="9" dirty="0">
                <a:latin typeface="Century Schoolbook"/>
                <a:cs typeface="Century Schoolbook"/>
              </a:rPr>
              <a:t>i</a:t>
            </a:r>
            <a:r>
              <a:rPr sz="2400" spc="-19" dirty="0">
                <a:latin typeface="Century Schoolbook"/>
                <a:cs typeface="Century Schoolbook"/>
              </a:rPr>
              <a:t>o</a:t>
            </a:r>
            <a:r>
              <a:rPr sz="2400" dirty="0">
                <a:latin typeface="Century Schoolbook"/>
                <a:cs typeface="Century Schoolbook"/>
              </a:rPr>
              <a:t>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912621" y="1607794"/>
            <a:ext cx="134411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d</a:t>
            </a:r>
            <a:r>
              <a:rPr sz="2400" spc="-9" dirty="0">
                <a:latin typeface="Century Schoolbook"/>
                <a:cs typeface="Century Schoolbook"/>
              </a:rPr>
              <a:t>’</a:t>
            </a:r>
            <a:r>
              <a:rPr sz="2400" spc="-4" dirty="0">
                <a:latin typeface="Century Schoolbook"/>
                <a:cs typeface="Century Schoolbook"/>
              </a:rPr>
              <a:t>h</a:t>
            </a:r>
            <a:r>
              <a:rPr sz="2400" dirty="0">
                <a:latin typeface="Century Schoolbook"/>
                <a:cs typeface="Century Schoolbook"/>
              </a:rPr>
              <a:t>o</a:t>
            </a:r>
            <a:r>
              <a:rPr sz="2400" spc="-4" dirty="0">
                <a:latin typeface="Century Schoolbook"/>
                <a:cs typeface="Century Schoolbook"/>
              </a:rPr>
              <a:t>r</a:t>
            </a:r>
            <a:r>
              <a:rPr sz="2400" dirty="0">
                <a:latin typeface="Century Schoolbook"/>
                <a:cs typeface="Century Schoolbook"/>
              </a:rPr>
              <a:t>lo</a:t>
            </a:r>
            <a:r>
              <a:rPr sz="2400" spc="-4" dirty="0">
                <a:latin typeface="Century Schoolbook"/>
                <a:cs typeface="Century Schoolbook"/>
              </a:rPr>
              <a:t>g</a:t>
            </a:r>
            <a:r>
              <a:rPr sz="2400" dirty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427095" y="1607794"/>
            <a:ext cx="865742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(fr</a:t>
            </a:r>
            <a:r>
              <a:rPr sz="2400" spc="-4" dirty="0">
                <a:latin typeface="Century Schoolbook"/>
                <a:cs typeface="Century Schoolbook"/>
              </a:rPr>
              <a:t>on</a:t>
            </a:r>
            <a:r>
              <a:rPr sz="2400" dirty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463416" y="1607794"/>
            <a:ext cx="127495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montant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909310" y="1607794"/>
            <a:ext cx="40978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ou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488430" y="1607794"/>
            <a:ext cx="176285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de</a:t>
            </a:r>
            <a:r>
              <a:rPr sz="2400" spc="-9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4" dirty="0">
                <a:latin typeface="Century Schoolbook"/>
                <a:cs typeface="Century Schoolbook"/>
              </a:rPr>
              <a:t>en</a:t>
            </a:r>
            <a:r>
              <a:rPr sz="2400" dirty="0">
                <a:latin typeface="Century Schoolbook"/>
                <a:cs typeface="Century Schoolbook"/>
              </a:rPr>
              <a:t>dant)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422005" y="1607794"/>
            <a:ext cx="110511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lorsque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694927" y="1607794"/>
            <a:ext cx="54923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spc="-19" dirty="0">
                <a:latin typeface="Century Schoolbook"/>
                <a:cs typeface="Century Schoolbook"/>
              </a:rPr>
              <a:t>o</a:t>
            </a:r>
            <a:r>
              <a:rPr sz="2400" dirty="0">
                <a:latin typeface="Century Schoolbook"/>
                <a:cs typeface="Century Schoolbook"/>
              </a:rPr>
              <a:t>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912620" y="2156694"/>
            <a:ext cx="96840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entrée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890775" y="2156694"/>
            <a:ext cx="27441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177920" y="2156694"/>
            <a:ext cx="48417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e</a:t>
            </a: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676016" y="2156694"/>
            <a:ext cx="99171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act</a:t>
            </a:r>
            <a:r>
              <a:rPr sz="2400" spc="4" dirty="0">
                <a:latin typeface="Century Schoolbook"/>
                <a:cs typeface="Century Schoolbook"/>
              </a:rPr>
              <a:t>i</a:t>
            </a:r>
            <a:r>
              <a:rPr sz="2400" spc="-9" dirty="0">
                <a:latin typeface="Century Schoolbook"/>
                <a:cs typeface="Century Schoolbook"/>
              </a:rPr>
              <a:t>v</a:t>
            </a:r>
            <a:r>
              <a:rPr sz="2400" spc="4" dirty="0">
                <a:latin typeface="Century Schoolbook"/>
                <a:cs typeface="Century Schoolbook"/>
              </a:rPr>
              <a:t>e</a:t>
            </a:r>
            <a:r>
              <a:rPr sz="2400" dirty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078990" y="2718293"/>
            <a:ext cx="21216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T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845294" y="271829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163566" y="2736194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845294" y="333932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163566" y="3357097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070418" y="3465047"/>
            <a:ext cx="25042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H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846692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endParaRPr sz="1400" dirty="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95776" y="4546855"/>
            <a:ext cx="98336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329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279136" y="4546855"/>
            <a:ext cx="983234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328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262371" y="4546855"/>
            <a:ext cx="120180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709">
              <a:lnSpc>
                <a:spcPct val="100179"/>
              </a:lnSpc>
            </a:pPr>
            <a:r>
              <a:rPr sz="2000" spc="4" dirty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295776" y="5095495"/>
            <a:ext cx="983361" cy="5485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329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79136" y="5095495"/>
            <a:ext cx="983234" cy="5485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328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62371" y="5095495"/>
            <a:ext cx="1201801" cy="5485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709">
              <a:lnSpc>
                <a:spcPct val="100179"/>
              </a:lnSpc>
            </a:pPr>
            <a:r>
              <a:rPr sz="2000" spc="4" dirty="0">
                <a:latin typeface="Century Schoolbook"/>
                <a:cs typeface="Century Schoolbook"/>
              </a:rPr>
              <a:t>Q</a:t>
            </a:r>
            <a:r>
              <a:rPr sz="2000" dirty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295776" y="5644083"/>
            <a:ext cx="98336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329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279136" y="5644083"/>
            <a:ext cx="983234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7"/>
              </a:spcBef>
            </a:pPr>
            <a:endParaRPr sz="1000"/>
          </a:p>
          <a:p>
            <a:pPr marL="92328">
              <a:lnSpc>
                <a:spcPct val="102091"/>
              </a:lnSpc>
            </a:pPr>
            <a:r>
              <a:rPr sz="2000" spc="9" dirty="0">
                <a:latin typeface="Century Schoolbook"/>
                <a:cs typeface="Century Schoolbook"/>
              </a:rPr>
              <a:t>0</a:t>
            </a:r>
            <a:r>
              <a:rPr sz="2000" spc="4" dirty="0">
                <a:latin typeface="Century Schoolbook"/>
                <a:cs typeface="Century Schoolbook"/>
              </a:rPr>
              <a:t>/</a:t>
            </a:r>
            <a:r>
              <a:rPr sz="2000" spc="9" dirty="0">
                <a:latin typeface="Century Schoolbook"/>
                <a:cs typeface="Century Schoolbook"/>
              </a:rPr>
              <a:t>1</a:t>
            </a:r>
            <a:r>
              <a:rPr sz="2000" dirty="0">
                <a:latin typeface="Century Schoolbook"/>
                <a:cs typeface="Century Schoolbook"/>
              </a:rPr>
              <a:t>,</a:t>
            </a:r>
            <a:r>
              <a:rPr sz="2000" spc="-44" dirty="0">
                <a:latin typeface="Century Schoolbook"/>
                <a:cs typeface="Century Schoolbook"/>
              </a:rPr>
              <a:t> </a:t>
            </a:r>
            <a:r>
              <a:rPr sz="2000" dirty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262371" y="5644083"/>
            <a:ext cx="120180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709">
              <a:lnSpc>
                <a:spcPct val="100179"/>
              </a:lnSpc>
            </a:pPr>
            <a:r>
              <a:rPr sz="2000" spc="4" dirty="0">
                <a:latin typeface="Century Schoolbook"/>
                <a:cs typeface="Century Schoolbook"/>
              </a:rPr>
              <a:t>Q</a:t>
            </a:r>
            <a:r>
              <a:rPr sz="2000" dirty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95776" y="6192724"/>
            <a:ext cx="983361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7"/>
              </a:spcBef>
            </a:pPr>
            <a:endParaRPr sz="1100"/>
          </a:p>
          <a:p>
            <a:pPr marL="92329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79136" y="6192724"/>
            <a:ext cx="983234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70"/>
              </a:spcBef>
            </a:pPr>
            <a:endParaRPr sz="1000"/>
          </a:p>
          <a:p>
            <a:pPr marL="92328">
              <a:lnSpc>
                <a:spcPct val="102091"/>
              </a:lnSpc>
            </a:pPr>
            <a:r>
              <a:rPr sz="2000" dirty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62371" y="6192724"/>
            <a:ext cx="1201801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7"/>
              </a:spcBef>
            </a:pPr>
            <a:endParaRPr sz="1100"/>
          </a:p>
          <a:p>
            <a:pPr marL="92709">
              <a:lnSpc>
                <a:spcPct val="100179"/>
              </a:lnSpc>
            </a:pPr>
            <a:r>
              <a:rPr sz="2000" b="1" spc="-4" dirty="0">
                <a:latin typeface="Century Schoolbook"/>
                <a:cs typeface="Century Schoolbook"/>
              </a:rPr>
              <a:t>Q</a:t>
            </a:r>
            <a:r>
              <a:rPr sz="2000" b="1" dirty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32956" y="3977881"/>
            <a:ext cx="2672587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2091"/>
              </a:lnSpc>
              <a:spcBef>
                <a:spcPts val="340"/>
              </a:spcBef>
            </a:pPr>
            <a:r>
              <a:rPr dirty="0">
                <a:latin typeface="Century Schoolbook"/>
                <a:cs typeface="Century Schoolbook"/>
              </a:rPr>
              <a:t>Sur</a:t>
            </a:r>
            <a:r>
              <a:rPr spc="-14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front descen</a:t>
            </a:r>
            <a:r>
              <a:rPr spc="4" dirty="0">
                <a:latin typeface="Century Schoolbook"/>
                <a:cs typeface="Century Schoolbook"/>
              </a:rPr>
              <a:t>d</a:t>
            </a:r>
            <a:r>
              <a:rPr dirty="0">
                <a:latin typeface="Century Schoolbook"/>
                <a:cs typeface="Century Schoolbook"/>
              </a:rPr>
              <a:t>ant </a:t>
            </a:r>
            <a:r>
              <a:rPr dirty="0">
                <a:latin typeface="Symbol"/>
                <a:cs typeface="Symbol"/>
              </a:rPr>
              <a:t></a:t>
            </a:r>
            <a:endParaRPr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52484" y="3995788"/>
            <a:ext cx="2375916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2091"/>
              </a:lnSpc>
              <a:spcBef>
                <a:spcPts val="340"/>
              </a:spcBef>
            </a:pPr>
            <a:r>
              <a:rPr spc="4" dirty="0">
                <a:latin typeface="Century Schoolbook"/>
                <a:cs typeface="Century Schoolbook"/>
              </a:rPr>
              <a:t>S</a:t>
            </a:r>
            <a:r>
              <a:rPr dirty="0">
                <a:latin typeface="Century Schoolbook"/>
                <a:cs typeface="Century Schoolbook"/>
              </a:rPr>
              <a:t>ur</a:t>
            </a:r>
            <a:r>
              <a:rPr spc="-14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front montant</a:t>
            </a:r>
            <a:r>
              <a:rPr spc="9" dirty="0">
                <a:latin typeface="Century Schoolbook"/>
                <a:cs typeface="Century Schoolbook"/>
              </a:rPr>
              <a:t> </a:t>
            </a:r>
            <a:r>
              <a:rPr dirty="0">
                <a:latin typeface="Symbol"/>
                <a:cs typeface="Symbol"/>
              </a:rPr>
              <a:t></a:t>
            </a:r>
            <a:endParaRPr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600063" y="2753626"/>
            <a:ext cx="673608" cy="9541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3482">
              <a:lnSpc>
                <a:spcPts val="1545"/>
              </a:lnSpc>
              <a:spcBef>
                <a:spcPts val="77"/>
              </a:spcBef>
            </a:pPr>
            <a:r>
              <a:rPr sz="2700" baseline="3080" dirty="0">
                <a:latin typeface="Century Schoolbook"/>
                <a:cs typeface="Century Schoolbook"/>
              </a:rPr>
              <a:t>T</a:t>
            </a:r>
            <a:endParaRPr>
              <a:latin typeface="Century Schoolbook"/>
              <a:cs typeface="Century Schoolbook"/>
            </a:endParaRPr>
          </a:p>
          <a:p>
            <a:pPr marL="164846">
              <a:lnSpc>
                <a:spcPct val="100179"/>
              </a:lnSpc>
              <a:spcBef>
                <a:spcPts val="3641"/>
              </a:spcBef>
            </a:pPr>
            <a:r>
              <a:rPr dirty="0">
                <a:latin typeface="Century Schoolbook"/>
                <a:cs typeface="Century Schoolbook"/>
              </a:rPr>
              <a:t>H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73672" y="2753627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403225">
              <a:lnSpc>
                <a:spcPct val="100179"/>
              </a:lnSpc>
              <a:spcBef>
                <a:spcPts val="2334"/>
              </a:spcBef>
            </a:pPr>
            <a:r>
              <a:rPr sz="2000" b="1" dirty="0">
                <a:latin typeface="Century Schoolbook"/>
                <a:cs typeface="Century Schoolbook"/>
              </a:rPr>
              <a:t>Basc</a:t>
            </a:r>
            <a:r>
              <a:rPr sz="2000" b="1" spc="9" dirty="0">
                <a:latin typeface="Century Schoolbook"/>
                <a:cs typeface="Century Schoolbook"/>
              </a:rPr>
              <a:t>u</a:t>
            </a:r>
            <a:r>
              <a:rPr sz="2000" b="1" dirty="0">
                <a:latin typeface="Century Schoolbook"/>
                <a:cs typeface="Century Schoolbook"/>
              </a:rPr>
              <a:t>le</a:t>
            </a:r>
            <a:r>
              <a:rPr sz="2000" b="1" spc="-50" dirty="0">
                <a:latin typeface="Century Schoolbook"/>
                <a:cs typeface="Century Schoolbook"/>
              </a:rPr>
              <a:t> </a:t>
            </a:r>
            <a:r>
              <a:rPr sz="2000" b="1" dirty="0">
                <a:latin typeface="Century Schoolbook"/>
                <a:cs typeface="Century Schoolbook"/>
              </a:rPr>
              <a:t>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00063" y="3707766"/>
            <a:ext cx="673608" cy="1979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2593150" y="2771661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401764">
              <a:lnSpc>
                <a:spcPct val="100179"/>
              </a:lnSpc>
              <a:spcBef>
                <a:spcPts val="2332"/>
              </a:spcBef>
            </a:pPr>
            <a:r>
              <a:rPr sz="2000" b="1" dirty="0">
                <a:latin typeface="Century Schoolbook"/>
                <a:cs typeface="Century Schoolbook"/>
              </a:rPr>
              <a:t>Bas</a:t>
            </a:r>
            <a:r>
              <a:rPr sz="2000" b="1" spc="9" dirty="0">
                <a:latin typeface="Century Schoolbook"/>
                <a:cs typeface="Century Schoolbook"/>
              </a:rPr>
              <a:t>cu</a:t>
            </a:r>
            <a:r>
              <a:rPr sz="2000" b="1" dirty="0">
                <a:latin typeface="Century Schoolbook"/>
                <a:cs typeface="Century Schoolbook"/>
              </a:rPr>
              <a:t>le</a:t>
            </a:r>
            <a:r>
              <a:rPr sz="2000" b="1" spc="-44" dirty="0">
                <a:latin typeface="Century Schoolbook"/>
                <a:cs typeface="Century Schoolbook"/>
              </a:rPr>
              <a:t> </a:t>
            </a:r>
            <a:r>
              <a:rPr sz="2000" b="1" dirty="0">
                <a:latin typeface="Century Schoolbook"/>
                <a:cs typeface="Century Schoolbook"/>
              </a:rPr>
              <a:t>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55692" y="3225927"/>
            <a:ext cx="216027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9836277" y="3208020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6312027" y="6207302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25262210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object 97"/>
          <p:cNvSpPr/>
          <p:nvPr/>
        </p:nvSpPr>
        <p:spPr>
          <a:xfrm>
            <a:off x="102870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0363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04394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351634" y="2156205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351634" y="2156205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796668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628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228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628" y="25273"/>
                </a:moveTo>
                <a:lnTo>
                  <a:pt x="114427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628" y="25273"/>
                </a:lnTo>
                <a:close/>
              </a:path>
              <a:path w="117983" h="504063">
                <a:moveTo>
                  <a:pt x="71628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8" y="504063"/>
                </a:lnTo>
                <a:lnTo>
                  <a:pt x="71628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796668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628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228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628" y="25273"/>
                </a:moveTo>
                <a:lnTo>
                  <a:pt x="114427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628" y="25273"/>
                </a:lnTo>
                <a:close/>
              </a:path>
              <a:path w="117983" h="504063">
                <a:moveTo>
                  <a:pt x="71628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8" y="504063"/>
                </a:lnTo>
                <a:lnTo>
                  <a:pt x="71628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855596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855596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300730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982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300730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982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359786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359786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804793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6" y="31623"/>
                </a:lnTo>
                <a:lnTo>
                  <a:pt x="46227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856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6" y="94996"/>
                </a:lnTo>
                <a:lnTo>
                  <a:pt x="46227" y="25273"/>
                </a:lnTo>
                <a:lnTo>
                  <a:pt x="48006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856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804793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6" y="31623"/>
                </a:lnTo>
                <a:lnTo>
                  <a:pt x="46227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856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6" y="94996"/>
                </a:lnTo>
                <a:lnTo>
                  <a:pt x="46227" y="25273"/>
                </a:lnTo>
                <a:lnTo>
                  <a:pt x="48006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856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863722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863722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4308856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4308856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4367785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4367785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812792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950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755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355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159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755" y="25273"/>
                </a:moveTo>
                <a:lnTo>
                  <a:pt x="114427" y="94996"/>
                </a:lnTo>
                <a:lnTo>
                  <a:pt x="59055" y="0"/>
                </a:lnTo>
                <a:lnTo>
                  <a:pt x="3556" y="94996"/>
                </a:lnTo>
                <a:lnTo>
                  <a:pt x="46355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755" y="25273"/>
                </a:lnTo>
                <a:close/>
              </a:path>
              <a:path w="117983" h="504063">
                <a:moveTo>
                  <a:pt x="71755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504063"/>
                </a:lnTo>
                <a:lnTo>
                  <a:pt x="71755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812792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950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755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355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159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755" y="25273"/>
                </a:moveTo>
                <a:lnTo>
                  <a:pt x="114427" y="94996"/>
                </a:lnTo>
                <a:lnTo>
                  <a:pt x="59055" y="0"/>
                </a:lnTo>
                <a:lnTo>
                  <a:pt x="3556" y="94996"/>
                </a:lnTo>
                <a:lnTo>
                  <a:pt x="46355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755" y="25273"/>
                </a:lnTo>
                <a:close/>
              </a:path>
              <a:path w="117983" h="504063">
                <a:moveTo>
                  <a:pt x="71755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504063"/>
                </a:lnTo>
                <a:lnTo>
                  <a:pt x="71755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871847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871847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316855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7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7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7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7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7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316855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7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7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7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7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7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376037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376037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821046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970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970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821046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970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970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879974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5879974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325109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5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4" y="390271"/>
                </a:moveTo>
                <a:lnTo>
                  <a:pt x="92455" y="396367"/>
                </a:lnTo>
                <a:lnTo>
                  <a:pt x="71628" y="432072"/>
                </a:lnTo>
                <a:lnTo>
                  <a:pt x="69850" y="472567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5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4" y="390271"/>
                </a:lnTo>
                <a:close/>
              </a:path>
              <a:path w="117855" h="504063">
                <a:moveTo>
                  <a:pt x="58928" y="453843"/>
                </a:moveTo>
                <a:lnTo>
                  <a:pt x="69850" y="472567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6325109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5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4" y="390271"/>
                </a:moveTo>
                <a:lnTo>
                  <a:pt x="92455" y="396367"/>
                </a:lnTo>
                <a:lnTo>
                  <a:pt x="71628" y="432072"/>
                </a:lnTo>
                <a:lnTo>
                  <a:pt x="69850" y="472567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5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4" y="390271"/>
                </a:lnTo>
                <a:close/>
              </a:path>
              <a:path w="117855" h="504063">
                <a:moveTo>
                  <a:pt x="58928" y="453843"/>
                </a:moveTo>
                <a:lnTo>
                  <a:pt x="69850" y="472567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6384037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6384037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6829172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843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843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6829172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843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843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6888099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6888099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7333235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843" y="390271"/>
                </a:lnTo>
                <a:lnTo>
                  <a:pt x="14096" y="388239"/>
                </a:lnTo>
                <a:lnTo>
                  <a:pt x="8000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428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7878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5" y="390271"/>
                </a:moveTo>
                <a:lnTo>
                  <a:pt x="92328" y="396367"/>
                </a:lnTo>
                <a:lnTo>
                  <a:pt x="71628" y="431854"/>
                </a:lnTo>
                <a:lnTo>
                  <a:pt x="69850" y="472567"/>
                </a:lnTo>
                <a:lnTo>
                  <a:pt x="58864" y="453734"/>
                </a:lnTo>
                <a:lnTo>
                  <a:pt x="46227" y="0"/>
                </a:lnTo>
                <a:lnTo>
                  <a:pt x="46227" y="432072"/>
                </a:lnTo>
                <a:lnTo>
                  <a:pt x="47878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5" y="390271"/>
                </a:lnTo>
                <a:close/>
              </a:path>
              <a:path w="117855" h="504063">
                <a:moveTo>
                  <a:pt x="58864" y="453734"/>
                </a:moveTo>
                <a:lnTo>
                  <a:pt x="69850" y="472567"/>
                </a:lnTo>
                <a:lnTo>
                  <a:pt x="71628" y="431854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7333235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843" y="390271"/>
                </a:lnTo>
                <a:lnTo>
                  <a:pt x="14096" y="388239"/>
                </a:lnTo>
                <a:lnTo>
                  <a:pt x="8000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428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7878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5" y="390271"/>
                </a:moveTo>
                <a:lnTo>
                  <a:pt x="92328" y="396367"/>
                </a:lnTo>
                <a:lnTo>
                  <a:pt x="71628" y="431854"/>
                </a:lnTo>
                <a:lnTo>
                  <a:pt x="69850" y="472567"/>
                </a:lnTo>
                <a:lnTo>
                  <a:pt x="58864" y="453734"/>
                </a:lnTo>
                <a:lnTo>
                  <a:pt x="46227" y="0"/>
                </a:lnTo>
                <a:lnTo>
                  <a:pt x="46227" y="432072"/>
                </a:lnTo>
                <a:lnTo>
                  <a:pt x="47878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5" y="390271"/>
                </a:lnTo>
                <a:close/>
              </a:path>
              <a:path w="117855" h="504063">
                <a:moveTo>
                  <a:pt x="58864" y="453734"/>
                </a:moveTo>
                <a:lnTo>
                  <a:pt x="69850" y="472567"/>
                </a:lnTo>
                <a:lnTo>
                  <a:pt x="71628" y="431854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7392162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7392162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7837170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5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824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982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982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7837170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5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824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982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982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7896098" y="1647381"/>
            <a:ext cx="504062" cy="34925"/>
          </a:xfrm>
          <a:custGeom>
            <a:avLst/>
            <a:gdLst/>
            <a:ahLst/>
            <a:cxnLst/>
            <a:rect l="l" t="t" r="r" b="b"/>
            <a:pathLst>
              <a:path w="504062" h="34925">
                <a:moveTo>
                  <a:pt x="0" y="34925"/>
                </a:moveTo>
                <a:lnTo>
                  <a:pt x="504062" y="34925"/>
                </a:lnTo>
                <a:lnTo>
                  <a:pt x="50406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7896098" y="1647381"/>
            <a:ext cx="504062" cy="34925"/>
          </a:xfrm>
          <a:custGeom>
            <a:avLst/>
            <a:gdLst/>
            <a:ahLst/>
            <a:cxnLst/>
            <a:rect l="l" t="t" r="r" b="b"/>
            <a:pathLst>
              <a:path w="504062" h="34925">
                <a:moveTo>
                  <a:pt x="0" y="34925"/>
                </a:moveTo>
                <a:lnTo>
                  <a:pt x="504062" y="34925"/>
                </a:lnTo>
                <a:lnTo>
                  <a:pt x="50406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8341233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8341233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8400288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8400288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8845296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158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8845296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158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8904352" y="1647381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904352" y="1647381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9349359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9349359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9408414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9408414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9853422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9853422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9912477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9912477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0357486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0357486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633539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633539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6348096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348096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888227" y="3164332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6888227" y="3164332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875145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6875145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788352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788352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7896226" y="2660269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400"/>
                </a:moveTo>
                <a:lnTo>
                  <a:pt x="972057" y="25400"/>
                </a:lnTo>
                <a:lnTo>
                  <a:pt x="9720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7896226" y="2660269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400"/>
                </a:moveTo>
                <a:lnTo>
                  <a:pt x="972057" y="25400"/>
                </a:lnTo>
                <a:lnTo>
                  <a:pt x="9720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8855583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8855583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8904352" y="3164332"/>
            <a:ext cx="1692021" cy="25400"/>
          </a:xfrm>
          <a:custGeom>
            <a:avLst/>
            <a:gdLst/>
            <a:ahLst/>
            <a:cxnLst/>
            <a:rect l="l" t="t" r="r" b="b"/>
            <a:pathLst>
              <a:path w="1692021" h="25400">
                <a:moveTo>
                  <a:pt x="0" y="25400"/>
                </a:moveTo>
                <a:lnTo>
                  <a:pt x="1692021" y="25400"/>
                </a:lnTo>
                <a:lnTo>
                  <a:pt x="169202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8904352" y="3164332"/>
            <a:ext cx="1692021" cy="25400"/>
          </a:xfrm>
          <a:custGeom>
            <a:avLst/>
            <a:gdLst/>
            <a:ahLst/>
            <a:cxnLst/>
            <a:rect l="l" t="t" r="r" b="b"/>
            <a:pathLst>
              <a:path w="1692021" h="25400">
                <a:moveTo>
                  <a:pt x="0" y="25400"/>
                </a:moveTo>
                <a:lnTo>
                  <a:pt x="1692021" y="25400"/>
                </a:lnTo>
                <a:lnTo>
                  <a:pt x="169202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2279980" y="4653026"/>
            <a:ext cx="540054" cy="0"/>
          </a:xfrm>
          <a:custGeom>
            <a:avLst/>
            <a:gdLst/>
            <a:ahLst/>
            <a:cxnLst/>
            <a:rect l="l" t="t" r="r" b="b"/>
            <a:pathLst>
              <a:path w="540054">
                <a:moveTo>
                  <a:pt x="0" y="0"/>
                </a:moveTo>
                <a:lnTo>
                  <a:pt x="540054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3863721" y="4149090"/>
            <a:ext cx="0" cy="503936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2279574" y="3164332"/>
            <a:ext cx="683971" cy="25400"/>
          </a:xfrm>
          <a:custGeom>
            <a:avLst/>
            <a:gdLst/>
            <a:ahLst/>
            <a:cxnLst/>
            <a:rect l="l" t="t" r="r" b="b"/>
            <a:pathLst>
              <a:path w="683971" h="25400">
                <a:moveTo>
                  <a:pt x="0" y="25400"/>
                </a:moveTo>
                <a:lnTo>
                  <a:pt x="683971" y="25400"/>
                </a:lnTo>
                <a:lnTo>
                  <a:pt x="683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2279574" y="3164332"/>
            <a:ext cx="683971" cy="25400"/>
          </a:xfrm>
          <a:custGeom>
            <a:avLst/>
            <a:gdLst/>
            <a:ahLst/>
            <a:cxnLst/>
            <a:rect l="l" t="t" r="r" b="b"/>
            <a:pathLst>
              <a:path w="683971" h="25400">
                <a:moveTo>
                  <a:pt x="0" y="25400"/>
                </a:moveTo>
                <a:lnTo>
                  <a:pt x="683971" y="25400"/>
                </a:lnTo>
                <a:lnTo>
                  <a:pt x="683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2987040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2987040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2999614" y="2660269"/>
            <a:ext cx="1188085" cy="25400"/>
          </a:xfrm>
          <a:custGeom>
            <a:avLst/>
            <a:gdLst/>
            <a:ahLst/>
            <a:cxnLst/>
            <a:rect l="l" t="t" r="r" b="b"/>
            <a:pathLst>
              <a:path w="1188085" h="25400">
                <a:moveTo>
                  <a:pt x="0" y="25400"/>
                </a:moveTo>
                <a:lnTo>
                  <a:pt x="1188085" y="25400"/>
                </a:lnTo>
                <a:lnTo>
                  <a:pt x="118808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2999614" y="2660269"/>
            <a:ext cx="1188085" cy="25400"/>
          </a:xfrm>
          <a:custGeom>
            <a:avLst/>
            <a:gdLst/>
            <a:ahLst/>
            <a:cxnLst/>
            <a:rect l="l" t="t" r="r" b="b"/>
            <a:pathLst>
              <a:path w="1188085" h="25400">
                <a:moveTo>
                  <a:pt x="0" y="25400"/>
                </a:moveTo>
                <a:lnTo>
                  <a:pt x="1188085" y="25400"/>
                </a:lnTo>
                <a:lnTo>
                  <a:pt x="118808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4139057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4139057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4115817" y="3164332"/>
            <a:ext cx="756031" cy="25400"/>
          </a:xfrm>
          <a:custGeom>
            <a:avLst/>
            <a:gdLst/>
            <a:ahLst/>
            <a:cxnLst/>
            <a:rect l="l" t="t" r="r" b="b"/>
            <a:pathLst>
              <a:path w="756031" h="25400">
                <a:moveTo>
                  <a:pt x="0" y="25400"/>
                </a:moveTo>
                <a:lnTo>
                  <a:pt x="756031" y="25400"/>
                </a:lnTo>
                <a:lnTo>
                  <a:pt x="75603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4115817" y="3164332"/>
            <a:ext cx="756031" cy="25400"/>
          </a:xfrm>
          <a:custGeom>
            <a:avLst/>
            <a:gdLst/>
            <a:ahLst/>
            <a:cxnLst/>
            <a:rect l="l" t="t" r="r" b="b"/>
            <a:pathLst>
              <a:path w="756031" h="25400">
                <a:moveTo>
                  <a:pt x="0" y="25400"/>
                </a:moveTo>
                <a:lnTo>
                  <a:pt x="756031" y="25400"/>
                </a:lnTo>
                <a:lnTo>
                  <a:pt x="75603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2855595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3863721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4871847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2819782" y="4653026"/>
            <a:ext cx="1043939" cy="0"/>
          </a:xfrm>
          <a:custGeom>
            <a:avLst/>
            <a:gdLst/>
            <a:ahLst/>
            <a:cxnLst/>
            <a:rect l="l" t="t" r="r" b="b"/>
            <a:pathLst>
              <a:path w="1043939">
                <a:moveTo>
                  <a:pt x="104393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3863722" y="4149090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100799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5879973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6888100" y="4653153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100799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6888099" y="4149090"/>
            <a:ext cx="0" cy="503936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6888099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7896225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904351" y="4149091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8904351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9912477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7860284" y="4653153"/>
            <a:ext cx="1044066" cy="0"/>
          </a:xfrm>
          <a:custGeom>
            <a:avLst/>
            <a:gdLst/>
            <a:ahLst/>
            <a:cxnLst/>
            <a:rect l="l" t="t" r="r" b="b"/>
            <a:pathLst>
              <a:path w="1044067">
                <a:moveTo>
                  <a:pt x="1044066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8904352" y="4149090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0" y="0"/>
                </a:moveTo>
                <a:lnTo>
                  <a:pt x="1007999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9912477" y="4149090"/>
            <a:ext cx="503936" cy="0"/>
          </a:xfrm>
          <a:custGeom>
            <a:avLst/>
            <a:gdLst/>
            <a:ahLst/>
            <a:cxnLst/>
            <a:rect l="l" t="t" r="r" b="b"/>
            <a:pathLst>
              <a:path w="503936">
                <a:moveTo>
                  <a:pt x="0" y="0"/>
                </a:moveTo>
                <a:lnTo>
                  <a:pt x="503936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4859147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4859147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4871848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4871848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5398897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5398897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5447919" y="3164332"/>
            <a:ext cx="900048" cy="25400"/>
          </a:xfrm>
          <a:custGeom>
            <a:avLst/>
            <a:gdLst/>
            <a:ahLst/>
            <a:cxnLst/>
            <a:rect l="l" t="t" r="r" b="b"/>
            <a:pathLst>
              <a:path w="900048" h="25400">
                <a:moveTo>
                  <a:pt x="0" y="25400"/>
                </a:moveTo>
                <a:lnTo>
                  <a:pt x="900048" y="25400"/>
                </a:lnTo>
                <a:lnTo>
                  <a:pt x="90004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5447919" y="3164332"/>
            <a:ext cx="900048" cy="25400"/>
          </a:xfrm>
          <a:custGeom>
            <a:avLst/>
            <a:gdLst/>
            <a:ahLst/>
            <a:cxnLst/>
            <a:rect l="l" t="t" r="r" b="b"/>
            <a:pathLst>
              <a:path w="900048" h="25400">
                <a:moveTo>
                  <a:pt x="0" y="25400"/>
                </a:moveTo>
                <a:lnTo>
                  <a:pt x="900048" y="25400"/>
                </a:lnTo>
                <a:lnTo>
                  <a:pt x="90004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4787774" y="4025011"/>
            <a:ext cx="397255" cy="1119886"/>
          </a:xfrm>
          <a:custGeom>
            <a:avLst/>
            <a:gdLst/>
            <a:ahLst/>
            <a:cxnLst/>
            <a:rect l="l" t="t" r="r" b="b"/>
            <a:pathLst>
              <a:path w="397255" h="1119886">
                <a:moveTo>
                  <a:pt x="372872" y="90677"/>
                </a:moveTo>
                <a:lnTo>
                  <a:pt x="356678" y="76144"/>
                </a:lnTo>
                <a:lnTo>
                  <a:pt x="352043" y="97408"/>
                </a:lnTo>
                <a:lnTo>
                  <a:pt x="372872" y="90677"/>
                </a:lnTo>
                <a:close/>
              </a:path>
              <a:path w="397255" h="1119886">
                <a:moveTo>
                  <a:pt x="290194" y="50672"/>
                </a:moveTo>
                <a:lnTo>
                  <a:pt x="372110" y="124078"/>
                </a:lnTo>
                <a:lnTo>
                  <a:pt x="376427" y="96265"/>
                </a:lnTo>
                <a:lnTo>
                  <a:pt x="362024" y="51618"/>
                </a:lnTo>
                <a:lnTo>
                  <a:pt x="24129" y="-995807"/>
                </a:lnTo>
                <a:lnTo>
                  <a:pt x="0" y="-988060"/>
                </a:lnTo>
                <a:lnTo>
                  <a:pt x="337859" y="59254"/>
                </a:lnTo>
                <a:lnTo>
                  <a:pt x="352298" y="104012"/>
                </a:lnTo>
                <a:lnTo>
                  <a:pt x="372872" y="90677"/>
                </a:lnTo>
                <a:lnTo>
                  <a:pt x="352043" y="97408"/>
                </a:lnTo>
                <a:lnTo>
                  <a:pt x="356678" y="76144"/>
                </a:lnTo>
                <a:lnTo>
                  <a:pt x="372872" y="90677"/>
                </a:lnTo>
                <a:lnTo>
                  <a:pt x="352298" y="104012"/>
                </a:lnTo>
                <a:lnTo>
                  <a:pt x="290194" y="50672"/>
                </a:lnTo>
                <a:close/>
              </a:path>
              <a:path w="397255" h="1119886">
                <a:moveTo>
                  <a:pt x="376427" y="96265"/>
                </a:moveTo>
                <a:lnTo>
                  <a:pt x="372110" y="124078"/>
                </a:lnTo>
                <a:lnTo>
                  <a:pt x="395731" y="16637"/>
                </a:lnTo>
                <a:lnTo>
                  <a:pt x="397255" y="9778"/>
                </a:lnTo>
                <a:lnTo>
                  <a:pt x="392938" y="3047"/>
                </a:lnTo>
                <a:lnTo>
                  <a:pt x="386079" y="1524"/>
                </a:lnTo>
                <a:lnTo>
                  <a:pt x="379222" y="0"/>
                </a:lnTo>
                <a:lnTo>
                  <a:pt x="372363" y="4318"/>
                </a:lnTo>
                <a:lnTo>
                  <a:pt x="370839" y="11175"/>
                </a:lnTo>
                <a:lnTo>
                  <a:pt x="362024" y="51618"/>
                </a:lnTo>
                <a:lnTo>
                  <a:pt x="376427" y="96265"/>
                </a:lnTo>
                <a:close/>
              </a:path>
              <a:path w="397255" h="1119886">
                <a:moveTo>
                  <a:pt x="352298" y="104012"/>
                </a:moveTo>
                <a:lnTo>
                  <a:pt x="337859" y="59254"/>
                </a:lnTo>
                <a:lnTo>
                  <a:pt x="307213" y="31750"/>
                </a:lnTo>
                <a:lnTo>
                  <a:pt x="302005" y="27050"/>
                </a:lnTo>
                <a:lnTo>
                  <a:pt x="293877" y="27558"/>
                </a:lnTo>
                <a:lnTo>
                  <a:pt x="289305" y="32765"/>
                </a:lnTo>
                <a:lnTo>
                  <a:pt x="284606" y="37972"/>
                </a:lnTo>
                <a:lnTo>
                  <a:pt x="284988" y="45974"/>
                </a:lnTo>
                <a:lnTo>
                  <a:pt x="290194" y="50672"/>
                </a:lnTo>
                <a:lnTo>
                  <a:pt x="352298" y="10401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4787774" y="4025011"/>
            <a:ext cx="397255" cy="1119886"/>
          </a:xfrm>
          <a:custGeom>
            <a:avLst/>
            <a:gdLst/>
            <a:ahLst/>
            <a:cxnLst/>
            <a:rect l="l" t="t" r="r" b="b"/>
            <a:pathLst>
              <a:path w="397255" h="1119886">
                <a:moveTo>
                  <a:pt x="372872" y="90677"/>
                </a:moveTo>
                <a:lnTo>
                  <a:pt x="356678" y="76144"/>
                </a:lnTo>
                <a:lnTo>
                  <a:pt x="352043" y="97408"/>
                </a:lnTo>
                <a:lnTo>
                  <a:pt x="372872" y="90677"/>
                </a:lnTo>
                <a:close/>
              </a:path>
              <a:path w="397255" h="1119886">
                <a:moveTo>
                  <a:pt x="290194" y="50672"/>
                </a:moveTo>
                <a:lnTo>
                  <a:pt x="372110" y="124078"/>
                </a:lnTo>
                <a:lnTo>
                  <a:pt x="376427" y="96265"/>
                </a:lnTo>
                <a:lnTo>
                  <a:pt x="362024" y="51618"/>
                </a:lnTo>
                <a:lnTo>
                  <a:pt x="24129" y="-995807"/>
                </a:lnTo>
                <a:lnTo>
                  <a:pt x="0" y="-988060"/>
                </a:lnTo>
                <a:lnTo>
                  <a:pt x="337859" y="59254"/>
                </a:lnTo>
                <a:lnTo>
                  <a:pt x="352298" y="104012"/>
                </a:lnTo>
                <a:lnTo>
                  <a:pt x="372872" y="90677"/>
                </a:lnTo>
                <a:lnTo>
                  <a:pt x="352043" y="97408"/>
                </a:lnTo>
                <a:lnTo>
                  <a:pt x="356678" y="76144"/>
                </a:lnTo>
                <a:lnTo>
                  <a:pt x="372872" y="90677"/>
                </a:lnTo>
                <a:lnTo>
                  <a:pt x="352298" y="104012"/>
                </a:lnTo>
                <a:lnTo>
                  <a:pt x="290194" y="50672"/>
                </a:lnTo>
                <a:close/>
              </a:path>
              <a:path w="397255" h="1119886">
                <a:moveTo>
                  <a:pt x="376427" y="96265"/>
                </a:moveTo>
                <a:lnTo>
                  <a:pt x="372110" y="124078"/>
                </a:lnTo>
                <a:lnTo>
                  <a:pt x="395731" y="16637"/>
                </a:lnTo>
                <a:lnTo>
                  <a:pt x="397255" y="9778"/>
                </a:lnTo>
                <a:lnTo>
                  <a:pt x="392938" y="3047"/>
                </a:lnTo>
                <a:lnTo>
                  <a:pt x="386079" y="1524"/>
                </a:lnTo>
                <a:lnTo>
                  <a:pt x="379222" y="0"/>
                </a:lnTo>
                <a:lnTo>
                  <a:pt x="372363" y="4318"/>
                </a:lnTo>
                <a:lnTo>
                  <a:pt x="370839" y="11175"/>
                </a:lnTo>
                <a:lnTo>
                  <a:pt x="362024" y="51618"/>
                </a:lnTo>
                <a:lnTo>
                  <a:pt x="376427" y="96265"/>
                </a:lnTo>
                <a:close/>
              </a:path>
              <a:path w="397255" h="1119886">
                <a:moveTo>
                  <a:pt x="352298" y="104012"/>
                </a:moveTo>
                <a:lnTo>
                  <a:pt x="337859" y="59254"/>
                </a:lnTo>
                <a:lnTo>
                  <a:pt x="307213" y="31750"/>
                </a:lnTo>
                <a:lnTo>
                  <a:pt x="302005" y="27050"/>
                </a:lnTo>
                <a:lnTo>
                  <a:pt x="293877" y="27558"/>
                </a:lnTo>
                <a:lnTo>
                  <a:pt x="289305" y="32765"/>
                </a:lnTo>
                <a:lnTo>
                  <a:pt x="284606" y="37972"/>
                </a:lnTo>
                <a:lnTo>
                  <a:pt x="284988" y="45974"/>
                </a:lnTo>
                <a:lnTo>
                  <a:pt x="290194" y="50672"/>
                </a:lnTo>
                <a:lnTo>
                  <a:pt x="352298" y="10401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6731636" y="2778380"/>
            <a:ext cx="409575" cy="1730629"/>
          </a:xfrm>
          <a:custGeom>
            <a:avLst/>
            <a:gdLst/>
            <a:ahLst/>
            <a:cxnLst/>
            <a:rect l="l" t="t" r="r" b="b"/>
            <a:pathLst>
              <a:path w="409575" h="1730628">
                <a:moveTo>
                  <a:pt x="345399" y="1662627"/>
                </a:moveTo>
                <a:lnTo>
                  <a:pt x="362230" y="1681304"/>
                </a:lnTo>
                <a:lnTo>
                  <a:pt x="370181" y="1657488"/>
                </a:lnTo>
                <a:lnTo>
                  <a:pt x="24891" y="0"/>
                </a:lnTo>
                <a:lnTo>
                  <a:pt x="0" y="5080"/>
                </a:lnTo>
                <a:lnTo>
                  <a:pt x="345399" y="1662627"/>
                </a:lnTo>
                <a:close/>
              </a:path>
              <a:path w="409575" h="1730628">
                <a:moveTo>
                  <a:pt x="407415" y="1626235"/>
                </a:moveTo>
                <a:lnTo>
                  <a:pt x="379729" y="1703324"/>
                </a:lnTo>
                <a:lnTo>
                  <a:pt x="376809" y="1697482"/>
                </a:lnTo>
                <a:lnTo>
                  <a:pt x="355345" y="1701927"/>
                </a:lnTo>
                <a:lnTo>
                  <a:pt x="354964" y="1708531"/>
                </a:lnTo>
                <a:lnTo>
                  <a:pt x="299847" y="1630934"/>
                </a:lnTo>
                <a:lnTo>
                  <a:pt x="294513" y="1635633"/>
                </a:lnTo>
                <a:lnTo>
                  <a:pt x="294131" y="1643634"/>
                </a:lnTo>
                <a:lnTo>
                  <a:pt x="298830" y="1648841"/>
                </a:lnTo>
                <a:lnTo>
                  <a:pt x="372490" y="1730629"/>
                </a:lnTo>
                <a:lnTo>
                  <a:pt x="407415" y="1626235"/>
                </a:lnTo>
                <a:close/>
              </a:path>
              <a:path w="409575" h="1730628">
                <a:moveTo>
                  <a:pt x="392684" y="1607947"/>
                </a:moveTo>
                <a:lnTo>
                  <a:pt x="385444" y="1611630"/>
                </a:lnTo>
                <a:lnTo>
                  <a:pt x="383286" y="1618234"/>
                </a:lnTo>
                <a:lnTo>
                  <a:pt x="370181" y="1657488"/>
                </a:lnTo>
                <a:lnTo>
                  <a:pt x="362230" y="1681304"/>
                </a:lnTo>
                <a:lnTo>
                  <a:pt x="345399" y="1662627"/>
                </a:lnTo>
                <a:lnTo>
                  <a:pt x="317753" y="1631950"/>
                </a:lnTo>
                <a:lnTo>
                  <a:pt x="313054" y="1626743"/>
                </a:lnTo>
                <a:lnTo>
                  <a:pt x="305053" y="1626235"/>
                </a:lnTo>
                <a:lnTo>
                  <a:pt x="299847" y="1630934"/>
                </a:lnTo>
                <a:lnTo>
                  <a:pt x="354964" y="1708531"/>
                </a:lnTo>
                <a:lnTo>
                  <a:pt x="355345" y="1701927"/>
                </a:lnTo>
                <a:lnTo>
                  <a:pt x="376809" y="1697482"/>
                </a:lnTo>
                <a:lnTo>
                  <a:pt x="379729" y="1703324"/>
                </a:lnTo>
                <a:lnTo>
                  <a:pt x="407415" y="1626235"/>
                </a:lnTo>
                <a:lnTo>
                  <a:pt x="409575" y="1619631"/>
                </a:lnTo>
                <a:lnTo>
                  <a:pt x="406018" y="1612392"/>
                </a:lnTo>
                <a:lnTo>
                  <a:pt x="399288" y="1610233"/>
                </a:lnTo>
                <a:lnTo>
                  <a:pt x="392684" y="1607947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6731636" y="2778380"/>
            <a:ext cx="409575" cy="1730629"/>
          </a:xfrm>
          <a:custGeom>
            <a:avLst/>
            <a:gdLst/>
            <a:ahLst/>
            <a:cxnLst/>
            <a:rect l="l" t="t" r="r" b="b"/>
            <a:pathLst>
              <a:path w="409575" h="1730628">
                <a:moveTo>
                  <a:pt x="345399" y="1662627"/>
                </a:moveTo>
                <a:lnTo>
                  <a:pt x="362230" y="1681304"/>
                </a:lnTo>
                <a:lnTo>
                  <a:pt x="370181" y="1657488"/>
                </a:lnTo>
                <a:lnTo>
                  <a:pt x="24891" y="0"/>
                </a:lnTo>
                <a:lnTo>
                  <a:pt x="0" y="5080"/>
                </a:lnTo>
                <a:lnTo>
                  <a:pt x="345399" y="1662627"/>
                </a:lnTo>
                <a:close/>
              </a:path>
              <a:path w="409575" h="1730628">
                <a:moveTo>
                  <a:pt x="407415" y="1626235"/>
                </a:moveTo>
                <a:lnTo>
                  <a:pt x="379729" y="1703324"/>
                </a:lnTo>
                <a:lnTo>
                  <a:pt x="376809" y="1697482"/>
                </a:lnTo>
                <a:lnTo>
                  <a:pt x="355345" y="1701927"/>
                </a:lnTo>
                <a:lnTo>
                  <a:pt x="354964" y="1708531"/>
                </a:lnTo>
                <a:lnTo>
                  <a:pt x="299847" y="1630934"/>
                </a:lnTo>
                <a:lnTo>
                  <a:pt x="294513" y="1635633"/>
                </a:lnTo>
                <a:lnTo>
                  <a:pt x="294131" y="1643634"/>
                </a:lnTo>
                <a:lnTo>
                  <a:pt x="298830" y="1648841"/>
                </a:lnTo>
                <a:lnTo>
                  <a:pt x="372490" y="1730629"/>
                </a:lnTo>
                <a:lnTo>
                  <a:pt x="407415" y="1626235"/>
                </a:lnTo>
                <a:close/>
              </a:path>
              <a:path w="409575" h="1730628">
                <a:moveTo>
                  <a:pt x="392684" y="1607947"/>
                </a:moveTo>
                <a:lnTo>
                  <a:pt x="385444" y="1611630"/>
                </a:lnTo>
                <a:lnTo>
                  <a:pt x="383286" y="1618234"/>
                </a:lnTo>
                <a:lnTo>
                  <a:pt x="370181" y="1657488"/>
                </a:lnTo>
                <a:lnTo>
                  <a:pt x="362230" y="1681304"/>
                </a:lnTo>
                <a:lnTo>
                  <a:pt x="345399" y="1662627"/>
                </a:lnTo>
                <a:lnTo>
                  <a:pt x="317753" y="1631950"/>
                </a:lnTo>
                <a:lnTo>
                  <a:pt x="313054" y="1626743"/>
                </a:lnTo>
                <a:lnTo>
                  <a:pt x="305053" y="1626235"/>
                </a:lnTo>
                <a:lnTo>
                  <a:pt x="299847" y="1630934"/>
                </a:lnTo>
                <a:lnTo>
                  <a:pt x="354964" y="1708531"/>
                </a:lnTo>
                <a:lnTo>
                  <a:pt x="355345" y="1701927"/>
                </a:lnTo>
                <a:lnTo>
                  <a:pt x="376809" y="1697482"/>
                </a:lnTo>
                <a:lnTo>
                  <a:pt x="379729" y="1703324"/>
                </a:lnTo>
                <a:lnTo>
                  <a:pt x="407415" y="1626235"/>
                </a:lnTo>
                <a:lnTo>
                  <a:pt x="409575" y="1619631"/>
                </a:lnTo>
                <a:lnTo>
                  <a:pt x="406018" y="1612392"/>
                </a:lnTo>
                <a:lnTo>
                  <a:pt x="399288" y="1610233"/>
                </a:lnTo>
                <a:lnTo>
                  <a:pt x="392684" y="1607947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7739888" y="3209544"/>
            <a:ext cx="402082" cy="1299590"/>
          </a:xfrm>
          <a:custGeom>
            <a:avLst/>
            <a:gdLst/>
            <a:ahLst/>
            <a:cxnLst/>
            <a:rect l="l" t="t" r="r" b="b"/>
            <a:pathLst>
              <a:path w="402082" h="1299590">
                <a:moveTo>
                  <a:pt x="377570" y="1179956"/>
                </a:moveTo>
                <a:lnTo>
                  <a:pt x="375792" y="1186814"/>
                </a:lnTo>
                <a:lnTo>
                  <a:pt x="365277" y="1226736"/>
                </a:lnTo>
                <a:lnTo>
                  <a:pt x="358888" y="1250995"/>
                </a:lnTo>
                <a:lnTo>
                  <a:pt x="340686" y="1233304"/>
                </a:lnTo>
                <a:lnTo>
                  <a:pt x="311277" y="1204721"/>
                </a:lnTo>
                <a:lnTo>
                  <a:pt x="306196" y="1199768"/>
                </a:lnTo>
                <a:lnTo>
                  <a:pt x="298195" y="1199895"/>
                </a:lnTo>
                <a:lnTo>
                  <a:pt x="293242" y="1204975"/>
                </a:lnTo>
                <a:lnTo>
                  <a:pt x="288416" y="1209928"/>
                </a:lnTo>
                <a:lnTo>
                  <a:pt x="288543" y="1218056"/>
                </a:lnTo>
                <a:lnTo>
                  <a:pt x="293496" y="1222882"/>
                </a:lnTo>
                <a:lnTo>
                  <a:pt x="353313" y="1278762"/>
                </a:lnTo>
                <a:lnTo>
                  <a:pt x="353313" y="1272158"/>
                </a:lnTo>
                <a:lnTo>
                  <a:pt x="374522" y="1266189"/>
                </a:lnTo>
                <a:lnTo>
                  <a:pt x="377825" y="1271904"/>
                </a:lnTo>
                <a:lnTo>
                  <a:pt x="377570" y="1179956"/>
                </a:lnTo>
                <a:close/>
              </a:path>
              <a:path w="402082" h="1299590">
                <a:moveTo>
                  <a:pt x="340686" y="1233304"/>
                </a:moveTo>
                <a:lnTo>
                  <a:pt x="358888" y="1250995"/>
                </a:lnTo>
                <a:lnTo>
                  <a:pt x="365277" y="1226736"/>
                </a:lnTo>
                <a:lnTo>
                  <a:pt x="24511" y="0"/>
                </a:lnTo>
                <a:lnTo>
                  <a:pt x="0" y="6857"/>
                </a:lnTo>
                <a:lnTo>
                  <a:pt x="340686" y="1233304"/>
                </a:lnTo>
                <a:close/>
              </a:path>
              <a:path w="402082" h="1299590">
                <a:moveTo>
                  <a:pt x="377825" y="1271904"/>
                </a:moveTo>
                <a:lnTo>
                  <a:pt x="374522" y="1266189"/>
                </a:lnTo>
                <a:lnTo>
                  <a:pt x="353313" y="1272158"/>
                </a:lnTo>
                <a:lnTo>
                  <a:pt x="353313" y="1278762"/>
                </a:lnTo>
                <a:lnTo>
                  <a:pt x="293496" y="1222882"/>
                </a:lnTo>
                <a:lnTo>
                  <a:pt x="372363" y="1299590"/>
                </a:lnTo>
                <a:lnTo>
                  <a:pt x="400304" y="1193291"/>
                </a:lnTo>
                <a:lnTo>
                  <a:pt x="402082" y="1186433"/>
                </a:lnTo>
                <a:lnTo>
                  <a:pt x="398017" y="1179575"/>
                </a:lnTo>
                <a:lnTo>
                  <a:pt x="391287" y="1177797"/>
                </a:lnTo>
                <a:lnTo>
                  <a:pt x="384429" y="1176019"/>
                </a:lnTo>
                <a:lnTo>
                  <a:pt x="377570" y="1179956"/>
                </a:lnTo>
                <a:lnTo>
                  <a:pt x="377825" y="1271904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7739888" y="3209544"/>
            <a:ext cx="402082" cy="1299590"/>
          </a:xfrm>
          <a:custGeom>
            <a:avLst/>
            <a:gdLst/>
            <a:ahLst/>
            <a:cxnLst/>
            <a:rect l="l" t="t" r="r" b="b"/>
            <a:pathLst>
              <a:path w="402082" h="1299590">
                <a:moveTo>
                  <a:pt x="377570" y="1179956"/>
                </a:moveTo>
                <a:lnTo>
                  <a:pt x="375792" y="1186814"/>
                </a:lnTo>
                <a:lnTo>
                  <a:pt x="365277" y="1226736"/>
                </a:lnTo>
                <a:lnTo>
                  <a:pt x="358888" y="1250995"/>
                </a:lnTo>
                <a:lnTo>
                  <a:pt x="340686" y="1233304"/>
                </a:lnTo>
                <a:lnTo>
                  <a:pt x="311277" y="1204721"/>
                </a:lnTo>
                <a:lnTo>
                  <a:pt x="306196" y="1199768"/>
                </a:lnTo>
                <a:lnTo>
                  <a:pt x="298195" y="1199895"/>
                </a:lnTo>
                <a:lnTo>
                  <a:pt x="293242" y="1204975"/>
                </a:lnTo>
                <a:lnTo>
                  <a:pt x="288416" y="1209928"/>
                </a:lnTo>
                <a:lnTo>
                  <a:pt x="288543" y="1218056"/>
                </a:lnTo>
                <a:lnTo>
                  <a:pt x="293496" y="1222882"/>
                </a:lnTo>
                <a:lnTo>
                  <a:pt x="353313" y="1278762"/>
                </a:lnTo>
                <a:lnTo>
                  <a:pt x="353313" y="1272158"/>
                </a:lnTo>
                <a:lnTo>
                  <a:pt x="374522" y="1266189"/>
                </a:lnTo>
                <a:lnTo>
                  <a:pt x="377825" y="1271904"/>
                </a:lnTo>
                <a:lnTo>
                  <a:pt x="377570" y="1179956"/>
                </a:lnTo>
                <a:close/>
              </a:path>
              <a:path w="402082" h="1299590">
                <a:moveTo>
                  <a:pt x="340686" y="1233304"/>
                </a:moveTo>
                <a:lnTo>
                  <a:pt x="358888" y="1250995"/>
                </a:lnTo>
                <a:lnTo>
                  <a:pt x="365277" y="1226736"/>
                </a:lnTo>
                <a:lnTo>
                  <a:pt x="24511" y="0"/>
                </a:lnTo>
                <a:lnTo>
                  <a:pt x="0" y="6857"/>
                </a:lnTo>
                <a:lnTo>
                  <a:pt x="340686" y="1233304"/>
                </a:lnTo>
                <a:close/>
              </a:path>
              <a:path w="402082" h="1299590">
                <a:moveTo>
                  <a:pt x="377825" y="1271904"/>
                </a:moveTo>
                <a:lnTo>
                  <a:pt x="374522" y="1266189"/>
                </a:lnTo>
                <a:lnTo>
                  <a:pt x="353313" y="1272158"/>
                </a:lnTo>
                <a:lnTo>
                  <a:pt x="353313" y="1278762"/>
                </a:lnTo>
                <a:lnTo>
                  <a:pt x="293496" y="1222882"/>
                </a:lnTo>
                <a:lnTo>
                  <a:pt x="372363" y="1299590"/>
                </a:lnTo>
                <a:lnTo>
                  <a:pt x="400304" y="1193291"/>
                </a:lnTo>
                <a:lnTo>
                  <a:pt x="402082" y="1186433"/>
                </a:lnTo>
                <a:lnTo>
                  <a:pt x="398017" y="1179575"/>
                </a:lnTo>
                <a:lnTo>
                  <a:pt x="391287" y="1177797"/>
                </a:lnTo>
                <a:lnTo>
                  <a:pt x="384429" y="1176019"/>
                </a:lnTo>
                <a:lnTo>
                  <a:pt x="377570" y="1179956"/>
                </a:lnTo>
                <a:lnTo>
                  <a:pt x="377825" y="1271904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3707512" y="2777491"/>
            <a:ext cx="402081" cy="1299591"/>
          </a:xfrm>
          <a:custGeom>
            <a:avLst/>
            <a:gdLst/>
            <a:ahLst/>
            <a:cxnLst/>
            <a:rect l="l" t="t" r="r" b="b"/>
            <a:pathLst>
              <a:path w="402081" h="1299590">
                <a:moveTo>
                  <a:pt x="377444" y="1180084"/>
                </a:moveTo>
                <a:lnTo>
                  <a:pt x="375665" y="1186815"/>
                </a:lnTo>
                <a:lnTo>
                  <a:pt x="365243" y="1226611"/>
                </a:lnTo>
                <a:lnTo>
                  <a:pt x="358837" y="1251068"/>
                </a:lnTo>
                <a:lnTo>
                  <a:pt x="340733" y="1233473"/>
                </a:lnTo>
                <a:lnTo>
                  <a:pt x="311150" y="1204722"/>
                </a:lnTo>
                <a:lnTo>
                  <a:pt x="306196" y="1199896"/>
                </a:lnTo>
                <a:lnTo>
                  <a:pt x="298069" y="1199896"/>
                </a:lnTo>
                <a:lnTo>
                  <a:pt x="293243" y="1204976"/>
                </a:lnTo>
                <a:lnTo>
                  <a:pt x="288289" y="1210056"/>
                </a:lnTo>
                <a:lnTo>
                  <a:pt x="288416" y="1218057"/>
                </a:lnTo>
                <a:lnTo>
                  <a:pt x="293496" y="1222883"/>
                </a:lnTo>
                <a:lnTo>
                  <a:pt x="353313" y="1278763"/>
                </a:lnTo>
                <a:lnTo>
                  <a:pt x="353313" y="1272159"/>
                </a:lnTo>
                <a:lnTo>
                  <a:pt x="374395" y="1266190"/>
                </a:lnTo>
                <a:lnTo>
                  <a:pt x="377825" y="1271905"/>
                </a:lnTo>
                <a:lnTo>
                  <a:pt x="377444" y="1180084"/>
                </a:lnTo>
                <a:close/>
              </a:path>
              <a:path w="402081" h="1299590">
                <a:moveTo>
                  <a:pt x="340733" y="1233473"/>
                </a:moveTo>
                <a:lnTo>
                  <a:pt x="358837" y="1251068"/>
                </a:lnTo>
                <a:lnTo>
                  <a:pt x="365243" y="1226611"/>
                </a:lnTo>
                <a:lnTo>
                  <a:pt x="24511" y="0"/>
                </a:lnTo>
                <a:lnTo>
                  <a:pt x="0" y="6858"/>
                </a:lnTo>
                <a:lnTo>
                  <a:pt x="340733" y="1233473"/>
                </a:lnTo>
                <a:close/>
              </a:path>
              <a:path w="402081" h="1299590">
                <a:moveTo>
                  <a:pt x="377825" y="1271905"/>
                </a:moveTo>
                <a:lnTo>
                  <a:pt x="374395" y="1266190"/>
                </a:lnTo>
                <a:lnTo>
                  <a:pt x="353313" y="1272159"/>
                </a:lnTo>
                <a:lnTo>
                  <a:pt x="353313" y="1278763"/>
                </a:lnTo>
                <a:lnTo>
                  <a:pt x="293496" y="1222883"/>
                </a:lnTo>
                <a:lnTo>
                  <a:pt x="372237" y="1299591"/>
                </a:lnTo>
                <a:lnTo>
                  <a:pt x="400303" y="1193292"/>
                </a:lnTo>
                <a:lnTo>
                  <a:pt x="402081" y="1186434"/>
                </a:lnTo>
                <a:lnTo>
                  <a:pt x="398018" y="1179576"/>
                </a:lnTo>
                <a:lnTo>
                  <a:pt x="391159" y="1177798"/>
                </a:lnTo>
                <a:lnTo>
                  <a:pt x="384428" y="1176020"/>
                </a:lnTo>
                <a:lnTo>
                  <a:pt x="377444" y="1180084"/>
                </a:lnTo>
                <a:lnTo>
                  <a:pt x="377825" y="127190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3707512" y="2777491"/>
            <a:ext cx="402081" cy="1299591"/>
          </a:xfrm>
          <a:custGeom>
            <a:avLst/>
            <a:gdLst/>
            <a:ahLst/>
            <a:cxnLst/>
            <a:rect l="l" t="t" r="r" b="b"/>
            <a:pathLst>
              <a:path w="402081" h="1299590">
                <a:moveTo>
                  <a:pt x="377444" y="1180084"/>
                </a:moveTo>
                <a:lnTo>
                  <a:pt x="375665" y="1186815"/>
                </a:lnTo>
                <a:lnTo>
                  <a:pt x="365243" y="1226611"/>
                </a:lnTo>
                <a:lnTo>
                  <a:pt x="358837" y="1251068"/>
                </a:lnTo>
                <a:lnTo>
                  <a:pt x="340733" y="1233473"/>
                </a:lnTo>
                <a:lnTo>
                  <a:pt x="311150" y="1204722"/>
                </a:lnTo>
                <a:lnTo>
                  <a:pt x="306196" y="1199896"/>
                </a:lnTo>
                <a:lnTo>
                  <a:pt x="298069" y="1199896"/>
                </a:lnTo>
                <a:lnTo>
                  <a:pt x="293243" y="1204976"/>
                </a:lnTo>
                <a:lnTo>
                  <a:pt x="288289" y="1210056"/>
                </a:lnTo>
                <a:lnTo>
                  <a:pt x="288416" y="1218057"/>
                </a:lnTo>
                <a:lnTo>
                  <a:pt x="293496" y="1222883"/>
                </a:lnTo>
                <a:lnTo>
                  <a:pt x="353313" y="1278763"/>
                </a:lnTo>
                <a:lnTo>
                  <a:pt x="353313" y="1272159"/>
                </a:lnTo>
                <a:lnTo>
                  <a:pt x="374395" y="1266190"/>
                </a:lnTo>
                <a:lnTo>
                  <a:pt x="377825" y="1271905"/>
                </a:lnTo>
                <a:lnTo>
                  <a:pt x="377444" y="1180084"/>
                </a:lnTo>
                <a:close/>
              </a:path>
              <a:path w="402081" h="1299590">
                <a:moveTo>
                  <a:pt x="340733" y="1233473"/>
                </a:moveTo>
                <a:lnTo>
                  <a:pt x="358837" y="1251068"/>
                </a:lnTo>
                <a:lnTo>
                  <a:pt x="365243" y="1226611"/>
                </a:lnTo>
                <a:lnTo>
                  <a:pt x="24511" y="0"/>
                </a:lnTo>
                <a:lnTo>
                  <a:pt x="0" y="6858"/>
                </a:lnTo>
                <a:lnTo>
                  <a:pt x="340733" y="1233473"/>
                </a:lnTo>
                <a:close/>
              </a:path>
              <a:path w="402081" h="1299590">
                <a:moveTo>
                  <a:pt x="377825" y="1271905"/>
                </a:moveTo>
                <a:lnTo>
                  <a:pt x="374395" y="1266190"/>
                </a:lnTo>
                <a:lnTo>
                  <a:pt x="353313" y="1272159"/>
                </a:lnTo>
                <a:lnTo>
                  <a:pt x="353313" y="1278763"/>
                </a:lnTo>
                <a:lnTo>
                  <a:pt x="293496" y="1222883"/>
                </a:lnTo>
                <a:lnTo>
                  <a:pt x="372237" y="1299591"/>
                </a:lnTo>
                <a:lnTo>
                  <a:pt x="400303" y="1193292"/>
                </a:lnTo>
                <a:lnTo>
                  <a:pt x="402081" y="1186434"/>
                </a:lnTo>
                <a:lnTo>
                  <a:pt x="398018" y="1179576"/>
                </a:lnTo>
                <a:lnTo>
                  <a:pt x="391159" y="1177798"/>
                </a:lnTo>
                <a:lnTo>
                  <a:pt x="384428" y="1176020"/>
                </a:lnTo>
                <a:lnTo>
                  <a:pt x="377444" y="1180084"/>
                </a:lnTo>
                <a:lnTo>
                  <a:pt x="377825" y="127190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2627376" y="3209544"/>
            <a:ext cx="402082" cy="1299590"/>
          </a:xfrm>
          <a:custGeom>
            <a:avLst/>
            <a:gdLst/>
            <a:ahLst/>
            <a:cxnLst/>
            <a:rect l="l" t="t" r="r" b="b"/>
            <a:pathLst>
              <a:path w="402082" h="1299590">
                <a:moveTo>
                  <a:pt x="377444" y="1179956"/>
                </a:moveTo>
                <a:lnTo>
                  <a:pt x="375666" y="1186814"/>
                </a:lnTo>
                <a:lnTo>
                  <a:pt x="365242" y="1226613"/>
                </a:lnTo>
                <a:lnTo>
                  <a:pt x="358837" y="1251068"/>
                </a:lnTo>
                <a:lnTo>
                  <a:pt x="340733" y="1233473"/>
                </a:lnTo>
                <a:lnTo>
                  <a:pt x="311150" y="1204721"/>
                </a:lnTo>
                <a:lnTo>
                  <a:pt x="306197" y="1199768"/>
                </a:lnTo>
                <a:lnTo>
                  <a:pt x="298069" y="1199895"/>
                </a:lnTo>
                <a:lnTo>
                  <a:pt x="293243" y="1204975"/>
                </a:lnTo>
                <a:lnTo>
                  <a:pt x="288290" y="1209928"/>
                </a:lnTo>
                <a:lnTo>
                  <a:pt x="288417" y="1218056"/>
                </a:lnTo>
                <a:lnTo>
                  <a:pt x="293497" y="1222882"/>
                </a:lnTo>
                <a:lnTo>
                  <a:pt x="353314" y="1278762"/>
                </a:lnTo>
                <a:lnTo>
                  <a:pt x="353314" y="1272158"/>
                </a:lnTo>
                <a:lnTo>
                  <a:pt x="374396" y="1266189"/>
                </a:lnTo>
                <a:lnTo>
                  <a:pt x="377825" y="1271904"/>
                </a:lnTo>
                <a:lnTo>
                  <a:pt x="377444" y="1179956"/>
                </a:lnTo>
                <a:close/>
              </a:path>
              <a:path w="402082" h="1299590">
                <a:moveTo>
                  <a:pt x="340733" y="1233473"/>
                </a:moveTo>
                <a:lnTo>
                  <a:pt x="358837" y="1251068"/>
                </a:lnTo>
                <a:lnTo>
                  <a:pt x="365242" y="1226613"/>
                </a:lnTo>
                <a:lnTo>
                  <a:pt x="24472" y="0"/>
                </a:lnTo>
                <a:lnTo>
                  <a:pt x="0" y="6857"/>
                </a:lnTo>
                <a:lnTo>
                  <a:pt x="340733" y="1233473"/>
                </a:lnTo>
                <a:close/>
              </a:path>
              <a:path w="402082" h="1299590">
                <a:moveTo>
                  <a:pt x="377825" y="1271904"/>
                </a:moveTo>
                <a:lnTo>
                  <a:pt x="374396" y="1266189"/>
                </a:lnTo>
                <a:lnTo>
                  <a:pt x="353314" y="1272158"/>
                </a:lnTo>
                <a:lnTo>
                  <a:pt x="353314" y="1278762"/>
                </a:lnTo>
                <a:lnTo>
                  <a:pt x="293497" y="1222882"/>
                </a:lnTo>
                <a:lnTo>
                  <a:pt x="372237" y="1299590"/>
                </a:lnTo>
                <a:lnTo>
                  <a:pt x="400304" y="1193291"/>
                </a:lnTo>
                <a:lnTo>
                  <a:pt x="402082" y="1186433"/>
                </a:lnTo>
                <a:lnTo>
                  <a:pt x="398018" y="1179575"/>
                </a:lnTo>
                <a:lnTo>
                  <a:pt x="391160" y="1177797"/>
                </a:lnTo>
                <a:lnTo>
                  <a:pt x="384429" y="1176019"/>
                </a:lnTo>
                <a:lnTo>
                  <a:pt x="377444" y="1179956"/>
                </a:lnTo>
                <a:lnTo>
                  <a:pt x="377825" y="1271904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2627376" y="3209544"/>
            <a:ext cx="402082" cy="1299590"/>
          </a:xfrm>
          <a:custGeom>
            <a:avLst/>
            <a:gdLst/>
            <a:ahLst/>
            <a:cxnLst/>
            <a:rect l="l" t="t" r="r" b="b"/>
            <a:pathLst>
              <a:path w="402082" h="1299590">
                <a:moveTo>
                  <a:pt x="377444" y="1179956"/>
                </a:moveTo>
                <a:lnTo>
                  <a:pt x="375666" y="1186814"/>
                </a:lnTo>
                <a:lnTo>
                  <a:pt x="365242" y="1226613"/>
                </a:lnTo>
                <a:lnTo>
                  <a:pt x="358837" y="1251068"/>
                </a:lnTo>
                <a:lnTo>
                  <a:pt x="340733" y="1233473"/>
                </a:lnTo>
                <a:lnTo>
                  <a:pt x="311150" y="1204721"/>
                </a:lnTo>
                <a:lnTo>
                  <a:pt x="306197" y="1199768"/>
                </a:lnTo>
                <a:lnTo>
                  <a:pt x="298069" y="1199895"/>
                </a:lnTo>
                <a:lnTo>
                  <a:pt x="293243" y="1204975"/>
                </a:lnTo>
                <a:lnTo>
                  <a:pt x="288290" y="1209928"/>
                </a:lnTo>
                <a:lnTo>
                  <a:pt x="288417" y="1218056"/>
                </a:lnTo>
                <a:lnTo>
                  <a:pt x="293497" y="1222882"/>
                </a:lnTo>
                <a:lnTo>
                  <a:pt x="353314" y="1278762"/>
                </a:lnTo>
                <a:lnTo>
                  <a:pt x="353314" y="1272158"/>
                </a:lnTo>
                <a:lnTo>
                  <a:pt x="374396" y="1266189"/>
                </a:lnTo>
                <a:lnTo>
                  <a:pt x="377825" y="1271904"/>
                </a:lnTo>
                <a:lnTo>
                  <a:pt x="377444" y="1179956"/>
                </a:lnTo>
                <a:close/>
              </a:path>
              <a:path w="402082" h="1299590">
                <a:moveTo>
                  <a:pt x="340733" y="1233473"/>
                </a:moveTo>
                <a:lnTo>
                  <a:pt x="358837" y="1251068"/>
                </a:lnTo>
                <a:lnTo>
                  <a:pt x="365242" y="1226613"/>
                </a:lnTo>
                <a:lnTo>
                  <a:pt x="24472" y="0"/>
                </a:lnTo>
                <a:lnTo>
                  <a:pt x="0" y="6857"/>
                </a:lnTo>
                <a:lnTo>
                  <a:pt x="340733" y="1233473"/>
                </a:lnTo>
                <a:close/>
              </a:path>
              <a:path w="402082" h="1299590">
                <a:moveTo>
                  <a:pt x="377825" y="1271904"/>
                </a:moveTo>
                <a:lnTo>
                  <a:pt x="374396" y="1266189"/>
                </a:lnTo>
                <a:lnTo>
                  <a:pt x="353314" y="1272158"/>
                </a:lnTo>
                <a:lnTo>
                  <a:pt x="353314" y="1278762"/>
                </a:lnTo>
                <a:lnTo>
                  <a:pt x="293497" y="1222882"/>
                </a:lnTo>
                <a:lnTo>
                  <a:pt x="372237" y="1299590"/>
                </a:lnTo>
                <a:lnTo>
                  <a:pt x="400304" y="1193291"/>
                </a:lnTo>
                <a:lnTo>
                  <a:pt x="402082" y="1186433"/>
                </a:lnTo>
                <a:lnTo>
                  <a:pt x="398018" y="1179575"/>
                </a:lnTo>
                <a:lnTo>
                  <a:pt x="391160" y="1177797"/>
                </a:lnTo>
                <a:lnTo>
                  <a:pt x="384429" y="1176019"/>
                </a:lnTo>
                <a:lnTo>
                  <a:pt x="377444" y="1179956"/>
                </a:lnTo>
                <a:lnTo>
                  <a:pt x="377825" y="1271904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8676006" y="2777491"/>
            <a:ext cx="402081" cy="1299591"/>
          </a:xfrm>
          <a:custGeom>
            <a:avLst/>
            <a:gdLst/>
            <a:ahLst/>
            <a:cxnLst/>
            <a:rect l="l" t="t" r="r" b="b"/>
            <a:pathLst>
              <a:path w="402081" h="1299590">
                <a:moveTo>
                  <a:pt x="377571" y="1180084"/>
                </a:moveTo>
                <a:lnTo>
                  <a:pt x="375793" y="1186815"/>
                </a:lnTo>
                <a:lnTo>
                  <a:pt x="365278" y="1226736"/>
                </a:lnTo>
                <a:lnTo>
                  <a:pt x="358868" y="1251069"/>
                </a:lnTo>
                <a:lnTo>
                  <a:pt x="340708" y="1233383"/>
                </a:lnTo>
                <a:lnTo>
                  <a:pt x="311276" y="1204722"/>
                </a:lnTo>
                <a:lnTo>
                  <a:pt x="306197" y="1199896"/>
                </a:lnTo>
                <a:lnTo>
                  <a:pt x="298196" y="1199896"/>
                </a:lnTo>
                <a:lnTo>
                  <a:pt x="293243" y="1204976"/>
                </a:lnTo>
                <a:lnTo>
                  <a:pt x="288417" y="1210056"/>
                </a:lnTo>
                <a:lnTo>
                  <a:pt x="288544" y="1218057"/>
                </a:lnTo>
                <a:lnTo>
                  <a:pt x="293497" y="1222883"/>
                </a:lnTo>
                <a:lnTo>
                  <a:pt x="353314" y="1278763"/>
                </a:lnTo>
                <a:lnTo>
                  <a:pt x="353314" y="1272159"/>
                </a:lnTo>
                <a:lnTo>
                  <a:pt x="374396" y="1266190"/>
                </a:lnTo>
                <a:lnTo>
                  <a:pt x="377825" y="1271905"/>
                </a:lnTo>
                <a:lnTo>
                  <a:pt x="377571" y="1180084"/>
                </a:lnTo>
                <a:close/>
              </a:path>
              <a:path w="402081" h="1299590">
                <a:moveTo>
                  <a:pt x="340708" y="1233383"/>
                </a:moveTo>
                <a:lnTo>
                  <a:pt x="358868" y="1251069"/>
                </a:lnTo>
                <a:lnTo>
                  <a:pt x="365278" y="1226736"/>
                </a:lnTo>
                <a:lnTo>
                  <a:pt x="24511" y="0"/>
                </a:lnTo>
                <a:lnTo>
                  <a:pt x="0" y="6858"/>
                </a:lnTo>
                <a:lnTo>
                  <a:pt x="340708" y="1233383"/>
                </a:lnTo>
                <a:close/>
              </a:path>
              <a:path w="402081" h="1299590">
                <a:moveTo>
                  <a:pt x="377825" y="1271905"/>
                </a:moveTo>
                <a:lnTo>
                  <a:pt x="374396" y="1266190"/>
                </a:lnTo>
                <a:lnTo>
                  <a:pt x="353314" y="1272159"/>
                </a:lnTo>
                <a:lnTo>
                  <a:pt x="353314" y="1278763"/>
                </a:lnTo>
                <a:lnTo>
                  <a:pt x="293497" y="1222883"/>
                </a:lnTo>
                <a:lnTo>
                  <a:pt x="372364" y="1299591"/>
                </a:lnTo>
                <a:lnTo>
                  <a:pt x="400303" y="1193292"/>
                </a:lnTo>
                <a:lnTo>
                  <a:pt x="402081" y="1186434"/>
                </a:lnTo>
                <a:lnTo>
                  <a:pt x="398018" y="1179576"/>
                </a:lnTo>
                <a:lnTo>
                  <a:pt x="391287" y="1177798"/>
                </a:lnTo>
                <a:lnTo>
                  <a:pt x="384428" y="1176020"/>
                </a:lnTo>
                <a:lnTo>
                  <a:pt x="377571" y="1180084"/>
                </a:lnTo>
                <a:lnTo>
                  <a:pt x="377825" y="127190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8676006" y="2777491"/>
            <a:ext cx="402081" cy="1299591"/>
          </a:xfrm>
          <a:custGeom>
            <a:avLst/>
            <a:gdLst/>
            <a:ahLst/>
            <a:cxnLst/>
            <a:rect l="l" t="t" r="r" b="b"/>
            <a:pathLst>
              <a:path w="402081" h="1299590">
                <a:moveTo>
                  <a:pt x="377571" y="1180084"/>
                </a:moveTo>
                <a:lnTo>
                  <a:pt x="375793" y="1186815"/>
                </a:lnTo>
                <a:lnTo>
                  <a:pt x="365278" y="1226736"/>
                </a:lnTo>
                <a:lnTo>
                  <a:pt x="358868" y="1251069"/>
                </a:lnTo>
                <a:lnTo>
                  <a:pt x="340708" y="1233383"/>
                </a:lnTo>
                <a:lnTo>
                  <a:pt x="311276" y="1204722"/>
                </a:lnTo>
                <a:lnTo>
                  <a:pt x="306197" y="1199896"/>
                </a:lnTo>
                <a:lnTo>
                  <a:pt x="298196" y="1199896"/>
                </a:lnTo>
                <a:lnTo>
                  <a:pt x="293243" y="1204976"/>
                </a:lnTo>
                <a:lnTo>
                  <a:pt x="288417" y="1210056"/>
                </a:lnTo>
                <a:lnTo>
                  <a:pt x="288544" y="1218057"/>
                </a:lnTo>
                <a:lnTo>
                  <a:pt x="293497" y="1222883"/>
                </a:lnTo>
                <a:lnTo>
                  <a:pt x="353314" y="1278763"/>
                </a:lnTo>
                <a:lnTo>
                  <a:pt x="353314" y="1272159"/>
                </a:lnTo>
                <a:lnTo>
                  <a:pt x="374396" y="1266190"/>
                </a:lnTo>
                <a:lnTo>
                  <a:pt x="377825" y="1271905"/>
                </a:lnTo>
                <a:lnTo>
                  <a:pt x="377571" y="1180084"/>
                </a:lnTo>
                <a:close/>
              </a:path>
              <a:path w="402081" h="1299590">
                <a:moveTo>
                  <a:pt x="340708" y="1233383"/>
                </a:moveTo>
                <a:lnTo>
                  <a:pt x="358868" y="1251069"/>
                </a:lnTo>
                <a:lnTo>
                  <a:pt x="365278" y="1226736"/>
                </a:lnTo>
                <a:lnTo>
                  <a:pt x="24511" y="0"/>
                </a:lnTo>
                <a:lnTo>
                  <a:pt x="0" y="6858"/>
                </a:lnTo>
                <a:lnTo>
                  <a:pt x="340708" y="1233383"/>
                </a:lnTo>
                <a:close/>
              </a:path>
              <a:path w="402081" h="1299590">
                <a:moveTo>
                  <a:pt x="377825" y="1271905"/>
                </a:moveTo>
                <a:lnTo>
                  <a:pt x="374396" y="1266190"/>
                </a:lnTo>
                <a:lnTo>
                  <a:pt x="353314" y="1272159"/>
                </a:lnTo>
                <a:lnTo>
                  <a:pt x="353314" y="1278763"/>
                </a:lnTo>
                <a:lnTo>
                  <a:pt x="293497" y="1222883"/>
                </a:lnTo>
                <a:lnTo>
                  <a:pt x="372364" y="1299591"/>
                </a:lnTo>
                <a:lnTo>
                  <a:pt x="400303" y="1193292"/>
                </a:lnTo>
                <a:lnTo>
                  <a:pt x="402081" y="1186434"/>
                </a:lnTo>
                <a:lnTo>
                  <a:pt x="398018" y="1179576"/>
                </a:lnTo>
                <a:lnTo>
                  <a:pt x="391287" y="1177798"/>
                </a:lnTo>
                <a:lnTo>
                  <a:pt x="384428" y="1176020"/>
                </a:lnTo>
                <a:lnTo>
                  <a:pt x="377571" y="1180084"/>
                </a:lnTo>
                <a:lnTo>
                  <a:pt x="377825" y="127190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9756014" y="3210180"/>
            <a:ext cx="263143" cy="938911"/>
          </a:xfrm>
          <a:custGeom>
            <a:avLst/>
            <a:gdLst/>
            <a:ahLst/>
            <a:cxnLst/>
            <a:rect l="l" t="t" r="r" b="b"/>
            <a:pathLst>
              <a:path w="263143" h="938911">
                <a:moveTo>
                  <a:pt x="199901" y="871551"/>
                </a:moveTo>
                <a:lnTo>
                  <a:pt x="217139" y="889840"/>
                </a:lnTo>
                <a:lnTo>
                  <a:pt x="224552" y="865985"/>
                </a:lnTo>
                <a:lnTo>
                  <a:pt x="24764" y="0"/>
                </a:lnTo>
                <a:lnTo>
                  <a:pt x="0" y="5715"/>
                </a:lnTo>
                <a:lnTo>
                  <a:pt x="199901" y="871551"/>
                </a:lnTo>
                <a:close/>
              </a:path>
              <a:path w="263143" h="938911">
                <a:moveTo>
                  <a:pt x="261111" y="833882"/>
                </a:moveTo>
                <a:lnTo>
                  <a:pt x="235076" y="911606"/>
                </a:lnTo>
                <a:lnTo>
                  <a:pt x="232028" y="905637"/>
                </a:lnTo>
                <a:lnTo>
                  <a:pt x="210692" y="910590"/>
                </a:lnTo>
                <a:lnTo>
                  <a:pt x="210438" y="917194"/>
                </a:lnTo>
                <a:lnTo>
                  <a:pt x="153669" y="840867"/>
                </a:lnTo>
                <a:lnTo>
                  <a:pt x="148462" y="845693"/>
                </a:lnTo>
                <a:lnTo>
                  <a:pt x="148208" y="853694"/>
                </a:lnTo>
                <a:lnTo>
                  <a:pt x="153034" y="858901"/>
                </a:lnTo>
                <a:lnTo>
                  <a:pt x="228472" y="938911"/>
                </a:lnTo>
                <a:lnTo>
                  <a:pt x="261111" y="833882"/>
                </a:lnTo>
                <a:close/>
              </a:path>
              <a:path w="263143" h="938911">
                <a:moveTo>
                  <a:pt x="245998" y="815975"/>
                </a:moveTo>
                <a:lnTo>
                  <a:pt x="238886" y="819658"/>
                </a:lnTo>
                <a:lnTo>
                  <a:pt x="236854" y="826389"/>
                </a:lnTo>
                <a:lnTo>
                  <a:pt x="224552" y="865985"/>
                </a:lnTo>
                <a:lnTo>
                  <a:pt x="217139" y="889840"/>
                </a:lnTo>
                <a:lnTo>
                  <a:pt x="199901" y="871551"/>
                </a:lnTo>
                <a:lnTo>
                  <a:pt x="171576" y="841502"/>
                </a:lnTo>
                <a:lnTo>
                  <a:pt x="166750" y="836295"/>
                </a:lnTo>
                <a:lnTo>
                  <a:pt x="158750" y="836041"/>
                </a:lnTo>
                <a:lnTo>
                  <a:pt x="153669" y="840867"/>
                </a:lnTo>
                <a:lnTo>
                  <a:pt x="210438" y="917194"/>
                </a:lnTo>
                <a:lnTo>
                  <a:pt x="210692" y="910590"/>
                </a:lnTo>
                <a:lnTo>
                  <a:pt x="232028" y="905637"/>
                </a:lnTo>
                <a:lnTo>
                  <a:pt x="235076" y="911606"/>
                </a:lnTo>
                <a:lnTo>
                  <a:pt x="261111" y="833882"/>
                </a:lnTo>
                <a:lnTo>
                  <a:pt x="263143" y="827278"/>
                </a:lnTo>
                <a:lnTo>
                  <a:pt x="259460" y="820166"/>
                </a:lnTo>
                <a:lnTo>
                  <a:pt x="252729" y="818007"/>
                </a:lnTo>
                <a:lnTo>
                  <a:pt x="245998" y="81597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9756014" y="3210180"/>
            <a:ext cx="263143" cy="938911"/>
          </a:xfrm>
          <a:custGeom>
            <a:avLst/>
            <a:gdLst/>
            <a:ahLst/>
            <a:cxnLst/>
            <a:rect l="l" t="t" r="r" b="b"/>
            <a:pathLst>
              <a:path w="263143" h="938911">
                <a:moveTo>
                  <a:pt x="199901" y="871551"/>
                </a:moveTo>
                <a:lnTo>
                  <a:pt x="217139" y="889840"/>
                </a:lnTo>
                <a:lnTo>
                  <a:pt x="224552" y="865985"/>
                </a:lnTo>
                <a:lnTo>
                  <a:pt x="24764" y="0"/>
                </a:lnTo>
                <a:lnTo>
                  <a:pt x="0" y="5715"/>
                </a:lnTo>
                <a:lnTo>
                  <a:pt x="199901" y="871551"/>
                </a:lnTo>
                <a:close/>
              </a:path>
              <a:path w="263143" h="938911">
                <a:moveTo>
                  <a:pt x="261111" y="833882"/>
                </a:moveTo>
                <a:lnTo>
                  <a:pt x="235076" y="911606"/>
                </a:lnTo>
                <a:lnTo>
                  <a:pt x="232028" y="905637"/>
                </a:lnTo>
                <a:lnTo>
                  <a:pt x="210692" y="910590"/>
                </a:lnTo>
                <a:lnTo>
                  <a:pt x="210438" y="917194"/>
                </a:lnTo>
                <a:lnTo>
                  <a:pt x="153669" y="840867"/>
                </a:lnTo>
                <a:lnTo>
                  <a:pt x="148462" y="845693"/>
                </a:lnTo>
                <a:lnTo>
                  <a:pt x="148208" y="853694"/>
                </a:lnTo>
                <a:lnTo>
                  <a:pt x="153034" y="858901"/>
                </a:lnTo>
                <a:lnTo>
                  <a:pt x="228472" y="938911"/>
                </a:lnTo>
                <a:lnTo>
                  <a:pt x="261111" y="833882"/>
                </a:lnTo>
                <a:close/>
              </a:path>
              <a:path w="263143" h="938911">
                <a:moveTo>
                  <a:pt x="245998" y="815975"/>
                </a:moveTo>
                <a:lnTo>
                  <a:pt x="238886" y="819658"/>
                </a:lnTo>
                <a:lnTo>
                  <a:pt x="236854" y="826389"/>
                </a:lnTo>
                <a:lnTo>
                  <a:pt x="224552" y="865985"/>
                </a:lnTo>
                <a:lnTo>
                  <a:pt x="217139" y="889840"/>
                </a:lnTo>
                <a:lnTo>
                  <a:pt x="199901" y="871551"/>
                </a:lnTo>
                <a:lnTo>
                  <a:pt x="171576" y="841502"/>
                </a:lnTo>
                <a:lnTo>
                  <a:pt x="166750" y="836295"/>
                </a:lnTo>
                <a:lnTo>
                  <a:pt x="158750" y="836041"/>
                </a:lnTo>
                <a:lnTo>
                  <a:pt x="153669" y="840867"/>
                </a:lnTo>
                <a:lnTo>
                  <a:pt x="210438" y="917194"/>
                </a:lnTo>
                <a:lnTo>
                  <a:pt x="210692" y="910590"/>
                </a:lnTo>
                <a:lnTo>
                  <a:pt x="232028" y="905637"/>
                </a:lnTo>
                <a:lnTo>
                  <a:pt x="235076" y="911606"/>
                </a:lnTo>
                <a:lnTo>
                  <a:pt x="261111" y="833882"/>
                </a:lnTo>
                <a:lnTo>
                  <a:pt x="263143" y="827278"/>
                </a:lnTo>
                <a:lnTo>
                  <a:pt x="259460" y="820166"/>
                </a:lnTo>
                <a:lnTo>
                  <a:pt x="252729" y="818007"/>
                </a:lnTo>
                <a:lnTo>
                  <a:pt x="245998" y="81597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5795900" y="4025011"/>
            <a:ext cx="397255" cy="1119886"/>
          </a:xfrm>
          <a:custGeom>
            <a:avLst/>
            <a:gdLst/>
            <a:ahLst/>
            <a:cxnLst/>
            <a:rect l="l" t="t" r="r" b="b"/>
            <a:pathLst>
              <a:path w="397255" h="1119886">
                <a:moveTo>
                  <a:pt x="372872" y="90677"/>
                </a:moveTo>
                <a:lnTo>
                  <a:pt x="356678" y="76144"/>
                </a:lnTo>
                <a:lnTo>
                  <a:pt x="352043" y="97408"/>
                </a:lnTo>
                <a:lnTo>
                  <a:pt x="372872" y="90677"/>
                </a:lnTo>
                <a:close/>
              </a:path>
              <a:path w="397255" h="1119886">
                <a:moveTo>
                  <a:pt x="290195" y="50672"/>
                </a:moveTo>
                <a:lnTo>
                  <a:pt x="372110" y="124078"/>
                </a:lnTo>
                <a:lnTo>
                  <a:pt x="376427" y="96265"/>
                </a:lnTo>
                <a:lnTo>
                  <a:pt x="362024" y="51618"/>
                </a:lnTo>
                <a:lnTo>
                  <a:pt x="24129" y="-995807"/>
                </a:lnTo>
                <a:lnTo>
                  <a:pt x="0" y="-988060"/>
                </a:lnTo>
                <a:lnTo>
                  <a:pt x="337858" y="59254"/>
                </a:lnTo>
                <a:lnTo>
                  <a:pt x="352298" y="104012"/>
                </a:lnTo>
                <a:lnTo>
                  <a:pt x="372872" y="90677"/>
                </a:lnTo>
                <a:lnTo>
                  <a:pt x="352043" y="97408"/>
                </a:lnTo>
                <a:lnTo>
                  <a:pt x="356678" y="76144"/>
                </a:lnTo>
                <a:lnTo>
                  <a:pt x="372872" y="90677"/>
                </a:lnTo>
                <a:lnTo>
                  <a:pt x="352298" y="104012"/>
                </a:lnTo>
                <a:lnTo>
                  <a:pt x="290195" y="50672"/>
                </a:lnTo>
                <a:close/>
              </a:path>
              <a:path w="397255" h="1119886">
                <a:moveTo>
                  <a:pt x="376427" y="96265"/>
                </a:moveTo>
                <a:lnTo>
                  <a:pt x="372110" y="124078"/>
                </a:lnTo>
                <a:lnTo>
                  <a:pt x="395731" y="16637"/>
                </a:lnTo>
                <a:lnTo>
                  <a:pt x="397255" y="9778"/>
                </a:lnTo>
                <a:lnTo>
                  <a:pt x="392811" y="3047"/>
                </a:lnTo>
                <a:lnTo>
                  <a:pt x="385952" y="1524"/>
                </a:lnTo>
                <a:lnTo>
                  <a:pt x="379222" y="0"/>
                </a:lnTo>
                <a:lnTo>
                  <a:pt x="372363" y="4318"/>
                </a:lnTo>
                <a:lnTo>
                  <a:pt x="370839" y="11175"/>
                </a:lnTo>
                <a:lnTo>
                  <a:pt x="362024" y="51618"/>
                </a:lnTo>
                <a:lnTo>
                  <a:pt x="376427" y="96265"/>
                </a:lnTo>
                <a:close/>
              </a:path>
              <a:path w="397255" h="1119886">
                <a:moveTo>
                  <a:pt x="352298" y="104012"/>
                </a:moveTo>
                <a:lnTo>
                  <a:pt x="337858" y="59254"/>
                </a:lnTo>
                <a:lnTo>
                  <a:pt x="307213" y="31750"/>
                </a:lnTo>
                <a:lnTo>
                  <a:pt x="301878" y="27050"/>
                </a:lnTo>
                <a:lnTo>
                  <a:pt x="293877" y="27558"/>
                </a:lnTo>
                <a:lnTo>
                  <a:pt x="289178" y="32765"/>
                </a:lnTo>
                <a:lnTo>
                  <a:pt x="284606" y="37972"/>
                </a:lnTo>
                <a:lnTo>
                  <a:pt x="284988" y="45974"/>
                </a:lnTo>
                <a:lnTo>
                  <a:pt x="290195" y="50672"/>
                </a:lnTo>
                <a:lnTo>
                  <a:pt x="352298" y="10401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5795900" y="4025011"/>
            <a:ext cx="397255" cy="1119886"/>
          </a:xfrm>
          <a:custGeom>
            <a:avLst/>
            <a:gdLst/>
            <a:ahLst/>
            <a:cxnLst/>
            <a:rect l="l" t="t" r="r" b="b"/>
            <a:pathLst>
              <a:path w="397255" h="1119886">
                <a:moveTo>
                  <a:pt x="372872" y="90677"/>
                </a:moveTo>
                <a:lnTo>
                  <a:pt x="356678" y="76144"/>
                </a:lnTo>
                <a:lnTo>
                  <a:pt x="352043" y="97408"/>
                </a:lnTo>
                <a:lnTo>
                  <a:pt x="372872" y="90677"/>
                </a:lnTo>
                <a:close/>
              </a:path>
              <a:path w="397255" h="1119886">
                <a:moveTo>
                  <a:pt x="290195" y="50672"/>
                </a:moveTo>
                <a:lnTo>
                  <a:pt x="372110" y="124078"/>
                </a:lnTo>
                <a:lnTo>
                  <a:pt x="376427" y="96265"/>
                </a:lnTo>
                <a:lnTo>
                  <a:pt x="362024" y="51618"/>
                </a:lnTo>
                <a:lnTo>
                  <a:pt x="24129" y="-995807"/>
                </a:lnTo>
                <a:lnTo>
                  <a:pt x="0" y="-988060"/>
                </a:lnTo>
                <a:lnTo>
                  <a:pt x="337858" y="59254"/>
                </a:lnTo>
                <a:lnTo>
                  <a:pt x="352298" y="104012"/>
                </a:lnTo>
                <a:lnTo>
                  <a:pt x="372872" y="90677"/>
                </a:lnTo>
                <a:lnTo>
                  <a:pt x="352043" y="97408"/>
                </a:lnTo>
                <a:lnTo>
                  <a:pt x="356678" y="76144"/>
                </a:lnTo>
                <a:lnTo>
                  <a:pt x="372872" y="90677"/>
                </a:lnTo>
                <a:lnTo>
                  <a:pt x="352298" y="104012"/>
                </a:lnTo>
                <a:lnTo>
                  <a:pt x="290195" y="50672"/>
                </a:lnTo>
                <a:close/>
              </a:path>
              <a:path w="397255" h="1119886">
                <a:moveTo>
                  <a:pt x="376427" y="96265"/>
                </a:moveTo>
                <a:lnTo>
                  <a:pt x="372110" y="124078"/>
                </a:lnTo>
                <a:lnTo>
                  <a:pt x="395731" y="16637"/>
                </a:lnTo>
                <a:lnTo>
                  <a:pt x="397255" y="9778"/>
                </a:lnTo>
                <a:lnTo>
                  <a:pt x="392811" y="3047"/>
                </a:lnTo>
                <a:lnTo>
                  <a:pt x="385952" y="1524"/>
                </a:lnTo>
                <a:lnTo>
                  <a:pt x="379222" y="0"/>
                </a:lnTo>
                <a:lnTo>
                  <a:pt x="372363" y="4318"/>
                </a:lnTo>
                <a:lnTo>
                  <a:pt x="370839" y="11175"/>
                </a:lnTo>
                <a:lnTo>
                  <a:pt x="362024" y="51618"/>
                </a:lnTo>
                <a:lnTo>
                  <a:pt x="376427" y="96265"/>
                </a:lnTo>
                <a:close/>
              </a:path>
              <a:path w="397255" h="1119886">
                <a:moveTo>
                  <a:pt x="352298" y="104012"/>
                </a:moveTo>
                <a:lnTo>
                  <a:pt x="337858" y="59254"/>
                </a:lnTo>
                <a:lnTo>
                  <a:pt x="307213" y="31750"/>
                </a:lnTo>
                <a:lnTo>
                  <a:pt x="301878" y="27050"/>
                </a:lnTo>
                <a:lnTo>
                  <a:pt x="293877" y="27558"/>
                </a:lnTo>
                <a:lnTo>
                  <a:pt x="289178" y="32765"/>
                </a:lnTo>
                <a:lnTo>
                  <a:pt x="284606" y="37972"/>
                </a:lnTo>
                <a:lnTo>
                  <a:pt x="284988" y="45974"/>
                </a:lnTo>
                <a:lnTo>
                  <a:pt x="290195" y="50672"/>
                </a:lnTo>
                <a:lnTo>
                  <a:pt x="352298" y="10401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4871975" y="4149090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100799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5880101" y="4149090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100799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2280031" y="5504434"/>
            <a:ext cx="540004" cy="25400"/>
          </a:xfrm>
          <a:custGeom>
            <a:avLst/>
            <a:gdLst/>
            <a:ahLst/>
            <a:cxnLst/>
            <a:rect l="l" t="t" r="r" b="b"/>
            <a:pathLst>
              <a:path w="540004" h="25400">
                <a:moveTo>
                  <a:pt x="0" y="25399"/>
                </a:moveTo>
                <a:lnTo>
                  <a:pt x="540004" y="25399"/>
                </a:lnTo>
                <a:lnTo>
                  <a:pt x="540004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2280031" y="5504434"/>
            <a:ext cx="540004" cy="25400"/>
          </a:xfrm>
          <a:custGeom>
            <a:avLst/>
            <a:gdLst/>
            <a:ahLst/>
            <a:cxnLst/>
            <a:rect l="l" t="t" r="r" b="b"/>
            <a:pathLst>
              <a:path w="540004" h="25400">
                <a:moveTo>
                  <a:pt x="0" y="25399"/>
                </a:moveTo>
                <a:lnTo>
                  <a:pt x="540004" y="25399"/>
                </a:lnTo>
                <a:lnTo>
                  <a:pt x="540004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3851148" y="5517261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3851148" y="5517261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2819782" y="5504434"/>
            <a:ext cx="1044067" cy="25400"/>
          </a:xfrm>
          <a:custGeom>
            <a:avLst/>
            <a:gdLst/>
            <a:ahLst/>
            <a:cxnLst/>
            <a:rect l="l" t="t" r="r" b="b"/>
            <a:pathLst>
              <a:path w="1044067" h="25400">
                <a:moveTo>
                  <a:pt x="0" y="25399"/>
                </a:moveTo>
                <a:lnTo>
                  <a:pt x="1044067" y="25399"/>
                </a:lnTo>
                <a:lnTo>
                  <a:pt x="104406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2819782" y="5504434"/>
            <a:ext cx="1044067" cy="25400"/>
          </a:xfrm>
          <a:custGeom>
            <a:avLst/>
            <a:gdLst/>
            <a:ahLst/>
            <a:cxnLst/>
            <a:rect l="l" t="t" r="r" b="b"/>
            <a:pathLst>
              <a:path w="1044067" h="25400">
                <a:moveTo>
                  <a:pt x="0" y="25399"/>
                </a:moveTo>
                <a:lnTo>
                  <a:pt x="1044067" y="25399"/>
                </a:lnTo>
                <a:lnTo>
                  <a:pt x="104406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3863849" y="600858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3863849" y="600858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6888227" y="5504561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6888227" y="5504561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6875399" y="5517261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6875399" y="5517261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8891651" y="5517261"/>
            <a:ext cx="25400" cy="504024"/>
          </a:xfrm>
          <a:custGeom>
            <a:avLst/>
            <a:gdLst/>
            <a:ahLst/>
            <a:cxnLst/>
            <a:rect l="l" t="t" r="r" b="b"/>
            <a:pathLst>
              <a:path w="25400" h="504024">
                <a:moveTo>
                  <a:pt x="0" y="504024"/>
                </a:moveTo>
                <a:lnTo>
                  <a:pt x="25400" y="504024"/>
                </a:lnTo>
                <a:lnTo>
                  <a:pt x="25400" y="0"/>
                </a:lnTo>
                <a:lnTo>
                  <a:pt x="0" y="0"/>
                </a:lnTo>
                <a:lnTo>
                  <a:pt x="0" y="50402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8891651" y="5517261"/>
            <a:ext cx="25400" cy="504024"/>
          </a:xfrm>
          <a:custGeom>
            <a:avLst/>
            <a:gdLst/>
            <a:ahLst/>
            <a:cxnLst/>
            <a:rect l="l" t="t" r="r" b="b"/>
            <a:pathLst>
              <a:path w="25400" h="504024">
                <a:moveTo>
                  <a:pt x="0" y="504024"/>
                </a:moveTo>
                <a:lnTo>
                  <a:pt x="25400" y="504024"/>
                </a:lnTo>
                <a:lnTo>
                  <a:pt x="25400" y="0"/>
                </a:lnTo>
                <a:lnTo>
                  <a:pt x="0" y="0"/>
                </a:lnTo>
                <a:lnTo>
                  <a:pt x="0" y="50402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7860412" y="5504561"/>
            <a:ext cx="1043939" cy="25400"/>
          </a:xfrm>
          <a:custGeom>
            <a:avLst/>
            <a:gdLst/>
            <a:ahLst/>
            <a:cxnLst/>
            <a:rect l="l" t="t" r="r" b="b"/>
            <a:pathLst>
              <a:path w="1043940" h="25400">
                <a:moveTo>
                  <a:pt x="0" y="25400"/>
                </a:moveTo>
                <a:lnTo>
                  <a:pt x="1043939" y="25400"/>
                </a:lnTo>
                <a:lnTo>
                  <a:pt x="104393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7860412" y="5504561"/>
            <a:ext cx="1043939" cy="25400"/>
          </a:xfrm>
          <a:custGeom>
            <a:avLst/>
            <a:gdLst/>
            <a:ahLst/>
            <a:cxnLst/>
            <a:rect l="l" t="t" r="r" b="b"/>
            <a:pathLst>
              <a:path w="1043940" h="25400">
                <a:moveTo>
                  <a:pt x="0" y="25400"/>
                </a:moveTo>
                <a:lnTo>
                  <a:pt x="1043939" y="25400"/>
                </a:lnTo>
                <a:lnTo>
                  <a:pt x="104393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8904352" y="600858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8904352" y="600858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9912478" y="600858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399"/>
                </a:moveTo>
                <a:lnTo>
                  <a:pt x="504063" y="25399"/>
                </a:lnTo>
                <a:lnTo>
                  <a:pt x="50406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9912478" y="600858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399"/>
                </a:moveTo>
                <a:lnTo>
                  <a:pt x="504063" y="25399"/>
                </a:lnTo>
                <a:lnTo>
                  <a:pt x="50406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4871975" y="600858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4871975" y="600858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5880101" y="600858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5880101" y="600858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611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577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784184" y="1808975"/>
            <a:ext cx="377024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84184" y="1808975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0" y="369328"/>
                </a:moveTo>
                <a:lnTo>
                  <a:pt x="377024" y="369328"/>
                </a:lnTo>
                <a:lnTo>
                  <a:pt x="37702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775523" y="2807703"/>
            <a:ext cx="338556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775523" y="2807703"/>
            <a:ext cx="338556" cy="369328"/>
          </a:xfrm>
          <a:custGeom>
            <a:avLst/>
            <a:gdLst/>
            <a:ahLst/>
            <a:cxnLst/>
            <a:rect l="l" t="t" r="r" b="b"/>
            <a:pathLst>
              <a:path w="338556" h="369328">
                <a:moveTo>
                  <a:pt x="338556" y="0"/>
                </a:moveTo>
                <a:lnTo>
                  <a:pt x="0" y="0"/>
                </a:lnTo>
                <a:lnTo>
                  <a:pt x="338556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775523" y="2807703"/>
            <a:ext cx="338556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775523" y="2807703"/>
            <a:ext cx="338556" cy="369328"/>
          </a:xfrm>
          <a:custGeom>
            <a:avLst/>
            <a:gdLst/>
            <a:ahLst/>
            <a:cxnLst/>
            <a:rect l="l" t="t" r="r" b="b"/>
            <a:pathLst>
              <a:path w="338556" h="369328">
                <a:moveTo>
                  <a:pt x="0" y="369328"/>
                </a:moveTo>
                <a:lnTo>
                  <a:pt x="338556" y="369328"/>
                </a:lnTo>
                <a:lnTo>
                  <a:pt x="338556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847533" y="5301234"/>
            <a:ext cx="216001" cy="0"/>
          </a:xfrm>
          <a:custGeom>
            <a:avLst/>
            <a:gdLst/>
            <a:ahLst/>
            <a:cxnLst/>
            <a:rect l="l" t="t" r="r" b="b"/>
            <a:pathLst>
              <a:path w="216001">
                <a:moveTo>
                  <a:pt x="0" y="0"/>
                </a:moveTo>
                <a:lnTo>
                  <a:pt x="21600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4919092" y="165701"/>
            <a:ext cx="1986577" cy="457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604"/>
              </a:lnSpc>
              <a:spcBef>
                <a:spcPts val="180"/>
              </a:spcBef>
            </a:pPr>
            <a:r>
              <a:rPr sz="3400" b="1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700" b="1" dirty="0">
                <a:solidFill>
                  <a:srgbClr val="565F6C"/>
                </a:solidFill>
                <a:latin typeface="Century Schoolbook"/>
                <a:cs typeface="Century Schoolbook"/>
              </a:rPr>
              <a:t>ASC</a:t>
            </a:r>
            <a:r>
              <a:rPr sz="2700" b="1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700" b="1" dirty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endParaRPr sz="2700">
              <a:latin typeface="Century Schoolbook"/>
              <a:cs typeface="Century Schoolbook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6936360" y="165701"/>
            <a:ext cx="402279" cy="457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604"/>
              </a:lnSpc>
              <a:spcBef>
                <a:spcPts val="180"/>
              </a:spcBef>
            </a:pPr>
            <a:r>
              <a:rPr sz="3400" b="1" dirty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endParaRPr sz="3400">
              <a:latin typeface="Century Schoolbook"/>
              <a:cs typeface="Century School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2937129" y="822294"/>
            <a:ext cx="3026136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400" dirty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400" spc="4" dirty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400" dirty="0">
                <a:solidFill>
                  <a:srgbClr val="565F6C"/>
                </a:solidFill>
                <a:latin typeface="Century Schoolbook"/>
                <a:cs typeface="Century Schoolbook"/>
              </a:rPr>
              <a:t>ON</a:t>
            </a:r>
            <a:r>
              <a:rPr sz="2400" spc="-9" dirty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400" dirty="0">
                <a:solidFill>
                  <a:srgbClr val="565F6C"/>
                </a:solidFill>
                <a:latin typeface="Century Schoolbook"/>
                <a:cs typeface="Century Schoolbook"/>
              </a:rPr>
              <a:t>GRAMME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5986146" y="822294"/>
            <a:ext cx="463957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dirty="0">
                <a:solidFill>
                  <a:srgbClr val="565F6C"/>
                </a:solidFill>
                <a:latin typeface="Century Schoolbook"/>
                <a:cs typeface="Century Schoolbook"/>
              </a:rPr>
              <a:t>(F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7380860" y="822294"/>
            <a:ext cx="1932461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spc="9" dirty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400" dirty="0">
                <a:solidFill>
                  <a:srgbClr val="565F6C"/>
                </a:solidFill>
                <a:latin typeface="Century Schoolbook"/>
                <a:cs typeface="Century Schoolbook"/>
              </a:rPr>
              <a:t>ONTA</a:t>
            </a:r>
            <a:r>
              <a:rPr sz="2400" spc="4" dirty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3000" dirty="0">
                <a:solidFill>
                  <a:srgbClr val="565F6C"/>
                </a:solidFill>
                <a:latin typeface="Century Schoolbook"/>
                <a:cs typeface="Century Schoolbook"/>
              </a:rPr>
              <a:t>)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1854835" y="442898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1854517" y="5329667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9846692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>
                <a:solidFill>
                  <a:srgbClr val="FFFFFF"/>
                </a:solidFill>
                <a:latin typeface="Century Schoolbook"/>
                <a:cs typeface="Century Schoolbook"/>
              </a:rPr>
              <a:t>22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1775523" y="2807703"/>
            <a:ext cx="338556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75"/>
              </a:spcBef>
            </a:pPr>
            <a:r>
              <a:rPr dirty="0">
                <a:latin typeface="Century Schoolbook"/>
                <a:cs typeface="Century Schoolbook"/>
              </a:rPr>
              <a:t>T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784184" y="1808975"/>
            <a:ext cx="37702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05">
              <a:lnSpc>
                <a:spcPct val="100179"/>
              </a:lnSpc>
              <a:spcBef>
                <a:spcPts val="370"/>
              </a:spcBef>
            </a:pPr>
            <a:r>
              <a:rPr dirty="0">
                <a:latin typeface="Century Schoolbook"/>
                <a:cs typeface="Century Schoolbook"/>
              </a:rPr>
              <a:t>H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2279573" y="0"/>
            <a:ext cx="1080084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670255">
              <a:lnSpc>
                <a:spcPct val="100179"/>
              </a:lnSpc>
              <a:spcBef>
                <a:spcPts val="5078"/>
              </a:spcBef>
            </a:pPr>
            <a:r>
              <a:rPr sz="3000" dirty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3359658" y="0"/>
            <a:ext cx="100812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5" name="object 75"/>
          <p:cNvSpPr txBox="1"/>
          <p:nvPr/>
        </p:nvSpPr>
        <p:spPr>
          <a:xfrm>
            <a:off x="4367785" y="0"/>
            <a:ext cx="1007999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00"/>
              </a:lnSpc>
              <a:spcBef>
                <a:spcPts val="39"/>
              </a:spcBef>
            </a:pPr>
            <a:endParaRPr sz="800"/>
          </a:p>
          <a:p>
            <a:pPr marL="564007">
              <a:lnSpc>
                <a:spcPct val="100179"/>
              </a:lnSpc>
            </a:pPr>
            <a:r>
              <a:rPr sz="3400" b="1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endParaRPr sz="34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5375783" y="0"/>
            <a:ext cx="1008252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3" name="object 73"/>
          <p:cNvSpPr txBox="1"/>
          <p:nvPr/>
        </p:nvSpPr>
        <p:spPr>
          <a:xfrm>
            <a:off x="6384037" y="0"/>
            <a:ext cx="1007999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19"/>
              </a:spcBef>
            </a:pPr>
            <a:endParaRPr sz="650"/>
          </a:p>
          <a:p>
            <a:pPr>
              <a:lnSpc>
                <a:spcPct val="100179"/>
              </a:lnSpc>
              <a:spcBef>
                <a:spcPts val="6000"/>
              </a:spcBef>
            </a:pPr>
            <a:r>
              <a:rPr sz="2400" dirty="0">
                <a:solidFill>
                  <a:srgbClr val="565F6C"/>
                </a:solidFill>
                <a:latin typeface="Century Schoolbook"/>
                <a:cs typeface="Century Schoolbook"/>
              </a:rPr>
              <a:t>RONT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7392036" y="0"/>
            <a:ext cx="1008125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524">
              <a:lnSpc>
                <a:spcPct val="100179"/>
              </a:lnSpc>
              <a:spcBef>
                <a:spcPts val="5078"/>
              </a:spcBef>
            </a:pPr>
            <a:r>
              <a:rPr sz="3000" dirty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8400160" y="0"/>
            <a:ext cx="100812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9408287" y="0"/>
            <a:ext cx="878713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10287000" y="0"/>
            <a:ext cx="152400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8" name="object 68"/>
          <p:cNvSpPr txBox="1"/>
          <p:nvPr/>
        </p:nvSpPr>
        <p:spPr>
          <a:xfrm>
            <a:off x="10439400" y="0"/>
            <a:ext cx="156972" cy="31770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2279574" y="1664843"/>
            <a:ext cx="57602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6" name="object 66"/>
          <p:cNvSpPr txBox="1"/>
          <p:nvPr/>
        </p:nvSpPr>
        <p:spPr>
          <a:xfrm>
            <a:off x="2855596" y="1664842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5" name="object 65"/>
          <p:cNvSpPr txBox="1"/>
          <p:nvPr/>
        </p:nvSpPr>
        <p:spPr>
          <a:xfrm>
            <a:off x="3359659" y="1664843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4" name="object 64"/>
          <p:cNvSpPr txBox="1"/>
          <p:nvPr/>
        </p:nvSpPr>
        <p:spPr>
          <a:xfrm>
            <a:off x="3863722" y="1664842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4367785" y="1664843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2" name="object 62"/>
          <p:cNvSpPr txBox="1"/>
          <p:nvPr/>
        </p:nvSpPr>
        <p:spPr>
          <a:xfrm>
            <a:off x="4871847" y="1664842"/>
            <a:ext cx="503936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5375784" y="1664843"/>
            <a:ext cx="50418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5879974" y="1664842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6384037" y="1664843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6888099" y="1664843"/>
            <a:ext cx="503936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7392036" y="1664843"/>
            <a:ext cx="50418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7896226" y="1664842"/>
            <a:ext cx="503935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8400160" y="1664843"/>
            <a:ext cx="50419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8904352" y="1664843"/>
            <a:ext cx="503935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9408286" y="1664843"/>
            <a:ext cx="50419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9912478" y="1664843"/>
            <a:ext cx="37452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10287000" y="1664843"/>
            <a:ext cx="152400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2279574" y="2168905"/>
            <a:ext cx="576021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3359659" y="2168906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4367785" y="2168905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5375784" y="2168906"/>
            <a:ext cx="50418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6384037" y="2168906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7392036" y="2168905"/>
            <a:ext cx="504189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8400160" y="2168906"/>
            <a:ext cx="50419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9408286" y="2168905"/>
            <a:ext cx="504190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2855596" y="2672970"/>
            <a:ext cx="14414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2999740" y="2672970"/>
            <a:ext cx="86398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3863721" y="2672970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4151757" y="2672970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4871847" y="2672970"/>
            <a:ext cx="5039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5375784" y="2672970"/>
            <a:ext cx="50418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5879974" y="2672970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6384037" y="2672970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7896225" y="2672970"/>
            <a:ext cx="1008126" cy="19801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2279574" y="3177033"/>
            <a:ext cx="576021" cy="14759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2855595" y="3177033"/>
            <a:ext cx="1008126" cy="14759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3863721" y="3177033"/>
            <a:ext cx="1008126" cy="9720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4871847" y="3177033"/>
            <a:ext cx="1008126" cy="9720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5879973" y="3177033"/>
            <a:ext cx="1008126" cy="9720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6888099" y="3177032"/>
            <a:ext cx="1008126" cy="14761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8904351" y="3177033"/>
            <a:ext cx="1008126" cy="9720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9912478" y="3177033"/>
            <a:ext cx="374523" cy="9720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10287000" y="3177033"/>
            <a:ext cx="152400" cy="9720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10439400" y="3177032"/>
            <a:ext cx="156972" cy="368096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3863721" y="4149091"/>
            <a:ext cx="1008126" cy="18721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4871847" y="4149091"/>
            <a:ext cx="1008126" cy="18721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5879973" y="4149091"/>
            <a:ext cx="1008126" cy="18721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8904351" y="4149091"/>
            <a:ext cx="1008126" cy="18721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9912478" y="4149091"/>
            <a:ext cx="374523" cy="18721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10287000" y="4149091"/>
            <a:ext cx="152400" cy="18721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2279574" y="4653026"/>
            <a:ext cx="576021" cy="864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2855595" y="4653026"/>
            <a:ext cx="1008126" cy="864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6888099" y="4653153"/>
            <a:ext cx="1008126" cy="864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7896225" y="4653153"/>
            <a:ext cx="1008126" cy="864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2279574" y="5517135"/>
            <a:ext cx="576021" cy="9362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2855595" y="5517135"/>
            <a:ext cx="1008126" cy="9362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6888099" y="5517261"/>
            <a:ext cx="1008126" cy="9360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7896225" y="5517261"/>
            <a:ext cx="1008126" cy="9360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3863721" y="6021286"/>
            <a:ext cx="1008126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4871847" y="6021286"/>
            <a:ext cx="1008126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5879973" y="6021286"/>
            <a:ext cx="1008126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8904351" y="6021286"/>
            <a:ext cx="1008126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9912478" y="6021286"/>
            <a:ext cx="374523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10287000" y="6021285"/>
            <a:ext cx="152400" cy="8367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2279573" y="6453339"/>
            <a:ext cx="8007426" cy="4046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847533" y="5161535"/>
            <a:ext cx="216001" cy="152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765744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BB6E35E-6679-4B44-A613-A80BEE13B1E4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fr-FR" altLang="fr-FR" sz="140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188914"/>
            <a:ext cx="8229600" cy="561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altLang="fr-FR" sz="3600" b="1">
                <a:solidFill>
                  <a:srgbClr val="0033CC"/>
                </a:solidFill>
              </a:rPr>
              <a:t>1. Les Circuits combinatoires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052514"/>
            <a:ext cx="8229600" cy="199707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fr-FR" altLang="fr-FR" sz="2400" b="1"/>
              <a:t>Un circuit combinatoire est un circuit numérique dont </a:t>
            </a:r>
            <a:r>
              <a:rPr lang="fr-FR" altLang="fr-FR" sz="2400" b="1">
                <a:solidFill>
                  <a:srgbClr val="FF3300"/>
                </a:solidFill>
              </a:rPr>
              <a:t>les sorties</a:t>
            </a:r>
            <a:r>
              <a:rPr lang="fr-FR" altLang="fr-FR" sz="2400" b="1"/>
              <a:t> dépendent uniquement </a:t>
            </a:r>
            <a:r>
              <a:rPr lang="fr-FR" altLang="fr-FR" sz="2400" b="1">
                <a:solidFill>
                  <a:srgbClr val="FF3300"/>
                </a:solidFill>
              </a:rPr>
              <a:t>des entrées.</a:t>
            </a:r>
          </a:p>
          <a:p>
            <a:pPr algn="just" eaLnBrk="1" hangingPunct="1">
              <a:lnSpc>
                <a:spcPct val="90000"/>
              </a:lnSpc>
            </a:pPr>
            <a:r>
              <a:rPr lang="fr-FR" altLang="fr-FR" sz="2400" b="1"/>
              <a:t>S</a:t>
            </a:r>
            <a:r>
              <a:rPr lang="fr-FR" altLang="fr-FR" sz="2400" b="1" baseline="-25000"/>
              <a:t>i</a:t>
            </a:r>
            <a:r>
              <a:rPr lang="fr-FR" altLang="fr-FR" sz="2400" b="1"/>
              <a:t>=F(E</a:t>
            </a:r>
            <a:r>
              <a:rPr lang="fr-FR" altLang="fr-FR" sz="2400" b="1" baseline="-25000"/>
              <a:t>i</a:t>
            </a:r>
            <a:r>
              <a:rPr lang="fr-FR" altLang="fr-FR" sz="2400" b="1"/>
              <a:t>)</a:t>
            </a:r>
          </a:p>
          <a:p>
            <a:pPr algn="just" eaLnBrk="1" hangingPunct="1">
              <a:lnSpc>
                <a:spcPct val="90000"/>
              </a:lnSpc>
            </a:pPr>
            <a:r>
              <a:rPr lang="fr-FR" altLang="fr-FR" sz="2400" b="1"/>
              <a:t>S</a:t>
            </a:r>
            <a:r>
              <a:rPr lang="fr-FR" altLang="fr-FR" sz="2400" b="1" baseline="-25000"/>
              <a:t>i</a:t>
            </a:r>
            <a:r>
              <a:rPr lang="fr-FR" altLang="fr-FR" sz="2400" b="1"/>
              <a:t>=F(E</a:t>
            </a:r>
            <a:r>
              <a:rPr lang="fr-FR" altLang="fr-FR" sz="2400" b="1" baseline="-25000"/>
              <a:t>1</a:t>
            </a:r>
            <a:r>
              <a:rPr lang="fr-FR" altLang="fr-FR" sz="2400" b="1"/>
              <a:t>,E</a:t>
            </a:r>
            <a:r>
              <a:rPr lang="fr-FR" altLang="fr-FR" sz="2400" b="1" baseline="-25000"/>
              <a:t>2</a:t>
            </a:r>
            <a:r>
              <a:rPr lang="fr-FR" altLang="fr-FR" sz="2400" b="1"/>
              <a:t>,….,E</a:t>
            </a:r>
            <a:r>
              <a:rPr lang="fr-FR" altLang="fr-FR" sz="2400" b="1" baseline="-25000"/>
              <a:t>n</a:t>
            </a:r>
            <a:r>
              <a:rPr lang="fr-FR" altLang="fr-FR" sz="2400" b="1"/>
              <a:t>)</a:t>
            </a:r>
          </a:p>
        </p:txBody>
      </p:sp>
      <p:grpSp>
        <p:nvGrpSpPr>
          <p:cNvPr id="6149" name="Group 21"/>
          <p:cNvGrpSpPr>
            <a:grpSpLocks/>
          </p:cNvGrpSpPr>
          <p:nvPr/>
        </p:nvGrpSpPr>
        <p:grpSpPr bwMode="auto">
          <a:xfrm>
            <a:off x="2855914" y="3068638"/>
            <a:ext cx="6480175" cy="1657350"/>
            <a:chOff x="1111" y="2976"/>
            <a:chExt cx="3946" cy="1044"/>
          </a:xfrm>
        </p:grpSpPr>
        <p:sp>
          <p:nvSpPr>
            <p:cNvPr id="6152" name="Rectangle 4"/>
            <p:cNvSpPr>
              <a:spLocks noChangeArrowheads="1"/>
            </p:cNvSpPr>
            <p:nvPr/>
          </p:nvSpPr>
          <p:spPr bwMode="auto">
            <a:xfrm>
              <a:off x="2388" y="2976"/>
              <a:ext cx="1391" cy="104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400" b="1"/>
                <a:t>Circuit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400" b="1"/>
                <a:t>combinatoire</a:t>
              </a:r>
            </a:p>
          </p:txBody>
        </p:sp>
        <p:sp>
          <p:nvSpPr>
            <p:cNvPr id="6153" name="Line 5"/>
            <p:cNvSpPr>
              <a:spLocks noChangeShapeType="1"/>
            </p:cNvSpPr>
            <p:nvPr/>
          </p:nvSpPr>
          <p:spPr bwMode="auto">
            <a:xfrm>
              <a:off x="1529" y="3184"/>
              <a:ext cx="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54" name="Line 6"/>
            <p:cNvSpPr>
              <a:spLocks noChangeShapeType="1"/>
            </p:cNvSpPr>
            <p:nvPr/>
          </p:nvSpPr>
          <p:spPr bwMode="auto">
            <a:xfrm>
              <a:off x="1529" y="3393"/>
              <a:ext cx="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55" name="Line 7"/>
            <p:cNvSpPr>
              <a:spLocks noChangeShapeType="1"/>
            </p:cNvSpPr>
            <p:nvPr/>
          </p:nvSpPr>
          <p:spPr bwMode="auto">
            <a:xfrm>
              <a:off x="1529" y="3602"/>
              <a:ext cx="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56" name="Line 8"/>
            <p:cNvSpPr>
              <a:spLocks noChangeShapeType="1"/>
            </p:cNvSpPr>
            <p:nvPr/>
          </p:nvSpPr>
          <p:spPr bwMode="auto">
            <a:xfrm>
              <a:off x="1529" y="3810"/>
              <a:ext cx="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57" name="Line 12"/>
            <p:cNvSpPr>
              <a:spLocks noChangeShapeType="1"/>
            </p:cNvSpPr>
            <p:nvPr/>
          </p:nvSpPr>
          <p:spPr bwMode="auto">
            <a:xfrm>
              <a:off x="3779" y="3184"/>
              <a:ext cx="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58" name="Line 13"/>
            <p:cNvSpPr>
              <a:spLocks noChangeShapeType="1"/>
            </p:cNvSpPr>
            <p:nvPr/>
          </p:nvSpPr>
          <p:spPr bwMode="auto">
            <a:xfrm>
              <a:off x="3779" y="3393"/>
              <a:ext cx="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59" name="Line 14"/>
            <p:cNvSpPr>
              <a:spLocks noChangeShapeType="1"/>
            </p:cNvSpPr>
            <p:nvPr/>
          </p:nvSpPr>
          <p:spPr bwMode="auto">
            <a:xfrm>
              <a:off x="3779" y="3602"/>
              <a:ext cx="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60" name="Text Box 17"/>
            <p:cNvSpPr txBox="1">
              <a:spLocks noChangeArrowheads="1"/>
            </p:cNvSpPr>
            <p:nvPr/>
          </p:nvSpPr>
          <p:spPr bwMode="auto">
            <a:xfrm>
              <a:off x="1111" y="3026"/>
              <a:ext cx="371" cy="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600" b="1"/>
                <a:t>E</a:t>
              </a:r>
              <a:r>
                <a:rPr lang="fr-FR" altLang="fr-FR" sz="1600" b="1" baseline="-25000"/>
                <a:t>1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600" b="1"/>
                <a:t>E</a:t>
              </a:r>
              <a:r>
                <a:rPr lang="fr-FR" altLang="fr-FR" sz="1600" b="1" baseline="-25000"/>
                <a:t>2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600" b="1"/>
                <a:t>..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600" b="1"/>
                <a:t>E</a:t>
              </a:r>
              <a:r>
                <a:rPr lang="fr-FR" altLang="fr-FR" sz="1600" b="1" baseline="-25000"/>
                <a:t>n</a:t>
              </a:r>
            </a:p>
          </p:txBody>
        </p:sp>
        <p:sp>
          <p:nvSpPr>
            <p:cNvPr id="6161" name="Text Box 18"/>
            <p:cNvSpPr txBox="1">
              <a:spLocks noChangeArrowheads="1"/>
            </p:cNvSpPr>
            <p:nvPr/>
          </p:nvSpPr>
          <p:spPr bwMode="auto">
            <a:xfrm>
              <a:off x="4686" y="2976"/>
              <a:ext cx="371" cy="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600" b="1"/>
                <a:t>S</a:t>
              </a:r>
              <a:r>
                <a:rPr lang="fr-FR" altLang="fr-FR" sz="1600" b="1" baseline="-25000"/>
                <a:t>1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600" b="1"/>
                <a:t>S</a:t>
              </a:r>
              <a:r>
                <a:rPr lang="fr-FR" altLang="fr-FR" sz="1600" b="1" baseline="-25000"/>
                <a:t>2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600" b="1"/>
                <a:t>..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600" b="1"/>
                <a:t>S</a:t>
              </a:r>
              <a:r>
                <a:rPr lang="fr-FR" altLang="fr-FR" sz="1600" b="1" baseline="-25000"/>
                <a:t>m</a:t>
              </a:r>
            </a:p>
          </p:txBody>
        </p:sp>
        <p:sp>
          <p:nvSpPr>
            <p:cNvPr id="6162" name="Line 19"/>
            <p:cNvSpPr>
              <a:spLocks noChangeShapeType="1"/>
            </p:cNvSpPr>
            <p:nvPr/>
          </p:nvSpPr>
          <p:spPr bwMode="auto">
            <a:xfrm>
              <a:off x="3779" y="3821"/>
              <a:ext cx="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6150" name="Rectangle 22"/>
          <p:cNvSpPr>
            <a:spLocks noChangeArrowheads="1"/>
          </p:cNvSpPr>
          <p:nvPr/>
        </p:nvSpPr>
        <p:spPr bwMode="auto">
          <a:xfrm>
            <a:off x="2135188" y="5445125"/>
            <a:ext cx="80645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fr-FR" altLang="fr-FR" sz="2400" b="1"/>
              <a:t>C’est possible d’utiliser des circuits combinatoires pour réaliser d’autres circuits </a:t>
            </a:r>
            <a:r>
              <a:rPr lang="fr-FR" altLang="fr-FR" sz="2400" b="1">
                <a:solidFill>
                  <a:srgbClr val="FF3300"/>
                </a:solidFill>
              </a:rPr>
              <a:t>plus complexes</a:t>
            </a:r>
            <a:r>
              <a:rPr lang="fr-FR" altLang="fr-FR" sz="2400" b="1"/>
              <a:t>.</a:t>
            </a:r>
            <a:endParaRPr lang="fr-FR" altLang="fr-FR" b="1"/>
          </a:p>
        </p:txBody>
      </p:sp>
      <p:sp>
        <p:nvSpPr>
          <p:cNvPr id="6151" name="Text Box 23"/>
          <p:cNvSpPr txBox="1">
            <a:spLocks noChangeArrowheads="1"/>
          </p:cNvSpPr>
          <p:nvPr/>
        </p:nvSpPr>
        <p:spPr bwMode="auto">
          <a:xfrm>
            <a:off x="5232400" y="4868864"/>
            <a:ext cx="1779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b="1"/>
              <a:t>Schéma Bloc</a:t>
            </a:r>
          </a:p>
        </p:txBody>
      </p:sp>
    </p:spTree>
    <p:extLst>
      <p:ext uri="{BB962C8B-B14F-4D97-AF65-F5344CB8AC3E}">
        <p14:creationId xmlns:p14="http://schemas.microsoft.com/office/powerpoint/2010/main" val="33766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77"/>
          <p:cNvSpPr/>
          <p:nvPr/>
        </p:nvSpPr>
        <p:spPr>
          <a:xfrm>
            <a:off x="102870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611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577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0363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04394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315962" y="2145920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  <a:path w="648080" h="117855">
                <a:moveTo>
                  <a:pt x="553085" y="114426"/>
                </a:moveTo>
                <a:lnTo>
                  <a:pt x="648080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0" h="117855">
                <a:moveTo>
                  <a:pt x="539241" y="2031"/>
                </a:moveTo>
                <a:lnTo>
                  <a:pt x="535813" y="8127"/>
                </a:lnTo>
                <a:lnTo>
                  <a:pt x="532257" y="14096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080" y="58927"/>
                </a:lnTo>
                <a:lnTo>
                  <a:pt x="553085" y="3555"/>
                </a:lnTo>
                <a:lnTo>
                  <a:pt x="547115" y="0"/>
                </a:lnTo>
                <a:lnTo>
                  <a:pt x="539241" y="2031"/>
                </a:lnTo>
                <a:close/>
              </a:path>
              <a:path w="648080" h="117855">
                <a:moveTo>
                  <a:pt x="535813" y="109854"/>
                </a:moveTo>
                <a:lnTo>
                  <a:pt x="539241" y="115823"/>
                </a:lnTo>
                <a:lnTo>
                  <a:pt x="547115" y="117855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5"/>
                </a:lnTo>
                <a:lnTo>
                  <a:pt x="534288" y="96011"/>
                </a:lnTo>
                <a:lnTo>
                  <a:pt x="532257" y="103758"/>
                </a:lnTo>
                <a:lnTo>
                  <a:pt x="535813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15962" y="2145920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  <a:path w="648080" h="117855">
                <a:moveTo>
                  <a:pt x="553085" y="114426"/>
                </a:moveTo>
                <a:lnTo>
                  <a:pt x="648080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0" h="117855">
                <a:moveTo>
                  <a:pt x="539241" y="2031"/>
                </a:moveTo>
                <a:lnTo>
                  <a:pt x="535813" y="8127"/>
                </a:lnTo>
                <a:lnTo>
                  <a:pt x="532257" y="14096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080" y="58927"/>
                </a:lnTo>
                <a:lnTo>
                  <a:pt x="553085" y="3555"/>
                </a:lnTo>
                <a:lnTo>
                  <a:pt x="547115" y="0"/>
                </a:lnTo>
                <a:lnTo>
                  <a:pt x="539241" y="2031"/>
                </a:lnTo>
                <a:close/>
              </a:path>
              <a:path w="648080" h="117855">
                <a:moveTo>
                  <a:pt x="535813" y="109854"/>
                </a:moveTo>
                <a:lnTo>
                  <a:pt x="539241" y="115823"/>
                </a:lnTo>
                <a:lnTo>
                  <a:pt x="547115" y="117855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5"/>
                </a:lnTo>
                <a:lnTo>
                  <a:pt x="534288" y="96011"/>
                </a:lnTo>
                <a:lnTo>
                  <a:pt x="532257" y="103758"/>
                </a:lnTo>
                <a:lnTo>
                  <a:pt x="535813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15962" y="2866010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813" y="109727"/>
                </a:moveTo>
                <a:lnTo>
                  <a:pt x="539241" y="115824"/>
                </a:lnTo>
                <a:lnTo>
                  <a:pt x="547115" y="117855"/>
                </a:lnTo>
                <a:lnTo>
                  <a:pt x="553085" y="114300"/>
                </a:lnTo>
                <a:lnTo>
                  <a:pt x="648080" y="58927"/>
                </a:lnTo>
                <a:lnTo>
                  <a:pt x="553085" y="3555"/>
                </a:lnTo>
                <a:lnTo>
                  <a:pt x="547115" y="0"/>
                </a:lnTo>
                <a:lnTo>
                  <a:pt x="539241" y="2031"/>
                </a:lnTo>
                <a:lnTo>
                  <a:pt x="535813" y="8127"/>
                </a:lnTo>
                <a:lnTo>
                  <a:pt x="532257" y="14096"/>
                </a:lnTo>
                <a:lnTo>
                  <a:pt x="534288" y="21970"/>
                </a:lnTo>
                <a:lnTo>
                  <a:pt x="540385" y="25400"/>
                </a:lnTo>
                <a:lnTo>
                  <a:pt x="576090" y="46228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5"/>
                </a:lnTo>
                <a:lnTo>
                  <a:pt x="534288" y="95885"/>
                </a:lnTo>
                <a:lnTo>
                  <a:pt x="532257" y="103758"/>
                </a:lnTo>
                <a:lnTo>
                  <a:pt x="535813" y="109727"/>
                </a:lnTo>
                <a:close/>
              </a:path>
              <a:path w="648080" h="117855">
                <a:moveTo>
                  <a:pt x="622935" y="46227"/>
                </a:moveTo>
                <a:lnTo>
                  <a:pt x="616585" y="48005"/>
                </a:lnTo>
                <a:lnTo>
                  <a:pt x="616585" y="69850"/>
                </a:lnTo>
                <a:lnTo>
                  <a:pt x="597861" y="58927"/>
                </a:lnTo>
                <a:lnTo>
                  <a:pt x="616585" y="48005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0" h="117855">
                <a:moveTo>
                  <a:pt x="616585" y="48005"/>
                </a:moveTo>
                <a:lnTo>
                  <a:pt x="597861" y="58927"/>
                </a:lnTo>
                <a:lnTo>
                  <a:pt x="616585" y="69850"/>
                </a:lnTo>
                <a:lnTo>
                  <a:pt x="616585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315962" y="2866010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813" y="109727"/>
                </a:moveTo>
                <a:lnTo>
                  <a:pt x="539241" y="115824"/>
                </a:lnTo>
                <a:lnTo>
                  <a:pt x="547115" y="117855"/>
                </a:lnTo>
                <a:lnTo>
                  <a:pt x="553085" y="114300"/>
                </a:lnTo>
                <a:lnTo>
                  <a:pt x="648080" y="58927"/>
                </a:lnTo>
                <a:lnTo>
                  <a:pt x="553085" y="3555"/>
                </a:lnTo>
                <a:lnTo>
                  <a:pt x="547115" y="0"/>
                </a:lnTo>
                <a:lnTo>
                  <a:pt x="539241" y="2031"/>
                </a:lnTo>
                <a:lnTo>
                  <a:pt x="535813" y="8127"/>
                </a:lnTo>
                <a:lnTo>
                  <a:pt x="532257" y="14096"/>
                </a:lnTo>
                <a:lnTo>
                  <a:pt x="534288" y="21970"/>
                </a:lnTo>
                <a:lnTo>
                  <a:pt x="540385" y="25400"/>
                </a:lnTo>
                <a:lnTo>
                  <a:pt x="576090" y="46228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5"/>
                </a:lnTo>
                <a:lnTo>
                  <a:pt x="534288" y="95885"/>
                </a:lnTo>
                <a:lnTo>
                  <a:pt x="532257" y="103758"/>
                </a:lnTo>
                <a:lnTo>
                  <a:pt x="535813" y="109727"/>
                </a:lnTo>
                <a:close/>
              </a:path>
              <a:path w="648080" h="117855">
                <a:moveTo>
                  <a:pt x="622935" y="46227"/>
                </a:moveTo>
                <a:lnTo>
                  <a:pt x="616585" y="48005"/>
                </a:lnTo>
                <a:lnTo>
                  <a:pt x="616585" y="69850"/>
                </a:lnTo>
                <a:lnTo>
                  <a:pt x="597861" y="58927"/>
                </a:lnTo>
                <a:lnTo>
                  <a:pt x="616585" y="48005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0" h="117855">
                <a:moveTo>
                  <a:pt x="616585" y="48005"/>
                </a:moveTo>
                <a:lnTo>
                  <a:pt x="597861" y="58927"/>
                </a:lnTo>
                <a:lnTo>
                  <a:pt x="616585" y="69850"/>
                </a:lnTo>
                <a:lnTo>
                  <a:pt x="616585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257420" y="1970926"/>
            <a:ext cx="2088261" cy="1152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257420" y="1970926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2088261" y="0"/>
                </a:moveTo>
                <a:lnTo>
                  <a:pt x="2088260" y="1152131"/>
                </a:lnTo>
                <a:lnTo>
                  <a:pt x="2088261" y="0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257420" y="1970926"/>
            <a:ext cx="2088261" cy="11521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257420" y="1970926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655821" y="2145920"/>
            <a:ext cx="648207" cy="117855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616584" y="48005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5"/>
                </a:lnTo>
                <a:close/>
              </a:path>
              <a:path w="648207" h="117855">
                <a:moveTo>
                  <a:pt x="553084" y="114426"/>
                </a:moveTo>
                <a:lnTo>
                  <a:pt x="648207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584" y="48005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5"/>
                </a:lnTo>
                <a:lnTo>
                  <a:pt x="622934" y="71627"/>
                </a:lnTo>
                <a:lnTo>
                  <a:pt x="553084" y="114426"/>
                </a:lnTo>
                <a:close/>
              </a:path>
              <a:path w="648207" h="117855">
                <a:moveTo>
                  <a:pt x="539369" y="2031"/>
                </a:moveTo>
                <a:lnTo>
                  <a:pt x="535813" y="8127"/>
                </a:lnTo>
                <a:lnTo>
                  <a:pt x="532257" y="14096"/>
                </a:lnTo>
                <a:lnTo>
                  <a:pt x="534289" y="21970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7"/>
                </a:lnTo>
                <a:lnTo>
                  <a:pt x="648207" y="58927"/>
                </a:lnTo>
                <a:lnTo>
                  <a:pt x="553084" y="3555"/>
                </a:lnTo>
                <a:lnTo>
                  <a:pt x="547116" y="0"/>
                </a:lnTo>
                <a:lnTo>
                  <a:pt x="539369" y="2031"/>
                </a:lnTo>
                <a:close/>
              </a:path>
              <a:path w="648207" h="117855">
                <a:moveTo>
                  <a:pt x="535813" y="109854"/>
                </a:moveTo>
                <a:lnTo>
                  <a:pt x="539369" y="115823"/>
                </a:lnTo>
                <a:lnTo>
                  <a:pt x="547116" y="117855"/>
                </a:lnTo>
                <a:lnTo>
                  <a:pt x="553084" y="114426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9" y="96011"/>
                </a:lnTo>
                <a:lnTo>
                  <a:pt x="532257" y="103758"/>
                </a:lnTo>
                <a:lnTo>
                  <a:pt x="535813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655821" y="2145920"/>
            <a:ext cx="648207" cy="117855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616584" y="48005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5"/>
                </a:lnTo>
                <a:close/>
              </a:path>
              <a:path w="648207" h="117855">
                <a:moveTo>
                  <a:pt x="553084" y="114426"/>
                </a:moveTo>
                <a:lnTo>
                  <a:pt x="648207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584" y="48005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5"/>
                </a:lnTo>
                <a:lnTo>
                  <a:pt x="622934" y="71627"/>
                </a:lnTo>
                <a:lnTo>
                  <a:pt x="553084" y="114426"/>
                </a:lnTo>
                <a:close/>
              </a:path>
              <a:path w="648207" h="117855">
                <a:moveTo>
                  <a:pt x="539369" y="2031"/>
                </a:moveTo>
                <a:lnTo>
                  <a:pt x="535813" y="8127"/>
                </a:lnTo>
                <a:lnTo>
                  <a:pt x="532257" y="14096"/>
                </a:lnTo>
                <a:lnTo>
                  <a:pt x="534289" y="21970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7"/>
                </a:lnTo>
                <a:lnTo>
                  <a:pt x="648207" y="58927"/>
                </a:lnTo>
                <a:lnTo>
                  <a:pt x="553084" y="3555"/>
                </a:lnTo>
                <a:lnTo>
                  <a:pt x="547116" y="0"/>
                </a:lnTo>
                <a:lnTo>
                  <a:pt x="539369" y="2031"/>
                </a:lnTo>
                <a:close/>
              </a:path>
              <a:path w="648207" h="117855">
                <a:moveTo>
                  <a:pt x="535813" y="109854"/>
                </a:moveTo>
                <a:lnTo>
                  <a:pt x="539369" y="115823"/>
                </a:lnTo>
                <a:lnTo>
                  <a:pt x="547116" y="117855"/>
                </a:lnTo>
                <a:lnTo>
                  <a:pt x="553084" y="114426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9" y="96011"/>
                </a:lnTo>
                <a:lnTo>
                  <a:pt x="532257" y="103758"/>
                </a:lnTo>
                <a:lnTo>
                  <a:pt x="535813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655821" y="2866010"/>
            <a:ext cx="648207" cy="117855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3" y="109727"/>
                </a:moveTo>
                <a:lnTo>
                  <a:pt x="539369" y="115824"/>
                </a:lnTo>
                <a:lnTo>
                  <a:pt x="547116" y="117855"/>
                </a:lnTo>
                <a:lnTo>
                  <a:pt x="553084" y="114300"/>
                </a:lnTo>
                <a:lnTo>
                  <a:pt x="648207" y="58927"/>
                </a:lnTo>
                <a:lnTo>
                  <a:pt x="553084" y="3555"/>
                </a:lnTo>
                <a:lnTo>
                  <a:pt x="547116" y="0"/>
                </a:lnTo>
                <a:lnTo>
                  <a:pt x="539369" y="2031"/>
                </a:lnTo>
                <a:lnTo>
                  <a:pt x="535813" y="8127"/>
                </a:lnTo>
                <a:lnTo>
                  <a:pt x="532257" y="14096"/>
                </a:lnTo>
                <a:lnTo>
                  <a:pt x="534289" y="21970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9" y="95885"/>
                </a:lnTo>
                <a:lnTo>
                  <a:pt x="532257" y="103758"/>
                </a:lnTo>
                <a:lnTo>
                  <a:pt x="535813" y="109727"/>
                </a:lnTo>
                <a:close/>
              </a:path>
              <a:path w="648207" h="117855">
                <a:moveTo>
                  <a:pt x="622934" y="46227"/>
                </a:moveTo>
                <a:lnTo>
                  <a:pt x="616584" y="48005"/>
                </a:lnTo>
                <a:lnTo>
                  <a:pt x="616584" y="69850"/>
                </a:lnTo>
                <a:lnTo>
                  <a:pt x="597861" y="58927"/>
                </a:lnTo>
                <a:lnTo>
                  <a:pt x="616584" y="48005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207" h="117855">
                <a:moveTo>
                  <a:pt x="616584" y="48005"/>
                </a:moveTo>
                <a:lnTo>
                  <a:pt x="597861" y="58927"/>
                </a:lnTo>
                <a:lnTo>
                  <a:pt x="616584" y="69850"/>
                </a:lnTo>
                <a:lnTo>
                  <a:pt x="616584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655821" y="2866010"/>
            <a:ext cx="648207" cy="117855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3" y="109727"/>
                </a:moveTo>
                <a:lnTo>
                  <a:pt x="539369" y="115824"/>
                </a:lnTo>
                <a:lnTo>
                  <a:pt x="547116" y="117855"/>
                </a:lnTo>
                <a:lnTo>
                  <a:pt x="553084" y="114300"/>
                </a:lnTo>
                <a:lnTo>
                  <a:pt x="648207" y="58927"/>
                </a:lnTo>
                <a:lnTo>
                  <a:pt x="553084" y="3555"/>
                </a:lnTo>
                <a:lnTo>
                  <a:pt x="547116" y="0"/>
                </a:lnTo>
                <a:lnTo>
                  <a:pt x="539369" y="2031"/>
                </a:lnTo>
                <a:lnTo>
                  <a:pt x="535813" y="8127"/>
                </a:lnTo>
                <a:lnTo>
                  <a:pt x="532257" y="14096"/>
                </a:lnTo>
                <a:lnTo>
                  <a:pt x="534289" y="21970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9" y="95885"/>
                </a:lnTo>
                <a:lnTo>
                  <a:pt x="532257" y="103758"/>
                </a:lnTo>
                <a:lnTo>
                  <a:pt x="535813" y="109727"/>
                </a:lnTo>
                <a:close/>
              </a:path>
              <a:path w="648207" h="117855">
                <a:moveTo>
                  <a:pt x="622934" y="46227"/>
                </a:moveTo>
                <a:lnTo>
                  <a:pt x="616584" y="48005"/>
                </a:lnTo>
                <a:lnTo>
                  <a:pt x="616584" y="69850"/>
                </a:lnTo>
                <a:lnTo>
                  <a:pt x="597861" y="58927"/>
                </a:lnTo>
                <a:lnTo>
                  <a:pt x="616584" y="48005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207" h="117855">
                <a:moveTo>
                  <a:pt x="616584" y="48005"/>
                </a:moveTo>
                <a:lnTo>
                  <a:pt x="597861" y="58927"/>
                </a:lnTo>
                <a:lnTo>
                  <a:pt x="616584" y="69850"/>
                </a:lnTo>
                <a:lnTo>
                  <a:pt x="616584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820025" y="2564891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647694" y="5989320"/>
            <a:ext cx="648068" cy="640080"/>
          </a:xfrm>
          <a:custGeom>
            <a:avLst/>
            <a:gdLst/>
            <a:ahLst/>
            <a:cxnLst/>
            <a:rect l="l" t="t" r="r" b="b"/>
            <a:pathLst>
              <a:path w="648068" h="640079">
                <a:moveTo>
                  <a:pt x="0" y="640079"/>
                </a:moveTo>
                <a:lnTo>
                  <a:pt x="648068" y="640079"/>
                </a:lnTo>
                <a:lnTo>
                  <a:pt x="648068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295775" y="5989320"/>
            <a:ext cx="648068" cy="640080"/>
          </a:xfrm>
          <a:custGeom>
            <a:avLst/>
            <a:gdLst/>
            <a:ahLst/>
            <a:cxnLst/>
            <a:rect l="l" t="t" r="r" b="b"/>
            <a:pathLst>
              <a:path w="648068" h="640079">
                <a:moveTo>
                  <a:pt x="0" y="640079"/>
                </a:moveTo>
                <a:lnTo>
                  <a:pt x="648068" y="640079"/>
                </a:lnTo>
                <a:lnTo>
                  <a:pt x="648068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943855" y="5989320"/>
            <a:ext cx="792086" cy="640080"/>
          </a:xfrm>
          <a:custGeom>
            <a:avLst/>
            <a:gdLst/>
            <a:ahLst/>
            <a:cxnLst/>
            <a:rect l="l" t="t" r="r" b="b"/>
            <a:pathLst>
              <a:path w="792086" h="640079">
                <a:moveTo>
                  <a:pt x="0" y="640079"/>
                </a:moveTo>
                <a:lnTo>
                  <a:pt x="792086" y="640079"/>
                </a:lnTo>
                <a:lnTo>
                  <a:pt x="792086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735956" y="5989320"/>
            <a:ext cx="2952369" cy="640080"/>
          </a:xfrm>
          <a:custGeom>
            <a:avLst/>
            <a:gdLst/>
            <a:ahLst/>
            <a:cxnLst/>
            <a:rect l="l" t="t" r="r" b="b"/>
            <a:pathLst>
              <a:path w="2952369" h="640079">
                <a:moveTo>
                  <a:pt x="0" y="640079"/>
                </a:moveTo>
                <a:lnTo>
                  <a:pt x="2952369" y="640079"/>
                </a:lnTo>
                <a:lnTo>
                  <a:pt x="2952369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295775" y="3422650"/>
            <a:ext cx="0" cy="3213100"/>
          </a:xfrm>
          <a:custGeom>
            <a:avLst/>
            <a:gdLst/>
            <a:ahLst/>
            <a:cxnLst/>
            <a:rect l="l" t="t" r="r" b="b"/>
            <a:pathLst>
              <a:path h="3213100">
                <a:moveTo>
                  <a:pt x="0" y="0"/>
                </a:moveTo>
                <a:lnTo>
                  <a:pt x="0" y="32131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943855" y="3422650"/>
            <a:ext cx="0" cy="3213100"/>
          </a:xfrm>
          <a:custGeom>
            <a:avLst/>
            <a:gdLst/>
            <a:ahLst/>
            <a:cxnLst/>
            <a:rect l="l" t="t" r="r" b="b"/>
            <a:pathLst>
              <a:path h="3213100">
                <a:moveTo>
                  <a:pt x="0" y="0"/>
                </a:moveTo>
                <a:lnTo>
                  <a:pt x="0" y="32131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735955" y="3422650"/>
            <a:ext cx="0" cy="3213100"/>
          </a:xfrm>
          <a:custGeom>
            <a:avLst/>
            <a:gdLst/>
            <a:ahLst/>
            <a:cxnLst/>
            <a:rect l="l" t="t" r="r" b="b"/>
            <a:pathLst>
              <a:path h="3213100">
                <a:moveTo>
                  <a:pt x="0" y="0"/>
                </a:moveTo>
                <a:lnTo>
                  <a:pt x="0" y="32131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641344" y="4069079"/>
            <a:ext cx="2094610" cy="0"/>
          </a:xfrm>
          <a:custGeom>
            <a:avLst/>
            <a:gdLst/>
            <a:ahLst/>
            <a:cxnLst/>
            <a:rect l="l" t="t" r="r" b="b"/>
            <a:pathLst>
              <a:path w="2094610">
                <a:moveTo>
                  <a:pt x="0" y="0"/>
                </a:moveTo>
                <a:lnTo>
                  <a:pt x="209461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735956" y="4069079"/>
            <a:ext cx="2958719" cy="0"/>
          </a:xfrm>
          <a:custGeom>
            <a:avLst/>
            <a:gdLst/>
            <a:ahLst/>
            <a:cxnLst/>
            <a:rect l="l" t="t" r="r" b="b"/>
            <a:pathLst>
              <a:path w="2958719">
                <a:moveTo>
                  <a:pt x="0" y="0"/>
                </a:moveTo>
                <a:lnTo>
                  <a:pt x="295871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641344" y="4709160"/>
            <a:ext cx="5053330" cy="0"/>
          </a:xfrm>
          <a:custGeom>
            <a:avLst/>
            <a:gdLst/>
            <a:ahLst/>
            <a:cxnLst/>
            <a:rect l="l" t="t" r="r" b="b"/>
            <a:pathLst>
              <a:path w="5053330">
                <a:moveTo>
                  <a:pt x="0" y="0"/>
                </a:moveTo>
                <a:lnTo>
                  <a:pt x="505333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641344" y="5349240"/>
            <a:ext cx="5053330" cy="0"/>
          </a:xfrm>
          <a:custGeom>
            <a:avLst/>
            <a:gdLst/>
            <a:ahLst/>
            <a:cxnLst/>
            <a:rect l="l" t="t" r="r" b="b"/>
            <a:pathLst>
              <a:path w="5053330">
                <a:moveTo>
                  <a:pt x="0" y="0"/>
                </a:moveTo>
                <a:lnTo>
                  <a:pt x="505333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641344" y="5989320"/>
            <a:ext cx="5053330" cy="0"/>
          </a:xfrm>
          <a:custGeom>
            <a:avLst/>
            <a:gdLst/>
            <a:ahLst/>
            <a:cxnLst/>
            <a:rect l="l" t="t" r="r" b="b"/>
            <a:pathLst>
              <a:path w="5053330">
                <a:moveTo>
                  <a:pt x="0" y="0"/>
                </a:moveTo>
                <a:lnTo>
                  <a:pt x="505333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647694" y="3422650"/>
            <a:ext cx="0" cy="3213100"/>
          </a:xfrm>
          <a:custGeom>
            <a:avLst/>
            <a:gdLst/>
            <a:ahLst/>
            <a:cxnLst/>
            <a:rect l="l" t="t" r="r" b="b"/>
            <a:pathLst>
              <a:path h="3213100">
                <a:moveTo>
                  <a:pt x="0" y="0"/>
                </a:moveTo>
                <a:lnTo>
                  <a:pt x="0" y="32131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688324" y="4062729"/>
            <a:ext cx="0" cy="2573020"/>
          </a:xfrm>
          <a:custGeom>
            <a:avLst/>
            <a:gdLst/>
            <a:ahLst/>
            <a:cxnLst/>
            <a:rect l="l" t="t" r="r" b="b"/>
            <a:pathLst>
              <a:path h="2573020">
                <a:moveTo>
                  <a:pt x="0" y="0"/>
                </a:moveTo>
                <a:lnTo>
                  <a:pt x="0" y="25730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641344" y="3429000"/>
            <a:ext cx="2100960" cy="0"/>
          </a:xfrm>
          <a:custGeom>
            <a:avLst/>
            <a:gdLst/>
            <a:ahLst/>
            <a:cxnLst/>
            <a:rect l="l" t="t" r="r" b="b"/>
            <a:pathLst>
              <a:path w="2100960">
                <a:moveTo>
                  <a:pt x="0" y="0"/>
                </a:moveTo>
                <a:lnTo>
                  <a:pt x="21009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641344" y="6629400"/>
            <a:ext cx="5053330" cy="0"/>
          </a:xfrm>
          <a:custGeom>
            <a:avLst/>
            <a:gdLst/>
            <a:ahLst/>
            <a:cxnLst/>
            <a:rect l="l" t="t" r="r" b="b"/>
            <a:pathLst>
              <a:path w="5053330">
                <a:moveTo>
                  <a:pt x="0" y="0"/>
                </a:moveTo>
                <a:lnTo>
                  <a:pt x="505333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015865" y="6165303"/>
            <a:ext cx="288036" cy="0"/>
          </a:xfrm>
          <a:custGeom>
            <a:avLst/>
            <a:gdLst/>
            <a:ahLst/>
            <a:cxnLst/>
            <a:rect l="l" t="t" r="r" b="b"/>
            <a:pathLst>
              <a:path w="288036">
                <a:moveTo>
                  <a:pt x="0" y="0"/>
                </a:moveTo>
                <a:lnTo>
                  <a:pt x="28803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873371" y="123536"/>
            <a:ext cx="2785392" cy="9848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25"/>
              </a:lnSpc>
              <a:spcBef>
                <a:spcPts val="186"/>
              </a:spcBef>
            </a:pPr>
            <a:r>
              <a:rPr sz="3500" b="1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00" b="1" dirty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14" dirty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dirty="0">
                <a:solidFill>
                  <a:srgbClr val="565F6C"/>
                </a:solidFill>
                <a:latin typeface="Century Schoolbook"/>
                <a:cs typeface="Century Schoolbook"/>
              </a:rPr>
              <a:t>CULE</a:t>
            </a:r>
            <a:r>
              <a:rPr sz="2800" b="1" spc="200" dirty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-9" dirty="0">
                <a:solidFill>
                  <a:srgbClr val="565F6C"/>
                </a:solidFill>
                <a:latin typeface="Century Schoolbook"/>
                <a:cs typeface="Century Schoolbook"/>
              </a:rPr>
              <a:t>JK</a:t>
            </a:r>
            <a:endParaRPr sz="3500">
              <a:latin typeface="Century Schoolbook"/>
              <a:cs typeface="Century Schoolbook"/>
            </a:endParaRPr>
          </a:p>
          <a:p>
            <a:pPr marL="169521" marR="202841" algn="ctr">
              <a:lnSpc>
                <a:spcPts val="3600"/>
              </a:lnSpc>
              <a:spcBef>
                <a:spcPts val="423"/>
              </a:spcBef>
            </a:pPr>
            <a:r>
              <a:rPr sz="4500" spc="-4" baseline="-1848" dirty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3600" spc="4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3600" spc="-9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3600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3600" spc="9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3600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3600" spc="4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3600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ONE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638300" y="1202918"/>
            <a:ext cx="279123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dirty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C’est</a:t>
            </a:r>
            <a:r>
              <a:rPr sz="2400" spc="44" dirty="0">
                <a:latin typeface="Century Schoolbook"/>
                <a:cs typeface="Century Schoolbook"/>
              </a:rPr>
              <a:t> </a:t>
            </a:r>
            <a:r>
              <a:rPr sz="2400" spc="-9" dirty="0">
                <a:latin typeface="Century Schoolbook"/>
                <a:cs typeface="Century Schoolbook"/>
              </a:rPr>
              <a:t>un</a:t>
            </a:r>
            <a:r>
              <a:rPr sz="2400" dirty="0">
                <a:latin typeface="Century Schoolbook"/>
                <a:cs typeface="Century Schoolbook"/>
              </a:rPr>
              <a:t>e</a:t>
            </a:r>
            <a:r>
              <a:rPr sz="2400" spc="3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b</a:t>
            </a:r>
            <a:r>
              <a:rPr sz="2400" spc="4" dirty="0">
                <a:latin typeface="Century Schoolbook"/>
                <a:cs typeface="Century Schoolbook"/>
              </a:rPr>
              <a:t>as</a:t>
            </a: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34" dirty="0">
                <a:latin typeface="Century Schoolbook"/>
                <a:cs typeface="Century Schoolbook"/>
              </a:rPr>
              <a:t>u</a:t>
            </a:r>
            <a:r>
              <a:rPr sz="2400" dirty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445635" y="1202918"/>
            <a:ext cx="126237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>
                <a:latin typeface="Century Schoolbook"/>
                <a:cs typeface="Century Schoolbook"/>
              </a:rPr>
              <a:t>v</a:t>
            </a:r>
            <a:r>
              <a:rPr sz="2400" dirty="0">
                <a:latin typeface="Century Schoolbook"/>
                <a:cs typeface="Century Schoolbook"/>
              </a:rPr>
              <a:t>ariante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726431" y="1202918"/>
            <a:ext cx="39917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142991" y="1202918"/>
            <a:ext cx="47999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14" dirty="0">
                <a:latin typeface="Century Schoolbook"/>
                <a:cs typeface="Century Schoolbook"/>
              </a:rPr>
              <a:t>RS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643370" y="1202918"/>
            <a:ext cx="40978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où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067804" y="1202918"/>
            <a:ext cx="40978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494651" y="1202917"/>
            <a:ext cx="871252" cy="8241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pre</a:t>
            </a:r>
            <a:r>
              <a:rPr sz="2400" spc="-14" dirty="0">
                <a:latin typeface="Century Schoolbook"/>
                <a:cs typeface="Century Schoolbook"/>
              </a:rPr>
              <a:t>n</a:t>
            </a:r>
            <a:r>
              <a:rPr sz="2400" dirty="0">
                <a:latin typeface="Century Schoolbook"/>
                <a:cs typeface="Century Schoolbook"/>
              </a:rPr>
              <a:t>d</a:t>
            </a:r>
            <a:endParaRPr sz="2400">
              <a:latin typeface="Century Schoolbook"/>
              <a:cs typeface="Century Schoolbook"/>
            </a:endParaRPr>
          </a:p>
          <a:p>
            <a:pPr marL="316738" marR="317012" algn="ctr">
              <a:lnSpc>
                <a:spcPct val="100179"/>
              </a:lnSpc>
              <a:spcBef>
                <a:spcPts val="1572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406765" y="1202918"/>
            <a:ext cx="40978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en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833484" y="1202918"/>
            <a:ext cx="141067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4" dirty="0">
                <a:latin typeface="Century Schoolbook"/>
                <a:cs typeface="Century Schoolbook"/>
              </a:rPr>
              <a:t>o</a:t>
            </a:r>
            <a:r>
              <a:rPr sz="2400" spc="-14" dirty="0">
                <a:latin typeface="Century Schoolbook"/>
                <a:cs typeface="Century Schoolbook"/>
              </a:rPr>
              <a:t>m</a:t>
            </a:r>
            <a:r>
              <a:rPr sz="2400" spc="-19" dirty="0">
                <a:latin typeface="Century Schoolbook"/>
                <a:cs typeface="Century Schoolbook"/>
              </a:rPr>
              <a:t>p</a:t>
            </a:r>
            <a:r>
              <a:rPr sz="2400" dirty="0">
                <a:latin typeface="Century Schoolbook"/>
                <a:cs typeface="Century Schoolbook"/>
              </a:rPr>
              <a:t>te</a:t>
            </a:r>
            <a:r>
              <a:rPr sz="2400" spc="39" dirty="0">
                <a:latin typeface="Century Schoolbook"/>
                <a:cs typeface="Century Schoolbook"/>
              </a:rPr>
              <a:t> </a:t>
            </a:r>
            <a:r>
              <a:rPr sz="2400" spc="4" dirty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912621" y="1752199"/>
            <a:ext cx="51700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cas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441258" y="1752199"/>
            <a:ext cx="4097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ou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862962" y="1752199"/>
            <a:ext cx="102574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R</a:t>
            </a:r>
            <a:r>
              <a:rPr sz="2400" spc="9" dirty="0">
                <a:latin typeface="Century Schoolbook"/>
                <a:cs typeface="Century Schoolbook"/>
              </a:rPr>
              <a:t>=</a:t>
            </a:r>
            <a:r>
              <a:rPr sz="2400" spc="4" dirty="0">
                <a:latin typeface="Century Schoolbook"/>
                <a:cs typeface="Century Schoolbook"/>
              </a:rPr>
              <a:t>S</a:t>
            </a:r>
            <a:r>
              <a:rPr sz="2400" spc="14" dirty="0">
                <a:latin typeface="Century Schoolbook"/>
                <a:cs typeface="Century Schoolbook"/>
              </a:rPr>
              <a:t>=</a:t>
            </a:r>
            <a:r>
              <a:rPr sz="2400" dirty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719320" y="1917304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J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828534" y="2556108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731385" y="2565512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K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846692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>
                <a:solidFill>
                  <a:srgbClr val="FFFFFF"/>
                </a:solidFill>
                <a:latin typeface="Century Schoolbook"/>
                <a:cs typeface="Century Schoolbook"/>
              </a:rPr>
              <a:t>24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647695" y="3429000"/>
            <a:ext cx="64808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4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J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295775" y="3429000"/>
            <a:ext cx="648080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4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K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43856" y="3429000"/>
            <a:ext cx="79209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4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-4" dirty="0">
                <a:latin typeface="Century Schoolbook"/>
                <a:cs typeface="Century Schoolbook"/>
              </a:rPr>
              <a:t>Q+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735956" y="3429000"/>
            <a:ext cx="295871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3647695" y="4069079"/>
            <a:ext cx="64808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4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295775" y="4069079"/>
            <a:ext cx="648080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4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943856" y="4069079"/>
            <a:ext cx="79209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4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-4" dirty="0">
                <a:latin typeface="Century Schoolbook"/>
                <a:cs typeface="Century Schoolbook"/>
              </a:rPr>
              <a:t>Q</a:t>
            </a:r>
            <a:r>
              <a:rPr sz="2400" dirty="0">
                <a:latin typeface="Century Schoolbook"/>
                <a:cs typeface="Century Schoolbook"/>
              </a:rPr>
              <a:t>-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735956" y="4069079"/>
            <a:ext cx="295236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4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É</a:t>
            </a:r>
            <a:r>
              <a:rPr sz="2400" spc="9" dirty="0">
                <a:latin typeface="Century Schoolbook"/>
                <a:cs typeface="Century Schoolbook"/>
              </a:rPr>
              <a:t>t</a:t>
            </a:r>
            <a:r>
              <a:rPr sz="2400" dirty="0">
                <a:latin typeface="Century Schoolbook"/>
                <a:cs typeface="Century Schoolbook"/>
              </a:rPr>
              <a:t>at</a:t>
            </a:r>
            <a:r>
              <a:rPr sz="2400" spc="-1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mé</a:t>
            </a:r>
            <a:r>
              <a:rPr sz="2400" spc="9" dirty="0">
                <a:latin typeface="Century Schoolbook"/>
                <a:cs typeface="Century Schoolbook"/>
              </a:rPr>
              <a:t>m</a:t>
            </a:r>
            <a:r>
              <a:rPr sz="2400" dirty="0">
                <a:latin typeface="Century Schoolbook"/>
                <a:cs typeface="Century Schoolbook"/>
              </a:rPr>
              <a:t>oire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47695" y="4709161"/>
            <a:ext cx="648081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7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295775" y="4709161"/>
            <a:ext cx="648080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7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43856" y="4709161"/>
            <a:ext cx="792099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b="1" dirty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35956" y="4709161"/>
            <a:ext cx="2952369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7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Re</a:t>
            </a:r>
            <a:r>
              <a:rPr sz="2400" spc="9" dirty="0">
                <a:latin typeface="Century Schoolbook"/>
                <a:cs typeface="Century Schoolbook"/>
              </a:rPr>
              <a:t>m</a:t>
            </a:r>
            <a:r>
              <a:rPr sz="2400" dirty="0">
                <a:latin typeface="Century Schoolbook"/>
                <a:cs typeface="Century Schoolbook"/>
              </a:rPr>
              <a:t>i</a:t>
            </a:r>
            <a:r>
              <a:rPr sz="2400" spc="9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e</a:t>
            </a:r>
            <a:r>
              <a:rPr sz="2400" spc="-39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à 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647695" y="5349241"/>
            <a:ext cx="648081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95775" y="5349241"/>
            <a:ext cx="648080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43856" y="5349241"/>
            <a:ext cx="792099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b="1" dirty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35956" y="5349241"/>
            <a:ext cx="2952369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Re</a:t>
            </a:r>
            <a:r>
              <a:rPr sz="2400" spc="9" dirty="0">
                <a:latin typeface="Century Schoolbook"/>
                <a:cs typeface="Century Schoolbook"/>
              </a:rPr>
              <a:t>m</a:t>
            </a:r>
            <a:r>
              <a:rPr sz="2400" dirty="0">
                <a:latin typeface="Century Schoolbook"/>
                <a:cs typeface="Century Schoolbook"/>
              </a:rPr>
              <a:t>i</a:t>
            </a:r>
            <a:r>
              <a:rPr sz="2400" spc="9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e</a:t>
            </a:r>
            <a:r>
              <a:rPr sz="2400" spc="-4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à 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47695" y="5989320"/>
            <a:ext cx="64808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2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95775" y="5989320"/>
            <a:ext cx="648080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2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43856" y="5989320"/>
            <a:ext cx="79209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2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-4" dirty="0">
                <a:latin typeface="Century Schoolbook"/>
                <a:cs typeface="Century Schoolbook"/>
              </a:rPr>
              <a:t>Q</a:t>
            </a:r>
            <a:r>
              <a:rPr sz="2400" dirty="0">
                <a:latin typeface="Century Schoolbook"/>
                <a:cs typeface="Century Schoolbook"/>
              </a:rPr>
              <a:t>-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35956" y="5989320"/>
            <a:ext cx="295236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2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dirty="0">
                <a:latin typeface="Century Schoolbook"/>
                <a:cs typeface="Century Schoolbook"/>
              </a:rPr>
              <a:t>B</a:t>
            </a:r>
            <a:r>
              <a:rPr sz="2400" spc="4" dirty="0">
                <a:latin typeface="Century Schoolbook"/>
                <a:cs typeface="Century Schoolbook"/>
              </a:rPr>
              <a:t>as</a:t>
            </a: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14" dirty="0">
                <a:latin typeface="Century Schoolbook"/>
                <a:cs typeface="Century Schoolbook"/>
              </a:rPr>
              <a:t>u</a:t>
            </a:r>
            <a:r>
              <a:rPr sz="2400" dirty="0">
                <a:latin typeface="Century Schoolbook"/>
                <a:cs typeface="Century Schoolbook"/>
              </a:rPr>
              <a:t>lement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57419" y="1970926"/>
            <a:ext cx="2088260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57809" marR="209793" indent="50800">
              <a:lnSpc>
                <a:spcPts val="2400"/>
              </a:lnSpc>
              <a:spcBef>
                <a:spcPts val="1303"/>
              </a:spcBef>
            </a:pPr>
            <a:r>
              <a:rPr sz="2000" b="1" dirty="0">
                <a:latin typeface="Century Schoolbook"/>
                <a:cs typeface="Century Schoolbook"/>
              </a:rPr>
              <a:t>Bas</a:t>
            </a:r>
            <a:r>
              <a:rPr sz="2000" b="1" spc="9" dirty="0">
                <a:latin typeface="Century Schoolbook"/>
                <a:cs typeface="Century Schoolbook"/>
              </a:rPr>
              <a:t>cu</a:t>
            </a:r>
            <a:r>
              <a:rPr sz="2000" b="1" dirty="0">
                <a:latin typeface="Century Schoolbook"/>
                <a:cs typeface="Century Schoolbook"/>
              </a:rPr>
              <a:t>le</a:t>
            </a:r>
            <a:r>
              <a:rPr sz="2000" b="1" spc="-44" dirty="0">
                <a:latin typeface="Century Schoolbook"/>
                <a:cs typeface="Century Schoolbook"/>
              </a:rPr>
              <a:t> </a:t>
            </a:r>
            <a:r>
              <a:rPr sz="2000" b="1" dirty="0">
                <a:latin typeface="Century Schoolbook"/>
                <a:cs typeface="Century Schoolbook"/>
              </a:rPr>
              <a:t>JK Asy</a:t>
            </a:r>
            <a:r>
              <a:rPr sz="2000" b="1" spc="9" dirty="0">
                <a:latin typeface="Century Schoolbook"/>
                <a:cs typeface="Century Schoolbook"/>
              </a:rPr>
              <a:t>n</a:t>
            </a:r>
            <a:r>
              <a:rPr sz="2000" b="1" spc="4" dirty="0">
                <a:latin typeface="Century Schoolbook"/>
                <a:cs typeface="Century Schoolbook"/>
              </a:rPr>
              <a:t>c</a:t>
            </a:r>
            <a:r>
              <a:rPr sz="2000" b="1" spc="9" dirty="0">
                <a:latin typeface="Century Schoolbook"/>
                <a:cs typeface="Century Schoolbook"/>
              </a:rPr>
              <a:t>h</a:t>
            </a:r>
            <a:r>
              <a:rPr sz="2000" b="1" dirty="0">
                <a:latin typeface="Century Schoolbook"/>
                <a:cs typeface="Century Schoolbook"/>
              </a:rPr>
              <a:t>ro</a:t>
            </a:r>
            <a:r>
              <a:rPr sz="2000" b="1" spc="9" dirty="0">
                <a:latin typeface="Century Schoolbook"/>
                <a:cs typeface="Century Schoolbook"/>
              </a:rPr>
              <a:t>n</a:t>
            </a:r>
            <a:r>
              <a:rPr sz="2000" b="1" dirty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20025" y="2425191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5015865" y="6025603"/>
            <a:ext cx="28803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21698698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object 72"/>
          <p:cNvSpPr/>
          <p:nvPr/>
        </p:nvSpPr>
        <p:spPr>
          <a:xfrm>
            <a:off x="102870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0363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04394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908286" y="2424685"/>
            <a:ext cx="648081" cy="117855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7"/>
                </a:moveTo>
                <a:lnTo>
                  <a:pt x="539242" y="115824"/>
                </a:lnTo>
                <a:lnTo>
                  <a:pt x="546989" y="117855"/>
                </a:lnTo>
                <a:lnTo>
                  <a:pt x="553085" y="114300"/>
                </a:lnTo>
                <a:lnTo>
                  <a:pt x="648081" y="58927"/>
                </a:lnTo>
                <a:lnTo>
                  <a:pt x="553085" y="3555"/>
                </a:lnTo>
                <a:lnTo>
                  <a:pt x="546989" y="0"/>
                </a:lnTo>
                <a:lnTo>
                  <a:pt x="539242" y="2031"/>
                </a:lnTo>
                <a:lnTo>
                  <a:pt x="535686" y="8127"/>
                </a:lnTo>
                <a:lnTo>
                  <a:pt x="532130" y="14096"/>
                </a:lnTo>
                <a:lnTo>
                  <a:pt x="534289" y="21843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9" y="95885"/>
                </a:lnTo>
                <a:lnTo>
                  <a:pt x="532130" y="103758"/>
                </a:lnTo>
                <a:lnTo>
                  <a:pt x="535686" y="109727"/>
                </a:lnTo>
                <a:close/>
              </a:path>
              <a:path w="648081" h="117855">
                <a:moveTo>
                  <a:pt x="622935" y="46227"/>
                </a:moveTo>
                <a:lnTo>
                  <a:pt x="616458" y="48005"/>
                </a:lnTo>
                <a:lnTo>
                  <a:pt x="616458" y="69850"/>
                </a:lnTo>
                <a:lnTo>
                  <a:pt x="597734" y="58927"/>
                </a:lnTo>
                <a:lnTo>
                  <a:pt x="616458" y="48005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1" h="117855">
                <a:moveTo>
                  <a:pt x="616458" y="48005"/>
                </a:moveTo>
                <a:lnTo>
                  <a:pt x="597734" y="58927"/>
                </a:lnTo>
                <a:lnTo>
                  <a:pt x="616458" y="69850"/>
                </a:lnTo>
                <a:lnTo>
                  <a:pt x="616458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908286" y="2424685"/>
            <a:ext cx="648081" cy="117855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7"/>
                </a:moveTo>
                <a:lnTo>
                  <a:pt x="539242" y="115824"/>
                </a:lnTo>
                <a:lnTo>
                  <a:pt x="546989" y="117855"/>
                </a:lnTo>
                <a:lnTo>
                  <a:pt x="553085" y="114300"/>
                </a:lnTo>
                <a:lnTo>
                  <a:pt x="648081" y="58927"/>
                </a:lnTo>
                <a:lnTo>
                  <a:pt x="553085" y="3555"/>
                </a:lnTo>
                <a:lnTo>
                  <a:pt x="546989" y="0"/>
                </a:lnTo>
                <a:lnTo>
                  <a:pt x="539242" y="2031"/>
                </a:lnTo>
                <a:lnTo>
                  <a:pt x="535686" y="8127"/>
                </a:lnTo>
                <a:lnTo>
                  <a:pt x="532130" y="14096"/>
                </a:lnTo>
                <a:lnTo>
                  <a:pt x="534289" y="21843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9" y="95885"/>
                </a:lnTo>
                <a:lnTo>
                  <a:pt x="532130" y="103758"/>
                </a:lnTo>
                <a:lnTo>
                  <a:pt x="535686" y="109727"/>
                </a:lnTo>
                <a:close/>
              </a:path>
              <a:path w="648081" h="117855">
                <a:moveTo>
                  <a:pt x="622935" y="46227"/>
                </a:moveTo>
                <a:lnTo>
                  <a:pt x="616458" y="48005"/>
                </a:lnTo>
                <a:lnTo>
                  <a:pt x="616458" y="69850"/>
                </a:lnTo>
                <a:lnTo>
                  <a:pt x="597734" y="58927"/>
                </a:lnTo>
                <a:lnTo>
                  <a:pt x="616458" y="48005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1" h="117855">
                <a:moveTo>
                  <a:pt x="616458" y="48005"/>
                </a:moveTo>
                <a:lnTo>
                  <a:pt x="597734" y="58927"/>
                </a:lnTo>
                <a:lnTo>
                  <a:pt x="616458" y="69850"/>
                </a:lnTo>
                <a:lnTo>
                  <a:pt x="616458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908286" y="3144775"/>
            <a:ext cx="648081" cy="117855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7"/>
                </a:moveTo>
                <a:lnTo>
                  <a:pt x="539242" y="115824"/>
                </a:lnTo>
                <a:lnTo>
                  <a:pt x="546989" y="117855"/>
                </a:lnTo>
                <a:lnTo>
                  <a:pt x="553085" y="114300"/>
                </a:lnTo>
                <a:lnTo>
                  <a:pt x="648081" y="58927"/>
                </a:lnTo>
                <a:lnTo>
                  <a:pt x="553085" y="3428"/>
                </a:lnTo>
                <a:lnTo>
                  <a:pt x="546989" y="0"/>
                </a:lnTo>
                <a:lnTo>
                  <a:pt x="539242" y="2031"/>
                </a:lnTo>
                <a:lnTo>
                  <a:pt x="535686" y="8000"/>
                </a:lnTo>
                <a:lnTo>
                  <a:pt x="532130" y="14097"/>
                </a:lnTo>
                <a:lnTo>
                  <a:pt x="534289" y="21843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745" y="71628"/>
                </a:lnTo>
                <a:lnTo>
                  <a:pt x="540258" y="92328"/>
                </a:lnTo>
                <a:lnTo>
                  <a:pt x="534289" y="95885"/>
                </a:lnTo>
                <a:lnTo>
                  <a:pt x="532130" y="103759"/>
                </a:lnTo>
                <a:lnTo>
                  <a:pt x="535686" y="109727"/>
                </a:lnTo>
                <a:close/>
              </a:path>
              <a:path w="648081" h="117855">
                <a:moveTo>
                  <a:pt x="622935" y="46227"/>
                </a:moveTo>
                <a:lnTo>
                  <a:pt x="616458" y="47878"/>
                </a:lnTo>
                <a:lnTo>
                  <a:pt x="616458" y="69850"/>
                </a:lnTo>
                <a:lnTo>
                  <a:pt x="597625" y="58864"/>
                </a:lnTo>
                <a:lnTo>
                  <a:pt x="616458" y="47878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1" h="117855">
                <a:moveTo>
                  <a:pt x="616458" y="47878"/>
                </a:moveTo>
                <a:lnTo>
                  <a:pt x="597625" y="58864"/>
                </a:lnTo>
                <a:lnTo>
                  <a:pt x="616458" y="69850"/>
                </a:lnTo>
                <a:lnTo>
                  <a:pt x="616458" y="47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908286" y="3144775"/>
            <a:ext cx="648081" cy="117855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7"/>
                </a:moveTo>
                <a:lnTo>
                  <a:pt x="539242" y="115824"/>
                </a:lnTo>
                <a:lnTo>
                  <a:pt x="546989" y="117855"/>
                </a:lnTo>
                <a:lnTo>
                  <a:pt x="553085" y="114300"/>
                </a:lnTo>
                <a:lnTo>
                  <a:pt x="648081" y="58927"/>
                </a:lnTo>
                <a:lnTo>
                  <a:pt x="553085" y="3428"/>
                </a:lnTo>
                <a:lnTo>
                  <a:pt x="546989" y="0"/>
                </a:lnTo>
                <a:lnTo>
                  <a:pt x="539242" y="2031"/>
                </a:lnTo>
                <a:lnTo>
                  <a:pt x="535686" y="8000"/>
                </a:lnTo>
                <a:lnTo>
                  <a:pt x="532130" y="14097"/>
                </a:lnTo>
                <a:lnTo>
                  <a:pt x="534289" y="21843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745" y="71628"/>
                </a:lnTo>
                <a:lnTo>
                  <a:pt x="540258" y="92328"/>
                </a:lnTo>
                <a:lnTo>
                  <a:pt x="534289" y="95885"/>
                </a:lnTo>
                <a:lnTo>
                  <a:pt x="532130" y="103759"/>
                </a:lnTo>
                <a:lnTo>
                  <a:pt x="535686" y="109727"/>
                </a:lnTo>
                <a:close/>
              </a:path>
              <a:path w="648081" h="117855">
                <a:moveTo>
                  <a:pt x="622935" y="46227"/>
                </a:moveTo>
                <a:lnTo>
                  <a:pt x="616458" y="47878"/>
                </a:lnTo>
                <a:lnTo>
                  <a:pt x="616458" y="69850"/>
                </a:lnTo>
                <a:lnTo>
                  <a:pt x="597625" y="58864"/>
                </a:lnTo>
                <a:lnTo>
                  <a:pt x="616458" y="47878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1" h="117855">
                <a:moveTo>
                  <a:pt x="616458" y="47878"/>
                </a:moveTo>
                <a:lnTo>
                  <a:pt x="597625" y="58864"/>
                </a:lnTo>
                <a:lnTo>
                  <a:pt x="616458" y="69850"/>
                </a:lnTo>
                <a:lnTo>
                  <a:pt x="616458" y="47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849744" y="2249691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849744" y="2249691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0412349" y="2843657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248144" y="2424685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7"/>
                </a:moveTo>
                <a:lnTo>
                  <a:pt x="539241" y="115824"/>
                </a:lnTo>
                <a:lnTo>
                  <a:pt x="546988" y="117855"/>
                </a:lnTo>
                <a:lnTo>
                  <a:pt x="553084" y="114300"/>
                </a:lnTo>
                <a:lnTo>
                  <a:pt x="648080" y="58927"/>
                </a:lnTo>
                <a:lnTo>
                  <a:pt x="553084" y="3555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127"/>
                </a:lnTo>
                <a:lnTo>
                  <a:pt x="532256" y="14096"/>
                </a:lnTo>
                <a:lnTo>
                  <a:pt x="534288" y="21843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963" y="71628"/>
                </a:lnTo>
                <a:lnTo>
                  <a:pt x="540257" y="92455"/>
                </a:lnTo>
                <a:lnTo>
                  <a:pt x="534288" y="95885"/>
                </a:lnTo>
                <a:lnTo>
                  <a:pt x="532256" y="103758"/>
                </a:lnTo>
                <a:lnTo>
                  <a:pt x="535685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8005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5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8005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248144" y="2424685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7"/>
                </a:moveTo>
                <a:lnTo>
                  <a:pt x="539241" y="115824"/>
                </a:lnTo>
                <a:lnTo>
                  <a:pt x="546988" y="117855"/>
                </a:lnTo>
                <a:lnTo>
                  <a:pt x="553084" y="114300"/>
                </a:lnTo>
                <a:lnTo>
                  <a:pt x="648080" y="58927"/>
                </a:lnTo>
                <a:lnTo>
                  <a:pt x="553084" y="3555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127"/>
                </a:lnTo>
                <a:lnTo>
                  <a:pt x="532256" y="14096"/>
                </a:lnTo>
                <a:lnTo>
                  <a:pt x="534288" y="21843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963" y="71628"/>
                </a:lnTo>
                <a:lnTo>
                  <a:pt x="540257" y="92455"/>
                </a:lnTo>
                <a:lnTo>
                  <a:pt x="534288" y="95885"/>
                </a:lnTo>
                <a:lnTo>
                  <a:pt x="532256" y="103758"/>
                </a:lnTo>
                <a:lnTo>
                  <a:pt x="535685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8005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5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8005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176135" y="2852674"/>
            <a:ext cx="648080" cy="25400"/>
          </a:xfrm>
          <a:custGeom>
            <a:avLst/>
            <a:gdLst/>
            <a:ahLst/>
            <a:cxnLst/>
            <a:rect l="l" t="t" r="r" b="b"/>
            <a:pathLst>
              <a:path w="648080" h="25400">
                <a:moveTo>
                  <a:pt x="0" y="25400"/>
                </a:moveTo>
                <a:lnTo>
                  <a:pt x="648080" y="25400"/>
                </a:lnTo>
                <a:lnTo>
                  <a:pt x="64808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176135" y="2852674"/>
            <a:ext cx="648080" cy="25400"/>
          </a:xfrm>
          <a:custGeom>
            <a:avLst/>
            <a:gdLst/>
            <a:ahLst/>
            <a:cxnLst/>
            <a:rect l="l" t="t" r="r" b="b"/>
            <a:pathLst>
              <a:path w="648080" h="25400">
                <a:moveTo>
                  <a:pt x="0" y="25400"/>
                </a:moveTo>
                <a:lnTo>
                  <a:pt x="648080" y="25400"/>
                </a:lnTo>
                <a:lnTo>
                  <a:pt x="64808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536181" y="3473818"/>
            <a:ext cx="2672587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536181" y="3473818"/>
            <a:ext cx="2672587" cy="369328"/>
          </a:xfrm>
          <a:custGeom>
            <a:avLst/>
            <a:gdLst/>
            <a:ahLst/>
            <a:cxnLst/>
            <a:rect l="l" t="t" r="r" b="b"/>
            <a:pathLst>
              <a:path w="2672587" h="369328">
                <a:moveTo>
                  <a:pt x="2672587" y="0"/>
                </a:moveTo>
                <a:lnTo>
                  <a:pt x="0" y="0"/>
                </a:lnTo>
                <a:lnTo>
                  <a:pt x="2672461" y="12"/>
                </a:lnTo>
                <a:lnTo>
                  <a:pt x="2672461" y="369328"/>
                </a:lnTo>
                <a:lnTo>
                  <a:pt x="2672587" y="0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536181" y="3473818"/>
            <a:ext cx="2672587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536181" y="3473818"/>
            <a:ext cx="2672587" cy="369328"/>
          </a:xfrm>
          <a:custGeom>
            <a:avLst/>
            <a:gdLst/>
            <a:ahLst/>
            <a:cxnLst/>
            <a:rect l="l" t="t" r="r" b="b"/>
            <a:pathLst>
              <a:path w="2672587" h="369328">
                <a:moveTo>
                  <a:pt x="0" y="369328"/>
                </a:moveTo>
                <a:lnTo>
                  <a:pt x="2672587" y="369328"/>
                </a:lnTo>
                <a:lnTo>
                  <a:pt x="267258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752207" y="2793365"/>
            <a:ext cx="72008" cy="122300"/>
          </a:xfrm>
          <a:custGeom>
            <a:avLst/>
            <a:gdLst/>
            <a:ahLst/>
            <a:cxnLst/>
            <a:rect l="l" t="t" r="r" b="b"/>
            <a:pathLst>
              <a:path w="72008" h="122300">
                <a:moveTo>
                  <a:pt x="35940" y="122300"/>
                </a:moveTo>
                <a:lnTo>
                  <a:pt x="42153" y="121397"/>
                </a:lnTo>
                <a:lnTo>
                  <a:pt x="51775" y="116104"/>
                </a:lnTo>
                <a:lnTo>
                  <a:pt x="59994" y="106704"/>
                </a:lnTo>
                <a:lnTo>
                  <a:pt x="66387" y="93919"/>
                </a:lnTo>
                <a:lnTo>
                  <a:pt x="70533" y="78473"/>
                </a:lnTo>
                <a:lnTo>
                  <a:pt x="72008" y="61087"/>
                </a:lnTo>
                <a:lnTo>
                  <a:pt x="71490" y="50695"/>
                </a:lnTo>
                <a:lnTo>
                  <a:pt x="68390" y="34357"/>
                </a:lnTo>
                <a:lnTo>
                  <a:pt x="62861" y="20401"/>
                </a:lnTo>
                <a:lnTo>
                  <a:pt x="55327" y="9545"/>
                </a:lnTo>
                <a:lnTo>
                  <a:pt x="46212" y="2505"/>
                </a:lnTo>
                <a:lnTo>
                  <a:pt x="35940" y="0"/>
                </a:lnTo>
                <a:lnTo>
                  <a:pt x="29889" y="863"/>
                </a:lnTo>
                <a:lnTo>
                  <a:pt x="20274" y="6098"/>
                </a:lnTo>
                <a:lnTo>
                  <a:pt x="12049" y="15457"/>
                </a:lnTo>
                <a:lnTo>
                  <a:pt x="5641" y="28221"/>
                </a:lnTo>
                <a:lnTo>
                  <a:pt x="1481" y="43670"/>
                </a:lnTo>
                <a:lnTo>
                  <a:pt x="0" y="61087"/>
                </a:lnTo>
                <a:lnTo>
                  <a:pt x="523" y="71537"/>
                </a:lnTo>
                <a:lnTo>
                  <a:pt x="3626" y="87880"/>
                </a:lnTo>
                <a:lnTo>
                  <a:pt x="9147" y="101852"/>
                </a:lnTo>
                <a:lnTo>
                  <a:pt x="16658" y="112730"/>
                </a:lnTo>
                <a:lnTo>
                  <a:pt x="25732" y="119787"/>
                </a:lnTo>
                <a:lnTo>
                  <a:pt x="35940" y="1223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752207" y="2793365"/>
            <a:ext cx="72008" cy="122300"/>
          </a:xfrm>
          <a:custGeom>
            <a:avLst/>
            <a:gdLst/>
            <a:ahLst/>
            <a:cxnLst/>
            <a:rect l="l" t="t" r="r" b="b"/>
            <a:pathLst>
              <a:path w="72008" h="122300">
                <a:moveTo>
                  <a:pt x="35940" y="122300"/>
                </a:moveTo>
                <a:lnTo>
                  <a:pt x="25732" y="119787"/>
                </a:lnTo>
                <a:lnTo>
                  <a:pt x="16658" y="112730"/>
                </a:lnTo>
                <a:lnTo>
                  <a:pt x="9147" y="101852"/>
                </a:lnTo>
                <a:lnTo>
                  <a:pt x="3626" y="87880"/>
                </a:lnTo>
                <a:lnTo>
                  <a:pt x="523" y="71537"/>
                </a:lnTo>
                <a:lnTo>
                  <a:pt x="0" y="61087"/>
                </a:lnTo>
                <a:lnTo>
                  <a:pt x="1481" y="43670"/>
                </a:lnTo>
                <a:lnTo>
                  <a:pt x="5641" y="28221"/>
                </a:lnTo>
                <a:lnTo>
                  <a:pt x="12049" y="15457"/>
                </a:lnTo>
                <a:lnTo>
                  <a:pt x="20274" y="6098"/>
                </a:lnTo>
                <a:lnTo>
                  <a:pt x="29889" y="863"/>
                </a:lnTo>
                <a:lnTo>
                  <a:pt x="35940" y="0"/>
                </a:lnTo>
                <a:lnTo>
                  <a:pt x="46212" y="2505"/>
                </a:lnTo>
                <a:lnTo>
                  <a:pt x="55327" y="9545"/>
                </a:lnTo>
                <a:lnTo>
                  <a:pt x="62861" y="20401"/>
                </a:lnTo>
                <a:lnTo>
                  <a:pt x="68390" y="34357"/>
                </a:lnTo>
                <a:lnTo>
                  <a:pt x="71490" y="50695"/>
                </a:lnTo>
                <a:lnTo>
                  <a:pt x="72008" y="61087"/>
                </a:lnTo>
                <a:lnTo>
                  <a:pt x="70533" y="78473"/>
                </a:lnTo>
                <a:lnTo>
                  <a:pt x="66387" y="93919"/>
                </a:lnTo>
                <a:lnTo>
                  <a:pt x="59994" y="106704"/>
                </a:lnTo>
                <a:lnTo>
                  <a:pt x="51775" y="116104"/>
                </a:lnTo>
                <a:lnTo>
                  <a:pt x="42153" y="121397"/>
                </a:lnTo>
                <a:lnTo>
                  <a:pt x="35940" y="122300"/>
                </a:lnTo>
                <a:close/>
              </a:path>
            </a:pathLst>
          </a:custGeom>
          <a:ln w="25400">
            <a:solidFill>
              <a:srgbClr val="536D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375910" y="3494659"/>
            <a:ext cx="0" cy="3304538"/>
          </a:xfrm>
          <a:custGeom>
            <a:avLst/>
            <a:gdLst/>
            <a:ahLst/>
            <a:cxnLst/>
            <a:rect l="l" t="t" r="r" b="b"/>
            <a:pathLst>
              <a:path h="3304538">
                <a:moveTo>
                  <a:pt x="0" y="0"/>
                </a:moveTo>
                <a:lnTo>
                  <a:pt x="0" y="330453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096000" y="3494659"/>
            <a:ext cx="0" cy="3304538"/>
          </a:xfrm>
          <a:custGeom>
            <a:avLst/>
            <a:gdLst/>
            <a:ahLst/>
            <a:cxnLst/>
            <a:rect l="l" t="t" r="r" b="b"/>
            <a:pathLst>
              <a:path h="3304538">
                <a:moveTo>
                  <a:pt x="0" y="0"/>
                </a:moveTo>
                <a:lnTo>
                  <a:pt x="0" y="330453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744081" y="3494659"/>
            <a:ext cx="0" cy="3304538"/>
          </a:xfrm>
          <a:custGeom>
            <a:avLst/>
            <a:gdLst/>
            <a:ahLst/>
            <a:cxnLst/>
            <a:rect l="l" t="t" r="r" b="b"/>
            <a:pathLst>
              <a:path h="3304538">
                <a:moveTo>
                  <a:pt x="0" y="0"/>
                </a:moveTo>
                <a:lnTo>
                  <a:pt x="0" y="330453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289425" y="4049649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289425" y="4598289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4289425" y="5146929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289425" y="5695569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4289425" y="6244209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295775" y="3494659"/>
            <a:ext cx="0" cy="3304538"/>
          </a:xfrm>
          <a:custGeom>
            <a:avLst/>
            <a:gdLst/>
            <a:ahLst/>
            <a:cxnLst/>
            <a:rect l="l" t="t" r="r" b="b"/>
            <a:pathLst>
              <a:path h="3304538">
                <a:moveTo>
                  <a:pt x="0" y="0"/>
                </a:moveTo>
                <a:lnTo>
                  <a:pt x="0" y="330453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464171" y="3494659"/>
            <a:ext cx="0" cy="3304538"/>
          </a:xfrm>
          <a:custGeom>
            <a:avLst/>
            <a:gdLst/>
            <a:ahLst/>
            <a:cxnLst/>
            <a:rect l="l" t="t" r="r" b="b"/>
            <a:pathLst>
              <a:path h="3304538">
                <a:moveTo>
                  <a:pt x="0" y="0"/>
                </a:moveTo>
                <a:lnTo>
                  <a:pt x="0" y="330453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289425" y="3501009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289425" y="6792847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7248144" y="3207385"/>
            <a:ext cx="648080" cy="117982"/>
          </a:xfrm>
          <a:custGeom>
            <a:avLst/>
            <a:gdLst/>
            <a:ahLst/>
            <a:cxnLst/>
            <a:rect l="l" t="t" r="r" b="b"/>
            <a:pathLst>
              <a:path w="648080" h="117982">
                <a:moveTo>
                  <a:pt x="535685" y="109854"/>
                </a:moveTo>
                <a:lnTo>
                  <a:pt x="539241" y="115950"/>
                </a:lnTo>
                <a:lnTo>
                  <a:pt x="546988" y="117982"/>
                </a:lnTo>
                <a:lnTo>
                  <a:pt x="553084" y="114426"/>
                </a:lnTo>
                <a:lnTo>
                  <a:pt x="648080" y="59054"/>
                </a:lnTo>
                <a:lnTo>
                  <a:pt x="553084" y="3555"/>
                </a:lnTo>
                <a:lnTo>
                  <a:pt x="546988" y="0"/>
                </a:lnTo>
                <a:lnTo>
                  <a:pt x="539241" y="2159"/>
                </a:lnTo>
                <a:lnTo>
                  <a:pt x="535685" y="8127"/>
                </a:lnTo>
                <a:lnTo>
                  <a:pt x="532256" y="14224"/>
                </a:lnTo>
                <a:lnTo>
                  <a:pt x="534288" y="21970"/>
                </a:lnTo>
                <a:lnTo>
                  <a:pt x="540257" y="25526"/>
                </a:lnTo>
                <a:lnTo>
                  <a:pt x="575963" y="46354"/>
                </a:lnTo>
                <a:lnTo>
                  <a:pt x="622934" y="46354"/>
                </a:lnTo>
                <a:lnTo>
                  <a:pt x="622934" y="71754"/>
                </a:lnTo>
                <a:lnTo>
                  <a:pt x="575745" y="71755"/>
                </a:lnTo>
                <a:lnTo>
                  <a:pt x="540257" y="92455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685" y="109854"/>
                </a:lnTo>
                <a:close/>
              </a:path>
              <a:path w="648080" h="117982">
                <a:moveTo>
                  <a:pt x="622934" y="46354"/>
                </a:moveTo>
                <a:lnTo>
                  <a:pt x="616457" y="48005"/>
                </a:lnTo>
                <a:lnTo>
                  <a:pt x="616457" y="69976"/>
                </a:lnTo>
                <a:lnTo>
                  <a:pt x="597625" y="58991"/>
                </a:lnTo>
                <a:lnTo>
                  <a:pt x="616457" y="48005"/>
                </a:lnTo>
                <a:lnTo>
                  <a:pt x="622934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934" y="71754"/>
                </a:lnTo>
                <a:lnTo>
                  <a:pt x="622934" y="46354"/>
                </a:lnTo>
                <a:close/>
              </a:path>
              <a:path w="648080" h="117982">
                <a:moveTo>
                  <a:pt x="616457" y="48005"/>
                </a:moveTo>
                <a:lnTo>
                  <a:pt x="597625" y="58991"/>
                </a:lnTo>
                <a:lnTo>
                  <a:pt x="616457" y="69976"/>
                </a:lnTo>
                <a:lnTo>
                  <a:pt x="616457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7248144" y="3207385"/>
            <a:ext cx="648080" cy="117982"/>
          </a:xfrm>
          <a:custGeom>
            <a:avLst/>
            <a:gdLst/>
            <a:ahLst/>
            <a:cxnLst/>
            <a:rect l="l" t="t" r="r" b="b"/>
            <a:pathLst>
              <a:path w="648080" h="117982">
                <a:moveTo>
                  <a:pt x="535685" y="109854"/>
                </a:moveTo>
                <a:lnTo>
                  <a:pt x="539241" y="115950"/>
                </a:lnTo>
                <a:lnTo>
                  <a:pt x="546988" y="117982"/>
                </a:lnTo>
                <a:lnTo>
                  <a:pt x="553084" y="114426"/>
                </a:lnTo>
                <a:lnTo>
                  <a:pt x="648080" y="59054"/>
                </a:lnTo>
                <a:lnTo>
                  <a:pt x="553084" y="3555"/>
                </a:lnTo>
                <a:lnTo>
                  <a:pt x="546988" y="0"/>
                </a:lnTo>
                <a:lnTo>
                  <a:pt x="539241" y="2159"/>
                </a:lnTo>
                <a:lnTo>
                  <a:pt x="535685" y="8127"/>
                </a:lnTo>
                <a:lnTo>
                  <a:pt x="532256" y="14224"/>
                </a:lnTo>
                <a:lnTo>
                  <a:pt x="534288" y="21970"/>
                </a:lnTo>
                <a:lnTo>
                  <a:pt x="540257" y="25526"/>
                </a:lnTo>
                <a:lnTo>
                  <a:pt x="575963" y="46354"/>
                </a:lnTo>
                <a:lnTo>
                  <a:pt x="622934" y="46354"/>
                </a:lnTo>
                <a:lnTo>
                  <a:pt x="622934" y="71754"/>
                </a:lnTo>
                <a:lnTo>
                  <a:pt x="575745" y="71755"/>
                </a:lnTo>
                <a:lnTo>
                  <a:pt x="540257" y="92455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685" y="109854"/>
                </a:lnTo>
                <a:close/>
              </a:path>
              <a:path w="648080" h="117982">
                <a:moveTo>
                  <a:pt x="622934" y="46354"/>
                </a:moveTo>
                <a:lnTo>
                  <a:pt x="616457" y="48005"/>
                </a:lnTo>
                <a:lnTo>
                  <a:pt x="616457" y="69976"/>
                </a:lnTo>
                <a:lnTo>
                  <a:pt x="597625" y="58991"/>
                </a:lnTo>
                <a:lnTo>
                  <a:pt x="616457" y="48005"/>
                </a:lnTo>
                <a:lnTo>
                  <a:pt x="622934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934" y="71754"/>
                </a:lnTo>
                <a:lnTo>
                  <a:pt x="622934" y="46354"/>
                </a:lnTo>
                <a:close/>
              </a:path>
              <a:path w="648080" h="117982">
                <a:moveTo>
                  <a:pt x="616457" y="48005"/>
                </a:moveTo>
                <a:lnTo>
                  <a:pt x="597625" y="58991"/>
                </a:lnTo>
                <a:lnTo>
                  <a:pt x="616457" y="69976"/>
                </a:lnTo>
                <a:lnTo>
                  <a:pt x="616457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6816090" y="6381330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611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577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219575" y="2442591"/>
            <a:ext cx="648208" cy="117856"/>
          </a:xfrm>
          <a:custGeom>
            <a:avLst/>
            <a:gdLst/>
            <a:ahLst/>
            <a:cxnLst/>
            <a:rect l="l" t="t" r="r" b="b"/>
            <a:pathLst>
              <a:path w="648208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208" h="117856">
                <a:moveTo>
                  <a:pt x="553212" y="114426"/>
                </a:moveTo>
                <a:lnTo>
                  <a:pt x="648208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212" y="114426"/>
                </a:lnTo>
                <a:close/>
              </a:path>
              <a:path w="648208" h="117856">
                <a:moveTo>
                  <a:pt x="539369" y="2032"/>
                </a:moveTo>
                <a:lnTo>
                  <a:pt x="535813" y="8128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8" y="58928"/>
                </a:lnTo>
                <a:lnTo>
                  <a:pt x="553212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8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212" y="114426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219575" y="2442591"/>
            <a:ext cx="648208" cy="117856"/>
          </a:xfrm>
          <a:custGeom>
            <a:avLst/>
            <a:gdLst/>
            <a:ahLst/>
            <a:cxnLst/>
            <a:rect l="l" t="t" r="r" b="b"/>
            <a:pathLst>
              <a:path w="648208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208" h="117856">
                <a:moveTo>
                  <a:pt x="553212" y="114426"/>
                </a:moveTo>
                <a:lnTo>
                  <a:pt x="648208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212" y="114426"/>
                </a:lnTo>
                <a:close/>
              </a:path>
              <a:path w="648208" h="117856">
                <a:moveTo>
                  <a:pt x="539369" y="2032"/>
                </a:moveTo>
                <a:lnTo>
                  <a:pt x="535813" y="8128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8" y="58928"/>
                </a:lnTo>
                <a:lnTo>
                  <a:pt x="553212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8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212" y="114426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219575" y="3162680"/>
            <a:ext cx="648208" cy="117856"/>
          </a:xfrm>
          <a:custGeom>
            <a:avLst/>
            <a:gdLst/>
            <a:ahLst/>
            <a:cxnLst/>
            <a:rect l="l" t="t" r="r" b="b"/>
            <a:pathLst>
              <a:path w="648208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208" h="117856">
                <a:moveTo>
                  <a:pt x="553212" y="114427"/>
                </a:moveTo>
                <a:lnTo>
                  <a:pt x="648208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212" y="114427"/>
                </a:lnTo>
                <a:close/>
              </a:path>
              <a:path w="648208" h="117856">
                <a:moveTo>
                  <a:pt x="539369" y="2032"/>
                </a:moveTo>
                <a:lnTo>
                  <a:pt x="535813" y="8128"/>
                </a:lnTo>
                <a:lnTo>
                  <a:pt x="532257" y="14097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8" y="58928"/>
                </a:lnTo>
                <a:lnTo>
                  <a:pt x="553212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8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212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219575" y="3162680"/>
            <a:ext cx="648208" cy="117856"/>
          </a:xfrm>
          <a:custGeom>
            <a:avLst/>
            <a:gdLst/>
            <a:ahLst/>
            <a:cxnLst/>
            <a:rect l="l" t="t" r="r" b="b"/>
            <a:pathLst>
              <a:path w="648208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208" h="117856">
                <a:moveTo>
                  <a:pt x="553212" y="114427"/>
                </a:moveTo>
                <a:lnTo>
                  <a:pt x="648208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212" y="114427"/>
                </a:lnTo>
                <a:close/>
              </a:path>
              <a:path w="648208" h="117856">
                <a:moveTo>
                  <a:pt x="539369" y="2032"/>
                </a:moveTo>
                <a:lnTo>
                  <a:pt x="535813" y="8128"/>
                </a:lnTo>
                <a:lnTo>
                  <a:pt x="532257" y="14097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8" y="58928"/>
                </a:lnTo>
                <a:lnTo>
                  <a:pt x="553212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8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212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161109" y="2267598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161109" y="2267598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559497" y="2442591"/>
            <a:ext cx="648131" cy="117856"/>
          </a:xfrm>
          <a:custGeom>
            <a:avLst/>
            <a:gdLst/>
            <a:ahLst/>
            <a:cxnLst/>
            <a:rect l="l" t="t" r="r" b="b"/>
            <a:pathLst>
              <a:path w="648131" h="117856">
                <a:moveTo>
                  <a:pt x="616521" y="48006"/>
                </a:moveTo>
                <a:lnTo>
                  <a:pt x="597689" y="58991"/>
                </a:lnTo>
                <a:lnTo>
                  <a:pt x="616521" y="69976"/>
                </a:lnTo>
                <a:lnTo>
                  <a:pt x="616521" y="48006"/>
                </a:lnTo>
                <a:close/>
              </a:path>
              <a:path w="648131" h="117856">
                <a:moveTo>
                  <a:pt x="553123" y="114426"/>
                </a:moveTo>
                <a:lnTo>
                  <a:pt x="648131" y="58928"/>
                </a:lnTo>
                <a:lnTo>
                  <a:pt x="622922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22" y="71628"/>
                </a:lnTo>
                <a:lnTo>
                  <a:pt x="616521" y="48006"/>
                </a:lnTo>
                <a:lnTo>
                  <a:pt x="616521" y="69976"/>
                </a:lnTo>
                <a:lnTo>
                  <a:pt x="597689" y="58991"/>
                </a:lnTo>
                <a:lnTo>
                  <a:pt x="616521" y="48006"/>
                </a:lnTo>
                <a:lnTo>
                  <a:pt x="622922" y="71628"/>
                </a:lnTo>
                <a:lnTo>
                  <a:pt x="553123" y="114426"/>
                </a:lnTo>
                <a:close/>
              </a:path>
              <a:path w="648131" h="117856">
                <a:moveTo>
                  <a:pt x="539292" y="2032"/>
                </a:moveTo>
                <a:lnTo>
                  <a:pt x="535749" y="8128"/>
                </a:lnTo>
                <a:lnTo>
                  <a:pt x="532218" y="14224"/>
                </a:lnTo>
                <a:lnTo>
                  <a:pt x="534263" y="21971"/>
                </a:lnTo>
                <a:lnTo>
                  <a:pt x="540321" y="25526"/>
                </a:lnTo>
                <a:lnTo>
                  <a:pt x="575808" y="46227"/>
                </a:lnTo>
                <a:lnTo>
                  <a:pt x="622922" y="46228"/>
                </a:lnTo>
                <a:lnTo>
                  <a:pt x="648131" y="58928"/>
                </a:lnTo>
                <a:lnTo>
                  <a:pt x="553123" y="3556"/>
                </a:lnTo>
                <a:lnTo>
                  <a:pt x="547065" y="0"/>
                </a:lnTo>
                <a:lnTo>
                  <a:pt x="539292" y="2032"/>
                </a:lnTo>
                <a:close/>
              </a:path>
              <a:path w="648131" h="117856">
                <a:moveTo>
                  <a:pt x="535749" y="109855"/>
                </a:moveTo>
                <a:lnTo>
                  <a:pt x="539292" y="115824"/>
                </a:lnTo>
                <a:lnTo>
                  <a:pt x="547065" y="117856"/>
                </a:lnTo>
                <a:lnTo>
                  <a:pt x="553123" y="114426"/>
                </a:lnTo>
                <a:lnTo>
                  <a:pt x="622922" y="71628"/>
                </a:lnTo>
                <a:lnTo>
                  <a:pt x="576026" y="71627"/>
                </a:lnTo>
                <a:lnTo>
                  <a:pt x="540321" y="92456"/>
                </a:lnTo>
                <a:lnTo>
                  <a:pt x="534263" y="96012"/>
                </a:lnTo>
                <a:lnTo>
                  <a:pt x="532218" y="103759"/>
                </a:lnTo>
                <a:lnTo>
                  <a:pt x="535749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559497" y="2442591"/>
            <a:ext cx="648131" cy="117856"/>
          </a:xfrm>
          <a:custGeom>
            <a:avLst/>
            <a:gdLst/>
            <a:ahLst/>
            <a:cxnLst/>
            <a:rect l="l" t="t" r="r" b="b"/>
            <a:pathLst>
              <a:path w="648131" h="117856">
                <a:moveTo>
                  <a:pt x="616521" y="48006"/>
                </a:moveTo>
                <a:lnTo>
                  <a:pt x="597689" y="58991"/>
                </a:lnTo>
                <a:lnTo>
                  <a:pt x="616521" y="69976"/>
                </a:lnTo>
                <a:lnTo>
                  <a:pt x="616521" y="48006"/>
                </a:lnTo>
                <a:close/>
              </a:path>
              <a:path w="648131" h="117856">
                <a:moveTo>
                  <a:pt x="553123" y="114426"/>
                </a:moveTo>
                <a:lnTo>
                  <a:pt x="648131" y="58928"/>
                </a:lnTo>
                <a:lnTo>
                  <a:pt x="622922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22" y="71628"/>
                </a:lnTo>
                <a:lnTo>
                  <a:pt x="616521" y="48006"/>
                </a:lnTo>
                <a:lnTo>
                  <a:pt x="616521" y="69976"/>
                </a:lnTo>
                <a:lnTo>
                  <a:pt x="597689" y="58991"/>
                </a:lnTo>
                <a:lnTo>
                  <a:pt x="616521" y="48006"/>
                </a:lnTo>
                <a:lnTo>
                  <a:pt x="622922" y="71628"/>
                </a:lnTo>
                <a:lnTo>
                  <a:pt x="553123" y="114426"/>
                </a:lnTo>
                <a:close/>
              </a:path>
              <a:path w="648131" h="117856">
                <a:moveTo>
                  <a:pt x="539292" y="2032"/>
                </a:moveTo>
                <a:lnTo>
                  <a:pt x="535749" y="8128"/>
                </a:lnTo>
                <a:lnTo>
                  <a:pt x="532218" y="14224"/>
                </a:lnTo>
                <a:lnTo>
                  <a:pt x="534263" y="21971"/>
                </a:lnTo>
                <a:lnTo>
                  <a:pt x="540321" y="25526"/>
                </a:lnTo>
                <a:lnTo>
                  <a:pt x="575808" y="46227"/>
                </a:lnTo>
                <a:lnTo>
                  <a:pt x="622922" y="46228"/>
                </a:lnTo>
                <a:lnTo>
                  <a:pt x="648131" y="58928"/>
                </a:lnTo>
                <a:lnTo>
                  <a:pt x="553123" y="3556"/>
                </a:lnTo>
                <a:lnTo>
                  <a:pt x="547065" y="0"/>
                </a:lnTo>
                <a:lnTo>
                  <a:pt x="539292" y="2032"/>
                </a:lnTo>
                <a:close/>
              </a:path>
              <a:path w="648131" h="117856">
                <a:moveTo>
                  <a:pt x="535749" y="109855"/>
                </a:moveTo>
                <a:lnTo>
                  <a:pt x="539292" y="115824"/>
                </a:lnTo>
                <a:lnTo>
                  <a:pt x="547065" y="117856"/>
                </a:lnTo>
                <a:lnTo>
                  <a:pt x="553123" y="114426"/>
                </a:lnTo>
                <a:lnTo>
                  <a:pt x="622922" y="71628"/>
                </a:lnTo>
                <a:lnTo>
                  <a:pt x="576026" y="71627"/>
                </a:lnTo>
                <a:lnTo>
                  <a:pt x="540321" y="92456"/>
                </a:lnTo>
                <a:lnTo>
                  <a:pt x="534263" y="96012"/>
                </a:lnTo>
                <a:lnTo>
                  <a:pt x="532218" y="103759"/>
                </a:lnTo>
                <a:lnTo>
                  <a:pt x="535749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559497" y="2830196"/>
            <a:ext cx="648131" cy="117855"/>
          </a:xfrm>
          <a:custGeom>
            <a:avLst/>
            <a:gdLst/>
            <a:ahLst/>
            <a:cxnLst/>
            <a:rect l="l" t="t" r="r" b="b"/>
            <a:pathLst>
              <a:path w="648131" h="117855">
                <a:moveTo>
                  <a:pt x="535749" y="109727"/>
                </a:moveTo>
                <a:lnTo>
                  <a:pt x="539292" y="115824"/>
                </a:lnTo>
                <a:lnTo>
                  <a:pt x="547065" y="117855"/>
                </a:lnTo>
                <a:lnTo>
                  <a:pt x="553123" y="114300"/>
                </a:lnTo>
                <a:lnTo>
                  <a:pt x="648131" y="58927"/>
                </a:lnTo>
                <a:lnTo>
                  <a:pt x="553123" y="3428"/>
                </a:lnTo>
                <a:lnTo>
                  <a:pt x="547065" y="0"/>
                </a:lnTo>
                <a:lnTo>
                  <a:pt x="539292" y="2031"/>
                </a:lnTo>
                <a:lnTo>
                  <a:pt x="535749" y="8000"/>
                </a:lnTo>
                <a:lnTo>
                  <a:pt x="532218" y="14096"/>
                </a:lnTo>
                <a:lnTo>
                  <a:pt x="534263" y="21843"/>
                </a:lnTo>
                <a:lnTo>
                  <a:pt x="540321" y="25400"/>
                </a:lnTo>
                <a:lnTo>
                  <a:pt x="576026" y="46227"/>
                </a:lnTo>
                <a:lnTo>
                  <a:pt x="622922" y="46227"/>
                </a:lnTo>
                <a:lnTo>
                  <a:pt x="622922" y="71627"/>
                </a:lnTo>
                <a:lnTo>
                  <a:pt x="575808" y="71627"/>
                </a:lnTo>
                <a:lnTo>
                  <a:pt x="540321" y="92328"/>
                </a:lnTo>
                <a:lnTo>
                  <a:pt x="534263" y="95884"/>
                </a:lnTo>
                <a:lnTo>
                  <a:pt x="532218" y="103631"/>
                </a:lnTo>
                <a:lnTo>
                  <a:pt x="535749" y="109727"/>
                </a:lnTo>
                <a:close/>
              </a:path>
              <a:path w="648131" h="117855">
                <a:moveTo>
                  <a:pt x="622922" y="46227"/>
                </a:moveTo>
                <a:lnTo>
                  <a:pt x="616521" y="47878"/>
                </a:lnTo>
                <a:lnTo>
                  <a:pt x="616521" y="69850"/>
                </a:lnTo>
                <a:lnTo>
                  <a:pt x="597689" y="58864"/>
                </a:lnTo>
                <a:lnTo>
                  <a:pt x="616521" y="47878"/>
                </a:lnTo>
                <a:lnTo>
                  <a:pt x="622922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22" y="71627"/>
                </a:lnTo>
                <a:lnTo>
                  <a:pt x="622922" y="46227"/>
                </a:lnTo>
                <a:close/>
              </a:path>
              <a:path w="648131" h="117855">
                <a:moveTo>
                  <a:pt x="616521" y="47878"/>
                </a:moveTo>
                <a:lnTo>
                  <a:pt x="597689" y="58864"/>
                </a:lnTo>
                <a:lnTo>
                  <a:pt x="616521" y="69850"/>
                </a:lnTo>
                <a:lnTo>
                  <a:pt x="616521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559497" y="2830196"/>
            <a:ext cx="648131" cy="117855"/>
          </a:xfrm>
          <a:custGeom>
            <a:avLst/>
            <a:gdLst/>
            <a:ahLst/>
            <a:cxnLst/>
            <a:rect l="l" t="t" r="r" b="b"/>
            <a:pathLst>
              <a:path w="648131" h="117855">
                <a:moveTo>
                  <a:pt x="535749" y="109727"/>
                </a:moveTo>
                <a:lnTo>
                  <a:pt x="539292" y="115824"/>
                </a:lnTo>
                <a:lnTo>
                  <a:pt x="547065" y="117855"/>
                </a:lnTo>
                <a:lnTo>
                  <a:pt x="553123" y="114300"/>
                </a:lnTo>
                <a:lnTo>
                  <a:pt x="648131" y="58927"/>
                </a:lnTo>
                <a:lnTo>
                  <a:pt x="553123" y="3428"/>
                </a:lnTo>
                <a:lnTo>
                  <a:pt x="547065" y="0"/>
                </a:lnTo>
                <a:lnTo>
                  <a:pt x="539292" y="2031"/>
                </a:lnTo>
                <a:lnTo>
                  <a:pt x="535749" y="8000"/>
                </a:lnTo>
                <a:lnTo>
                  <a:pt x="532218" y="14096"/>
                </a:lnTo>
                <a:lnTo>
                  <a:pt x="534263" y="21843"/>
                </a:lnTo>
                <a:lnTo>
                  <a:pt x="540321" y="25400"/>
                </a:lnTo>
                <a:lnTo>
                  <a:pt x="576026" y="46227"/>
                </a:lnTo>
                <a:lnTo>
                  <a:pt x="622922" y="46227"/>
                </a:lnTo>
                <a:lnTo>
                  <a:pt x="622922" y="71627"/>
                </a:lnTo>
                <a:lnTo>
                  <a:pt x="575808" y="71627"/>
                </a:lnTo>
                <a:lnTo>
                  <a:pt x="540321" y="92328"/>
                </a:lnTo>
                <a:lnTo>
                  <a:pt x="534263" y="95884"/>
                </a:lnTo>
                <a:lnTo>
                  <a:pt x="532218" y="103631"/>
                </a:lnTo>
                <a:lnTo>
                  <a:pt x="535749" y="109727"/>
                </a:lnTo>
                <a:close/>
              </a:path>
              <a:path w="648131" h="117855">
                <a:moveTo>
                  <a:pt x="622922" y="46227"/>
                </a:moveTo>
                <a:lnTo>
                  <a:pt x="616521" y="47878"/>
                </a:lnTo>
                <a:lnTo>
                  <a:pt x="616521" y="69850"/>
                </a:lnTo>
                <a:lnTo>
                  <a:pt x="597689" y="58864"/>
                </a:lnTo>
                <a:lnTo>
                  <a:pt x="616521" y="47878"/>
                </a:lnTo>
                <a:lnTo>
                  <a:pt x="622922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22" y="71627"/>
                </a:lnTo>
                <a:lnTo>
                  <a:pt x="622922" y="46227"/>
                </a:lnTo>
                <a:close/>
              </a:path>
              <a:path w="648131" h="117855">
                <a:moveTo>
                  <a:pt x="616521" y="47878"/>
                </a:moveTo>
                <a:lnTo>
                  <a:pt x="597689" y="58864"/>
                </a:lnTo>
                <a:lnTo>
                  <a:pt x="616521" y="69850"/>
                </a:lnTo>
                <a:lnTo>
                  <a:pt x="616521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559497" y="3207385"/>
            <a:ext cx="648131" cy="117982"/>
          </a:xfrm>
          <a:custGeom>
            <a:avLst/>
            <a:gdLst/>
            <a:ahLst/>
            <a:cxnLst/>
            <a:rect l="l" t="t" r="r" b="b"/>
            <a:pathLst>
              <a:path w="648131" h="117982">
                <a:moveTo>
                  <a:pt x="535749" y="109854"/>
                </a:moveTo>
                <a:lnTo>
                  <a:pt x="539292" y="115950"/>
                </a:lnTo>
                <a:lnTo>
                  <a:pt x="547065" y="117982"/>
                </a:lnTo>
                <a:lnTo>
                  <a:pt x="553123" y="114426"/>
                </a:lnTo>
                <a:lnTo>
                  <a:pt x="648131" y="59054"/>
                </a:lnTo>
                <a:lnTo>
                  <a:pt x="553123" y="3555"/>
                </a:lnTo>
                <a:lnTo>
                  <a:pt x="547065" y="0"/>
                </a:lnTo>
                <a:lnTo>
                  <a:pt x="539292" y="2159"/>
                </a:lnTo>
                <a:lnTo>
                  <a:pt x="535749" y="8127"/>
                </a:lnTo>
                <a:lnTo>
                  <a:pt x="532218" y="14224"/>
                </a:lnTo>
                <a:lnTo>
                  <a:pt x="534263" y="21970"/>
                </a:lnTo>
                <a:lnTo>
                  <a:pt x="540321" y="25526"/>
                </a:lnTo>
                <a:lnTo>
                  <a:pt x="576026" y="46354"/>
                </a:lnTo>
                <a:lnTo>
                  <a:pt x="622922" y="46354"/>
                </a:lnTo>
                <a:lnTo>
                  <a:pt x="622922" y="71754"/>
                </a:lnTo>
                <a:lnTo>
                  <a:pt x="575808" y="71754"/>
                </a:lnTo>
                <a:lnTo>
                  <a:pt x="540321" y="92455"/>
                </a:lnTo>
                <a:lnTo>
                  <a:pt x="534263" y="96012"/>
                </a:lnTo>
                <a:lnTo>
                  <a:pt x="532218" y="103759"/>
                </a:lnTo>
                <a:lnTo>
                  <a:pt x="535749" y="109854"/>
                </a:lnTo>
                <a:close/>
              </a:path>
              <a:path w="648131" h="117982">
                <a:moveTo>
                  <a:pt x="622922" y="46354"/>
                </a:moveTo>
                <a:lnTo>
                  <a:pt x="616521" y="48005"/>
                </a:lnTo>
                <a:lnTo>
                  <a:pt x="616521" y="69976"/>
                </a:lnTo>
                <a:lnTo>
                  <a:pt x="597689" y="58991"/>
                </a:lnTo>
                <a:lnTo>
                  <a:pt x="616521" y="48005"/>
                </a:lnTo>
                <a:lnTo>
                  <a:pt x="622922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922" y="71754"/>
                </a:lnTo>
                <a:lnTo>
                  <a:pt x="622922" y="46354"/>
                </a:lnTo>
                <a:close/>
              </a:path>
              <a:path w="648131" h="117982">
                <a:moveTo>
                  <a:pt x="616521" y="48005"/>
                </a:moveTo>
                <a:lnTo>
                  <a:pt x="597689" y="58991"/>
                </a:lnTo>
                <a:lnTo>
                  <a:pt x="616521" y="69976"/>
                </a:lnTo>
                <a:lnTo>
                  <a:pt x="616521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559497" y="3207385"/>
            <a:ext cx="648131" cy="117982"/>
          </a:xfrm>
          <a:custGeom>
            <a:avLst/>
            <a:gdLst/>
            <a:ahLst/>
            <a:cxnLst/>
            <a:rect l="l" t="t" r="r" b="b"/>
            <a:pathLst>
              <a:path w="648131" h="117982">
                <a:moveTo>
                  <a:pt x="535749" y="109854"/>
                </a:moveTo>
                <a:lnTo>
                  <a:pt x="539292" y="115950"/>
                </a:lnTo>
                <a:lnTo>
                  <a:pt x="547065" y="117982"/>
                </a:lnTo>
                <a:lnTo>
                  <a:pt x="553123" y="114426"/>
                </a:lnTo>
                <a:lnTo>
                  <a:pt x="648131" y="59054"/>
                </a:lnTo>
                <a:lnTo>
                  <a:pt x="553123" y="3555"/>
                </a:lnTo>
                <a:lnTo>
                  <a:pt x="547065" y="0"/>
                </a:lnTo>
                <a:lnTo>
                  <a:pt x="539292" y="2159"/>
                </a:lnTo>
                <a:lnTo>
                  <a:pt x="535749" y="8127"/>
                </a:lnTo>
                <a:lnTo>
                  <a:pt x="532218" y="14224"/>
                </a:lnTo>
                <a:lnTo>
                  <a:pt x="534263" y="21970"/>
                </a:lnTo>
                <a:lnTo>
                  <a:pt x="540321" y="25526"/>
                </a:lnTo>
                <a:lnTo>
                  <a:pt x="576026" y="46354"/>
                </a:lnTo>
                <a:lnTo>
                  <a:pt x="622922" y="46354"/>
                </a:lnTo>
                <a:lnTo>
                  <a:pt x="622922" y="71754"/>
                </a:lnTo>
                <a:lnTo>
                  <a:pt x="575808" y="71754"/>
                </a:lnTo>
                <a:lnTo>
                  <a:pt x="540321" y="92455"/>
                </a:lnTo>
                <a:lnTo>
                  <a:pt x="534263" y="96012"/>
                </a:lnTo>
                <a:lnTo>
                  <a:pt x="532218" y="103759"/>
                </a:lnTo>
                <a:lnTo>
                  <a:pt x="535749" y="109854"/>
                </a:lnTo>
                <a:close/>
              </a:path>
              <a:path w="648131" h="117982">
                <a:moveTo>
                  <a:pt x="622922" y="46354"/>
                </a:moveTo>
                <a:lnTo>
                  <a:pt x="616521" y="48005"/>
                </a:lnTo>
                <a:lnTo>
                  <a:pt x="616521" y="69976"/>
                </a:lnTo>
                <a:lnTo>
                  <a:pt x="597689" y="58991"/>
                </a:lnTo>
                <a:lnTo>
                  <a:pt x="616521" y="48005"/>
                </a:lnTo>
                <a:lnTo>
                  <a:pt x="622922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922" y="71754"/>
                </a:lnTo>
                <a:lnTo>
                  <a:pt x="622922" y="46354"/>
                </a:lnTo>
                <a:close/>
              </a:path>
              <a:path w="648131" h="117982">
                <a:moveTo>
                  <a:pt x="616521" y="48005"/>
                </a:moveTo>
                <a:lnTo>
                  <a:pt x="597689" y="58991"/>
                </a:lnTo>
                <a:lnTo>
                  <a:pt x="616521" y="69976"/>
                </a:lnTo>
                <a:lnTo>
                  <a:pt x="616521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723638" y="2861564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847532" y="3491725"/>
            <a:ext cx="2375916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847532" y="3491725"/>
            <a:ext cx="2375916" cy="369328"/>
          </a:xfrm>
          <a:custGeom>
            <a:avLst/>
            <a:gdLst/>
            <a:ahLst/>
            <a:cxnLst/>
            <a:rect l="l" t="t" r="r" b="b"/>
            <a:pathLst>
              <a:path w="2375916" h="369328">
                <a:moveTo>
                  <a:pt x="2375916" y="0"/>
                </a:moveTo>
                <a:lnTo>
                  <a:pt x="0" y="0"/>
                </a:lnTo>
                <a:lnTo>
                  <a:pt x="2375916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847532" y="3491725"/>
            <a:ext cx="2375916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847532" y="3491725"/>
            <a:ext cx="2375916" cy="369328"/>
          </a:xfrm>
          <a:custGeom>
            <a:avLst/>
            <a:gdLst/>
            <a:ahLst/>
            <a:cxnLst/>
            <a:rect l="l" t="t" r="r" b="b"/>
            <a:pathLst>
              <a:path w="2375916" h="369328">
                <a:moveTo>
                  <a:pt x="0" y="369328"/>
                </a:moveTo>
                <a:lnTo>
                  <a:pt x="2375916" y="369328"/>
                </a:lnTo>
                <a:lnTo>
                  <a:pt x="2375916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4873371" y="123536"/>
            <a:ext cx="2785392" cy="9848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25"/>
              </a:lnSpc>
              <a:spcBef>
                <a:spcPts val="186"/>
              </a:spcBef>
            </a:pPr>
            <a:r>
              <a:rPr sz="3500" b="1" spc="-4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00" b="1" dirty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14" dirty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dirty="0">
                <a:solidFill>
                  <a:srgbClr val="565F6C"/>
                </a:solidFill>
                <a:latin typeface="Century Schoolbook"/>
                <a:cs typeface="Century Schoolbook"/>
              </a:rPr>
              <a:t>CULE</a:t>
            </a:r>
            <a:r>
              <a:rPr sz="2800" b="1" spc="200" dirty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-9" dirty="0">
                <a:solidFill>
                  <a:srgbClr val="565F6C"/>
                </a:solidFill>
                <a:latin typeface="Century Schoolbook"/>
                <a:cs typeface="Century Schoolbook"/>
              </a:rPr>
              <a:t>JK</a:t>
            </a:r>
            <a:endParaRPr sz="3500">
              <a:latin typeface="Century Schoolbook"/>
              <a:cs typeface="Century Schoolbook"/>
            </a:endParaRPr>
          </a:p>
          <a:p>
            <a:pPr marL="283821" marR="316734" algn="ctr">
              <a:lnSpc>
                <a:spcPts val="3600"/>
              </a:lnSpc>
              <a:spcBef>
                <a:spcPts val="423"/>
              </a:spcBef>
            </a:pPr>
            <a:r>
              <a:rPr sz="4500" spc="-9" baseline="-1848" dirty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3600" spc="-9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3600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3600" spc="9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3600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3600" spc="4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3600" baseline="-2310" dirty="0">
                <a:solidFill>
                  <a:srgbClr val="565F6C"/>
                </a:solidFill>
                <a:latin typeface="Century Schoolbook"/>
                <a:cs typeface="Century Schoolbook"/>
              </a:rPr>
              <a:t>ONE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912620" y="1202918"/>
            <a:ext cx="254970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C’est</a:t>
            </a:r>
            <a:r>
              <a:rPr sz="2400" spc="164" dirty="0">
                <a:latin typeface="Century Schoolbook"/>
                <a:cs typeface="Century Schoolbook"/>
              </a:rPr>
              <a:t> </a:t>
            </a:r>
            <a:r>
              <a:rPr sz="2400" spc="-9" dirty="0">
                <a:latin typeface="Century Schoolbook"/>
                <a:cs typeface="Century Schoolbook"/>
              </a:rPr>
              <a:t>un</a:t>
            </a:r>
            <a:r>
              <a:rPr sz="2400" dirty="0">
                <a:latin typeface="Century Schoolbook"/>
                <a:cs typeface="Century Schoolbook"/>
              </a:rPr>
              <a:t>e</a:t>
            </a:r>
            <a:r>
              <a:rPr sz="2400" spc="15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b</a:t>
            </a:r>
            <a:r>
              <a:rPr sz="2400" spc="4" dirty="0">
                <a:latin typeface="Century Schoolbook"/>
                <a:cs typeface="Century Schoolbook"/>
              </a:rPr>
              <a:t>as</a:t>
            </a:r>
            <a:r>
              <a:rPr sz="2400" dirty="0">
                <a:latin typeface="Century Schoolbook"/>
                <a:cs typeface="Century Schoolbook"/>
              </a:rPr>
              <a:t>c</a:t>
            </a:r>
            <a:r>
              <a:rPr sz="2400" spc="-14" dirty="0">
                <a:latin typeface="Century Schoolbook"/>
                <a:cs typeface="Century Schoolbook"/>
              </a:rPr>
              <a:t>u</a:t>
            </a:r>
            <a:r>
              <a:rPr sz="2400" dirty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493895" y="1202918"/>
            <a:ext cx="2613766" cy="12829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avec</a:t>
            </a:r>
            <a:r>
              <a:rPr sz="2400" spc="14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de</a:t>
            </a:r>
            <a:r>
              <a:rPr sz="2400" spc="-4" dirty="0">
                <a:latin typeface="Century Schoolbook"/>
                <a:cs typeface="Century Schoolbook"/>
              </a:rPr>
              <a:t>u</a:t>
            </a:r>
            <a:r>
              <a:rPr sz="2400" dirty="0">
                <a:latin typeface="Century Schoolbook"/>
                <a:cs typeface="Century Schoolbook"/>
              </a:rPr>
              <a:t>x</a:t>
            </a:r>
            <a:r>
              <a:rPr sz="2400" spc="14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e</a:t>
            </a:r>
            <a:r>
              <a:rPr sz="2400" spc="-9" dirty="0">
                <a:latin typeface="Century Schoolbook"/>
                <a:cs typeface="Century Schoolbook"/>
              </a:rPr>
              <a:t>n</a:t>
            </a:r>
            <a:r>
              <a:rPr sz="2400" dirty="0">
                <a:latin typeface="Century Schoolbook"/>
                <a:cs typeface="Century Schoolbook"/>
              </a:rPr>
              <a:t>trées</a:t>
            </a:r>
            <a:endParaRPr sz="2400">
              <a:latin typeface="Century Schoolbook"/>
              <a:cs typeface="Century Schoolbook"/>
            </a:endParaRPr>
          </a:p>
          <a:p>
            <a:pPr marL="104521" marR="45767">
              <a:lnSpc>
                <a:spcPct val="100179"/>
              </a:lnSpc>
              <a:spcBef>
                <a:spcPts val="1308"/>
              </a:spcBef>
            </a:pPr>
            <a:r>
              <a:rPr sz="2400" dirty="0">
                <a:latin typeface="Century Schoolbook"/>
                <a:cs typeface="Century Schoolbook"/>
              </a:rPr>
              <a:t>de</a:t>
            </a:r>
            <a:r>
              <a:rPr sz="2400" spc="9" dirty="0">
                <a:latin typeface="Century Schoolbook"/>
                <a:cs typeface="Century Schoolbook"/>
              </a:rPr>
              <a:t>s</a:t>
            </a:r>
            <a:r>
              <a:rPr sz="2400" dirty="0">
                <a:latin typeface="Century Schoolbook"/>
                <a:cs typeface="Century Schoolbook"/>
              </a:rPr>
              <a:t>ce</a:t>
            </a:r>
            <a:r>
              <a:rPr sz="2400" spc="-9" dirty="0">
                <a:latin typeface="Century Schoolbook"/>
                <a:cs typeface="Century Schoolbook"/>
              </a:rPr>
              <a:t>n</a:t>
            </a:r>
            <a:r>
              <a:rPr sz="2400" dirty="0">
                <a:latin typeface="Century Schoolbook"/>
                <a:cs typeface="Century Schoolbook"/>
              </a:rPr>
              <a:t>d</a:t>
            </a:r>
            <a:r>
              <a:rPr sz="2400" spc="4" dirty="0">
                <a:latin typeface="Century Schoolbook"/>
                <a:cs typeface="Century Schoolbook"/>
              </a:rPr>
              <a:t>a</a:t>
            </a:r>
            <a:r>
              <a:rPr sz="2400" dirty="0">
                <a:latin typeface="Century Schoolbook"/>
                <a:cs typeface="Century Schoolbook"/>
              </a:rPr>
              <a:t>nt)</a:t>
            </a:r>
            <a:endParaRPr sz="2400">
              <a:latin typeface="Century Schoolbook"/>
              <a:cs typeface="Century Schoolbook"/>
            </a:endParaRPr>
          </a:p>
          <a:p>
            <a:pPr marL="250190" marR="45767">
              <a:lnSpc>
                <a:spcPct val="100179"/>
              </a:lnSpc>
              <a:spcBef>
                <a:spcPts val="991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141592" y="1202918"/>
            <a:ext cx="2408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J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415784" y="1202918"/>
            <a:ext cx="34214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791705" y="1202918"/>
            <a:ext cx="30849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K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132445" y="1202918"/>
            <a:ext cx="34214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508365" y="1202918"/>
            <a:ext cx="59346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9136126" y="1202918"/>
            <a:ext cx="110795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4" dirty="0">
                <a:latin typeface="Century Schoolbook"/>
                <a:cs typeface="Century Schoolbook"/>
              </a:rPr>
              <a:t>h</a:t>
            </a:r>
            <a:r>
              <a:rPr sz="2400" dirty="0">
                <a:latin typeface="Century Schoolbook"/>
                <a:cs typeface="Century Schoolbook"/>
              </a:rPr>
              <a:t>o</a:t>
            </a:r>
            <a:r>
              <a:rPr sz="2400" spc="-4" dirty="0">
                <a:latin typeface="Century Schoolbook"/>
                <a:cs typeface="Century Schoolbook"/>
              </a:rPr>
              <a:t>r</a:t>
            </a:r>
            <a:r>
              <a:rPr sz="2400" dirty="0">
                <a:latin typeface="Century Schoolbook"/>
                <a:cs typeface="Century Schoolbook"/>
              </a:rPr>
              <a:t>lo</a:t>
            </a:r>
            <a:r>
              <a:rPr sz="2400" spc="-4" dirty="0">
                <a:latin typeface="Century Schoolbook"/>
                <a:cs typeface="Century Schoolbook"/>
              </a:rPr>
              <a:t>g</a:t>
            </a:r>
            <a:r>
              <a:rPr sz="2400" dirty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638300" y="1280068"/>
            <a:ext cx="247838" cy="2390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810"/>
              </a:lnSpc>
              <a:spcBef>
                <a:spcPts val="90"/>
              </a:spcBef>
            </a:pPr>
            <a:r>
              <a:rPr sz="1650" dirty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endParaRPr sz="1650">
              <a:latin typeface="Wingdings"/>
              <a:cs typeface="Wingdings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912621" y="1752199"/>
            <a:ext cx="86547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(fro</a:t>
            </a:r>
            <a:r>
              <a:rPr sz="2400" spc="-9" dirty="0">
                <a:latin typeface="Century Schoolbook"/>
                <a:cs typeface="Century Schoolbook"/>
              </a:rPr>
              <a:t>n</a:t>
            </a:r>
            <a:r>
              <a:rPr sz="2400" dirty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789175" y="1752199"/>
            <a:ext cx="127477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mont</a:t>
            </a:r>
            <a:r>
              <a:rPr sz="2400" spc="9" dirty="0">
                <a:latin typeface="Century Schoolbook"/>
                <a:cs typeface="Century Schoolbook"/>
              </a:rPr>
              <a:t>a</a:t>
            </a:r>
            <a:r>
              <a:rPr sz="2400" dirty="0">
                <a:latin typeface="Century Schoolbook"/>
                <a:cs typeface="Century Schoolbook"/>
              </a:rPr>
              <a:t>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077336" y="1752199"/>
            <a:ext cx="4097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dirty="0">
                <a:latin typeface="Century Schoolbook"/>
                <a:cs typeface="Century Schoolbook"/>
              </a:rPr>
              <a:t>ou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638301" y="2214103"/>
            <a:ext cx="244611" cy="10192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272" marR="28521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J</a:t>
            </a:r>
            <a:endParaRPr>
              <a:latin typeface="Century Schoolbook"/>
              <a:cs typeface="Century Schoolbook"/>
            </a:endParaRPr>
          </a:p>
          <a:p>
            <a:pPr marL="21272" indent="-8572">
              <a:lnSpc>
                <a:spcPct val="127314"/>
              </a:lnSpc>
              <a:spcBef>
                <a:spcPts val="854"/>
              </a:spcBef>
            </a:pPr>
            <a:r>
              <a:rPr dirty="0">
                <a:latin typeface="Century Schoolbook"/>
                <a:cs typeface="Century Schoolbook"/>
              </a:rPr>
              <a:t>H K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731385" y="2852907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9846692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7</a:t>
            </a:r>
            <a:endParaRPr sz="1400" dirty="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536180" y="3473824"/>
            <a:ext cx="2672524" cy="3693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2091"/>
              </a:lnSpc>
              <a:spcBef>
                <a:spcPts val="340"/>
              </a:spcBef>
            </a:pPr>
            <a:r>
              <a:rPr spc="4" dirty="0">
                <a:latin typeface="Century Schoolbook"/>
                <a:cs typeface="Century Schoolbook"/>
              </a:rPr>
              <a:t>S</a:t>
            </a:r>
            <a:r>
              <a:rPr dirty="0">
                <a:latin typeface="Century Schoolbook"/>
                <a:cs typeface="Century Schoolbook"/>
              </a:rPr>
              <a:t>ur</a:t>
            </a:r>
            <a:r>
              <a:rPr spc="-19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front descen</a:t>
            </a:r>
            <a:r>
              <a:rPr spc="4" dirty="0">
                <a:latin typeface="Century Schoolbook"/>
                <a:cs typeface="Century Schoolbook"/>
              </a:rPr>
              <a:t>d</a:t>
            </a:r>
            <a:r>
              <a:rPr dirty="0">
                <a:latin typeface="Century Schoolbook"/>
                <a:cs typeface="Century Schoolbook"/>
              </a:rPr>
              <a:t>ant </a:t>
            </a:r>
            <a:r>
              <a:rPr dirty="0">
                <a:latin typeface="Symbol"/>
                <a:cs typeface="Symbol"/>
              </a:rPr>
              <a:t></a:t>
            </a:r>
            <a:endParaRPr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295776" y="3501010"/>
            <a:ext cx="1080135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6"/>
              </a:spcBef>
            </a:pPr>
            <a:endParaRPr sz="1000"/>
          </a:p>
          <a:p>
            <a:pPr marL="92329">
              <a:lnSpc>
                <a:spcPct val="100179"/>
              </a:lnSpc>
            </a:pPr>
            <a:r>
              <a:rPr sz="2000" b="1" dirty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375911" y="3501010"/>
            <a:ext cx="720089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7"/>
              </a:spcBef>
            </a:pPr>
            <a:endParaRPr sz="1000"/>
          </a:p>
          <a:p>
            <a:pPr marL="9271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J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096000" y="3501010"/>
            <a:ext cx="64808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7"/>
              </a:spcBef>
            </a:pPr>
            <a:endParaRPr sz="1000"/>
          </a:p>
          <a:p>
            <a:pPr marL="9271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K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744081" y="3501010"/>
            <a:ext cx="72009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7"/>
              </a:spcBef>
            </a:pPr>
            <a:endParaRPr sz="1000"/>
          </a:p>
          <a:p>
            <a:pPr marL="92964">
              <a:lnSpc>
                <a:spcPct val="100179"/>
              </a:lnSpc>
            </a:pPr>
            <a:r>
              <a:rPr sz="2000" spc="4" dirty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295776" y="4049650"/>
            <a:ext cx="1080135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2"/>
              </a:spcBef>
            </a:pPr>
            <a:endParaRPr sz="1000"/>
          </a:p>
          <a:p>
            <a:pPr marL="92329">
              <a:lnSpc>
                <a:spcPct val="102091"/>
              </a:lnSpc>
            </a:pPr>
            <a:r>
              <a:rPr sz="2000" b="1" spc="-9" dirty="0">
                <a:latin typeface="Century Schoolbook"/>
                <a:cs typeface="Century Schoolbook"/>
              </a:rPr>
              <a:t>0</a:t>
            </a:r>
            <a:r>
              <a:rPr sz="2000" b="1" dirty="0">
                <a:latin typeface="Century Schoolbook"/>
                <a:cs typeface="Century Schoolbook"/>
              </a:rPr>
              <a:t>/1,</a:t>
            </a:r>
            <a:r>
              <a:rPr sz="2000" b="1" spc="-14" dirty="0">
                <a:latin typeface="Century Schoolbook"/>
                <a:cs typeface="Century Schoolbook"/>
              </a:rPr>
              <a:t> </a:t>
            </a:r>
            <a:r>
              <a:rPr sz="2000" dirty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375911" y="4049650"/>
            <a:ext cx="720089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096000" y="4049650"/>
            <a:ext cx="64808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744081" y="4049650"/>
            <a:ext cx="72009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</a:pPr>
            <a:endParaRPr sz="1100"/>
          </a:p>
          <a:p>
            <a:pPr marL="92964">
              <a:lnSpc>
                <a:spcPct val="100179"/>
              </a:lnSpc>
            </a:pPr>
            <a:r>
              <a:rPr sz="2000" spc="4" dirty="0">
                <a:latin typeface="Century Schoolbook"/>
                <a:cs typeface="Century Schoolbook"/>
              </a:rPr>
              <a:t>Q</a:t>
            </a:r>
            <a:r>
              <a:rPr sz="2000" dirty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295776" y="4598289"/>
            <a:ext cx="1080135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5"/>
              </a:spcBef>
            </a:pPr>
            <a:endParaRPr sz="1000"/>
          </a:p>
          <a:p>
            <a:pPr marL="92329">
              <a:lnSpc>
                <a:spcPct val="102091"/>
              </a:lnSpc>
            </a:pPr>
            <a:r>
              <a:rPr sz="2000" dirty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375911" y="4598289"/>
            <a:ext cx="720089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096000" y="4598289"/>
            <a:ext cx="648080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744081" y="4598289"/>
            <a:ext cx="720090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964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Q-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95776" y="5146930"/>
            <a:ext cx="1080135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4"/>
              </a:spcBef>
            </a:pPr>
            <a:endParaRPr sz="1000"/>
          </a:p>
          <a:p>
            <a:pPr marL="92329">
              <a:lnSpc>
                <a:spcPct val="102091"/>
              </a:lnSpc>
            </a:pPr>
            <a:r>
              <a:rPr sz="2000" dirty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375911" y="5146930"/>
            <a:ext cx="720089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096000" y="5146930"/>
            <a:ext cx="64808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744081" y="5146930"/>
            <a:ext cx="72009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964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295776" y="5695569"/>
            <a:ext cx="1080135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7"/>
              </a:spcBef>
            </a:pPr>
            <a:endParaRPr sz="1000"/>
          </a:p>
          <a:p>
            <a:pPr marL="92329">
              <a:lnSpc>
                <a:spcPct val="102091"/>
              </a:lnSpc>
            </a:pPr>
            <a:r>
              <a:rPr sz="2000" dirty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375911" y="5695569"/>
            <a:ext cx="720089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96000" y="5695569"/>
            <a:ext cx="648080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744081" y="5695569"/>
            <a:ext cx="720090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964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95776" y="6244209"/>
            <a:ext cx="1080135" cy="548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9"/>
              </a:spcBef>
            </a:pPr>
            <a:endParaRPr sz="1000"/>
          </a:p>
          <a:p>
            <a:pPr marL="92329">
              <a:lnSpc>
                <a:spcPct val="102091"/>
              </a:lnSpc>
            </a:pPr>
            <a:r>
              <a:rPr sz="2000" dirty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75911" y="6244209"/>
            <a:ext cx="720089" cy="548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7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096000" y="6244209"/>
            <a:ext cx="648080" cy="548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7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44081" y="6244209"/>
            <a:ext cx="720090" cy="548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7"/>
              </a:spcBef>
            </a:pPr>
            <a:endParaRPr sz="1100"/>
          </a:p>
          <a:p>
            <a:pPr marL="92964">
              <a:lnSpc>
                <a:spcPct val="100179"/>
              </a:lnSpc>
            </a:pPr>
            <a:r>
              <a:rPr sz="2000" dirty="0">
                <a:latin typeface="Century Schoolbook"/>
                <a:cs typeface="Century Schoolbook"/>
              </a:rPr>
              <a:t>Q-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47532" y="3491725"/>
            <a:ext cx="2375916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439">
              <a:lnSpc>
                <a:spcPct val="102091"/>
              </a:lnSpc>
              <a:spcBef>
                <a:spcPts val="340"/>
              </a:spcBef>
            </a:pPr>
            <a:r>
              <a:rPr spc="4" dirty="0">
                <a:latin typeface="Century Schoolbook"/>
                <a:cs typeface="Century Schoolbook"/>
              </a:rPr>
              <a:t>S</a:t>
            </a:r>
            <a:r>
              <a:rPr dirty="0">
                <a:latin typeface="Century Schoolbook"/>
                <a:cs typeface="Century Schoolbook"/>
              </a:rPr>
              <a:t>ur</a:t>
            </a:r>
            <a:r>
              <a:rPr spc="-14" dirty="0">
                <a:latin typeface="Century Schoolbook"/>
                <a:cs typeface="Century Schoolbook"/>
              </a:rPr>
              <a:t> </a:t>
            </a:r>
            <a:r>
              <a:rPr dirty="0">
                <a:latin typeface="Century Schoolbook"/>
                <a:cs typeface="Century Schoolbook"/>
              </a:rPr>
              <a:t>front montant</a:t>
            </a:r>
            <a:r>
              <a:rPr spc="4" dirty="0">
                <a:latin typeface="Century Schoolbook"/>
                <a:cs typeface="Century Schoolbook"/>
              </a:rPr>
              <a:t> </a:t>
            </a:r>
            <a:r>
              <a:rPr dirty="0">
                <a:latin typeface="Symbol"/>
                <a:cs typeface="Symbol"/>
              </a:rPr>
              <a:t></a:t>
            </a:r>
            <a:endParaRPr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439400" y="1"/>
            <a:ext cx="219722" cy="28436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30746">
              <a:lnSpc>
                <a:spcPts val="1000"/>
              </a:lnSpc>
            </a:pPr>
            <a:endParaRPr sz="1000"/>
          </a:p>
          <a:p>
            <a:pPr>
              <a:lnSpc>
                <a:spcPct val="100179"/>
              </a:lnSpc>
              <a:spcBef>
                <a:spcPts val="16234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439400" y="2843658"/>
            <a:ext cx="219722" cy="40143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895"/>
              </a:lnSpc>
              <a:spcBef>
                <a:spcPts val="94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76136" y="2249691"/>
            <a:ext cx="673607" cy="6156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3736">
              <a:lnSpc>
                <a:spcPts val="1540"/>
              </a:lnSpc>
              <a:spcBef>
                <a:spcPts val="77"/>
              </a:spcBef>
            </a:pPr>
            <a:r>
              <a:rPr sz="2700" baseline="3080" dirty="0">
                <a:latin typeface="Century Schoolbook"/>
                <a:cs typeface="Century Schoolbook"/>
              </a:rPr>
              <a:t>J</a:t>
            </a:r>
            <a:endParaRPr>
              <a:latin typeface="Century Schoolbook"/>
              <a:cs typeface="Century Schoolbook"/>
            </a:endParaRPr>
          </a:p>
          <a:p>
            <a:pPr marL="165100">
              <a:lnSpc>
                <a:spcPct val="100179"/>
              </a:lnSpc>
              <a:spcBef>
                <a:spcPts val="977"/>
              </a:spcBef>
            </a:pPr>
            <a:r>
              <a:rPr dirty="0">
                <a:latin typeface="Century Schoolbook"/>
                <a:cs typeface="Century Schoolbook"/>
              </a:rPr>
              <a:t>H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49744" y="2249691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09372">
              <a:lnSpc>
                <a:spcPct val="100179"/>
              </a:lnSpc>
              <a:spcBef>
                <a:spcPts val="1129"/>
              </a:spcBef>
            </a:pPr>
            <a:r>
              <a:rPr sz="2000" b="1" dirty="0">
                <a:latin typeface="Century Schoolbook"/>
                <a:cs typeface="Century Schoolbook"/>
              </a:rPr>
              <a:t>Bas</a:t>
            </a:r>
            <a:r>
              <a:rPr sz="2000" b="1" spc="9" dirty="0">
                <a:latin typeface="Century Schoolbook"/>
                <a:cs typeface="Century Schoolbook"/>
              </a:rPr>
              <a:t>cu</a:t>
            </a:r>
            <a:r>
              <a:rPr sz="2000" b="1" dirty="0">
                <a:latin typeface="Century Schoolbook"/>
                <a:cs typeface="Century Schoolbook"/>
              </a:rPr>
              <a:t>le</a:t>
            </a:r>
            <a:r>
              <a:rPr sz="2000" b="1" spc="-44" dirty="0">
                <a:latin typeface="Century Schoolbook"/>
                <a:cs typeface="Century Schoolbook"/>
              </a:rPr>
              <a:t> </a:t>
            </a:r>
            <a:r>
              <a:rPr sz="2000" b="1" dirty="0">
                <a:latin typeface="Century Schoolbook"/>
                <a:cs typeface="Century Schoolbook"/>
              </a:rPr>
              <a:t>JK</a:t>
            </a:r>
            <a:endParaRPr sz="2000">
              <a:latin typeface="Century Schoolbook"/>
              <a:cs typeface="Century Schoolbook"/>
            </a:endParaRPr>
          </a:p>
          <a:p>
            <a:pPr marL="332232">
              <a:lnSpc>
                <a:spcPts val="2405"/>
              </a:lnSpc>
              <a:spcBef>
                <a:spcPts val="120"/>
              </a:spcBef>
            </a:pPr>
            <a:r>
              <a:rPr sz="3000" b="1" baseline="-1386" dirty="0">
                <a:latin typeface="Century Schoolbook"/>
                <a:cs typeface="Century Schoolbook"/>
              </a:rPr>
              <a:t>Sy</a:t>
            </a:r>
            <a:r>
              <a:rPr sz="3000" b="1" spc="9" baseline="-1386" dirty="0">
                <a:latin typeface="Century Schoolbook"/>
                <a:cs typeface="Century Schoolbook"/>
              </a:rPr>
              <a:t>n</a:t>
            </a:r>
            <a:r>
              <a:rPr sz="3000" b="1" spc="4" baseline="-1386" dirty="0">
                <a:latin typeface="Century Schoolbook"/>
                <a:cs typeface="Century Schoolbook"/>
              </a:rPr>
              <a:t>ch</a:t>
            </a:r>
            <a:r>
              <a:rPr sz="3000" b="1" baseline="-1386" dirty="0">
                <a:latin typeface="Century Schoolbook"/>
                <a:cs typeface="Century Schoolbook"/>
              </a:rPr>
              <a:t>rone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76136" y="2865374"/>
            <a:ext cx="673607" cy="5364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47"/>
              </a:spcBef>
            </a:pPr>
            <a:endParaRPr sz="650"/>
          </a:p>
          <a:p>
            <a:pPr marL="173736">
              <a:lnSpc>
                <a:spcPct val="100179"/>
              </a:lnSpc>
            </a:pPr>
            <a:r>
              <a:rPr dirty="0">
                <a:latin typeface="Century Schoolbook"/>
                <a:cs typeface="Century Schoolbook"/>
              </a:rPr>
              <a:t>K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61109" y="2267598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07771">
              <a:lnSpc>
                <a:spcPct val="100179"/>
              </a:lnSpc>
              <a:spcBef>
                <a:spcPts val="1131"/>
              </a:spcBef>
            </a:pPr>
            <a:r>
              <a:rPr sz="2000" b="1" dirty="0">
                <a:latin typeface="Century Schoolbook"/>
                <a:cs typeface="Century Schoolbook"/>
              </a:rPr>
              <a:t>Basc</a:t>
            </a:r>
            <a:r>
              <a:rPr sz="2000" b="1" spc="9" dirty="0">
                <a:latin typeface="Century Schoolbook"/>
                <a:cs typeface="Century Schoolbook"/>
              </a:rPr>
              <a:t>u</a:t>
            </a:r>
            <a:r>
              <a:rPr sz="2000" b="1" dirty="0">
                <a:latin typeface="Century Schoolbook"/>
                <a:cs typeface="Century Schoolbook"/>
              </a:rPr>
              <a:t>le</a:t>
            </a:r>
            <a:r>
              <a:rPr sz="2000" b="1" spc="-50" dirty="0">
                <a:latin typeface="Century Schoolbook"/>
                <a:cs typeface="Century Schoolbook"/>
              </a:rPr>
              <a:t> </a:t>
            </a:r>
            <a:r>
              <a:rPr sz="2000" b="1" dirty="0">
                <a:latin typeface="Century Schoolbook"/>
                <a:cs typeface="Century Schoolbook"/>
              </a:rPr>
              <a:t>JK</a:t>
            </a:r>
            <a:endParaRPr sz="2000">
              <a:latin typeface="Century Schoolbook"/>
              <a:cs typeface="Century Schoolbook"/>
            </a:endParaRPr>
          </a:p>
          <a:p>
            <a:pPr marL="330631">
              <a:lnSpc>
                <a:spcPts val="2400"/>
              </a:lnSpc>
              <a:spcBef>
                <a:spcPts val="120"/>
              </a:spcBef>
            </a:pPr>
            <a:r>
              <a:rPr sz="3000" b="1" baseline="-1386" dirty="0">
                <a:latin typeface="Century Schoolbook"/>
                <a:cs typeface="Century Schoolbook"/>
              </a:rPr>
              <a:t>Sy</a:t>
            </a:r>
            <a:r>
              <a:rPr sz="3000" b="1" spc="9" baseline="-1386" dirty="0">
                <a:latin typeface="Century Schoolbook"/>
                <a:cs typeface="Century Schoolbook"/>
              </a:rPr>
              <a:t>n</a:t>
            </a:r>
            <a:r>
              <a:rPr sz="3000" b="1" spc="4" baseline="-1386" dirty="0">
                <a:latin typeface="Century Schoolbook"/>
                <a:cs typeface="Century Schoolbook"/>
              </a:rPr>
              <a:t>c</a:t>
            </a:r>
            <a:r>
              <a:rPr sz="3000" b="1" spc="9" baseline="-1386" dirty="0">
                <a:latin typeface="Century Schoolbook"/>
                <a:cs typeface="Century Schoolbook"/>
              </a:rPr>
              <a:t>h</a:t>
            </a:r>
            <a:r>
              <a:rPr sz="3000" b="1" baseline="-1386" dirty="0">
                <a:latin typeface="Century Schoolbook"/>
                <a:cs typeface="Century Schoolbook"/>
              </a:rPr>
              <a:t>ro</a:t>
            </a:r>
            <a:r>
              <a:rPr sz="3000" b="1" spc="9" baseline="-1386" dirty="0">
                <a:latin typeface="Century Schoolbook"/>
                <a:cs typeface="Century Schoolbook"/>
              </a:rPr>
              <a:t>n</a:t>
            </a:r>
            <a:r>
              <a:rPr sz="3000" b="1" baseline="-1386" dirty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3638" y="2721864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6816090" y="6241630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13409390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object 118"/>
          <p:cNvSpPr/>
          <p:nvPr/>
        </p:nvSpPr>
        <p:spPr>
          <a:xfrm>
            <a:off x="102870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0363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0439400" y="1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2351634" y="2156205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351634" y="2156205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796668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628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228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628" y="25273"/>
                </a:moveTo>
                <a:lnTo>
                  <a:pt x="114427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628" y="25273"/>
                </a:lnTo>
                <a:close/>
              </a:path>
              <a:path w="117983" h="504063">
                <a:moveTo>
                  <a:pt x="71628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8" y="504063"/>
                </a:lnTo>
                <a:lnTo>
                  <a:pt x="71628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796668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628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228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628" y="25273"/>
                </a:moveTo>
                <a:lnTo>
                  <a:pt x="114427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628" y="25273"/>
                </a:lnTo>
                <a:close/>
              </a:path>
              <a:path w="117983" h="504063">
                <a:moveTo>
                  <a:pt x="71628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8" y="504063"/>
                </a:lnTo>
                <a:lnTo>
                  <a:pt x="71628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855596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855596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300730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982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3300730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982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3359786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3359786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3804793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6" y="31623"/>
                </a:lnTo>
                <a:lnTo>
                  <a:pt x="46227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856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6" y="94996"/>
                </a:lnTo>
                <a:lnTo>
                  <a:pt x="46227" y="25273"/>
                </a:lnTo>
                <a:lnTo>
                  <a:pt x="48006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856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3804793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6" y="31623"/>
                </a:lnTo>
                <a:lnTo>
                  <a:pt x="46227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856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6" y="94996"/>
                </a:lnTo>
                <a:lnTo>
                  <a:pt x="46227" y="25273"/>
                </a:lnTo>
                <a:lnTo>
                  <a:pt x="48006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856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3863722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3863722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4308856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4308856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4367785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4367785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4812792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950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755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355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159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755" y="25273"/>
                </a:moveTo>
                <a:lnTo>
                  <a:pt x="114427" y="94996"/>
                </a:lnTo>
                <a:lnTo>
                  <a:pt x="59055" y="0"/>
                </a:lnTo>
                <a:lnTo>
                  <a:pt x="3556" y="94996"/>
                </a:lnTo>
                <a:lnTo>
                  <a:pt x="46355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755" y="25273"/>
                </a:lnTo>
                <a:close/>
              </a:path>
              <a:path w="117983" h="504063">
                <a:moveTo>
                  <a:pt x="71755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504063"/>
                </a:lnTo>
                <a:lnTo>
                  <a:pt x="71755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4812792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950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755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355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159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755" y="25273"/>
                </a:moveTo>
                <a:lnTo>
                  <a:pt x="114427" y="94996"/>
                </a:lnTo>
                <a:lnTo>
                  <a:pt x="59055" y="0"/>
                </a:lnTo>
                <a:lnTo>
                  <a:pt x="3556" y="94996"/>
                </a:lnTo>
                <a:lnTo>
                  <a:pt x="46355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755" y="25273"/>
                </a:lnTo>
                <a:close/>
              </a:path>
              <a:path w="117983" h="504063">
                <a:moveTo>
                  <a:pt x="71755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504063"/>
                </a:lnTo>
                <a:lnTo>
                  <a:pt x="71755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4871847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4871847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5316855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7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7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7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7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7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5316855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7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7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7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7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7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5376037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5376037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5821046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970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970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5821046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970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970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5879974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5879974" y="1647381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6325109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5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4" y="390271"/>
                </a:moveTo>
                <a:lnTo>
                  <a:pt x="92455" y="396367"/>
                </a:lnTo>
                <a:lnTo>
                  <a:pt x="71628" y="432072"/>
                </a:lnTo>
                <a:lnTo>
                  <a:pt x="69850" y="472567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5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4" y="390271"/>
                </a:lnTo>
                <a:close/>
              </a:path>
              <a:path w="117855" h="504063">
                <a:moveTo>
                  <a:pt x="58928" y="453843"/>
                </a:moveTo>
                <a:lnTo>
                  <a:pt x="69850" y="472567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6325109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5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4" y="390271"/>
                </a:moveTo>
                <a:lnTo>
                  <a:pt x="92455" y="396367"/>
                </a:lnTo>
                <a:lnTo>
                  <a:pt x="71628" y="432072"/>
                </a:lnTo>
                <a:lnTo>
                  <a:pt x="69850" y="472567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5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4" y="390271"/>
                </a:lnTo>
                <a:close/>
              </a:path>
              <a:path w="117855" h="504063">
                <a:moveTo>
                  <a:pt x="58928" y="453843"/>
                </a:moveTo>
                <a:lnTo>
                  <a:pt x="69850" y="472567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6384037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6384037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6829172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843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843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6829172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843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843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6888099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6888099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7333235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843" y="390271"/>
                </a:lnTo>
                <a:lnTo>
                  <a:pt x="14096" y="388239"/>
                </a:lnTo>
                <a:lnTo>
                  <a:pt x="8000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428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7878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5" y="390271"/>
                </a:moveTo>
                <a:lnTo>
                  <a:pt x="92328" y="396367"/>
                </a:lnTo>
                <a:lnTo>
                  <a:pt x="71628" y="431854"/>
                </a:lnTo>
                <a:lnTo>
                  <a:pt x="69850" y="472567"/>
                </a:lnTo>
                <a:lnTo>
                  <a:pt x="58864" y="453734"/>
                </a:lnTo>
                <a:lnTo>
                  <a:pt x="46227" y="0"/>
                </a:lnTo>
                <a:lnTo>
                  <a:pt x="46227" y="432072"/>
                </a:lnTo>
                <a:lnTo>
                  <a:pt x="47878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5" y="390271"/>
                </a:lnTo>
                <a:close/>
              </a:path>
              <a:path w="117855" h="504063">
                <a:moveTo>
                  <a:pt x="58864" y="453734"/>
                </a:moveTo>
                <a:lnTo>
                  <a:pt x="69850" y="472567"/>
                </a:lnTo>
                <a:lnTo>
                  <a:pt x="71628" y="431854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7333235" y="1664843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843" y="390271"/>
                </a:lnTo>
                <a:lnTo>
                  <a:pt x="14096" y="388239"/>
                </a:lnTo>
                <a:lnTo>
                  <a:pt x="8000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428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7878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5" y="390271"/>
                </a:moveTo>
                <a:lnTo>
                  <a:pt x="92328" y="396367"/>
                </a:lnTo>
                <a:lnTo>
                  <a:pt x="71628" y="431854"/>
                </a:lnTo>
                <a:lnTo>
                  <a:pt x="69850" y="472567"/>
                </a:lnTo>
                <a:lnTo>
                  <a:pt x="58864" y="453734"/>
                </a:lnTo>
                <a:lnTo>
                  <a:pt x="46227" y="0"/>
                </a:lnTo>
                <a:lnTo>
                  <a:pt x="46227" y="432072"/>
                </a:lnTo>
                <a:lnTo>
                  <a:pt x="47878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5" y="390271"/>
                </a:lnTo>
                <a:close/>
              </a:path>
              <a:path w="117855" h="504063">
                <a:moveTo>
                  <a:pt x="58864" y="453734"/>
                </a:moveTo>
                <a:lnTo>
                  <a:pt x="69850" y="472567"/>
                </a:lnTo>
                <a:lnTo>
                  <a:pt x="71628" y="431854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7392162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7392162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7837170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5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824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982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982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7837170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5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824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982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982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7896098" y="1647381"/>
            <a:ext cx="504062" cy="34925"/>
          </a:xfrm>
          <a:custGeom>
            <a:avLst/>
            <a:gdLst/>
            <a:ahLst/>
            <a:cxnLst/>
            <a:rect l="l" t="t" r="r" b="b"/>
            <a:pathLst>
              <a:path w="504062" h="34925">
                <a:moveTo>
                  <a:pt x="0" y="34925"/>
                </a:moveTo>
                <a:lnTo>
                  <a:pt x="504062" y="34925"/>
                </a:lnTo>
                <a:lnTo>
                  <a:pt x="50406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7896098" y="1647381"/>
            <a:ext cx="504062" cy="34925"/>
          </a:xfrm>
          <a:custGeom>
            <a:avLst/>
            <a:gdLst/>
            <a:ahLst/>
            <a:cxnLst/>
            <a:rect l="l" t="t" r="r" b="b"/>
            <a:pathLst>
              <a:path w="504062" h="34925">
                <a:moveTo>
                  <a:pt x="0" y="34925"/>
                </a:moveTo>
                <a:lnTo>
                  <a:pt x="504062" y="34925"/>
                </a:lnTo>
                <a:lnTo>
                  <a:pt x="50406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8341233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8341233" y="166484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8400288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8400288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8845296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158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8845296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158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8904352" y="1647381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8904352" y="1647381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9349359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9349359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9408414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9408414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9853422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9853422" y="1664843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9912477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9912477" y="1647381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10357486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10357486" y="1664843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6083300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6083300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6096001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6096001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6600064" y="3164332"/>
            <a:ext cx="1296035" cy="25400"/>
          </a:xfrm>
          <a:custGeom>
            <a:avLst/>
            <a:gdLst/>
            <a:ahLst/>
            <a:cxnLst/>
            <a:rect l="l" t="t" r="r" b="b"/>
            <a:pathLst>
              <a:path w="1296035" h="25400">
                <a:moveTo>
                  <a:pt x="0" y="25400"/>
                </a:moveTo>
                <a:lnTo>
                  <a:pt x="1296035" y="25400"/>
                </a:lnTo>
                <a:lnTo>
                  <a:pt x="12960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6600064" y="3164332"/>
            <a:ext cx="1296035" cy="25400"/>
          </a:xfrm>
          <a:custGeom>
            <a:avLst/>
            <a:gdLst/>
            <a:ahLst/>
            <a:cxnLst/>
            <a:rect l="l" t="t" r="r" b="b"/>
            <a:pathLst>
              <a:path w="1296035" h="25400">
                <a:moveTo>
                  <a:pt x="0" y="25400"/>
                </a:moveTo>
                <a:lnTo>
                  <a:pt x="1296035" y="25400"/>
                </a:lnTo>
                <a:lnTo>
                  <a:pt x="12960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6623050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6623050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788352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788352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7896226" y="2660269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400"/>
                </a:moveTo>
                <a:lnTo>
                  <a:pt x="972057" y="25400"/>
                </a:lnTo>
                <a:lnTo>
                  <a:pt x="9720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7896226" y="2660269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400"/>
                </a:moveTo>
                <a:lnTo>
                  <a:pt x="972057" y="25400"/>
                </a:lnTo>
                <a:lnTo>
                  <a:pt x="9720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8855583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8855583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8904352" y="3164332"/>
            <a:ext cx="1692021" cy="25400"/>
          </a:xfrm>
          <a:custGeom>
            <a:avLst/>
            <a:gdLst/>
            <a:ahLst/>
            <a:cxnLst/>
            <a:rect l="l" t="t" r="r" b="b"/>
            <a:pathLst>
              <a:path w="1692021" h="25400">
                <a:moveTo>
                  <a:pt x="0" y="25400"/>
                </a:moveTo>
                <a:lnTo>
                  <a:pt x="1692021" y="25400"/>
                </a:lnTo>
                <a:lnTo>
                  <a:pt x="169202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8904352" y="3164332"/>
            <a:ext cx="1692021" cy="25400"/>
          </a:xfrm>
          <a:custGeom>
            <a:avLst/>
            <a:gdLst/>
            <a:ahLst/>
            <a:cxnLst/>
            <a:rect l="l" t="t" r="r" b="b"/>
            <a:pathLst>
              <a:path w="1692021" h="25400">
                <a:moveTo>
                  <a:pt x="0" y="25400"/>
                </a:moveTo>
                <a:lnTo>
                  <a:pt x="1692021" y="25400"/>
                </a:lnTo>
                <a:lnTo>
                  <a:pt x="169202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2279574" y="5157216"/>
            <a:ext cx="1079957" cy="0"/>
          </a:xfrm>
          <a:custGeom>
            <a:avLst/>
            <a:gdLst/>
            <a:ahLst/>
            <a:cxnLst/>
            <a:rect l="l" t="t" r="r" b="b"/>
            <a:pathLst>
              <a:path w="1079957">
                <a:moveTo>
                  <a:pt x="0" y="0"/>
                </a:moveTo>
                <a:lnTo>
                  <a:pt x="1079957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4367911" y="4653154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6384036" y="4653153"/>
            <a:ext cx="0" cy="503936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5375911" y="4653153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0" y="0"/>
                </a:moveTo>
                <a:lnTo>
                  <a:pt x="1007999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2279574" y="3164332"/>
            <a:ext cx="1800047" cy="25400"/>
          </a:xfrm>
          <a:custGeom>
            <a:avLst/>
            <a:gdLst/>
            <a:ahLst/>
            <a:cxnLst/>
            <a:rect l="l" t="t" r="r" b="b"/>
            <a:pathLst>
              <a:path w="1800047" h="25400">
                <a:moveTo>
                  <a:pt x="0" y="25400"/>
                </a:moveTo>
                <a:lnTo>
                  <a:pt x="1800047" y="25400"/>
                </a:lnTo>
                <a:lnTo>
                  <a:pt x="180004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2279574" y="3164332"/>
            <a:ext cx="1800047" cy="25400"/>
          </a:xfrm>
          <a:custGeom>
            <a:avLst/>
            <a:gdLst/>
            <a:ahLst/>
            <a:cxnLst/>
            <a:rect l="l" t="t" r="r" b="b"/>
            <a:pathLst>
              <a:path w="1800047" h="25400">
                <a:moveTo>
                  <a:pt x="0" y="25400"/>
                </a:moveTo>
                <a:lnTo>
                  <a:pt x="1800047" y="25400"/>
                </a:lnTo>
                <a:lnTo>
                  <a:pt x="180004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067048" y="2709037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4067048" y="2709037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4571111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4571111" y="267297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4079749" y="2696210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4079749" y="2696210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3359658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4367784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5375910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3359785" y="5157216"/>
            <a:ext cx="1007998" cy="0"/>
          </a:xfrm>
          <a:custGeom>
            <a:avLst/>
            <a:gdLst/>
            <a:ahLst/>
            <a:cxnLst/>
            <a:rect l="l" t="t" r="r" b="b"/>
            <a:pathLst>
              <a:path w="1007998">
                <a:moveTo>
                  <a:pt x="1007998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4367912" y="4653153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100799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6384036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6384037" y="5157216"/>
            <a:ext cx="1043939" cy="0"/>
          </a:xfrm>
          <a:custGeom>
            <a:avLst/>
            <a:gdLst/>
            <a:ahLst/>
            <a:cxnLst/>
            <a:rect l="l" t="t" r="r" b="b"/>
            <a:pathLst>
              <a:path w="1043939">
                <a:moveTo>
                  <a:pt x="104393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7392162" y="5157216"/>
            <a:ext cx="1007998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1007998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8400288" y="4653153"/>
            <a:ext cx="0" cy="503936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7392162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8400288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9408414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10416540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8400289" y="4653153"/>
            <a:ext cx="1043939" cy="0"/>
          </a:xfrm>
          <a:custGeom>
            <a:avLst/>
            <a:gdLst/>
            <a:ahLst/>
            <a:cxnLst/>
            <a:rect l="l" t="t" r="r" b="b"/>
            <a:pathLst>
              <a:path w="1043939">
                <a:moveTo>
                  <a:pt x="104393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9408415" y="4653153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0" y="0"/>
                </a:moveTo>
                <a:lnTo>
                  <a:pt x="1007999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4583939" y="3164332"/>
            <a:ext cx="1476121" cy="25400"/>
          </a:xfrm>
          <a:custGeom>
            <a:avLst/>
            <a:gdLst/>
            <a:ahLst/>
            <a:cxnLst/>
            <a:rect l="l" t="t" r="r" b="b"/>
            <a:pathLst>
              <a:path w="1476121" h="25400">
                <a:moveTo>
                  <a:pt x="0" y="25400"/>
                </a:moveTo>
                <a:lnTo>
                  <a:pt x="1476121" y="25400"/>
                </a:lnTo>
                <a:lnTo>
                  <a:pt x="147612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4583939" y="3164332"/>
            <a:ext cx="1476121" cy="25400"/>
          </a:xfrm>
          <a:custGeom>
            <a:avLst/>
            <a:gdLst/>
            <a:ahLst/>
            <a:cxnLst/>
            <a:rect l="l" t="t" r="r" b="b"/>
            <a:pathLst>
              <a:path w="1476121" h="25400">
                <a:moveTo>
                  <a:pt x="0" y="25400"/>
                </a:moveTo>
                <a:lnTo>
                  <a:pt x="1476121" y="25400"/>
                </a:lnTo>
                <a:lnTo>
                  <a:pt x="147612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2279573" y="4280408"/>
            <a:ext cx="3744036" cy="25400"/>
          </a:xfrm>
          <a:custGeom>
            <a:avLst/>
            <a:gdLst/>
            <a:ahLst/>
            <a:cxnLst/>
            <a:rect l="l" t="t" r="r" b="b"/>
            <a:pathLst>
              <a:path w="3744036" h="25400">
                <a:moveTo>
                  <a:pt x="0" y="25400"/>
                </a:moveTo>
                <a:lnTo>
                  <a:pt x="3744036" y="25400"/>
                </a:lnTo>
                <a:lnTo>
                  <a:pt x="37440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2279573" y="4280408"/>
            <a:ext cx="3744036" cy="25400"/>
          </a:xfrm>
          <a:custGeom>
            <a:avLst/>
            <a:gdLst/>
            <a:ahLst/>
            <a:cxnLst/>
            <a:rect l="l" t="t" r="r" b="b"/>
            <a:pathLst>
              <a:path w="3744036" h="25400">
                <a:moveTo>
                  <a:pt x="0" y="25400"/>
                </a:moveTo>
                <a:lnTo>
                  <a:pt x="3744036" y="25400"/>
                </a:lnTo>
                <a:lnTo>
                  <a:pt x="37440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6011291" y="3789046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2"/>
                </a:moveTo>
                <a:lnTo>
                  <a:pt x="25400" y="504062"/>
                </a:lnTo>
                <a:lnTo>
                  <a:pt x="25400" y="0"/>
                </a:lnTo>
                <a:lnTo>
                  <a:pt x="0" y="0"/>
                </a:lnTo>
                <a:lnTo>
                  <a:pt x="0" y="50406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6011291" y="3789046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2"/>
                </a:moveTo>
                <a:lnTo>
                  <a:pt x="25400" y="504062"/>
                </a:lnTo>
                <a:lnTo>
                  <a:pt x="25400" y="0"/>
                </a:lnTo>
                <a:lnTo>
                  <a:pt x="0" y="0"/>
                </a:lnTo>
                <a:lnTo>
                  <a:pt x="0" y="50406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5988177" y="3776345"/>
            <a:ext cx="1548002" cy="25400"/>
          </a:xfrm>
          <a:custGeom>
            <a:avLst/>
            <a:gdLst/>
            <a:ahLst/>
            <a:cxnLst/>
            <a:rect l="l" t="t" r="r" b="b"/>
            <a:pathLst>
              <a:path w="1548002" h="25400">
                <a:moveTo>
                  <a:pt x="0" y="25399"/>
                </a:moveTo>
                <a:lnTo>
                  <a:pt x="1548002" y="25399"/>
                </a:lnTo>
                <a:lnTo>
                  <a:pt x="1548002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5988177" y="3776345"/>
            <a:ext cx="1548002" cy="25400"/>
          </a:xfrm>
          <a:custGeom>
            <a:avLst/>
            <a:gdLst/>
            <a:ahLst/>
            <a:cxnLst/>
            <a:rect l="l" t="t" r="r" b="b"/>
            <a:pathLst>
              <a:path w="1548002" h="25400">
                <a:moveTo>
                  <a:pt x="0" y="25399"/>
                </a:moveTo>
                <a:lnTo>
                  <a:pt x="1548002" y="25399"/>
                </a:lnTo>
                <a:lnTo>
                  <a:pt x="1548002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7536180" y="4280281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7536180" y="4280281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7523480" y="378904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7523480" y="378904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8027543" y="3789046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2"/>
                </a:moveTo>
                <a:lnTo>
                  <a:pt x="25400" y="504062"/>
                </a:lnTo>
                <a:lnTo>
                  <a:pt x="25400" y="0"/>
                </a:lnTo>
                <a:lnTo>
                  <a:pt x="0" y="0"/>
                </a:lnTo>
                <a:lnTo>
                  <a:pt x="0" y="50406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8027543" y="3789046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2"/>
                </a:moveTo>
                <a:lnTo>
                  <a:pt x="25400" y="504062"/>
                </a:lnTo>
                <a:lnTo>
                  <a:pt x="25400" y="0"/>
                </a:lnTo>
                <a:lnTo>
                  <a:pt x="0" y="0"/>
                </a:lnTo>
                <a:lnTo>
                  <a:pt x="0" y="50406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8040244" y="3776345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399"/>
                </a:moveTo>
                <a:lnTo>
                  <a:pt x="972057" y="25399"/>
                </a:lnTo>
                <a:lnTo>
                  <a:pt x="97205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8040244" y="3776345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399"/>
                </a:moveTo>
                <a:lnTo>
                  <a:pt x="972057" y="25399"/>
                </a:lnTo>
                <a:lnTo>
                  <a:pt x="97205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8963659" y="378904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8963659" y="378904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9012428" y="4280408"/>
            <a:ext cx="1691894" cy="25400"/>
          </a:xfrm>
          <a:custGeom>
            <a:avLst/>
            <a:gdLst/>
            <a:ahLst/>
            <a:cxnLst/>
            <a:rect l="l" t="t" r="r" b="b"/>
            <a:pathLst>
              <a:path w="1691894" h="25400">
                <a:moveTo>
                  <a:pt x="1655572" y="0"/>
                </a:moveTo>
                <a:lnTo>
                  <a:pt x="0" y="0"/>
                </a:lnTo>
                <a:lnTo>
                  <a:pt x="0" y="25400"/>
                </a:lnTo>
                <a:lnTo>
                  <a:pt x="1655572" y="25400"/>
                </a:lnTo>
                <a:lnTo>
                  <a:pt x="1655572" y="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9012428" y="4280408"/>
            <a:ext cx="1691894" cy="25400"/>
          </a:xfrm>
          <a:custGeom>
            <a:avLst/>
            <a:gdLst/>
            <a:ahLst/>
            <a:cxnLst/>
            <a:rect l="l" t="t" r="r" b="b"/>
            <a:pathLst>
              <a:path w="1691894" h="25400">
                <a:moveTo>
                  <a:pt x="1655572" y="0"/>
                </a:moveTo>
                <a:lnTo>
                  <a:pt x="0" y="0"/>
                </a:lnTo>
                <a:lnTo>
                  <a:pt x="0" y="25400"/>
                </a:lnTo>
                <a:lnTo>
                  <a:pt x="1655572" y="25400"/>
                </a:lnTo>
                <a:lnTo>
                  <a:pt x="1655572" y="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2279574" y="5864567"/>
            <a:ext cx="1079957" cy="25400"/>
          </a:xfrm>
          <a:custGeom>
            <a:avLst/>
            <a:gdLst/>
            <a:ahLst/>
            <a:cxnLst/>
            <a:rect l="l" t="t" r="r" b="b"/>
            <a:pathLst>
              <a:path w="1079957" h="25400">
                <a:moveTo>
                  <a:pt x="0" y="25400"/>
                </a:moveTo>
                <a:lnTo>
                  <a:pt x="1079957" y="25400"/>
                </a:lnTo>
                <a:lnTo>
                  <a:pt x="10799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2279574" y="5864567"/>
            <a:ext cx="1079957" cy="25400"/>
          </a:xfrm>
          <a:custGeom>
            <a:avLst/>
            <a:gdLst/>
            <a:ahLst/>
            <a:cxnLst/>
            <a:rect l="l" t="t" r="r" b="b"/>
            <a:pathLst>
              <a:path w="1079957" h="25400">
                <a:moveTo>
                  <a:pt x="0" y="25400"/>
                </a:moveTo>
                <a:lnTo>
                  <a:pt x="1079957" y="25400"/>
                </a:lnTo>
                <a:lnTo>
                  <a:pt x="10799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4355211" y="5877332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4355211" y="5877332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6371336" y="5877268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6371336" y="5877268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5375911" y="636863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5375911" y="636863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3359785" y="5864567"/>
            <a:ext cx="1007998" cy="25400"/>
          </a:xfrm>
          <a:custGeom>
            <a:avLst/>
            <a:gdLst/>
            <a:ahLst/>
            <a:cxnLst/>
            <a:rect l="l" t="t" r="r" b="b"/>
            <a:pathLst>
              <a:path w="1007998" h="25400">
                <a:moveTo>
                  <a:pt x="0" y="25400"/>
                </a:moveTo>
                <a:lnTo>
                  <a:pt x="1007998" y="25400"/>
                </a:lnTo>
                <a:lnTo>
                  <a:pt x="100799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3359785" y="5864567"/>
            <a:ext cx="1007998" cy="25400"/>
          </a:xfrm>
          <a:custGeom>
            <a:avLst/>
            <a:gdLst/>
            <a:ahLst/>
            <a:cxnLst/>
            <a:rect l="l" t="t" r="r" b="b"/>
            <a:pathLst>
              <a:path w="1007998" h="25400">
                <a:moveTo>
                  <a:pt x="0" y="25400"/>
                </a:moveTo>
                <a:lnTo>
                  <a:pt x="1007998" y="25400"/>
                </a:lnTo>
                <a:lnTo>
                  <a:pt x="100799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4367912" y="636863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4367912" y="636863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6384037" y="5864567"/>
            <a:ext cx="1043939" cy="25400"/>
          </a:xfrm>
          <a:custGeom>
            <a:avLst/>
            <a:gdLst/>
            <a:ahLst/>
            <a:cxnLst/>
            <a:rect l="l" t="t" r="r" b="b"/>
            <a:pathLst>
              <a:path w="1043939" h="25400">
                <a:moveTo>
                  <a:pt x="0" y="25400"/>
                </a:moveTo>
                <a:lnTo>
                  <a:pt x="1043939" y="25400"/>
                </a:lnTo>
                <a:lnTo>
                  <a:pt x="104393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6384037" y="5864567"/>
            <a:ext cx="1043939" cy="25400"/>
          </a:xfrm>
          <a:custGeom>
            <a:avLst/>
            <a:gdLst/>
            <a:ahLst/>
            <a:cxnLst/>
            <a:rect l="l" t="t" r="r" b="b"/>
            <a:pathLst>
              <a:path w="1043939" h="25400">
                <a:moveTo>
                  <a:pt x="0" y="25400"/>
                </a:moveTo>
                <a:lnTo>
                  <a:pt x="1043939" y="25400"/>
                </a:lnTo>
                <a:lnTo>
                  <a:pt x="104393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7392162" y="5864567"/>
            <a:ext cx="1007998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8" y="25400"/>
                </a:lnTo>
                <a:lnTo>
                  <a:pt x="100799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7392162" y="5864567"/>
            <a:ext cx="1007998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8" y="25400"/>
                </a:lnTo>
                <a:lnTo>
                  <a:pt x="100799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8387588" y="5877268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8387588" y="5877268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8400289" y="6368630"/>
            <a:ext cx="1043939" cy="25400"/>
          </a:xfrm>
          <a:custGeom>
            <a:avLst/>
            <a:gdLst/>
            <a:ahLst/>
            <a:cxnLst/>
            <a:rect l="l" t="t" r="r" b="b"/>
            <a:pathLst>
              <a:path w="1043939" h="25400">
                <a:moveTo>
                  <a:pt x="0" y="25400"/>
                </a:moveTo>
                <a:lnTo>
                  <a:pt x="1043939" y="25400"/>
                </a:lnTo>
                <a:lnTo>
                  <a:pt x="104393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8400289" y="6368630"/>
            <a:ext cx="1043939" cy="25400"/>
          </a:xfrm>
          <a:custGeom>
            <a:avLst/>
            <a:gdLst/>
            <a:ahLst/>
            <a:cxnLst/>
            <a:rect l="l" t="t" r="r" b="b"/>
            <a:pathLst>
              <a:path w="1043939" h="25400">
                <a:moveTo>
                  <a:pt x="0" y="25400"/>
                </a:moveTo>
                <a:lnTo>
                  <a:pt x="1043939" y="25400"/>
                </a:lnTo>
                <a:lnTo>
                  <a:pt x="104393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9408415" y="636863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9408415" y="636863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611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577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784184" y="1808975"/>
            <a:ext cx="377024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784184" y="1808975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0" y="369328"/>
                </a:moveTo>
                <a:lnTo>
                  <a:pt x="377024" y="369328"/>
                </a:lnTo>
                <a:lnTo>
                  <a:pt x="37702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775523" y="2807703"/>
            <a:ext cx="312902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775523" y="2807703"/>
            <a:ext cx="312902" cy="369328"/>
          </a:xfrm>
          <a:custGeom>
            <a:avLst/>
            <a:gdLst/>
            <a:ahLst/>
            <a:cxnLst/>
            <a:rect l="l" t="t" r="r" b="b"/>
            <a:pathLst>
              <a:path w="312902" h="369328">
                <a:moveTo>
                  <a:pt x="312902" y="0"/>
                </a:moveTo>
                <a:lnTo>
                  <a:pt x="0" y="0"/>
                </a:lnTo>
                <a:lnTo>
                  <a:pt x="312902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775523" y="2807703"/>
            <a:ext cx="312902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775523" y="2807703"/>
            <a:ext cx="312902" cy="369328"/>
          </a:xfrm>
          <a:custGeom>
            <a:avLst/>
            <a:gdLst/>
            <a:ahLst/>
            <a:cxnLst/>
            <a:rect l="l" t="t" r="r" b="b"/>
            <a:pathLst>
              <a:path w="312902" h="369328">
                <a:moveTo>
                  <a:pt x="0" y="369328"/>
                </a:moveTo>
                <a:lnTo>
                  <a:pt x="312902" y="369328"/>
                </a:lnTo>
                <a:lnTo>
                  <a:pt x="31290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847533" y="5598528"/>
            <a:ext cx="216001" cy="0"/>
          </a:xfrm>
          <a:custGeom>
            <a:avLst/>
            <a:gdLst/>
            <a:ahLst/>
            <a:cxnLst/>
            <a:rect l="l" t="t" r="r" b="b"/>
            <a:pathLst>
              <a:path w="216001">
                <a:moveTo>
                  <a:pt x="0" y="0"/>
                </a:moveTo>
                <a:lnTo>
                  <a:pt x="21600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775524" y="3923779"/>
            <a:ext cx="364197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775524" y="3923779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364197" y="0"/>
                </a:moveTo>
                <a:lnTo>
                  <a:pt x="0" y="0"/>
                </a:lnTo>
                <a:lnTo>
                  <a:pt x="364197" y="12"/>
                </a:lnTo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775524" y="3923779"/>
            <a:ext cx="364197" cy="3693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775524" y="3923779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0" y="369328"/>
                </a:moveTo>
                <a:lnTo>
                  <a:pt x="364197" y="369328"/>
                </a:lnTo>
                <a:lnTo>
                  <a:pt x="36419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4990085" y="182345"/>
            <a:ext cx="1869677" cy="431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0"/>
              </a:lnSpc>
              <a:spcBef>
                <a:spcPts val="170"/>
              </a:spcBef>
            </a:pPr>
            <a:r>
              <a:rPr sz="3200" b="1" spc="-9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550" b="1" dirty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550" b="1" spc="-9" dirty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4" dirty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b="1" dirty="0">
                <a:solidFill>
                  <a:srgbClr val="565F6C"/>
                </a:solidFill>
                <a:latin typeface="Century Schoolbook"/>
                <a:cs typeface="Century Schoolbook"/>
              </a:rPr>
              <a:t>ULE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3031237" y="841224"/>
            <a:ext cx="2826773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dirty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00" dirty="0">
                <a:solidFill>
                  <a:srgbClr val="565F6C"/>
                </a:solidFill>
                <a:latin typeface="Century Schoolbook"/>
                <a:cs typeface="Century Schoolbook"/>
              </a:rPr>
              <a:t>HRO</a:t>
            </a:r>
            <a:r>
              <a:rPr sz="2200" spc="-9" dirty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200" dirty="0">
                <a:solidFill>
                  <a:srgbClr val="565F6C"/>
                </a:solidFill>
                <a:latin typeface="Century Schoolbook"/>
                <a:cs typeface="Century Schoolbook"/>
              </a:rPr>
              <a:t>OGRAM</a:t>
            </a:r>
            <a:r>
              <a:rPr sz="2200" spc="9" dirty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200" dirty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6886017" y="841224"/>
            <a:ext cx="2638275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200" dirty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spc="169" dirty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spc="4" dirty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2200" dirty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spc="9" dirty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00" dirty="0">
                <a:solidFill>
                  <a:srgbClr val="565F6C"/>
                </a:solidFill>
                <a:latin typeface="Century Schoolbook"/>
                <a:cs typeface="Century Schoolbook"/>
              </a:rPr>
              <a:t>CENDAN</a:t>
            </a:r>
            <a:r>
              <a:rPr sz="2200" spc="4" dirty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dirty="0">
                <a:solidFill>
                  <a:srgbClr val="565F6C"/>
                </a:solidFill>
                <a:latin typeface="Century Schoolbook"/>
                <a:cs typeface="Century Schoolbook"/>
              </a:rPr>
              <a:t>)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1854517" y="4933554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1854517" y="5663105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dirty="0">
                <a:latin typeface="Century Schoolbook"/>
                <a:cs typeface="Century Schoolbook"/>
              </a:rPr>
              <a:t>Q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1775524" y="3923779"/>
            <a:ext cx="364197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75"/>
              </a:spcBef>
            </a:pPr>
            <a:r>
              <a:rPr dirty="0">
                <a:latin typeface="Century Schoolbook"/>
                <a:cs typeface="Century Schoolbook"/>
              </a:rPr>
              <a:t>K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1775523" y="2807703"/>
            <a:ext cx="312902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75"/>
              </a:spcBef>
            </a:pPr>
            <a:r>
              <a:rPr dirty="0">
                <a:latin typeface="Century Schoolbook"/>
                <a:cs typeface="Century Schoolbook"/>
              </a:rPr>
              <a:t>J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1784184" y="1808975"/>
            <a:ext cx="37702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05">
              <a:lnSpc>
                <a:spcPct val="100179"/>
              </a:lnSpc>
              <a:spcBef>
                <a:spcPts val="370"/>
              </a:spcBef>
            </a:pPr>
            <a:r>
              <a:rPr dirty="0">
                <a:latin typeface="Century Schoolbook"/>
                <a:cs typeface="Century Schoolbook"/>
              </a:rPr>
              <a:t>H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2279574" y="0"/>
            <a:ext cx="576021" cy="31770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4" name="object 94"/>
          <p:cNvSpPr txBox="1"/>
          <p:nvPr/>
        </p:nvSpPr>
        <p:spPr>
          <a:xfrm>
            <a:off x="2855595" y="0"/>
            <a:ext cx="100812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88341">
              <a:lnSpc>
                <a:spcPct val="100179"/>
              </a:lnSpc>
              <a:spcBef>
                <a:spcPts val="5258"/>
              </a:spcBef>
            </a:pPr>
            <a:r>
              <a:rPr sz="2800" dirty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3863721" y="0"/>
            <a:ext cx="100812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2" name="object 92"/>
          <p:cNvSpPr txBox="1"/>
          <p:nvPr/>
        </p:nvSpPr>
        <p:spPr>
          <a:xfrm>
            <a:off x="4871847" y="0"/>
            <a:ext cx="100812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2"/>
              </a:spcBef>
            </a:pPr>
            <a:endParaRPr sz="1000"/>
          </a:p>
          <a:p>
            <a:pPr marL="130937">
              <a:lnSpc>
                <a:spcPct val="100179"/>
              </a:lnSpc>
            </a:pPr>
            <a:r>
              <a:rPr sz="3200" b="1" spc="-9" dirty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550" b="1" dirty="0">
                <a:solidFill>
                  <a:srgbClr val="565F6C"/>
                </a:solidFill>
                <a:latin typeface="Century Schoolbook"/>
                <a:cs typeface="Century Schoolbook"/>
              </a:rPr>
              <a:t>AS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5879974" y="0"/>
            <a:ext cx="1274531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266405">
              <a:lnSpc>
                <a:spcPts val="1000"/>
              </a:lnSpc>
            </a:pPr>
            <a:endParaRPr sz="1000"/>
          </a:p>
          <a:p>
            <a:pPr marL="4572">
              <a:lnSpc>
                <a:spcPct val="100179"/>
              </a:lnSpc>
              <a:spcBef>
                <a:spcPts val="5258"/>
              </a:spcBef>
            </a:pPr>
            <a:r>
              <a:rPr sz="2800" spc="9" dirty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800" spc="-9" dirty="0">
                <a:solidFill>
                  <a:srgbClr val="565F6C"/>
                </a:solidFill>
                <a:latin typeface="Century Schoolbook"/>
                <a:cs typeface="Century Schoolbook"/>
              </a:rPr>
              <a:t>F</a:t>
            </a:r>
            <a:r>
              <a:rPr sz="2200" dirty="0">
                <a:solidFill>
                  <a:srgbClr val="565F6C"/>
                </a:solidFill>
                <a:latin typeface="Century Schoolbook"/>
                <a:cs typeface="Century Schoolbook"/>
              </a:rPr>
              <a:t>RON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6888099" y="0"/>
            <a:ext cx="1024838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16839">
              <a:lnSpc>
                <a:spcPts val="1000"/>
              </a:lnSpc>
              <a:spcBef>
                <a:spcPts val="2"/>
              </a:spcBef>
            </a:pPr>
            <a:endParaRPr sz="1000"/>
          </a:p>
          <a:p>
            <a:pPr marL="15366" marR="16839">
              <a:lnSpc>
                <a:spcPct val="100179"/>
              </a:lnSpc>
            </a:pPr>
            <a:r>
              <a:rPr sz="3200" b="1" spc="4" dirty="0">
                <a:solidFill>
                  <a:srgbClr val="565F6C"/>
                </a:solidFill>
                <a:latin typeface="Century Schoolbook"/>
                <a:cs typeface="Century Schoolbook"/>
              </a:rPr>
              <a:t>JK</a:t>
            </a:r>
            <a:endParaRPr sz="3200">
              <a:latin typeface="Century Schoolbook"/>
              <a:cs typeface="Century Schoolbook"/>
            </a:endParaRPr>
          </a:p>
          <a:p>
            <a:pPr marL="10617">
              <a:lnSpc>
                <a:spcPct val="100179"/>
              </a:lnSpc>
              <a:spcBef>
                <a:spcPts val="1409"/>
              </a:spcBef>
            </a:pPr>
            <a:r>
              <a:rPr sz="2200" dirty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spc="169" dirty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spc="4" dirty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2200" dirty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7896098" y="0"/>
            <a:ext cx="1008252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8" name="object 88"/>
          <p:cNvSpPr txBox="1"/>
          <p:nvPr/>
        </p:nvSpPr>
        <p:spPr>
          <a:xfrm>
            <a:off x="8904351" y="0"/>
            <a:ext cx="100812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7" name="object 87"/>
          <p:cNvSpPr txBox="1"/>
          <p:nvPr/>
        </p:nvSpPr>
        <p:spPr>
          <a:xfrm>
            <a:off x="9912478" y="0"/>
            <a:ext cx="374523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6" name="object 86"/>
          <p:cNvSpPr txBox="1"/>
          <p:nvPr/>
        </p:nvSpPr>
        <p:spPr>
          <a:xfrm>
            <a:off x="10287000" y="0"/>
            <a:ext cx="14017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5" name="object 85"/>
          <p:cNvSpPr txBox="1"/>
          <p:nvPr/>
        </p:nvSpPr>
        <p:spPr>
          <a:xfrm>
            <a:off x="10427177" y="0"/>
            <a:ext cx="240823" cy="31770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4" name="object 84"/>
          <p:cNvSpPr txBox="1"/>
          <p:nvPr/>
        </p:nvSpPr>
        <p:spPr>
          <a:xfrm>
            <a:off x="2855596" y="1664843"/>
            <a:ext cx="50406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83210">
              <a:lnSpc>
                <a:spcPct val="100179"/>
              </a:lnSpc>
              <a:spcBef>
                <a:spcPts val="8163"/>
              </a:spcBef>
            </a:pPr>
            <a:r>
              <a:rPr dirty="0">
                <a:latin typeface="Century Schoolbook"/>
                <a:cs typeface="Century Schoolbook"/>
              </a:rPr>
              <a:t>0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3359659" y="1664843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2" name="object 82"/>
          <p:cNvSpPr txBox="1"/>
          <p:nvPr/>
        </p:nvSpPr>
        <p:spPr>
          <a:xfrm>
            <a:off x="3863722" y="1664843"/>
            <a:ext cx="504063" cy="10440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7"/>
              </a:spcBef>
            </a:pPr>
            <a:endParaRPr sz="750"/>
          </a:p>
          <a:p>
            <a:pPr marL="283464">
              <a:lnSpc>
                <a:spcPct val="100179"/>
              </a:lnSpc>
              <a:spcBef>
                <a:spcPts val="5000"/>
              </a:spcBef>
            </a:pPr>
            <a:r>
              <a:rPr dirty="0">
                <a:latin typeface="Century Schoolbook"/>
                <a:cs typeface="Century Schoolbook"/>
              </a:rPr>
              <a:t>1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4367785" y="1664843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0" name="object 80"/>
          <p:cNvSpPr txBox="1"/>
          <p:nvPr/>
        </p:nvSpPr>
        <p:spPr>
          <a:xfrm>
            <a:off x="4871848" y="1664843"/>
            <a:ext cx="50406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83717">
              <a:lnSpc>
                <a:spcPct val="100179"/>
              </a:lnSpc>
              <a:spcBef>
                <a:spcPts val="8163"/>
              </a:spcBef>
            </a:pPr>
            <a:r>
              <a:rPr dirty="0">
                <a:latin typeface="Century Schoolbook"/>
                <a:cs typeface="Century Schoolbook"/>
              </a:rPr>
              <a:t>0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5375911" y="1664843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8" name="object 78"/>
          <p:cNvSpPr txBox="1"/>
          <p:nvPr/>
        </p:nvSpPr>
        <p:spPr>
          <a:xfrm>
            <a:off x="5879974" y="1664842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83972">
              <a:lnSpc>
                <a:spcPct val="100179"/>
              </a:lnSpc>
              <a:spcBef>
                <a:spcPts val="4190"/>
              </a:spcBef>
            </a:pPr>
            <a:r>
              <a:rPr dirty="0">
                <a:latin typeface="Century Schoolbook"/>
                <a:cs typeface="Century Schoolbook"/>
              </a:rPr>
              <a:t>1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384037" y="1664843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6" name="object 76"/>
          <p:cNvSpPr txBox="1"/>
          <p:nvPr/>
        </p:nvSpPr>
        <p:spPr>
          <a:xfrm>
            <a:off x="6888100" y="1664843"/>
            <a:ext cx="50406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84225">
              <a:lnSpc>
                <a:spcPct val="100179"/>
              </a:lnSpc>
              <a:spcBef>
                <a:spcPts val="8163"/>
              </a:spcBef>
            </a:pPr>
            <a:r>
              <a:rPr dirty="0">
                <a:latin typeface="Century Schoolbook"/>
                <a:cs typeface="Century Schoolbook"/>
              </a:rPr>
              <a:t>0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7392162" y="1664843"/>
            <a:ext cx="5039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4" name="object 74"/>
          <p:cNvSpPr txBox="1"/>
          <p:nvPr/>
        </p:nvSpPr>
        <p:spPr>
          <a:xfrm>
            <a:off x="7896098" y="1664842"/>
            <a:ext cx="504190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09372">
              <a:lnSpc>
                <a:spcPct val="100179"/>
              </a:lnSpc>
              <a:spcBef>
                <a:spcPts val="4190"/>
              </a:spcBef>
            </a:pPr>
            <a:r>
              <a:rPr dirty="0">
                <a:latin typeface="Century Schoolbook"/>
                <a:cs typeface="Century Schoolbook"/>
              </a:rPr>
              <a:t>1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8400288" y="1664843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2" name="object 72"/>
          <p:cNvSpPr txBox="1"/>
          <p:nvPr/>
        </p:nvSpPr>
        <p:spPr>
          <a:xfrm>
            <a:off x="8904352" y="1664843"/>
            <a:ext cx="50406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84733">
              <a:lnSpc>
                <a:spcPct val="100179"/>
              </a:lnSpc>
              <a:spcBef>
                <a:spcPts val="8163"/>
              </a:spcBef>
            </a:pPr>
            <a:r>
              <a:rPr dirty="0">
                <a:latin typeface="Century Schoolbook"/>
                <a:cs typeface="Century Schoolbook"/>
              </a:rPr>
              <a:t>0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9408414" y="1664843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9912478" y="1664843"/>
            <a:ext cx="37452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10287000" y="1664843"/>
            <a:ext cx="140176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8" name="object 68"/>
          <p:cNvSpPr txBox="1"/>
          <p:nvPr/>
        </p:nvSpPr>
        <p:spPr>
          <a:xfrm>
            <a:off x="3359659" y="2168905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4367785" y="2168905"/>
            <a:ext cx="504063" cy="5400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6" name="object 66"/>
          <p:cNvSpPr txBox="1"/>
          <p:nvPr/>
        </p:nvSpPr>
        <p:spPr>
          <a:xfrm>
            <a:off x="5375911" y="2168905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5" name="object 65"/>
          <p:cNvSpPr txBox="1"/>
          <p:nvPr/>
        </p:nvSpPr>
        <p:spPr>
          <a:xfrm>
            <a:off x="6384037" y="2168906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4" name="object 64"/>
          <p:cNvSpPr txBox="1"/>
          <p:nvPr/>
        </p:nvSpPr>
        <p:spPr>
          <a:xfrm>
            <a:off x="7392162" y="2168905"/>
            <a:ext cx="503936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8400288" y="2168906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2" name="object 62"/>
          <p:cNvSpPr txBox="1"/>
          <p:nvPr/>
        </p:nvSpPr>
        <p:spPr>
          <a:xfrm>
            <a:off x="9408414" y="2168905"/>
            <a:ext cx="504062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5879973" y="2672970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6096000" y="2672970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6384037" y="2672970"/>
            <a:ext cx="25171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6635751" y="2672970"/>
            <a:ext cx="25234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7896098" y="2672970"/>
            <a:ext cx="50419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8400288" y="2672970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3863722" y="2708910"/>
            <a:ext cx="21602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4079749" y="2708910"/>
            <a:ext cx="28803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4367785" y="2708910"/>
            <a:ext cx="21602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4583811" y="2708910"/>
            <a:ext cx="288036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2279573" y="3177033"/>
            <a:ext cx="1080084" cy="11160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R="93716" algn="r">
              <a:lnSpc>
                <a:spcPct val="100179"/>
              </a:lnSpc>
              <a:spcBef>
                <a:spcPts val="5256"/>
              </a:spcBef>
            </a:pPr>
            <a:r>
              <a:rPr dirty="0">
                <a:latin typeface="Century Schoolbook"/>
                <a:cs typeface="Century Schoolbook"/>
              </a:rPr>
              <a:t>0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359658" y="3177033"/>
            <a:ext cx="1008126" cy="11160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R="93462" algn="r">
              <a:lnSpc>
                <a:spcPct val="100179"/>
              </a:lnSpc>
              <a:spcBef>
                <a:spcPts val="5256"/>
              </a:spcBef>
            </a:pPr>
            <a:r>
              <a:rPr dirty="0">
                <a:latin typeface="Century Schoolbook"/>
                <a:cs typeface="Century Schoolbook"/>
              </a:rPr>
              <a:t>0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367784" y="3177033"/>
            <a:ext cx="1008126" cy="11160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R="93208" algn="r">
              <a:lnSpc>
                <a:spcPct val="100179"/>
              </a:lnSpc>
              <a:spcBef>
                <a:spcPts val="5256"/>
              </a:spcBef>
            </a:pPr>
            <a:r>
              <a:rPr dirty="0">
                <a:latin typeface="Century Schoolbook"/>
                <a:cs typeface="Century Schoolbook"/>
              </a:rPr>
              <a:t>0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375910" y="3177032"/>
            <a:ext cx="1008126" cy="612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R="92954" algn="r">
              <a:lnSpc>
                <a:spcPct val="100179"/>
              </a:lnSpc>
              <a:spcBef>
                <a:spcPts val="1285"/>
              </a:spcBef>
            </a:pPr>
            <a:r>
              <a:rPr dirty="0">
                <a:latin typeface="Century Schoolbook"/>
                <a:cs typeface="Century Schoolbook"/>
              </a:rPr>
              <a:t>1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384036" y="3177032"/>
            <a:ext cx="1008126" cy="612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R="92700" algn="r">
              <a:lnSpc>
                <a:spcPct val="100179"/>
              </a:lnSpc>
              <a:spcBef>
                <a:spcPts val="1358"/>
              </a:spcBef>
            </a:pPr>
            <a:r>
              <a:rPr dirty="0">
                <a:latin typeface="Century Schoolbook"/>
                <a:cs typeface="Century Schoolbook"/>
              </a:rPr>
              <a:t>1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392162" y="3177032"/>
            <a:ext cx="503936" cy="612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7896098" y="3177032"/>
            <a:ext cx="504190" cy="612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09372">
              <a:lnSpc>
                <a:spcPct val="100179"/>
              </a:lnSpc>
              <a:spcBef>
                <a:spcPts val="1285"/>
              </a:spcBef>
            </a:pPr>
            <a:r>
              <a:rPr dirty="0">
                <a:latin typeface="Century Schoolbook"/>
                <a:cs typeface="Century Schoolbook"/>
              </a:rPr>
              <a:t>1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400288" y="3177032"/>
            <a:ext cx="504062" cy="612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8904352" y="3177032"/>
            <a:ext cx="504063" cy="612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9408415" y="3177033"/>
            <a:ext cx="878585" cy="11160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10287000" y="3177033"/>
            <a:ext cx="140176" cy="11160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10427177" y="3177033"/>
            <a:ext cx="240823" cy="11160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5375910" y="3789046"/>
            <a:ext cx="64808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6023992" y="3789046"/>
            <a:ext cx="36004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6384036" y="3789046"/>
            <a:ext cx="1008126" cy="13681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7392163" y="3789046"/>
            <a:ext cx="144017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7536180" y="3789046"/>
            <a:ext cx="359918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7896099" y="3789046"/>
            <a:ext cx="14414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8040244" y="3789046"/>
            <a:ext cx="36004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8400289" y="3789046"/>
            <a:ext cx="57607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8976359" y="3789046"/>
            <a:ext cx="432054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400"/>
              </a:lnSpc>
              <a:spcBef>
                <a:spcPts val="37"/>
              </a:spcBef>
            </a:pPr>
            <a:endParaRPr sz="1400"/>
          </a:p>
          <a:p>
            <a:pPr marL="212725">
              <a:lnSpc>
                <a:spcPct val="100179"/>
              </a:lnSpc>
            </a:pPr>
            <a:r>
              <a:rPr dirty="0">
                <a:latin typeface="Century Schoolbook"/>
                <a:cs typeface="Century Schoolbook"/>
              </a:rPr>
              <a:t>0</a:t>
            </a:r>
            <a:endParaRPr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279573" y="4293108"/>
            <a:ext cx="1080084" cy="864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3359658" y="4293108"/>
            <a:ext cx="1008126" cy="864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4367784" y="4293108"/>
            <a:ext cx="1008126" cy="360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5375910" y="4293108"/>
            <a:ext cx="1008126" cy="360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7392162" y="4293108"/>
            <a:ext cx="1008126" cy="864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8400288" y="4293108"/>
            <a:ext cx="1008126" cy="360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9408415" y="4293108"/>
            <a:ext cx="878585" cy="360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10287000" y="4293108"/>
            <a:ext cx="140176" cy="360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10427177" y="4293108"/>
            <a:ext cx="240823" cy="25648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4367784" y="4653154"/>
            <a:ext cx="1008126" cy="1728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5375910" y="4653154"/>
            <a:ext cx="1008126" cy="1728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8400288" y="4653154"/>
            <a:ext cx="1008126" cy="1728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9408415" y="4653154"/>
            <a:ext cx="878585" cy="1728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00"/>
              </a:lnSpc>
              <a:spcBef>
                <a:spcPts val="39"/>
              </a:spcBef>
            </a:pPr>
            <a:endParaRPr sz="700"/>
          </a:p>
          <a:p>
            <a:pPr marL="450976">
              <a:lnSpc>
                <a:spcPct val="100179"/>
              </a:lnSpc>
              <a:spcBef>
                <a:spcPts val="9000"/>
              </a:spcBef>
            </a:pPr>
            <a:r>
              <a:rPr sz="1400" b="1" spc="-4" dirty="0">
                <a:solidFill>
                  <a:srgbClr val="FFFFFF"/>
                </a:solidFill>
                <a:latin typeface="Century Schoolbook"/>
                <a:cs typeface="Century Schoolbook"/>
              </a:rPr>
              <a:t>28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287000" y="4653154"/>
            <a:ext cx="140176" cy="1728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2279573" y="5157217"/>
            <a:ext cx="1080084" cy="7200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3359658" y="5157217"/>
            <a:ext cx="1008126" cy="7200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6384036" y="5157217"/>
            <a:ext cx="1008126" cy="7200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7392162" y="5157217"/>
            <a:ext cx="1008126" cy="7200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2279573" y="5877267"/>
            <a:ext cx="1080084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3359658" y="5877267"/>
            <a:ext cx="1008126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6384036" y="5877267"/>
            <a:ext cx="1008126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7392162" y="5877267"/>
            <a:ext cx="1008126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4367784" y="6381331"/>
            <a:ext cx="1008126" cy="7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7" name="object 7"/>
          <p:cNvSpPr txBox="1"/>
          <p:nvPr/>
        </p:nvSpPr>
        <p:spPr>
          <a:xfrm>
            <a:off x="5375910" y="6381331"/>
            <a:ext cx="1008126" cy="7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6" name="object 6"/>
          <p:cNvSpPr txBox="1"/>
          <p:nvPr/>
        </p:nvSpPr>
        <p:spPr>
          <a:xfrm>
            <a:off x="8400288" y="6381331"/>
            <a:ext cx="1008126" cy="7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5" name="object 5"/>
          <p:cNvSpPr txBox="1"/>
          <p:nvPr/>
        </p:nvSpPr>
        <p:spPr>
          <a:xfrm>
            <a:off x="9408415" y="6381331"/>
            <a:ext cx="878585" cy="7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4" name="object 4"/>
          <p:cNvSpPr txBox="1"/>
          <p:nvPr/>
        </p:nvSpPr>
        <p:spPr>
          <a:xfrm>
            <a:off x="10287000" y="6381331"/>
            <a:ext cx="140176" cy="4766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2279573" y="6453339"/>
            <a:ext cx="8007426" cy="4046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847533" y="5458828"/>
            <a:ext cx="216001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15726809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009104" y="1725769"/>
            <a:ext cx="709625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4400" dirty="0" smtClean="0">
              <a:solidFill>
                <a:srgbClr val="0070C0"/>
              </a:solidFill>
            </a:endParaRPr>
          </a:p>
          <a:p>
            <a:pPr algn="ctr"/>
            <a:endParaRPr lang="fr-FR" sz="4400" dirty="0">
              <a:solidFill>
                <a:srgbClr val="0070C0"/>
              </a:solidFill>
            </a:endParaRPr>
          </a:p>
          <a:p>
            <a:pPr algn="ctr"/>
            <a:r>
              <a:rPr lang="fr-FR" sz="4400" dirty="0" smtClean="0">
                <a:solidFill>
                  <a:srgbClr val="0070C0"/>
                </a:solidFill>
              </a:rPr>
              <a:t>Merci</a:t>
            </a:r>
            <a:r>
              <a:rPr lang="fr-FR" dirty="0" smtClean="0"/>
              <a:t>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5931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3BCBA3B-0FBB-4F97-9196-346DE9E4F0B3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fr-FR" altLang="fr-FR" sz="14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/>
          <a:lstStyle/>
          <a:p>
            <a:pPr algn="ctr" eaLnBrk="1" hangingPunct="1"/>
            <a:r>
              <a:rPr lang="fr-FR" altLang="fr-FR" sz="3600" b="1" dirty="0" smtClean="0">
                <a:solidFill>
                  <a:srgbClr val="0033CC"/>
                </a:solidFill>
              </a:rPr>
              <a:t> </a:t>
            </a:r>
            <a:r>
              <a:rPr lang="fr-FR" altLang="fr-FR" sz="3600" b="1" dirty="0">
                <a:solidFill>
                  <a:srgbClr val="0033CC"/>
                </a:solidFill>
              </a:rPr>
              <a:t>Circuits combinatoires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fr-FR" altLang="fr-FR" b="1" smtClean="0"/>
              <a:t>Demi Additionneur</a:t>
            </a:r>
          </a:p>
          <a:p>
            <a:pPr marL="609600" indent="-609600">
              <a:buFontTx/>
              <a:buAutoNum type="arabicPeriod"/>
            </a:pPr>
            <a:r>
              <a:rPr lang="fr-FR" altLang="fr-FR" b="1" smtClean="0"/>
              <a:t>Additionneur complet</a:t>
            </a:r>
          </a:p>
          <a:p>
            <a:pPr marL="609600" indent="-609600">
              <a:buFontTx/>
              <a:buAutoNum type="arabicPeriod"/>
            </a:pPr>
            <a:r>
              <a:rPr lang="fr-FR" altLang="fr-FR" b="1" smtClean="0"/>
              <a:t>Comparateur</a:t>
            </a:r>
          </a:p>
          <a:p>
            <a:pPr marL="609600" indent="-609600">
              <a:buFontTx/>
              <a:buAutoNum type="arabicPeriod"/>
            </a:pPr>
            <a:r>
              <a:rPr lang="fr-FR" altLang="fr-FR" b="1" smtClean="0"/>
              <a:t>Multiplexeur</a:t>
            </a:r>
          </a:p>
          <a:p>
            <a:pPr marL="609600" indent="-609600">
              <a:buFontTx/>
              <a:buAutoNum type="arabicPeriod"/>
            </a:pPr>
            <a:r>
              <a:rPr lang="fr-FR" altLang="fr-FR" b="1" smtClean="0"/>
              <a:t>Démultiplexeur</a:t>
            </a:r>
          </a:p>
          <a:p>
            <a:pPr marL="609600" indent="-609600">
              <a:buFontTx/>
              <a:buAutoNum type="arabicPeriod"/>
            </a:pPr>
            <a:r>
              <a:rPr lang="fr-FR" altLang="fr-FR" b="1" smtClean="0"/>
              <a:t>Encodeur</a:t>
            </a:r>
          </a:p>
          <a:p>
            <a:pPr marL="609600" indent="-609600">
              <a:buFontTx/>
              <a:buAutoNum type="arabicPeriod"/>
            </a:pPr>
            <a:r>
              <a:rPr lang="fr-FR" altLang="fr-FR" b="1" smtClean="0"/>
              <a:t>Décodeur</a:t>
            </a:r>
          </a:p>
          <a:p>
            <a:pPr marL="609600" indent="-609600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48174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2A8494-8E08-4EC1-94DD-49F227632BC9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fr-FR" altLang="fr-FR" sz="140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1011237"/>
          </a:xfrm>
        </p:spPr>
        <p:txBody>
          <a:bodyPr/>
          <a:lstStyle/>
          <a:p>
            <a:pPr eaLnBrk="1" hangingPunct="1"/>
            <a:r>
              <a:rPr lang="fr-FR" altLang="fr-FR" sz="4000" b="1" dirty="0" smtClean="0">
                <a:solidFill>
                  <a:srgbClr val="0033CC"/>
                </a:solidFill>
              </a:rPr>
              <a:t>1. </a:t>
            </a:r>
            <a:r>
              <a:rPr lang="fr-FR" altLang="fr-FR" sz="4000" b="1" dirty="0">
                <a:solidFill>
                  <a:srgbClr val="0033CC"/>
                </a:solidFill>
              </a:rPr>
              <a:t>Demi Additionneur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0"/>
            <a:ext cx="8153400" cy="1900238"/>
          </a:xfrm>
        </p:spPr>
        <p:txBody>
          <a:bodyPr/>
          <a:lstStyle/>
          <a:p>
            <a:pPr algn="just" eaLnBrk="1" hangingPunct="1"/>
            <a:r>
              <a:rPr lang="fr-FR" altLang="fr-FR" sz="2200" b="1"/>
              <a:t>Le </a:t>
            </a:r>
            <a:r>
              <a:rPr lang="fr-FR" altLang="fr-FR" sz="2200" b="1">
                <a:solidFill>
                  <a:srgbClr val="FF3300"/>
                </a:solidFill>
              </a:rPr>
              <a:t>demi additionneur</a:t>
            </a:r>
            <a:r>
              <a:rPr lang="fr-FR" altLang="fr-FR" sz="2200" b="1"/>
              <a:t> est un circuit combinatoire qui permet de réaliser la </a:t>
            </a:r>
            <a:r>
              <a:rPr lang="fr-FR" altLang="fr-FR" sz="2200" b="1">
                <a:solidFill>
                  <a:srgbClr val="FF3300"/>
                </a:solidFill>
              </a:rPr>
              <a:t>somme arithmétique</a:t>
            </a:r>
            <a:r>
              <a:rPr lang="fr-FR" altLang="fr-FR" sz="2200" b="1"/>
              <a:t> de deux nombres A et B chacun sur </a:t>
            </a:r>
            <a:r>
              <a:rPr lang="fr-FR" altLang="fr-FR" sz="2200" b="1">
                <a:solidFill>
                  <a:srgbClr val="FF3300"/>
                </a:solidFill>
              </a:rPr>
              <a:t>un bit</a:t>
            </a:r>
            <a:r>
              <a:rPr lang="fr-FR" altLang="fr-FR" sz="2200" b="1"/>
              <a:t>.</a:t>
            </a:r>
          </a:p>
          <a:p>
            <a:pPr algn="just" eaLnBrk="1" hangingPunct="1"/>
            <a:r>
              <a:rPr lang="fr-FR" altLang="fr-FR" sz="2200" b="1"/>
              <a:t>A la sotie on va avoir la </a:t>
            </a:r>
            <a:r>
              <a:rPr lang="fr-FR" altLang="fr-FR" sz="2200" b="1">
                <a:solidFill>
                  <a:srgbClr val="FF3300"/>
                </a:solidFill>
              </a:rPr>
              <a:t>somme S et la retenu R </a:t>
            </a:r>
            <a:r>
              <a:rPr lang="fr-FR" altLang="fr-FR" sz="2200" b="1"/>
              <a:t>(</a:t>
            </a:r>
            <a:r>
              <a:rPr lang="fr-FR" altLang="fr-FR" sz="2200" b="1">
                <a:solidFill>
                  <a:srgbClr val="FF3300"/>
                </a:solidFill>
              </a:rPr>
              <a:t> </a:t>
            </a:r>
            <a:r>
              <a:rPr lang="fr-FR" altLang="fr-FR" sz="2200" b="1"/>
              <a:t>Carry).</a:t>
            </a:r>
          </a:p>
        </p:txBody>
      </p:sp>
      <p:grpSp>
        <p:nvGrpSpPr>
          <p:cNvPr id="8197" name="Group 15"/>
          <p:cNvGrpSpPr>
            <a:grpSpLocks/>
          </p:cNvGrpSpPr>
          <p:nvPr/>
        </p:nvGrpSpPr>
        <p:grpSpPr bwMode="auto">
          <a:xfrm>
            <a:off x="3863975" y="3644900"/>
            <a:ext cx="4465638" cy="1441450"/>
            <a:chOff x="1337" y="2930"/>
            <a:chExt cx="2813" cy="908"/>
          </a:xfrm>
        </p:grpSpPr>
        <p:sp>
          <p:nvSpPr>
            <p:cNvPr id="8199" name="Rectangle 7"/>
            <p:cNvSpPr>
              <a:spLocks noChangeArrowheads="1"/>
            </p:cNvSpPr>
            <p:nvPr/>
          </p:nvSpPr>
          <p:spPr bwMode="auto">
            <a:xfrm>
              <a:off x="2176" y="2930"/>
              <a:ext cx="1036" cy="90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400" b="1"/>
                <a:t>AD</a:t>
              </a:r>
            </a:p>
          </p:txBody>
        </p:sp>
        <p:sp>
          <p:nvSpPr>
            <p:cNvPr id="8200" name="Line 8"/>
            <p:cNvSpPr>
              <a:spLocks noChangeShapeType="1"/>
            </p:cNvSpPr>
            <p:nvPr/>
          </p:nvSpPr>
          <p:spPr bwMode="auto">
            <a:xfrm>
              <a:off x="1683" y="3190"/>
              <a:ext cx="49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201" name="Line 9"/>
            <p:cNvSpPr>
              <a:spLocks noChangeShapeType="1"/>
            </p:cNvSpPr>
            <p:nvPr/>
          </p:nvSpPr>
          <p:spPr bwMode="auto">
            <a:xfrm>
              <a:off x="1683" y="3514"/>
              <a:ext cx="49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202" name="Line 10"/>
            <p:cNvSpPr>
              <a:spLocks noChangeShapeType="1"/>
            </p:cNvSpPr>
            <p:nvPr/>
          </p:nvSpPr>
          <p:spPr bwMode="auto">
            <a:xfrm>
              <a:off x="3213" y="3190"/>
              <a:ext cx="49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203" name="Line 11"/>
            <p:cNvSpPr>
              <a:spLocks noChangeShapeType="1"/>
            </p:cNvSpPr>
            <p:nvPr/>
          </p:nvSpPr>
          <p:spPr bwMode="auto">
            <a:xfrm>
              <a:off x="3213" y="3514"/>
              <a:ext cx="49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204" name="Text Box 12"/>
            <p:cNvSpPr txBox="1">
              <a:spLocks noChangeArrowheads="1"/>
            </p:cNvSpPr>
            <p:nvPr/>
          </p:nvSpPr>
          <p:spPr bwMode="auto">
            <a:xfrm>
              <a:off x="1337" y="3113"/>
              <a:ext cx="346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800" b="1"/>
                <a:t>A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800" b="1"/>
                <a:t>B</a:t>
              </a:r>
              <a:r>
                <a:rPr lang="fr-FR" altLang="fr-FR" sz="1800"/>
                <a:t> </a:t>
              </a:r>
            </a:p>
          </p:txBody>
        </p:sp>
        <p:sp>
          <p:nvSpPr>
            <p:cNvPr id="8205" name="Text Box 13"/>
            <p:cNvSpPr txBox="1">
              <a:spLocks noChangeArrowheads="1"/>
            </p:cNvSpPr>
            <p:nvPr/>
          </p:nvSpPr>
          <p:spPr bwMode="auto">
            <a:xfrm>
              <a:off x="3903" y="3158"/>
              <a:ext cx="247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800" b="1"/>
                <a:t>S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800" b="1"/>
                <a:t>R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40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799D57-155B-41E9-9BD3-2CD826039C45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fr-FR" altLang="fr-FR" sz="1400"/>
          </a:p>
        </p:txBody>
      </p:sp>
      <p:sp>
        <p:nvSpPr>
          <p:cNvPr id="9219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1919288" y="692151"/>
            <a:ext cx="4533900" cy="1323975"/>
          </a:xfrm>
        </p:spPr>
        <p:txBody>
          <a:bodyPr/>
          <a:lstStyle/>
          <a:p>
            <a:pPr algn="just" eaLnBrk="1" hangingPunct="1"/>
            <a:r>
              <a:rPr lang="fr-FR" altLang="fr-FR" sz="2400" b="1"/>
              <a:t>En binaire l’addition sur un seul bit se fait de la manière suivante:</a:t>
            </a:r>
          </a:p>
        </p:txBody>
      </p:sp>
      <p:graphicFrame>
        <p:nvGraphicFramePr>
          <p:cNvPr id="312377" name="Group 57"/>
          <p:cNvGraphicFramePr>
            <a:graphicFrameLocks noGrp="1"/>
          </p:cNvGraphicFramePr>
          <p:nvPr>
            <p:ph sz="quarter" idx="2"/>
          </p:nvPr>
        </p:nvGraphicFramePr>
        <p:xfrm>
          <a:off x="1881188" y="3643314"/>
          <a:ext cx="2928938" cy="2592389"/>
        </p:xfrm>
        <a:graphic>
          <a:graphicData uri="http://schemas.openxmlformats.org/drawingml/2006/table">
            <a:tbl>
              <a:tblPr/>
              <a:tblGrid>
                <a:gridCol w="643437"/>
                <a:gridCol w="641432"/>
                <a:gridCol w="262986"/>
                <a:gridCol w="599338"/>
                <a:gridCol w="781745"/>
              </a:tblGrid>
              <a:tr h="5191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258" name="Picture 4"/>
          <p:cNvPicPr>
            <a:picLocks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64426" y="620714"/>
            <a:ext cx="2989263" cy="2308225"/>
          </a:xfrm>
          <a:noFill/>
        </p:spPr>
      </p:pic>
      <p:sp>
        <p:nvSpPr>
          <p:cNvPr id="9259" name="Text Box 7"/>
          <p:cNvSpPr txBox="1">
            <a:spLocks noChangeArrowheads="1"/>
          </p:cNvSpPr>
          <p:nvPr/>
        </p:nvSpPr>
        <p:spPr bwMode="auto">
          <a:xfrm>
            <a:off x="2763838" y="25130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graphicFrame>
        <p:nvGraphicFramePr>
          <p:cNvPr id="9260" name="Object 55"/>
          <p:cNvGraphicFramePr>
            <a:graphicFrameLocks noChangeAspect="1"/>
          </p:cNvGraphicFramePr>
          <p:nvPr>
            <p:ph sz="quarter" idx="3"/>
          </p:nvPr>
        </p:nvGraphicFramePr>
        <p:xfrm>
          <a:off x="5738813" y="4724401"/>
          <a:ext cx="4214812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4" imgW="1409088" imgH="431613" progId="Equation.3">
                  <p:embed/>
                </p:oleObj>
              </mc:Choice>
              <mc:Fallback>
                <p:oleObj name="Equation" r:id="rId4" imgW="1409088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813" y="4724401"/>
                        <a:ext cx="4214812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61" name="Rectangle 58"/>
          <p:cNvSpPr>
            <a:spLocks noChangeArrowheads="1"/>
          </p:cNvSpPr>
          <p:nvPr/>
        </p:nvSpPr>
        <p:spPr bwMode="auto">
          <a:xfrm>
            <a:off x="1919288" y="2924176"/>
            <a:ext cx="4379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2400" b="1"/>
              <a:t>La table de vérité associée :</a:t>
            </a:r>
          </a:p>
        </p:txBody>
      </p:sp>
      <p:sp>
        <p:nvSpPr>
          <p:cNvPr id="9262" name="Text Box 59"/>
          <p:cNvSpPr txBox="1">
            <a:spLocks noChangeArrowheads="1"/>
          </p:cNvSpPr>
          <p:nvPr/>
        </p:nvSpPr>
        <p:spPr bwMode="auto">
          <a:xfrm>
            <a:off x="5381626" y="4005263"/>
            <a:ext cx="45307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400" b="1"/>
              <a:t>De la table de vérité on trouve :</a:t>
            </a:r>
          </a:p>
        </p:txBody>
      </p:sp>
    </p:spTree>
    <p:extLst>
      <p:ext uri="{BB962C8B-B14F-4D97-AF65-F5344CB8AC3E}">
        <p14:creationId xmlns:p14="http://schemas.microsoft.com/office/powerpoint/2010/main" val="258840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0FFE2E-747B-4C3B-9FAF-4CA5E3E64201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fr-FR" altLang="fr-FR" sz="140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"/>
            <a:ext cx="8229600" cy="633413"/>
          </a:xfrm>
        </p:spPr>
        <p:txBody>
          <a:bodyPr/>
          <a:lstStyle/>
          <a:p>
            <a:pPr eaLnBrk="1" hangingPunct="1"/>
            <a:r>
              <a:rPr lang="fr-FR" altLang="fr-FR" sz="3600" b="1" dirty="0" smtClean="0">
                <a:solidFill>
                  <a:srgbClr val="0033CC"/>
                </a:solidFill>
              </a:rPr>
              <a:t>2. </a:t>
            </a:r>
            <a:r>
              <a:rPr lang="fr-FR" altLang="fr-FR" sz="3600" b="1" dirty="0">
                <a:solidFill>
                  <a:srgbClr val="0033CC"/>
                </a:solidFill>
              </a:rPr>
              <a:t>Additionneur complet 1 bit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0" y="765176"/>
            <a:ext cx="8229600" cy="3197225"/>
          </a:xfrm>
        </p:spPr>
        <p:txBody>
          <a:bodyPr/>
          <a:lstStyle/>
          <a:p>
            <a:pPr algn="just" eaLnBrk="1" hangingPunct="1"/>
            <a:r>
              <a:rPr lang="fr-FR" altLang="fr-FR" sz="2400" b="1"/>
              <a:t>L’additionneur complet </a:t>
            </a:r>
            <a:r>
              <a:rPr lang="fr-FR" altLang="fr-FR" sz="2400" b="1">
                <a:solidFill>
                  <a:srgbClr val="FF3300"/>
                </a:solidFill>
              </a:rPr>
              <a:t>un bit</a:t>
            </a:r>
            <a:r>
              <a:rPr lang="fr-FR" altLang="fr-FR" sz="2400" b="1"/>
              <a:t> possède 3 entrées : </a:t>
            </a:r>
          </a:p>
          <a:p>
            <a:pPr lvl="1" algn="just" eaLnBrk="1" hangingPunct="1"/>
            <a:r>
              <a:rPr lang="fr-FR" altLang="fr-FR" b="1"/>
              <a:t>a</a:t>
            </a:r>
            <a:r>
              <a:rPr lang="fr-FR" altLang="fr-FR" b="1" baseline="-25000"/>
              <a:t>i</a:t>
            </a:r>
            <a:r>
              <a:rPr lang="fr-FR" altLang="fr-FR" b="1"/>
              <a:t> : le premier nombre sur un bit.</a:t>
            </a:r>
          </a:p>
          <a:p>
            <a:pPr lvl="1" algn="just" eaLnBrk="1" hangingPunct="1"/>
            <a:r>
              <a:rPr lang="fr-FR" altLang="fr-FR" b="1"/>
              <a:t>b</a:t>
            </a:r>
            <a:r>
              <a:rPr lang="fr-FR" altLang="fr-FR" b="1" baseline="-25000"/>
              <a:t>i</a:t>
            </a:r>
            <a:r>
              <a:rPr lang="fr-FR" altLang="fr-FR" b="1"/>
              <a:t> : le deuxième nombre sur un bit.</a:t>
            </a:r>
          </a:p>
          <a:p>
            <a:pPr lvl="1" algn="just" eaLnBrk="1" hangingPunct="1"/>
            <a:r>
              <a:rPr lang="fr-FR" altLang="fr-FR" b="1"/>
              <a:t>r</a:t>
            </a:r>
            <a:r>
              <a:rPr lang="fr-FR" altLang="fr-FR" b="1" baseline="-25000"/>
              <a:t>i-1</a:t>
            </a:r>
            <a:r>
              <a:rPr lang="fr-FR" altLang="fr-FR" b="1"/>
              <a:t> : le retenue entrante sur un bit.</a:t>
            </a:r>
          </a:p>
          <a:p>
            <a:pPr algn="just" eaLnBrk="1" hangingPunct="1"/>
            <a:r>
              <a:rPr lang="fr-FR" altLang="fr-FR" sz="2400" b="1"/>
              <a:t>Il possède deux sorties :</a:t>
            </a:r>
          </a:p>
          <a:p>
            <a:pPr lvl="1" algn="just" eaLnBrk="1" hangingPunct="1"/>
            <a:r>
              <a:rPr lang="fr-FR" altLang="fr-FR" b="1"/>
              <a:t>S</a:t>
            </a:r>
            <a:r>
              <a:rPr lang="fr-FR" altLang="fr-FR" b="1" baseline="-25000"/>
              <a:t>i</a:t>
            </a:r>
            <a:r>
              <a:rPr lang="fr-FR" altLang="fr-FR" b="1"/>
              <a:t> : la somme</a:t>
            </a:r>
          </a:p>
          <a:p>
            <a:pPr lvl="1" algn="just" eaLnBrk="1" hangingPunct="1"/>
            <a:r>
              <a:rPr lang="fr-FR" altLang="fr-FR" b="1"/>
              <a:t>R</a:t>
            </a:r>
            <a:r>
              <a:rPr lang="fr-FR" altLang="fr-FR" b="1" baseline="-25000"/>
              <a:t>i</a:t>
            </a:r>
            <a:r>
              <a:rPr lang="fr-FR" altLang="fr-FR" b="1"/>
              <a:t> la retenue sortante</a:t>
            </a:r>
          </a:p>
        </p:txBody>
      </p:sp>
      <p:grpSp>
        <p:nvGrpSpPr>
          <p:cNvPr id="12293" name="Group 16"/>
          <p:cNvGrpSpPr>
            <a:grpSpLocks/>
          </p:cNvGrpSpPr>
          <p:nvPr/>
        </p:nvGrpSpPr>
        <p:grpSpPr bwMode="auto">
          <a:xfrm>
            <a:off x="3000376" y="4365626"/>
            <a:ext cx="6048375" cy="1863725"/>
            <a:chOff x="1255" y="3022"/>
            <a:chExt cx="3810" cy="1174"/>
          </a:xfrm>
        </p:grpSpPr>
        <p:sp>
          <p:nvSpPr>
            <p:cNvPr id="12294" name="Rectangle 4"/>
            <p:cNvSpPr>
              <a:spLocks noChangeArrowheads="1"/>
            </p:cNvSpPr>
            <p:nvPr/>
          </p:nvSpPr>
          <p:spPr bwMode="auto">
            <a:xfrm>
              <a:off x="2381" y="3022"/>
              <a:ext cx="1395" cy="103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800" b="1"/>
                <a:t>Additionneur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800" b="1"/>
                <a:t>complet</a:t>
              </a:r>
            </a:p>
          </p:txBody>
        </p:sp>
        <p:sp>
          <p:nvSpPr>
            <p:cNvPr id="12295" name="Line 5"/>
            <p:cNvSpPr>
              <a:spLocks noChangeShapeType="1"/>
            </p:cNvSpPr>
            <p:nvPr/>
          </p:nvSpPr>
          <p:spPr bwMode="auto">
            <a:xfrm>
              <a:off x="1683" y="3229"/>
              <a:ext cx="69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96" name="Line 6"/>
            <p:cNvSpPr>
              <a:spLocks noChangeShapeType="1"/>
            </p:cNvSpPr>
            <p:nvPr/>
          </p:nvSpPr>
          <p:spPr bwMode="auto">
            <a:xfrm>
              <a:off x="1683" y="3507"/>
              <a:ext cx="69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97" name="Line 7"/>
            <p:cNvSpPr>
              <a:spLocks noChangeShapeType="1"/>
            </p:cNvSpPr>
            <p:nvPr/>
          </p:nvSpPr>
          <p:spPr bwMode="auto">
            <a:xfrm>
              <a:off x="1683" y="3781"/>
              <a:ext cx="69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98" name="Line 8"/>
            <p:cNvSpPr>
              <a:spLocks noChangeShapeType="1"/>
            </p:cNvSpPr>
            <p:nvPr/>
          </p:nvSpPr>
          <p:spPr bwMode="auto">
            <a:xfrm>
              <a:off x="3775" y="3293"/>
              <a:ext cx="6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99" name="Line 9"/>
            <p:cNvSpPr>
              <a:spLocks noChangeShapeType="1"/>
            </p:cNvSpPr>
            <p:nvPr/>
          </p:nvSpPr>
          <p:spPr bwMode="auto">
            <a:xfrm>
              <a:off x="3775" y="3708"/>
              <a:ext cx="6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300" name="Text Box 11"/>
            <p:cNvSpPr txBox="1">
              <a:spLocks noChangeArrowheads="1"/>
            </p:cNvSpPr>
            <p:nvPr/>
          </p:nvSpPr>
          <p:spPr bwMode="auto">
            <a:xfrm>
              <a:off x="1255" y="3110"/>
              <a:ext cx="536" cy="1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2000" b="1"/>
                <a:t>a</a:t>
              </a:r>
              <a:r>
                <a:rPr lang="fr-FR" altLang="fr-FR" sz="2000" b="1" baseline="-25000"/>
                <a:t>i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2000" b="1"/>
                <a:t>b</a:t>
              </a:r>
              <a:r>
                <a:rPr lang="fr-FR" altLang="fr-FR" sz="2000" b="1" baseline="-25000"/>
                <a:t>i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2000" b="1"/>
                <a:t>r</a:t>
              </a:r>
              <a:r>
                <a:rPr lang="fr-FR" altLang="fr-FR" sz="2000" b="1" baseline="-25000"/>
                <a:t>i-1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12301" name="Text Box 12"/>
            <p:cNvSpPr txBox="1">
              <a:spLocks noChangeArrowheads="1"/>
            </p:cNvSpPr>
            <p:nvPr/>
          </p:nvSpPr>
          <p:spPr bwMode="auto">
            <a:xfrm>
              <a:off x="4515" y="3175"/>
              <a:ext cx="550" cy="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800" b="1"/>
                <a:t>S</a:t>
              </a:r>
              <a:r>
                <a:rPr lang="fr-FR" altLang="fr-FR" sz="1800" b="1" baseline="-25000"/>
                <a:t>i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fr-FR" altLang="fr-FR" sz="1800" b="1" baseline="-25000"/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1800" b="1"/>
                <a:t>R</a:t>
              </a:r>
              <a:r>
                <a:rPr lang="fr-FR" altLang="fr-FR" sz="1800" b="1" baseline="-25000"/>
                <a:t>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2042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D076E4A-A7CD-4D74-80FE-32B9BAC68ADB}" type="slidenum">
              <a:rPr lang="fr-FR" altLang="fr-FR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fr-FR" altLang="fr-FR" sz="1400"/>
          </a:p>
        </p:txBody>
      </p:sp>
      <p:graphicFrame>
        <p:nvGraphicFramePr>
          <p:cNvPr id="419930" name="Group 90"/>
          <p:cNvGraphicFramePr>
            <a:graphicFrameLocks noGrp="1"/>
          </p:cNvGraphicFramePr>
          <p:nvPr>
            <p:ph sz="quarter" idx="1"/>
          </p:nvPr>
        </p:nvGraphicFramePr>
        <p:xfrm>
          <a:off x="6383338" y="188913"/>
          <a:ext cx="3816350" cy="4365628"/>
        </p:xfrm>
        <a:graphic>
          <a:graphicData uri="http://schemas.openxmlformats.org/drawingml/2006/table">
            <a:tbl>
              <a:tblPr/>
              <a:tblGrid>
                <a:gridCol w="796925"/>
                <a:gridCol w="793750"/>
                <a:gridCol w="714375"/>
                <a:gridCol w="215900"/>
                <a:gridCol w="647700"/>
                <a:gridCol w="647700"/>
              </a:tblGrid>
              <a:tr h="6477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387" name="Object 85"/>
          <p:cNvGraphicFramePr>
            <a:graphicFrameLocks noChangeAspect="1"/>
          </p:cNvGraphicFramePr>
          <p:nvPr>
            <p:ph sz="quarter" idx="3"/>
          </p:nvPr>
        </p:nvGraphicFramePr>
        <p:xfrm>
          <a:off x="1992313" y="4941888"/>
          <a:ext cx="7961312" cy="1274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2984500" imgH="508000" progId="Equation.3">
                  <p:embed/>
                </p:oleObj>
              </mc:Choice>
              <mc:Fallback>
                <p:oleObj name="Equation" r:id="rId3" imgW="2984500" imgH="508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4941888"/>
                        <a:ext cx="7961312" cy="1274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88" name="Rectangle 91"/>
          <p:cNvSpPr>
            <a:spLocks noChangeArrowheads="1"/>
          </p:cNvSpPr>
          <p:nvPr/>
        </p:nvSpPr>
        <p:spPr bwMode="auto">
          <a:xfrm>
            <a:off x="1703389" y="908051"/>
            <a:ext cx="41751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33CC"/>
                </a:solidFill>
              </a:rPr>
              <a:t>Table de vérité d’un additionneur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33CC"/>
                </a:solidFill>
              </a:rPr>
              <a:t> complet sur 1 bit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000" b="1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000" b="1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000" b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42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1856</Words>
  <Application>Microsoft Office PowerPoint</Application>
  <PresentationFormat>Grand écran</PresentationFormat>
  <Paragraphs>1213</Paragraphs>
  <Slides>43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43</vt:i4>
      </vt:variant>
    </vt:vector>
  </HeadingPairs>
  <TitlesOfParts>
    <vt:vector size="52" baseType="lpstr">
      <vt:lpstr>Arial</vt:lpstr>
      <vt:lpstr>Calibri</vt:lpstr>
      <vt:lpstr>Calibri Light</vt:lpstr>
      <vt:lpstr>Century Schoolbook</vt:lpstr>
      <vt:lpstr>Symbol</vt:lpstr>
      <vt:lpstr>Times New Roman</vt:lpstr>
      <vt:lpstr>Wingdings</vt:lpstr>
      <vt:lpstr>Thème Office</vt:lpstr>
      <vt:lpstr>Microsoft Equation 3.0</vt:lpstr>
      <vt:lpstr>Structure Machine 2</vt:lpstr>
      <vt:lpstr>Contenu de la matière</vt:lpstr>
      <vt:lpstr>Les circuits logiques</vt:lpstr>
      <vt:lpstr>1. Les Circuits combinatoires</vt:lpstr>
      <vt:lpstr> Circuits combinatoires</vt:lpstr>
      <vt:lpstr>1. Demi Additionneur</vt:lpstr>
      <vt:lpstr>Présentation PowerPoint</vt:lpstr>
      <vt:lpstr>2. Additionneur complet 1 bit</vt:lpstr>
      <vt:lpstr>Présentation PowerPoint</vt:lpstr>
      <vt:lpstr>3. Le Comparateur </vt:lpstr>
      <vt:lpstr>3.1 Comparateur sur un bit</vt:lpstr>
      <vt:lpstr>4. Le Multiplexeur</vt:lpstr>
      <vt:lpstr>4.1 Multiplexeur 2 1</vt:lpstr>
      <vt:lpstr>4.3 Multiplexeur 81</vt:lpstr>
      <vt:lpstr> Exemple : Réalisation d’un additionneur complet avec des multiplexeurs 81 </vt:lpstr>
      <vt:lpstr>Réalisation de la fonction de la somme</vt:lpstr>
      <vt:lpstr>Réalisation de la fonction de la retenue</vt:lpstr>
      <vt:lpstr>Présentation PowerPoint</vt:lpstr>
      <vt:lpstr>5. Démultiplexeur</vt:lpstr>
      <vt:lpstr>5.1 Démultiplexeur  14</vt:lpstr>
      <vt:lpstr>6. Le décodeur binaire </vt:lpstr>
      <vt:lpstr>6.1. Décodeur 24</vt:lpstr>
      <vt:lpstr>7. L’encodeur binaire</vt:lpstr>
      <vt:lpstr>7.1. L’encodeur binaire ( 42)</vt:lpstr>
      <vt:lpstr>8. Le transcodeur</vt:lpstr>
      <vt:lpstr>Les circuits Séquentiels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Machine 2</dc:title>
  <dc:creator>Pc</dc:creator>
  <cp:lastModifiedBy>Pc</cp:lastModifiedBy>
  <cp:revision>7</cp:revision>
  <dcterms:created xsi:type="dcterms:W3CDTF">2020-09-19T10:59:53Z</dcterms:created>
  <dcterms:modified xsi:type="dcterms:W3CDTF">2020-09-19T12:03:34Z</dcterms:modified>
</cp:coreProperties>
</file>