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0B7F9A9-64C2-420A-8A2F-3E32F58909F9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C5EC504-E35A-4050-B3AB-C41CE3725F5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systèmes multi agents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Préparé par: N. BOUCHEMAL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5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SMA: Agent Réactif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7757"/>
            <a:ext cx="6336704" cy="426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3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SMA: Agent Réactif:</a:t>
            </a:r>
            <a:br>
              <a:rPr lang="fr-FR" dirty="0" smtClean="0"/>
            </a:br>
            <a:r>
              <a:rPr lang="fr-FR" dirty="0" smtClean="0"/>
              <a:t>Agent à reflexe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086797" cy="249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7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SMA: Agent Réactif</a:t>
            </a:r>
            <a:br>
              <a:rPr lang="fr-FR" dirty="0" smtClean="0"/>
            </a:br>
            <a:r>
              <a:rPr lang="fr-FR" dirty="0" smtClean="0"/>
              <a:t>Agent à reflexe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947"/>
            <a:ext cx="6912768" cy="401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99804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SMA: Agent Réactif: Agent à reflexe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128792" cy="452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SMA: Agent réactif: </a:t>
            </a:r>
            <a:br>
              <a:rPr lang="fr-FR" dirty="0" smtClean="0"/>
            </a:br>
            <a:r>
              <a:rPr lang="fr-FR" dirty="0" smtClean="0"/>
              <a:t>Agent à reflexe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9" y="548680"/>
            <a:ext cx="6351869" cy="390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1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SMA: Agent réactif: </a:t>
            </a:r>
            <a:br>
              <a:rPr lang="fr-FR" dirty="0"/>
            </a:br>
            <a:r>
              <a:rPr lang="fr-FR" dirty="0"/>
              <a:t>Agent à reflexe simple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264696" cy="28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3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SMA: Agent réactif: </a:t>
            </a:r>
            <a:br>
              <a:rPr lang="fr-FR" dirty="0"/>
            </a:br>
            <a:r>
              <a:rPr lang="fr-FR" dirty="0"/>
              <a:t>Agent à reflexe simple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72808" cy="347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056" y="479715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fr-FR" dirty="0"/>
              <a:t>SMA: Agent réactif: </a:t>
            </a:r>
            <a:br>
              <a:rPr lang="fr-FR" dirty="0"/>
            </a:br>
            <a:r>
              <a:rPr lang="fr-FR" dirty="0"/>
              <a:t>Agent à reflexe simple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6552728" cy="45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SMA: Agent réactif: </a:t>
            </a:r>
            <a:br>
              <a:rPr lang="fr-FR" dirty="0"/>
            </a:br>
            <a:r>
              <a:rPr lang="fr-FR" dirty="0"/>
              <a:t>Agent à reflexe simple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9" y="476672"/>
            <a:ext cx="6696744" cy="39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3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SMA: Agent réactif: </a:t>
            </a:r>
            <a:br>
              <a:rPr lang="fr-FR" dirty="0"/>
            </a:br>
            <a:r>
              <a:rPr lang="fr-FR" dirty="0"/>
              <a:t>Agent à reflexe simple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9183"/>
            <a:ext cx="6984776" cy="41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6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20688"/>
            <a:ext cx="777044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5811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Agent Cognitif (Délibératif)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7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SMA: Agent </a:t>
            </a:r>
            <a:r>
              <a:rPr lang="fr-FR" dirty="0" smtClean="0"/>
              <a:t>Cognitif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79"/>
            <a:ext cx="6768753" cy="392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SMA: Agent </a:t>
            </a:r>
            <a:r>
              <a:rPr lang="fr-FR" dirty="0" smtClean="0"/>
              <a:t>Cognitif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3"/>
            <a:ext cx="6840760" cy="441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9" y="332656"/>
            <a:ext cx="5976664" cy="417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3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692696"/>
            <a:ext cx="7172200" cy="45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3834"/>
            <a:ext cx="6768752" cy="45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5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8002"/>
            <a:ext cx="7200800" cy="42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6" y="548680"/>
            <a:ext cx="7488832" cy="458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552728" cy="392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552728" cy="456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14400" y="47244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Architecture  des  SMA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8" y="430301"/>
            <a:ext cx="7220366" cy="501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3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836712"/>
            <a:ext cx="7488833" cy="340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0335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Plusieurs type d’agents cognitifs:</a:t>
            </a:r>
          </a:p>
          <a:p>
            <a:pPr lvl="1"/>
            <a:r>
              <a:rPr lang="fr-FR" sz="2800" dirty="0" smtClean="0"/>
              <a:t>Agents ayants un but</a:t>
            </a:r>
          </a:p>
          <a:p>
            <a:pPr lvl="1"/>
            <a:r>
              <a:rPr lang="fr-FR" sz="2800" dirty="0" smtClean="0"/>
              <a:t>Agents utilisant une fonction d’utilité</a:t>
            </a:r>
          </a:p>
          <a:p>
            <a:pPr lvl="1"/>
            <a:r>
              <a:rPr lang="fr-FR" sz="2800" dirty="0" smtClean="0"/>
              <a:t>Agent BDI (</a:t>
            </a:r>
            <a:r>
              <a:rPr lang="fr-FR" sz="2800" dirty="0" err="1" smtClean="0"/>
              <a:t>Belive</a:t>
            </a:r>
            <a:r>
              <a:rPr lang="fr-FR" sz="2800" dirty="0" smtClean="0"/>
              <a:t>, </a:t>
            </a:r>
            <a:r>
              <a:rPr lang="fr-FR" sz="2800" dirty="0" err="1" smtClean="0"/>
              <a:t>Desire</a:t>
            </a:r>
            <a:r>
              <a:rPr lang="fr-FR" sz="2800" dirty="0" smtClean="0"/>
              <a:t>, Intention)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1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4174232"/>
          </a:xfrm>
        </p:spPr>
        <p:txBody>
          <a:bodyPr>
            <a:normAutofit fontScale="85000" lnSpcReduction="20000"/>
          </a:bodyPr>
          <a:lstStyle/>
          <a:p>
            <a:r>
              <a:rPr lang="fr-FR" sz="3200" dirty="0" smtClean="0"/>
              <a:t>Plusieurs type d’agents cognitifs:</a:t>
            </a:r>
          </a:p>
          <a:p>
            <a:pPr lvl="1"/>
            <a:r>
              <a:rPr lang="fr-FR" sz="2800" dirty="0" smtClean="0"/>
              <a:t>Agents ayants un but</a:t>
            </a:r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  <a:p>
            <a:pPr lvl="1"/>
            <a:endParaRPr lang="fr-FR" sz="2800" dirty="0" smtClean="0"/>
          </a:p>
          <a:p>
            <a:pPr lvl="1"/>
            <a:r>
              <a:rPr lang="fr-FR" sz="2800" dirty="0" smtClean="0"/>
              <a:t>Agents utilisant une fonction d’utilité</a:t>
            </a:r>
          </a:p>
          <a:p>
            <a:pPr lvl="1"/>
            <a:r>
              <a:rPr lang="fr-FR" sz="2800" dirty="0" smtClean="0"/>
              <a:t>Agent BDI (</a:t>
            </a:r>
            <a:r>
              <a:rPr lang="fr-FR" sz="2800" dirty="0" err="1" smtClean="0"/>
              <a:t>Belive</a:t>
            </a:r>
            <a:r>
              <a:rPr lang="fr-FR" sz="2800" dirty="0" smtClean="0"/>
              <a:t>, </a:t>
            </a:r>
            <a:r>
              <a:rPr lang="fr-FR" sz="2800" dirty="0" err="1" smtClean="0"/>
              <a:t>Desire</a:t>
            </a:r>
            <a:r>
              <a:rPr lang="fr-FR" sz="2800" dirty="0" smtClean="0"/>
              <a:t>, Intention)</a:t>
            </a:r>
          </a:p>
          <a:p>
            <a:endParaRPr 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7" y="1628800"/>
            <a:ext cx="49053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9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</a:t>
            </a:r>
            <a:r>
              <a:rPr lang="fr-FR" dirty="0" smtClean="0"/>
              <a:t>Cognitif BDI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417423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Plusieurs type d’agents cognitifs:</a:t>
            </a:r>
          </a:p>
          <a:p>
            <a:pPr lvl="1"/>
            <a:r>
              <a:rPr lang="fr-FR" sz="2800" dirty="0"/>
              <a:t>Agents utilisant une fonction d’utilité</a:t>
            </a:r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5760640" cy="29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</a:t>
            </a:r>
            <a:r>
              <a:rPr lang="fr-FR" dirty="0" smtClean="0"/>
              <a:t>Cognitif BDI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4174232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fr-FR" sz="2800" dirty="0" smtClean="0"/>
              <a:t> </a:t>
            </a:r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7280"/>
            <a:ext cx="7294736" cy="41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</a:t>
            </a:r>
            <a:r>
              <a:rPr lang="fr-FR" dirty="0" smtClean="0"/>
              <a:t>Cognitif BDI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4174232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fr-FR" sz="2800" dirty="0" smtClean="0"/>
              <a:t> </a:t>
            </a:r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056784" cy="44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 BDI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3"/>
            <a:ext cx="6912768" cy="41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3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 BDI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96" y="548680"/>
            <a:ext cx="74366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8488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 des  SMA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408712" cy="402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Agent Cognitif BDI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2499"/>
            <a:ext cx="6192688" cy="400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8130" y="4653136"/>
            <a:ext cx="6781800" cy="1600200"/>
          </a:xfrm>
        </p:spPr>
        <p:txBody>
          <a:bodyPr/>
          <a:lstStyle/>
          <a:p>
            <a:r>
              <a:rPr lang="fr-FR" dirty="0"/>
              <a:t>SMA: Agent Cognitif BDI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0" y="332656"/>
            <a:ext cx="8308366" cy="49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9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8130" y="4653136"/>
            <a:ext cx="7876318" cy="1600200"/>
          </a:xfrm>
        </p:spPr>
        <p:txBody>
          <a:bodyPr>
            <a:normAutofit/>
          </a:bodyPr>
          <a:lstStyle/>
          <a:p>
            <a:r>
              <a:rPr lang="fr-FR" dirty="0" smtClean="0"/>
              <a:t>Agent Cognitif: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836712"/>
            <a:ext cx="696077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SMA: Formalisme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6275"/>
            <a:ext cx="7272808" cy="408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Formalisme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840760" cy="379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2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Formalisme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5351763" cy="26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9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SMA: Formalisme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3480"/>
            <a:ext cx="6912768" cy="480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SMA: Agent Réactif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36711"/>
            <a:ext cx="7055693" cy="413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223</TotalTime>
  <Words>276</Words>
  <Application>Microsoft Office PowerPoint</Application>
  <PresentationFormat>Affichage à l'écran (4:3)</PresentationFormat>
  <Paragraphs>108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NewsPrint</vt:lpstr>
      <vt:lpstr>Les systèmes multi agents</vt:lpstr>
      <vt:lpstr>  </vt:lpstr>
      <vt:lpstr> </vt:lpstr>
      <vt:lpstr>Architecture  des  SMA</vt:lpstr>
      <vt:lpstr>SMA: Formalisme</vt:lpstr>
      <vt:lpstr>SMA: Formalisme</vt:lpstr>
      <vt:lpstr>SMA: Formalisme</vt:lpstr>
      <vt:lpstr>SMA: Formalisme</vt:lpstr>
      <vt:lpstr>SMA: Agent Réactif</vt:lpstr>
      <vt:lpstr>SMA: Agent Réactif</vt:lpstr>
      <vt:lpstr>SMA: Agent Réactif: Agent à reflexe simple</vt:lpstr>
      <vt:lpstr>SMA: Agent Réactif Agent à reflexe simple</vt:lpstr>
      <vt:lpstr>SMA: Agent Réactif: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Agent Cognitif (Délibératif)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 BDI</vt:lpstr>
      <vt:lpstr>SMA: Agent Cognitif BDI</vt:lpstr>
      <vt:lpstr>SMA: Agent Cognitif BDI</vt:lpstr>
      <vt:lpstr>SMA: Agent Cognitif BDI</vt:lpstr>
      <vt:lpstr>SMA: Agent Cognitif BDI</vt:lpstr>
      <vt:lpstr>Présentation PowerPoint</vt:lpstr>
      <vt:lpstr>SMA: Agent Cognitif BDI</vt:lpstr>
      <vt:lpstr>SMA: Agent Cognitif BDI</vt:lpstr>
      <vt:lpstr>Agent Cognitif: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systèmes multi agents</dc:title>
  <dc:creator>Nejersette</dc:creator>
  <cp:lastModifiedBy>Nejersette</cp:lastModifiedBy>
  <cp:revision>58</cp:revision>
  <dcterms:created xsi:type="dcterms:W3CDTF">2012-12-05T20:53:52Z</dcterms:created>
  <dcterms:modified xsi:type="dcterms:W3CDTF">2015-01-26T12:52:09Z</dcterms:modified>
</cp:coreProperties>
</file>