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43"/>
  </p:notesMasterIdLst>
  <p:handoutMasterIdLst>
    <p:handoutMasterId r:id="rId44"/>
  </p:handoutMasterIdLst>
  <p:sldIdLst>
    <p:sldId id="324" r:id="rId2"/>
    <p:sldId id="310" r:id="rId3"/>
    <p:sldId id="311" r:id="rId4"/>
    <p:sldId id="312" r:id="rId5"/>
    <p:sldId id="313" r:id="rId6"/>
    <p:sldId id="300" r:id="rId7"/>
    <p:sldId id="301" r:id="rId8"/>
    <p:sldId id="260" r:id="rId9"/>
    <p:sldId id="303" r:id="rId10"/>
    <p:sldId id="304"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68" r:id="rId26"/>
    <p:sldId id="314" r:id="rId27"/>
    <p:sldId id="273" r:id="rId28"/>
    <p:sldId id="274" r:id="rId29"/>
    <p:sldId id="305" r:id="rId30"/>
    <p:sldId id="308" r:id="rId31"/>
    <p:sldId id="320" r:id="rId32"/>
    <p:sldId id="315" r:id="rId33"/>
    <p:sldId id="309" r:id="rId34"/>
    <p:sldId id="316" r:id="rId35"/>
    <p:sldId id="317" r:id="rId36"/>
    <p:sldId id="318" r:id="rId37"/>
    <p:sldId id="319" r:id="rId38"/>
    <p:sldId id="276" r:id="rId39"/>
    <p:sldId id="275" r:id="rId40"/>
    <p:sldId id="352" r:id="rId41"/>
    <p:sldId id="353"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85670C-52F9-4C87-9678-3157E559BF1C}" type="datetimeFigureOut">
              <a:rPr lang="fr-FR" smtClean="0"/>
              <a:pPr/>
              <a:t>19/09/2022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05A97-1508-4AF3-9C1E-EED5FB5C241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E344B-4480-4F3D-BB6F-6AA8FBAA2652}" type="datetimeFigureOut">
              <a:rPr lang="fr-FR" smtClean="0"/>
              <a:pPr/>
              <a:t>19/09/2022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0F873-457C-49CC-BF74-F9FD46D8B54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637BB6B-EE1B-48FB-8575-0D55C373DE88}" type="datetimeFigureOut">
              <a:rPr lang="en-US" smtClean="0"/>
              <a:pPr/>
              <a:t>9/19/2022</a:t>
            </a:fld>
            <a:endParaRPr lang="en-US"/>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2AA957AF-53C0-420B-9C2D-77DB1416566C}" type="slidenum">
              <a:rPr kumimoji="0" lang="en-US" smtClean="0"/>
              <a:pPr/>
              <a:t>‹N°›</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B0ACC1B-8C44-4C34-B36C-C719394EDDCB}" type="datetime1">
              <a:rPr lang="fr-FR" smtClean="0"/>
              <a:pPr/>
              <a:t>19/09/2022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4737263-1875-448E-9F08-68B540C3DA87}" type="datetime1">
              <a:rPr lang="fr-FR" smtClean="0"/>
              <a:pPr/>
              <a:t>19/09/2022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0E322E9-7BF9-4CB6-AB9E-48A2EF75EEF3}" type="datetime1">
              <a:rPr lang="fr-FR" smtClean="0"/>
              <a:pPr/>
              <a:t>19/09/2022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7851CC95-423C-4AC3-AF7D-FB09AB191F3A}" type="datetime1">
              <a:rPr lang="fr-FR" smtClean="0"/>
              <a:pPr/>
              <a:t>19/09/2022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AFBCB61-3957-4678-BE46-48BDB0135355}" type="datetime1">
              <a:rPr lang="fr-FR" smtClean="0"/>
              <a:pPr/>
              <a:t>19/09/2022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754CD421-BEB6-4A26-AC8B-5A3EC0BF716B}" type="datetime1">
              <a:rPr lang="fr-FR" smtClean="0"/>
              <a:pPr/>
              <a:t>19/09/2022</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7851CC95-423C-4AC3-AF7D-FB09AB191F3A}" type="datetime1">
              <a:rPr lang="fr-FR" smtClean="0"/>
              <a:pPr/>
              <a:t>19/09/2022</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BC6D7D67-5883-46A6-8A38-BE73DA0D623D}" type="datetime1">
              <a:rPr lang="fr-FR" smtClean="0"/>
              <a:pPr/>
              <a:t>19/09/2022</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0EB38B03-F2E4-4ECC-9626-DDA9A6B811D1}" type="datetime1">
              <a:rPr lang="fr-FR" smtClean="0"/>
              <a:pPr/>
              <a:t>19/09/2022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0E612534-69C9-4E5D-AD17-7E33AEED0ABA}" type="datetime1">
              <a:rPr lang="fr-FR" smtClean="0"/>
              <a:pPr/>
              <a:t>19/09/2022</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pPr/>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51CC95-423C-4AC3-AF7D-FB09AB191F3A}" type="datetime1">
              <a:rPr lang="fr-FR" smtClean="0"/>
              <a:pPr/>
              <a:t>19/09/2022</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34.png"/><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1.png"/><Relationship Id="rId5" Type="http://schemas.openxmlformats.org/officeDocument/2006/relationships/image" Target="../media/image37.png"/><Relationship Id="rId15" Type="http://schemas.openxmlformats.org/officeDocument/2006/relationships/image" Target="../media/image46.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png"/><Relationship Id="rId17" Type="http://schemas.openxmlformats.org/officeDocument/2006/relationships/image" Target="../media/image77.jpeg"/><Relationship Id="rId2" Type="http://schemas.openxmlformats.org/officeDocument/2006/relationships/image" Target="../media/image62.jpe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png"/><Relationship Id="rId5" Type="http://schemas.openxmlformats.org/officeDocument/2006/relationships/image" Target="../media/image65.jpeg"/><Relationship Id="rId15" Type="http://schemas.openxmlformats.org/officeDocument/2006/relationships/image" Target="../media/image75.png"/><Relationship Id="rId10" Type="http://schemas.openxmlformats.org/officeDocument/2006/relationships/image" Target="../media/image70.jpeg"/><Relationship Id="rId4" Type="http://schemas.openxmlformats.org/officeDocument/2006/relationships/image" Target="../media/image64.png"/><Relationship Id="rId9" Type="http://schemas.openxmlformats.org/officeDocument/2006/relationships/image" Target="../media/image69.jpe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jpeg"/><Relationship Id="rId3" Type="http://schemas.openxmlformats.org/officeDocument/2006/relationships/image" Target="../media/image89.jpeg"/><Relationship Id="rId7" Type="http://schemas.openxmlformats.org/officeDocument/2006/relationships/image" Target="../media/image93.jpeg"/><Relationship Id="rId12" Type="http://schemas.openxmlformats.org/officeDocument/2006/relationships/image" Target="../media/image98.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2.jpeg"/><Relationship Id="rId11" Type="http://schemas.openxmlformats.org/officeDocument/2006/relationships/image" Target="../media/image97.jpeg"/><Relationship Id="rId5" Type="http://schemas.openxmlformats.org/officeDocument/2006/relationships/image" Target="../media/image91.pn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png"/></Relationships>
</file>

<file path=ppt/slides/_rels/slide23.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116.jpeg"/><Relationship Id="rId3" Type="http://schemas.openxmlformats.org/officeDocument/2006/relationships/image" Target="../media/image106.png"/><Relationship Id="rId7" Type="http://schemas.openxmlformats.org/officeDocument/2006/relationships/image" Target="../media/image110.jpeg"/><Relationship Id="rId12" Type="http://schemas.openxmlformats.org/officeDocument/2006/relationships/image" Target="../media/image115.jpeg"/><Relationship Id="rId2"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jpeg"/><Relationship Id="rId4" Type="http://schemas.openxmlformats.org/officeDocument/2006/relationships/image" Target="../media/image107.png"/><Relationship Id="rId9" Type="http://schemas.openxmlformats.org/officeDocument/2006/relationships/image" Target="../media/image112.jpeg"/></Relationships>
</file>

<file path=ppt/slides/_rels/slide24.xml.rels><?xml version="1.0" encoding="UTF-8" standalone="yes"?>
<Relationships xmlns="http://schemas.openxmlformats.org/package/2006/relationships"><Relationship Id="rId8" Type="http://schemas.openxmlformats.org/officeDocument/2006/relationships/hyperlink" Target="http://titanpad.com/" TargetMode="External"/><Relationship Id="rId3" Type="http://schemas.openxmlformats.org/officeDocument/2006/relationships/image" Target="../media/image118.png"/><Relationship Id="rId7" Type="http://schemas.openxmlformats.org/officeDocument/2006/relationships/image" Target="../media/image122.jpe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0.png"/><Relationship Id="rId4" Type="http://schemas.openxmlformats.org/officeDocument/2006/relationships/image" Target="../media/image1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5500694" y="3929066"/>
            <a:ext cx="2880360" cy="2168517"/>
          </a:xfrm>
        </p:spPr>
        <p:txBody>
          <a:bodyPr>
            <a:normAutofit/>
          </a:bodyPr>
          <a:lstStyle/>
          <a:p>
            <a:pPr algn="l"/>
            <a:r>
              <a:rPr lang="fr-FR" sz="2800" b="1" dirty="0" smtClean="0">
                <a:latin typeface="Arial" pitchFamily="34" charset="0"/>
                <a:cs typeface="Arial" pitchFamily="34" charset="0"/>
              </a:rPr>
              <a:t>Chapitre1</a:t>
            </a:r>
          </a:p>
          <a:p>
            <a:pPr algn="l"/>
            <a:r>
              <a:rPr lang="fr-FR" sz="3200" b="1" dirty="0" smtClean="0">
                <a:latin typeface="Arial" pitchFamily="34" charset="0"/>
                <a:cs typeface="Arial" pitchFamily="34" charset="0"/>
              </a:rPr>
              <a:t>Notions </a:t>
            </a:r>
            <a:r>
              <a:rPr lang="fr-FR" sz="3200" b="1" dirty="0" smtClean="0">
                <a:latin typeface="Arial" pitchFamily="34" charset="0"/>
                <a:cs typeface="Arial" pitchFamily="34" charset="0"/>
              </a:rPr>
              <a:t>d’interaction</a:t>
            </a:r>
          </a:p>
          <a:p>
            <a:endParaRPr lang="fr-FR" sz="3200" dirty="0">
              <a:latin typeface="Arial" pitchFamily="34" charset="0"/>
              <a:cs typeface="Arial" pitchFamily="34" charset="0"/>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a:t>
            </a:fld>
            <a:endParaRPr lang="fr-BE"/>
          </a:p>
        </p:txBody>
      </p:sp>
      <p:sp>
        <p:nvSpPr>
          <p:cNvPr id="2" name="Titre 1"/>
          <p:cNvSpPr>
            <a:spLocks noGrp="1"/>
          </p:cNvSpPr>
          <p:nvPr>
            <p:ph type="title"/>
          </p:nvPr>
        </p:nvSpPr>
        <p:spPr>
          <a:xfrm>
            <a:off x="785786" y="1500174"/>
            <a:ext cx="4071966" cy="3429024"/>
          </a:xfrm>
        </p:spPr>
        <p:txBody>
          <a:bodyPr>
            <a:noAutofit/>
          </a:bodyPr>
          <a:lstStyle/>
          <a:p>
            <a:pPr algn="l">
              <a:lnSpc>
                <a:spcPct val="100000"/>
              </a:lnSpc>
            </a:pPr>
            <a:r>
              <a:rPr lang="fr-FR" sz="4800" b="1" dirty="0" smtClean="0">
                <a:solidFill>
                  <a:srgbClr val="FF0000"/>
                </a:solidFill>
                <a:latin typeface="Arial" pitchFamily="34" charset="0"/>
                <a:cs typeface="Arial" pitchFamily="34" charset="0"/>
              </a:rPr>
              <a:t>I</a:t>
            </a:r>
            <a:r>
              <a:rPr lang="fr-FR" sz="4800" b="1" dirty="0" smtClean="0">
                <a:latin typeface="Arial" pitchFamily="34" charset="0"/>
                <a:cs typeface="Arial" pitchFamily="34" charset="0"/>
              </a:rPr>
              <a:t>nteraction</a:t>
            </a:r>
            <a:r>
              <a:rPr lang="fr-FR" sz="4800" b="1" dirty="0" smtClean="0">
                <a:latin typeface="Arial" pitchFamily="34" charset="0"/>
                <a:cs typeface="Arial" pitchFamily="34" charset="0"/>
              </a:rPr>
              <a:t/>
            </a:r>
            <a:br>
              <a:rPr lang="fr-FR" sz="4800" b="1" dirty="0" smtClean="0">
                <a:latin typeface="Arial" pitchFamily="34" charset="0"/>
                <a:cs typeface="Arial" pitchFamily="34" charset="0"/>
              </a:rPr>
            </a:br>
            <a:r>
              <a:rPr lang="fr-FR" sz="4800" b="1" dirty="0" smtClean="0">
                <a:solidFill>
                  <a:srgbClr val="FF0000"/>
                </a:solidFill>
                <a:latin typeface="Arial" pitchFamily="34" charset="0"/>
                <a:cs typeface="Arial" pitchFamily="34" charset="0"/>
              </a:rPr>
              <a:t>H</a:t>
            </a:r>
            <a:r>
              <a:rPr lang="fr-FR" sz="4800" b="1" dirty="0" smtClean="0">
                <a:latin typeface="Arial" pitchFamily="34" charset="0"/>
                <a:cs typeface="Arial" pitchFamily="34" charset="0"/>
              </a:rPr>
              <a:t>omme </a:t>
            </a:r>
            <a:r>
              <a:rPr lang="fr-FR" sz="4800" b="1" dirty="0" smtClean="0">
                <a:latin typeface="Arial" pitchFamily="34" charset="0"/>
                <a:cs typeface="Arial" pitchFamily="34" charset="0"/>
              </a:rPr>
              <a:t>- </a:t>
            </a:r>
            <a:r>
              <a:rPr lang="fr-FR" sz="4800" b="1" dirty="0" smtClean="0">
                <a:solidFill>
                  <a:srgbClr val="FF0000"/>
                </a:solidFill>
                <a:latin typeface="Arial" pitchFamily="34" charset="0"/>
                <a:cs typeface="Arial" pitchFamily="34" charset="0"/>
              </a:rPr>
              <a:t>M</a:t>
            </a:r>
            <a:r>
              <a:rPr lang="fr-FR" sz="4800" b="1" dirty="0" smtClean="0">
                <a:latin typeface="Arial" pitchFamily="34" charset="0"/>
                <a:cs typeface="Arial" pitchFamily="34" charset="0"/>
              </a:rPr>
              <a:t>achine</a:t>
            </a:r>
            <a:endParaRPr lang="fr-FR" sz="4800" b="1" dirty="0">
              <a:latin typeface="Arial" pitchFamily="34" charset="0"/>
              <a:cs typeface="Arial" pitchFamily="34" charset="0"/>
            </a:endParaRPr>
          </a:p>
        </p:txBody>
      </p:sp>
      <p:sp>
        <p:nvSpPr>
          <p:cNvPr id="6" name="ZoneTexte 5"/>
          <p:cNvSpPr txBox="1"/>
          <p:nvPr/>
        </p:nvSpPr>
        <p:spPr>
          <a:xfrm>
            <a:off x="1475656" y="332656"/>
            <a:ext cx="7056784" cy="830997"/>
          </a:xfrm>
          <a:prstGeom prst="rect">
            <a:avLst/>
          </a:prstGeom>
          <a:noFill/>
        </p:spPr>
        <p:txBody>
          <a:bodyPr wrap="square" rtlCol="0">
            <a:spAutoFit/>
          </a:bodyPr>
          <a:lstStyle/>
          <a:p>
            <a:pPr algn="ctr"/>
            <a:r>
              <a:rPr lang="fr-FR" sz="2400" b="1" dirty="0" smtClean="0"/>
              <a:t>Centre Universitaire </a:t>
            </a:r>
            <a:r>
              <a:rPr lang="fr-FR" sz="2400" b="1" dirty="0" err="1" smtClean="0"/>
              <a:t>Abdelhafid</a:t>
            </a:r>
            <a:r>
              <a:rPr lang="fr-FR" sz="2400" b="1" dirty="0" smtClean="0"/>
              <a:t> </a:t>
            </a:r>
            <a:r>
              <a:rPr lang="fr-FR" sz="2400" b="1" dirty="0" err="1" smtClean="0"/>
              <a:t>Boussouf</a:t>
            </a:r>
            <a:r>
              <a:rPr lang="fr-FR" sz="2400" b="1" dirty="0" smtClean="0"/>
              <a:t> - Mila</a:t>
            </a:r>
            <a:endParaRPr lang="fr-FR" sz="2400" b="1" dirty="0"/>
          </a:p>
        </p:txBody>
      </p:sp>
      <p:sp>
        <p:nvSpPr>
          <p:cNvPr id="7" name="Rectangle 6"/>
          <p:cNvSpPr/>
          <p:nvPr/>
        </p:nvSpPr>
        <p:spPr>
          <a:xfrm>
            <a:off x="6143636" y="1142984"/>
            <a:ext cx="1526380" cy="523220"/>
          </a:xfrm>
          <a:prstGeom prst="rect">
            <a:avLst/>
          </a:prstGeom>
        </p:spPr>
        <p:txBody>
          <a:bodyPr wrap="none">
            <a:spAutoFit/>
          </a:bodyPr>
          <a:lstStyle/>
          <a:p>
            <a:r>
              <a:rPr lang="fr-FR" sz="2800" dirty="0" smtClean="0"/>
              <a:t>3</a:t>
            </a:r>
            <a:r>
              <a:rPr lang="fr-FR" sz="2800" baseline="30000" dirty="0" smtClean="0"/>
              <a:t>éme</a:t>
            </a:r>
            <a:r>
              <a:rPr lang="fr-FR" sz="2800" dirty="0" smtClean="0"/>
              <a:t> INF </a:t>
            </a:r>
            <a:endParaRPr lang="fr-FR" sz="2800" dirty="0"/>
          </a:p>
        </p:txBody>
      </p:sp>
      <p:sp>
        <p:nvSpPr>
          <p:cNvPr id="8" name="ZoneTexte 7"/>
          <p:cNvSpPr txBox="1"/>
          <p:nvPr/>
        </p:nvSpPr>
        <p:spPr>
          <a:xfrm>
            <a:off x="5715008" y="6215082"/>
            <a:ext cx="1728192" cy="400110"/>
          </a:xfrm>
          <a:prstGeom prst="rect">
            <a:avLst/>
          </a:prstGeom>
          <a:noFill/>
        </p:spPr>
        <p:txBody>
          <a:bodyPr wrap="square" rtlCol="0">
            <a:spAutoFit/>
          </a:bodyPr>
          <a:lstStyle/>
          <a:p>
            <a:r>
              <a:rPr lang="fr-FR" sz="2000" b="1" dirty="0" smtClean="0"/>
              <a:t>2022- 2023</a:t>
            </a:r>
            <a:endParaRPr lang="fr-FR"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solidFill>
                  <a:schemeClr val="tx2"/>
                </a:solidFill>
              </a:rPr>
              <a:t>Le degré d'interactivité d'un système peut se mesurer au nombre et à la nature de ses échanges avec les utilisateurs </a:t>
            </a:r>
          </a:p>
          <a:p>
            <a:r>
              <a:rPr lang="fr-FR" dirty="0" smtClean="0">
                <a:solidFill>
                  <a:schemeClr val="tx2"/>
                </a:solidFill>
              </a:rPr>
              <a:t>Deux éléments importants ont contribué à l'augmentation du degré d'interactivité : </a:t>
            </a:r>
          </a:p>
          <a:p>
            <a:pPr>
              <a:buNone/>
            </a:pPr>
            <a:r>
              <a:rPr lang="fr-FR" sz="2000" dirty="0" smtClean="0">
                <a:solidFill>
                  <a:schemeClr val="tx2"/>
                </a:solidFill>
              </a:rPr>
              <a:t>         – la possibilité d'exécution en parallèle de plusieurs tâches </a:t>
            </a:r>
          </a:p>
          <a:p>
            <a:pPr>
              <a:buNone/>
            </a:pPr>
            <a:r>
              <a:rPr lang="fr-FR" sz="2000" dirty="0" smtClean="0">
                <a:solidFill>
                  <a:schemeClr val="tx2"/>
                </a:solidFill>
              </a:rPr>
              <a:t>         – l'avènement des interfaces graphiques </a:t>
            </a:r>
          </a:p>
          <a:p>
            <a:r>
              <a:rPr lang="fr-FR" dirty="0" smtClean="0">
                <a:solidFill>
                  <a:schemeClr val="tx2"/>
                </a:solidFill>
              </a:rPr>
              <a:t>Le nombre des échanges a beaucoup augmenté, mais leur nature n'a pas vraiment évolué</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
        <p:nvSpPr>
          <p:cNvPr id="2" name="Titre 1"/>
          <p:cNvSpPr>
            <a:spLocks noGrp="1"/>
          </p:cNvSpPr>
          <p:nvPr>
            <p:ph type="title"/>
          </p:nvPr>
        </p:nvSpPr>
        <p:spPr/>
        <p:txBody>
          <a:bodyPr/>
          <a:lstStyle/>
          <a:p>
            <a:r>
              <a:rPr lang="fr-FR" dirty="0" smtClean="0"/>
              <a:t>Evolution de l'interactivité </a:t>
            </a:r>
            <a:endParaRPr lang="fr-F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27"/>
          <p:cNvSpPr>
            <a:spLocks noGrp="1"/>
          </p:cNvSpPr>
          <p:nvPr>
            <p:ph type="sldNum" sz="quarter" idx="12"/>
          </p:nvPr>
        </p:nvSpPr>
        <p:spPr/>
        <p:txBody>
          <a:bodyPr/>
          <a:lstStyle/>
          <a:p>
            <a:fld id="{CF4668DC-857F-487D-BFFA-8C0CA5037977}" type="slidenum">
              <a:rPr lang="fr-BE" smtClean="0"/>
              <a:pPr/>
              <a:t>11</a:t>
            </a:fld>
            <a:endParaRPr lang="fr-BE"/>
          </a:p>
        </p:txBody>
      </p:sp>
      <p:sp>
        <p:nvSpPr>
          <p:cNvPr id="2" name="Titre 1"/>
          <p:cNvSpPr>
            <a:spLocks noGrp="1"/>
          </p:cNvSpPr>
          <p:nvPr>
            <p:ph type="title"/>
          </p:nvPr>
        </p:nvSpPr>
        <p:spPr>
          <a:xfrm>
            <a:off x="798909" y="-76216"/>
            <a:ext cx="7543802" cy="1219200"/>
          </a:xfrm>
        </p:spPr>
        <p:txBody>
          <a:bodyPr/>
          <a:lstStyle/>
          <a:p>
            <a:r>
              <a:rPr lang="fr-FR" dirty="0" smtClean="0"/>
              <a:t>Dispositifs de sortie</a:t>
            </a:r>
            <a:endParaRPr lang="fr-FR" dirty="0"/>
          </a:p>
        </p:txBody>
      </p:sp>
      <p:sp>
        <p:nvSpPr>
          <p:cNvPr id="4" name="object 34"/>
          <p:cNvSpPr/>
          <p:nvPr/>
        </p:nvSpPr>
        <p:spPr>
          <a:xfrm>
            <a:off x="7946135" y="2872397"/>
            <a:ext cx="775716" cy="861059"/>
          </a:xfrm>
          <a:prstGeom prst="rect">
            <a:avLst/>
          </a:prstGeom>
          <a:blipFill>
            <a:blip r:embed="rId2" cstate="print"/>
            <a:stretch>
              <a:fillRect/>
            </a:stretch>
          </a:blipFill>
        </p:spPr>
        <p:txBody>
          <a:bodyPr wrap="square" lIns="0" tIns="0" rIns="0" bIns="0" rtlCol="0">
            <a:noAutofit/>
          </a:bodyPr>
          <a:lstStyle/>
          <a:p>
            <a:endParaRPr/>
          </a:p>
        </p:txBody>
      </p:sp>
      <p:sp>
        <p:nvSpPr>
          <p:cNvPr id="5" name="object 35"/>
          <p:cNvSpPr/>
          <p:nvPr/>
        </p:nvSpPr>
        <p:spPr>
          <a:xfrm>
            <a:off x="6202680" y="4076357"/>
            <a:ext cx="2519172" cy="1046987"/>
          </a:xfrm>
          <a:prstGeom prst="rect">
            <a:avLst/>
          </a:prstGeom>
          <a:blipFill>
            <a:blip r:embed="rId3" cstate="print"/>
            <a:stretch>
              <a:fillRect/>
            </a:stretch>
          </a:blipFill>
        </p:spPr>
        <p:txBody>
          <a:bodyPr wrap="square" lIns="0" tIns="0" rIns="0" bIns="0" rtlCol="0">
            <a:noAutofit/>
          </a:bodyPr>
          <a:lstStyle/>
          <a:p>
            <a:endParaRPr/>
          </a:p>
        </p:txBody>
      </p:sp>
      <p:sp>
        <p:nvSpPr>
          <p:cNvPr id="6" name="object 36"/>
          <p:cNvSpPr/>
          <p:nvPr/>
        </p:nvSpPr>
        <p:spPr>
          <a:xfrm>
            <a:off x="6202680" y="5524156"/>
            <a:ext cx="2519172" cy="1097280"/>
          </a:xfrm>
          <a:prstGeom prst="rect">
            <a:avLst/>
          </a:prstGeom>
          <a:blipFill>
            <a:blip r:embed="rId4" cstate="print"/>
            <a:stretch>
              <a:fillRect/>
            </a:stretch>
          </a:blipFill>
        </p:spPr>
        <p:txBody>
          <a:bodyPr wrap="square" lIns="0" tIns="0" rIns="0" bIns="0" rtlCol="0">
            <a:noAutofit/>
          </a:bodyPr>
          <a:lstStyle/>
          <a:p>
            <a:endParaRPr/>
          </a:p>
        </p:txBody>
      </p:sp>
      <p:sp>
        <p:nvSpPr>
          <p:cNvPr id="7" name="object 37"/>
          <p:cNvSpPr/>
          <p:nvPr/>
        </p:nvSpPr>
        <p:spPr>
          <a:xfrm>
            <a:off x="7514844" y="764704"/>
            <a:ext cx="399288" cy="647700"/>
          </a:xfrm>
          <a:prstGeom prst="rect">
            <a:avLst/>
          </a:prstGeom>
          <a:blipFill>
            <a:blip r:embed="rId5" cstate="print"/>
            <a:stretch>
              <a:fillRect/>
            </a:stretch>
          </a:blipFill>
        </p:spPr>
        <p:txBody>
          <a:bodyPr wrap="square" lIns="0" tIns="0" rIns="0" bIns="0" rtlCol="0">
            <a:noAutofit/>
          </a:bodyPr>
          <a:lstStyle/>
          <a:p>
            <a:endParaRPr/>
          </a:p>
        </p:txBody>
      </p:sp>
      <p:sp>
        <p:nvSpPr>
          <p:cNvPr id="8" name="object 18"/>
          <p:cNvSpPr/>
          <p:nvPr/>
        </p:nvSpPr>
        <p:spPr>
          <a:xfrm>
            <a:off x="690372" y="4913033"/>
            <a:ext cx="809244" cy="809243"/>
          </a:xfrm>
          <a:prstGeom prst="rect">
            <a:avLst/>
          </a:prstGeom>
          <a:blipFill>
            <a:blip r:embed="rId6" cstate="print"/>
            <a:stretch>
              <a:fillRect/>
            </a:stretch>
          </a:blipFill>
        </p:spPr>
        <p:txBody>
          <a:bodyPr wrap="square" lIns="0" tIns="0" rIns="0" bIns="0" rtlCol="0">
            <a:noAutofit/>
          </a:bodyPr>
          <a:lstStyle/>
          <a:p>
            <a:endParaRPr/>
          </a:p>
        </p:txBody>
      </p:sp>
      <p:sp>
        <p:nvSpPr>
          <p:cNvPr id="9" name="object 19"/>
          <p:cNvSpPr/>
          <p:nvPr/>
        </p:nvSpPr>
        <p:spPr>
          <a:xfrm>
            <a:off x="1650492" y="4926749"/>
            <a:ext cx="783336" cy="781812"/>
          </a:xfrm>
          <a:prstGeom prst="rect">
            <a:avLst/>
          </a:prstGeom>
          <a:blipFill>
            <a:blip r:embed="rId7" cstate="print"/>
            <a:stretch>
              <a:fillRect/>
            </a:stretch>
          </a:blipFill>
        </p:spPr>
        <p:txBody>
          <a:bodyPr wrap="square" lIns="0" tIns="0" rIns="0" bIns="0" rtlCol="0">
            <a:noAutofit/>
          </a:bodyPr>
          <a:lstStyle/>
          <a:p>
            <a:endParaRPr/>
          </a:p>
        </p:txBody>
      </p:sp>
      <p:sp>
        <p:nvSpPr>
          <p:cNvPr id="10" name="object 20"/>
          <p:cNvSpPr/>
          <p:nvPr/>
        </p:nvSpPr>
        <p:spPr>
          <a:xfrm>
            <a:off x="681228" y="5743611"/>
            <a:ext cx="1303020" cy="864108"/>
          </a:xfrm>
          <a:prstGeom prst="rect">
            <a:avLst/>
          </a:prstGeom>
          <a:blipFill>
            <a:blip r:embed="rId8" cstate="print"/>
            <a:stretch>
              <a:fillRect/>
            </a:stretch>
          </a:blipFill>
        </p:spPr>
        <p:txBody>
          <a:bodyPr wrap="square" lIns="0" tIns="0" rIns="0" bIns="0" rtlCol="0">
            <a:noAutofit/>
          </a:bodyPr>
          <a:lstStyle/>
          <a:p>
            <a:endParaRPr/>
          </a:p>
        </p:txBody>
      </p:sp>
      <p:sp>
        <p:nvSpPr>
          <p:cNvPr id="11" name="object 21"/>
          <p:cNvSpPr/>
          <p:nvPr/>
        </p:nvSpPr>
        <p:spPr>
          <a:xfrm>
            <a:off x="2212848" y="5743611"/>
            <a:ext cx="1153668" cy="864108"/>
          </a:xfrm>
          <a:prstGeom prst="rect">
            <a:avLst/>
          </a:prstGeom>
          <a:blipFill>
            <a:blip r:embed="rId9" cstate="print"/>
            <a:stretch>
              <a:fillRect/>
            </a:stretch>
          </a:blipFill>
        </p:spPr>
        <p:txBody>
          <a:bodyPr wrap="square" lIns="0" tIns="0" rIns="0" bIns="0" rtlCol="0">
            <a:noAutofit/>
          </a:bodyPr>
          <a:lstStyle/>
          <a:p>
            <a:endParaRPr/>
          </a:p>
        </p:txBody>
      </p:sp>
      <p:sp>
        <p:nvSpPr>
          <p:cNvPr id="12" name="object 22"/>
          <p:cNvSpPr/>
          <p:nvPr/>
        </p:nvSpPr>
        <p:spPr>
          <a:xfrm>
            <a:off x="2240280" y="4821593"/>
            <a:ext cx="1164336" cy="992124"/>
          </a:xfrm>
          <a:prstGeom prst="rect">
            <a:avLst/>
          </a:prstGeom>
          <a:blipFill>
            <a:blip r:embed="rId10" cstate="print"/>
            <a:stretch>
              <a:fillRect/>
            </a:stretch>
          </a:blipFill>
        </p:spPr>
        <p:txBody>
          <a:bodyPr wrap="square" lIns="0" tIns="0" rIns="0" bIns="0" rtlCol="0">
            <a:noAutofit/>
          </a:bodyPr>
          <a:lstStyle/>
          <a:p>
            <a:endParaRPr/>
          </a:p>
        </p:txBody>
      </p:sp>
      <p:sp>
        <p:nvSpPr>
          <p:cNvPr id="13" name="object 17"/>
          <p:cNvSpPr/>
          <p:nvPr/>
        </p:nvSpPr>
        <p:spPr>
          <a:xfrm>
            <a:off x="6196584" y="764704"/>
            <a:ext cx="1261871" cy="647700"/>
          </a:xfrm>
          <a:prstGeom prst="rect">
            <a:avLst/>
          </a:prstGeom>
          <a:blipFill>
            <a:blip r:embed="rId11" cstate="print"/>
            <a:stretch>
              <a:fillRect/>
            </a:stretch>
          </a:blipFill>
        </p:spPr>
        <p:txBody>
          <a:bodyPr wrap="square" lIns="0" tIns="0" rIns="0" bIns="0" rtlCol="0">
            <a:noAutofit/>
          </a:bodyPr>
          <a:lstStyle/>
          <a:p>
            <a:endParaRPr/>
          </a:p>
        </p:txBody>
      </p:sp>
      <p:sp>
        <p:nvSpPr>
          <p:cNvPr id="14" name="object 16"/>
          <p:cNvSpPr/>
          <p:nvPr/>
        </p:nvSpPr>
        <p:spPr>
          <a:xfrm>
            <a:off x="2599944" y="1415452"/>
            <a:ext cx="1165859" cy="1260348"/>
          </a:xfrm>
          <a:prstGeom prst="rect">
            <a:avLst/>
          </a:prstGeom>
          <a:blipFill>
            <a:blip r:embed="rId12" cstate="print"/>
            <a:stretch>
              <a:fillRect/>
            </a:stretch>
          </a:blipFill>
        </p:spPr>
        <p:txBody>
          <a:bodyPr wrap="square" lIns="0" tIns="0" rIns="0" bIns="0" rtlCol="0">
            <a:noAutofit/>
          </a:bodyPr>
          <a:lstStyle/>
          <a:p>
            <a:endParaRPr/>
          </a:p>
        </p:txBody>
      </p:sp>
      <p:sp>
        <p:nvSpPr>
          <p:cNvPr id="15" name="object 15"/>
          <p:cNvSpPr/>
          <p:nvPr/>
        </p:nvSpPr>
        <p:spPr>
          <a:xfrm>
            <a:off x="702564" y="1415452"/>
            <a:ext cx="1685544" cy="1260348"/>
          </a:xfrm>
          <a:prstGeom prst="rect">
            <a:avLst/>
          </a:prstGeom>
          <a:blipFill>
            <a:blip r:embed="rId13" cstate="print"/>
            <a:stretch>
              <a:fillRect/>
            </a:stretch>
          </a:blipFill>
        </p:spPr>
        <p:txBody>
          <a:bodyPr wrap="square" lIns="0" tIns="0" rIns="0" bIns="0" rtlCol="0">
            <a:noAutofit/>
          </a:bodyPr>
          <a:lstStyle/>
          <a:p>
            <a:endParaRPr/>
          </a:p>
        </p:txBody>
      </p:sp>
      <p:sp>
        <p:nvSpPr>
          <p:cNvPr id="16" name="object 13"/>
          <p:cNvSpPr/>
          <p:nvPr/>
        </p:nvSpPr>
        <p:spPr>
          <a:xfrm>
            <a:off x="1882139" y="3180244"/>
            <a:ext cx="1007363" cy="1373124"/>
          </a:xfrm>
          <a:prstGeom prst="rect">
            <a:avLst/>
          </a:prstGeom>
          <a:blipFill>
            <a:blip r:embed="rId14" cstate="print"/>
            <a:stretch>
              <a:fillRect/>
            </a:stretch>
          </a:blipFill>
        </p:spPr>
        <p:txBody>
          <a:bodyPr wrap="square" lIns="0" tIns="0" rIns="0" bIns="0" rtlCol="0">
            <a:noAutofit/>
          </a:bodyPr>
          <a:lstStyle/>
          <a:p>
            <a:endParaRPr/>
          </a:p>
        </p:txBody>
      </p:sp>
      <p:sp>
        <p:nvSpPr>
          <p:cNvPr id="17" name="object 14"/>
          <p:cNvSpPr/>
          <p:nvPr/>
        </p:nvSpPr>
        <p:spPr>
          <a:xfrm>
            <a:off x="699516" y="3204629"/>
            <a:ext cx="1146048" cy="1324355"/>
          </a:xfrm>
          <a:prstGeom prst="rect">
            <a:avLst/>
          </a:prstGeom>
          <a:blipFill>
            <a:blip r:embed="rId15" cstate="print"/>
            <a:stretch>
              <a:fillRect/>
            </a:stretch>
          </a:blipFill>
        </p:spPr>
        <p:txBody>
          <a:bodyPr wrap="square" lIns="0" tIns="0" rIns="0" bIns="0" rtlCol="0">
            <a:noAutofit/>
          </a:bodyPr>
          <a:lstStyle/>
          <a:p>
            <a:endParaRPr/>
          </a:p>
        </p:txBody>
      </p:sp>
      <p:sp>
        <p:nvSpPr>
          <p:cNvPr id="18" name="object 12"/>
          <p:cNvSpPr/>
          <p:nvPr/>
        </p:nvSpPr>
        <p:spPr>
          <a:xfrm>
            <a:off x="3663696" y="5193447"/>
            <a:ext cx="794003" cy="1432560"/>
          </a:xfrm>
          <a:prstGeom prst="rect">
            <a:avLst/>
          </a:prstGeom>
          <a:blipFill>
            <a:blip r:embed="rId16" cstate="print"/>
            <a:stretch>
              <a:fillRect/>
            </a:stretch>
          </a:blipFill>
        </p:spPr>
        <p:txBody>
          <a:bodyPr wrap="square" lIns="0" tIns="0" rIns="0" bIns="0" rtlCol="0">
            <a:noAutofit/>
          </a:bodyPr>
          <a:lstStyle/>
          <a:p>
            <a:endParaRPr/>
          </a:p>
        </p:txBody>
      </p:sp>
      <p:sp>
        <p:nvSpPr>
          <p:cNvPr id="19" name="object 11"/>
          <p:cNvSpPr/>
          <p:nvPr/>
        </p:nvSpPr>
        <p:spPr>
          <a:xfrm>
            <a:off x="2993136" y="3282353"/>
            <a:ext cx="1464564" cy="1168908"/>
          </a:xfrm>
          <a:prstGeom prst="rect">
            <a:avLst/>
          </a:prstGeom>
          <a:blipFill>
            <a:blip r:embed="rId17" cstate="print"/>
            <a:stretch>
              <a:fillRect/>
            </a:stretch>
          </a:blipFill>
        </p:spPr>
        <p:txBody>
          <a:bodyPr wrap="square" lIns="0" tIns="0" rIns="0" bIns="0" rtlCol="0">
            <a:noAutofit/>
          </a:bodyPr>
          <a:lstStyle/>
          <a:p>
            <a:endParaRPr/>
          </a:p>
        </p:txBody>
      </p:sp>
      <p:sp>
        <p:nvSpPr>
          <p:cNvPr id="20" name="object 10"/>
          <p:cNvSpPr txBox="1"/>
          <p:nvPr/>
        </p:nvSpPr>
        <p:spPr>
          <a:xfrm>
            <a:off x="688340" y="1061123"/>
            <a:ext cx="1214579" cy="33020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9" baseline="3413" dirty="0" smtClean="0">
                <a:solidFill>
                  <a:srgbClr val="404040"/>
                </a:solidFill>
                <a:latin typeface="Calibri"/>
                <a:cs typeface="Calibri"/>
              </a:rPr>
              <a:t>É</a:t>
            </a:r>
            <a:r>
              <a:rPr sz="3600" spc="0" baseline="3413" dirty="0" smtClean="0">
                <a:solidFill>
                  <a:srgbClr val="404040"/>
                </a:solidFill>
                <a:latin typeface="Calibri"/>
                <a:cs typeface="Calibri"/>
              </a:rPr>
              <a:t>c</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ans</a:t>
            </a:r>
            <a:endParaRPr sz="2400">
              <a:latin typeface="Calibri"/>
              <a:cs typeface="Calibri"/>
            </a:endParaRPr>
          </a:p>
        </p:txBody>
      </p:sp>
      <p:sp>
        <p:nvSpPr>
          <p:cNvPr id="21" name="object 9"/>
          <p:cNvSpPr txBox="1"/>
          <p:nvPr/>
        </p:nvSpPr>
        <p:spPr>
          <a:xfrm>
            <a:off x="5318252" y="1058075"/>
            <a:ext cx="2437170" cy="712597"/>
          </a:xfrm>
          <a:prstGeom prst="rect">
            <a:avLst/>
          </a:prstGeom>
        </p:spPr>
        <p:txBody>
          <a:bodyPr wrap="square" lIns="0" tIns="0" rIns="0" bIns="0" rtlCol="0">
            <a:noAutofit/>
          </a:bodyPr>
          <a:lstStyle/>
          <a:p>
            <a:pPr marL="12700" marR="38176">
              <a:lnSpc>
                <a:spcPts val="2545"/>
              </a:lnSpc>
              <a:spcBef>
                <a:spcPts val="127"/>
              </a:spcBef>
            </a:pPr>
            <a:r>
              <a:rPr sz="2850" spc="0" baseline="4622" dirty="0" smtClean="0">
                <a:latin typeface="Wingdings 3"/>
                <a:cs typeface="Wingdings 3"/>
              </a:rPr>
              <a:t></a:t>
            </a:r>
            <a:r>
              <a:rPr sz="2850" spc="0" baseline="4577" dirty="0" smtClean="0">
                <a:latin typeface="Times New Roman"/>
                <a:cs typeface="Times New Roman"/>
              </a:rPr>
              <a:t> </a:t>
            </a:r>
            <a:r>
              <a:rPr sz="2850" spc="76" baseline="4577" dirty="0" smtClean="0">
                <a:latin typeface="Times New Roman"/>
                <a:cs typeface="Times New Roman"/>
              </a:rPr>
              <a:t> </a:t>
            </a:r>
            <a:r>
              <a:rPr sz="3600" spc="0" baseline="3413" dirty="0" smtClean="0">
                <a:latin typeface="Calibri"/>
                <a:cs typeface="Calibri"/>
              </a:rPr>
              <a:t>Son</a:t>
            </a:r>
            <a:endParaRPr sz="2400">
              <a:latin typeface="Calibri"/>
              <a:cs typeface="Calibri"/>
            </a:endParaRPr>
          </a:p>
          <a:p>
            <a:pPr marL="469900">
              <a:lnSpc>
                <a:spcPct val="101725"/>
              </a:lnSpc>
              <a:spcBef>
                <a:spcPts val="433"/>
              </a:spcBef>
            </a:pPr>
            <a:r>
              <a:rPr sz="1600" spc="0" dirty="0" smtClean="0">
                <a:latin typeface="Wingdings 3"/>
                <a:cs typeface="Wingdings 3"/>
              </a:rPr>
              <a:t></a:t>
            </a:r>
            <a:r>
              <a:rPr sz="1600" spc="0" dirty="0" smtClean="0">
                <a:latin typeface="Times New Roman"/>
                <a:cs typeface="Times New Roman"/>
              </a:rPr>
              <a:t> </a:t>
            </a:r>
            <a:r>
              <a:rPr sz="1600" spc="40" dirty="0" smtClean="0">
                <a:latin typeface="Times New Roman"/>
                <a:cs typeface="Times New Roman"/>
              </a:rPr>
              <a:t> </a:t>
            </a:r>
            <a:r>
              <a:rPr sz="2000" spc="-39" dirty="0" smtClean="0">
                <a:latin typeface="Calibri"/>
                <a:cs typeface="Calibri"/>
              </a:rPr>
              <a:t>s</a:t>
            </a:r>
            <a:r>
              <a:rPr sz="2000" spc="0" dirty="0" smtClean="0">
                <a:latin typeface="Calibri"/>
                <a:cs typeface="Calibri"/>
              </a:rPr>
              <a:t>y</a:t>
            </a:r>
            <a:r>
              <a:rPr sz="2000" spc="-14" dirty="0" smtClean="0">
                <a:latin typeface="Calibri"/>
                <a:cs typeface="Calibri"/>
              </a:rPr>
              <a:t>n</a:t>
            </a:r>
            <a:r>
              <a:rPr sz="2000" spc="0" dirty="0" smtClean="0">
                <a:latin typeface="Calibri"/>
                <a:cs typeface="Calibri"/>
              </a:rPr>
              <a:t>thèse </a:t>
            </a:r>
            <a:r>
              <a:rPr sz="2000" spc="-29" dirty="0" smtClean="0">
                <a:latin typeface="Calibri"/>
                <a:cs typeface="Calibri"/>
              </a:rPr>
              <a:t>v</a:t>
            </a:r>
            <a:r>
              <a:rPr sz="2000" spc="0" dirty="0" smtClean="0">
                <a:latin typeface="Calibri"/>
                <a:cs typeface="Calibri"/>
              </a:rPr>
              <a:t>o</a:t>
            </a:r>
            <a:r>
              <a:rPr sz="2000" spc="-9" dirty="0" smtClean="0">
                <a:latin typeface="Calibri"/>
                <a:cs typeface="Calibri"/>
              </a:rPr>
              <a:t>c</a:t>
            </a:r>
            <a:r>
              <a:rPr sz="2000" spc="0" dirty="0" smtClean="0">
                <a:latin typeface="Calibri"/>
                <a:cs typeface="Calibri"/>
              </a:rPr>
              <a:t>ale</a:t>
            </a:r>
            <a:endParaRPr sz="2000">
              <a:latin typeface="Calibri"/>
              <a:cs typeface="Calibri"/>
            </a:endParaRPr>
          </a:p>
        </p:txBody>
      </p:sp>
      <p:sp>
        <p:nvSpPr>
          <p:cNvPr id="22" name="object 8"/>
          <p:cNvSpPr txBox="1"/>
          <p:nvPr/>
        </p:nvSpPr>
        <p:spPr>
          <a:xfrm>
            <a:off x="688340" y="2829216"/>
            <a:ext cx="1988211" cy="33020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Imprima</a:t>
            </a:r>
            <a:r>
              <a:rPr sz="3600" spc="-19" baseline="3413" dirty="0" smtClean="0">
                <a:solidFill>
                  <a:srgbClr val="404040"/>
                </a:solidFill>
                <a:latin typeface="Calibri"/>
                <a:cs typeface="Calibri"/>
              </a:rPr>
              <a:t>n</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es</a:t>
            </a:r>
            <a:endParaRPr sz="2400">
              <a:latin typeface="Calibri"/>
              <a:cs typeface="Calibri"/>
            </a:endParaRPr>
          </a:p>
        </p:txBody>
      </p:sp>
      <p:sp>
        <p:nvSpPr>
          <p:cNvPr id="23" name="object 7"/>
          <p:cNvSpPr txBox="1"/>
          <p:nvPr/>
        </p:nvSpPr>
        <p:spPr>
          <a:xfrm>
            <a:off x="2671368" y="2829216"/>
            <a:ext cx="413127"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3D</a:t>
            </a:r>
            <a:endParaRPr sz="2400">
              <a:latin typeface="Calibri"/>
              <a:cs typeface="Calibri"/>
            </a:endParaRPr>
          </a:p>
        </p:txBody>
      </p:sp>
      <p:sp>
        <p:nvSpPr>
          <p:cNvPr id="24" name="object 6"/>
          <p:cNvSpPr txBox="1"/>
          <p:nvPr/>
        </p:nvSpPr>
        <p:spPr>
          <a:xfrm>
            <a:off x="5775452" y="2831655"/>
            <a:ext cx="2545103" cy="1210030"/>
          </a:xfrm>
          <a:prstGeom prst="rect">
            <a:avLst/>
          </a:prstGeom>
        </p:spPr>
        <p:txBody>
          <a:bodyPr wrap="square" lIns="0" tIns="0" rIns="0" bIns="0" rtlCol="0">
            <a:noAutofit/>
          </a:bodyPr>
          <a:lstStyle/>
          <a:p>
            <a:pPr marL="12700" marR="19088">
              <a:lnSpc>
                <a:spcPts val="2140"/>
              </a:lnSpc>
              <a:spcBef>
                <a:spcPts val="107"/>
              </a:spcBef>
            </a:pPr>
            <a:r>
              <a:rPr sz="2400" spc="0" baseline="3659" dirty="0" smtClean="0">
                <a:latin typeface="Wingdings 3"/>
                <a:cs typeface="Wingdings 3"/>
              </a:rPr>
              <a:t></a:t>
            </a:r>
            <a:r>
              <a:rPr sz="2400" spc="0" baseline="3623" dirty="0" smtClean="0">
                <a:latin typeface="Times New Roman"/>
                <a:cs typeface="Times New Roman"/>
              </a:rPr>
              <a:t> </a:t>
            </a:r>
            <a:r>
              <a:rPr sz="2400" spc="40" baseline="3623" dirty="0" smtClean="0">
                <a:latin typeface="Times New Roman"/>
                <a:cs typeface="Times New Roman"/>
              </a:rPr>
              <a:t> </a:t>
            </a:r>
            <a:r>
              <a:rPr sz="3000" spc="0" baseline="2730" dirty="0" smtClean="0">
                <a:latin typeface="Calibri"/>
                <a:cs typeface="Calibri"/>
              </a:rPr>
              <a:t>Son 3D</a:t>
            </a:r>
            <a:r>
              <a:rPr sz="3000" spc="-19" baseline="2730" dirty="0" smtClean="0">
                <a:latin typeface="Calibri"/>
                <a:cs typeface="Calibri"/>
              </a:rPr>
              <a:t> </a:t>
            </a:r>
            <a:r>
              <a:rPr sz="3000" spc="0" baseline="2730" dirty="0" smtClean="0">
                <a:latin typeface="Calibri"/>
                <a:cs typeface="Calibri"/>
              </a:rPr>
              <a:t>sp</a:t>
            </a:r>
            <a:r>
              <a:rPr sz="3000" spc="-25" baseline="2730" dirty="0" smtClean="0">
                <a:latin typeface="Calibri"/>
                <a:cs typeface="Calibri"/>
              </a:rPr>
              <a:t>a</a:t>
            </a:r>
            <a:r>
              <a:rPr sz="3000" spc="0" baseline="2730" dirty="0" smtClean="0">
                <a:latin typeface="Calibri"/>
                <a:cs typeface="Calibri"/>
              </a:rPr>
              <a:t>ti</a:t>
            </a:r>
            <a:r>
              <a:rPr sz="3000" spc="-4" baseline="2730" dirty="0" smtClean="0">
                <a:latin typeface="Calibri"/>
                <a:cs typeface="Calibri"/>
              </a:rPr>
              <a:t>a</a:t>
            </a:r>
            <a:r>
              <a:rPr sz="3000" spc="0" baseline="2730" dirty="0" smtClean="0">
                <a:latin typeface="Calibri"/>
                <a:cs typeface="Calibri"/>
              </a:rPr>
              <a:t>l</a:t>
            </a:r>
            <a:r>
              <a:rPr sz="3000" spc="-9" baseline="2730" dirty="0" smtClean="0">
                <a:latin typeface="Calibri"/>
                <a:cs typeface="Calibri"/>
              </a:rPr>
              <a:t>i</a:t>
            </a:r>
            <a:r>
              <a:rPr sz="3000" spc="0" baseline="2730" dirty="0" smtClean="0">
                <a:latin typeface="Calibri"/>
                <a:cs typeface="Calibri"/>
              </a:rPr>
              <a:t>sé</a:t>
            </a:r>
            <a:endParaRPr sz="2000">
              <a:latin typeface="Calibri"/>
              <a:cs typeface="Calibri"/>
            </a:endParaRPr>
          </a:p>
          <a:p>
            <a:pPr marL="470153" marR="19088">
              <a:lnSpc>
                <a:spcPts val="2155"/>
              </a:lnSpc>
              <a:spcBef>
                <a:spcPts val="0"/>
              </a:spcBef>
            </a:pPr>
            <a:r>
              <a:rPr sz="2100" spc="0" baseline="2090" dirty="0" smtClean="0">
                <a:latin typeface="Wingdings 3"/>
                <a:cs typeface="Wingdings 3"/>
              </a:rPr>
              <a:t></a:t>
            </a:r>
            <a:r>
              <a:rPr sz="2100" spc="209" baseline="2070" dirty="0" smtClean="0">
                <a:latin typeface="Times New Roman"/>
                <a:cs typeface="Times New Roman"/>
              </a:rPr>
              <a:t> </a:t>
            </a:r>
            <a:r>
              <a:rPr sz="2700" spc="0" baseline="1517" dirty="0" smtClean="0">
                <a:latin typeface="Calibri"/>
                <a:cs typeface="Calibri"/>
              </a:rPr>
              <a:t>d</a:t>
            </a:r>
            <a:r>
              <a:rPr sz="2700" spc="-4" baseline="1517" dirty="0" smtClean="0">
                <a:latin typeface="Calibri"/>
                <a:cs typeface="Calibri"/>
              </a:rPr>
              <a:t>e</a:t>
            </a:r>
            <a:r>
              <a:rPr sz="2700" spc="-19" baseline="1517" dirty="0" smtClean="0">
                <a:latin typeface="Calibri"/>
                <a:cs typeface="Calibri"/>
              </a:rPr>
              <a:t>v</a:t>
            </a:r>
            <a:r>
              <a:rPr sz="2700" spc="0" baseline="1517" dirty="0" smtClean="0">
                <a:latin typeface="Calibri"/>
                <a:cs typeface="Calibri"/>
              </a:rPr>
              <a:t>a</a:t>
            </a:r>
            <a:r>
              <a:rPr sz="2700" spc="-9" baseline="1517" dirty="0" smtClean="0">
                <a:latin typeface="Calibri"/>
                <a:cs typeface="Calibri"/>
              </a:rPr>
              <a:t>n</a:t>
            </a:r>
            <a:r>
              <a:rPr sz="2700" spc="0" baseline="1517" dirty="0" smtClean="0">
                <a:latin typeface="Calibri"/>
                <a:cs typeface="Calibri"/>
              </a:rPr>
              <a:t>t :</a:t>
            </a:r>
            <a:r>
              <a:rPr sz="2700" spc="9" baseline="1517" dirty="0" smtClean="0">
                <a:latin typeface="Calibri"/>
                <a:cs typeface="Calibri"/>
              </a:rPr>
              <a:t> </a:t>
            </a:r>
            <a:r>
              <a:rPr sz="2700" spc="0" baseline="1517" dirty="0" smtClean="0">
                <a:latin typeface="Calibri"/>
                <a:cs typeface="Calibri"/>
              </a:rPr>
              <a:t>f</a:t>
            </a:r>
            <a:r>
              <a:rPr sz="2700" spc="4" baseline="1517" dirty="0" smtClean="0">
                <a:latin typeface="Calibri"/>
                <a:cs typeface="Calibri"/>
              </a:rPr>
              <a:t>u</a:t>
            </a:r>
            <a:r>
              <a:rPr sz="2700" spc="0" baseline="1517" dirty="0" smtClean="0">
                <a:latin typeface="Calibri"/>
                <a:cs typeface="Calibri"/>
              </a:rPr>
              <a:t>tur</a:t>
            </a:r>
            <a:endParaRPr sz="1800">
              <a:latin typeface="Calibri"/>
              <a:cs typeface="Calibri"/>
            </a:endParaRPr>
          </a:p>
          <a:p>
            <a:pPr marL="470153" marR="19088">
              <a:lnSpc>
                <a:spcPts val="2160"/>
              </a:lnSpc>
              <a:spcBef>
                <a:spcPts val="0"/>
              </a:spcBef>
            </a:pPr>
            <a:r>
              <a:rPr sz="2175" spc="0" baseline="2018" dirty="0" smtClean="0">
                <a:latin typeface="Wingdings 3"/>
                <a:cs typeface="Wingdings 3"/>
              </a:rPr>
              <a:t></a:t>
            </a:r>
            <a:r>
              <a:rPr sz="2175" spc="157" baseline="1999" dirty="0" smtClean="0">
                <a:latin typeface="Times New Roman"/>
                <a:cs typeface="Times New Roman"/>
              </a:rPr>
              <a:t> </a:t>
            </a:r>
            <a:r>
              <a:rPr sz="2700" spc="0" baseline="1517" dirty="0" smtClean="0">
                <a:latin typeface="Calibri"/>
                <a:cs typeface="Calibri"/>
              </a:rPr>
              <a:t>d</a:t>
            </a:r>
            <a:r>
              <a:rPr sz="2700" spc="4" baseline="1517" dirty="0" smtClean="0">
                <a:latin typeface="Calibri"/>
                <a:cs typeface="Calibri"/>
              </a:rPr>
              <a:t>e</a:t>
            </a:r>
            <a:r>
              <a:rPr sz="2700" spc="0" baseline="1517" dirty="0" smtClean="0">
                <a:latin typeface="Calibri"/>
                <a:cs typeface="Calibri"/>
              </a:rPr>
              <a:t>r</a:t>
            </a:r>
            <a:r>
              <a:rPr sz="2700" spc="-9" baseline="1517" dirty="0" smtClean="0">
                <a:latin typeface="Calibri"/>
                <a:cs typeface="Calibri"/>
              </a:rPr>
              <a:t>r</a:t>
            </a:r>
            <a:r>
              <a:rPr sz="2700" spc="-4" baseline="1517" dirty="0" smtClean="0">
                <a:latin typeface="Calibri"/>
                <a:cs typeface="Calibri"/>
              </a:rPr>
              <a:t>i</a:t>
            </a:r>
            <a:r>
              <a:rPr sz="2700" spc="0" baseline="1517" dirty="0" smtClean="0">
                <a:latin typeface="Calibri"/>
                <a:cs typeface="Calibri"/>
              </a:rPr>
              <a:t>è</a:t>
            </a:r>
            <a:r>
              <a:rPr sz="2700" spc="-25" baseline="1517" dirty="0" smtClean="0">
                <a:latin typeface="Calibri"/>
                <a:cs typeface="Calibri"/>
              </a:rPr>
              <a:t>r</a:t>
            </a:r>
            <a:r>
              <a:rPr sz="2700" spc="0" baseline="1517" dirty="0" smtClean="0">
                <a:latin typeface="Calibri"/>
                <a:cs typeface="Calibri"/>
              </a:rPr>
              <a:t>e</a:t>
            </a:r>
            <a:r>
              <a:rPr sz="2700" spc="14" baseline="1517" dirty="0" smtClean="0">
                <a:latin typeface="Calibri"/>
                <a:cs typeface="Calibri"/>
              </a:rPr>
              <a:t> </a:t>
            </a:r>
            <a:r>
              <a:rPr sz="2700" spc="0" baseline="1517" dirty="0" smtClean="0">
                <a:latin typeface="Calibri"/>
                <a:cs typeface="Calibri"/>
              </a:rPr>
              <a:t>:</a:t>
            </a:r>
            <a:r>
              <a:rPr sz="2700" spc="9" baseline="1517" dirty="0" smtClean="0">
                <a:latin typeface="Calibri"/>
                <a:cs typeface="Calibri"/>
              </a:rPr>
              <a:t> </a:t>
            </a:r>
            <a:r>
              <a:rPr sz="2700" spc="0" baseline="1517" dirty="0" smtClean="0">
                <a:latin typeface="Calibri"/>
                <a:cs typeface="Calibri"/>
              </a:rPr>
              <a:t>pa</a:t>
            </a:r>
            <a:r>
              <a:rPr sz="2700" spc="4" baseline="1517" dirty="0" smtClean="0">
                <a:latin typeface="Calibri"/>
                <a:cs typeface="Calibri"/>
              </a:rPr>
              <a:t>s</a:t>
            </a:r>
            <a:r>
              <a:rPr sz="2700" spc="0" baseline="1517" dirty="0" smtClean="0">
                <a:latin typeface="Calibri"/>
                <a:cs typeface="Calibri"/>
              </a:rPr>
              <a:t>sé</a:t>
            </a:r>
            <a:endParaRPr sz="1800">
              <a:latin typeface="Calibri"/>
              <a:cs typeface="Calibri"/>
            </a:endParaRPr>
          </a:p>
          <a:p>
            <a:pPr algn="ctr">
              <a:lnSpc>
                <a:spcPct val="101725"/>
              </a:lnSpc>
              <a:spcBef>
                <a:spcPts val="456"/>
              </a:spcBef>
            </a:pPr>
            <a:r>
              <a:rPr sz="1600" spc="0" dirty="0" smtClean="0">
                <a:latin typeface="Wingdings 3"/>
                <a:cs typeface="Wingdings 3"/>
              </a:rPr>
              <a:t></a:t>
            </a:r>
            <a:r>
              <a:rPr sz="1600" spc="0" dirty="0" smtClean="0">
                <a:latin typeface="Times New Roman"/>
                <a:cs typeface="Times New Roman"/>
              </a:rPr>
              <a:t> </a:t>
            </a:r>
            <a:r>
              <a:rPr sz="1600" spc="40" dirty="0" smtClean="0">
                <a:latin typeface="Times New Roman"/>
                <a:cs typeface="Times New Roman"/>
              </a:rPr>
              <a:t> </a:t>
            </a:r>
            <a:r>
              <a:rPr sz="2000" spc="0" dirty="0" smtClean="0">
                <a:latin typeface="Calibri"/>
                <a:cs typeface="Calibri"/>
              </a:rPr>
              <a:t>son</a:t>
            </a:r>
            <a:r>
              <a:rPr sz="2000" spc="-9" dirty="0" smtClean="0">
                <a:latin typeface="Calibri"/>
                <a:cs typeface="Calibri"/>
              </a:rPr>
              <a:t> </a:t>
            </a:r>
            <a:r>
              <a:rPr sz="2000" spc="0" dirty="0" smtClean="0">
                <a:latin typeface="Calibri"/>
                <a:cs typeface="Calibri"/>
              </a:rPr>
              <a:t>3D</a:t>
            </a:r>
            <a:r>
              <a:rPr sz="2000" spc="-14" dirty="0" smtClean="0">
                <a:latin typeface="Calibri"/>
                <a:cs typeface="Calibri"/>
              </a:rPr>
              <a:t> </a:t>
            </a:r>
            <a:r>
              <a:rPr sz="2000" spc="0" dirty="0" smtClean="0">
                <a:latin typeface="Calibri"/>
                <a:cs typeface="Calibri"/>
              </a:rPr>
              <a:t>holophonique</a:t>
            </a:r>
            <a:endParaRPr sz="2000">
              <a:latin typeface="Calibri"/>
              <a:cs typeface="Calibri"/>
            </a:endParaRPr>
          </a:p>
        </p:txBody>
      </p:sp>
      <p:sp>
        <p:nvSpPr>
          <p:cNvPr id="25" name="object 5"/>
          <p:cNvSpPr txBox="1"/>
          <p:nvPr/>
        </p:nvSpPr>
        <p:spPr>
          <a:xfrm>
            <a:off x="688340" y="4597082"/>
            <a:ext cx="2405640" cy="330504"/>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34" baseline="3413" dirty="0" smtClean="0">
                <a:solidFill>
                  <a:srgbClr val="404040"/>
                </a:solidFill>
                <a:latin typeface="Calibri"/>
                <a:cs typeface="Calibri"/>
              </a:rPr>
              <a:t>R</a:t>
            </a:r>
            <a:r>
              <a:rPr sz="3600" spc="-4" baseline="3413" dirty="0" smtClean="0">
                <a:solidFill>
                  <a:srgbClr val="404040"/>
                </a:solidFill>
                <a:latin typeface="Calibri"/>
                <a:cs typeface="Calibri"/>
              </a:rPr>
              <a:t>e</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o</a:t>
            </a:r>
            <a:r>
              <a:rPr sz="3600" spc="-9" baseline="3413" dirty="0" smtClean="0">
                <a:solidFill>
                  <a:srgbClr val="404040"/>
                </a:solidFill>
                <a:latin typeface="Calibri"/>
                <a:cs typeface="Calibri"/>
              </a:rPr>
              <a:t>u</a:t>
            </a:r>
            <a:r>
              <a:rPr sz="3600" spc="0" baseline="3413" dirty="0" smtClean="0">
                <a:solidFill>
                  <a:srgbClr val="404040"/>
                </a:solidFill>
                <a:latin typeface="Calibri"/>
                <a:cs typeface="Calibri"/>
              </a:rPr>
              <a:t>r</a:t>
            </a:r>
            <a:r>
              <a:rPr sz="3600" spc="-24" baseline="3413" dirty="0" smtClean="0">
                <a:solidFill>
                  <a:srgbClr val="404040"/>
                </a:solidFill>
                <a:latin typeface="Calibri"/>
                <a:cs typeface="Calibri"/>
              </a:rPr>
              <a:t> </a:t>
            </a:r>
            <a:r>
              <a:rPr sz="3600" spc="0" baseline="3413" dirty="0" smtClean="0">
                <a:solidFill>
                  <a:srgbClr val="404040"/>
                </a:solidFill>
                <a:latin typeface="Calibri"/>
                <a:cs typeface="Calibri"/>
              </a:rPr>
              <a:t>de </a:t>
            </a:r>
            <a:r>
              <a:rPr sz="3600" spc="-50" baseline="3413" dirty="0" smtClean="0">
                <a:solidFill>
                  <a:srgbClr val="404040"/>
                </a:solidFill>
                <a:latin typeface="Calibri"/>
                <a:cs typeface="Calibri"/>
              </a:rPr>
              <a:t>f</a:t>
            </a:r>
            <a:r>
              <a:rPr sz="3600" spc="0" baseline="3413" dirty="0" smtClean="0">
                <a:solidFill>
                  <a:srgbClr val="404040"/>
                </a:solidFill>
                <a:latin typeface="Calibri"/>
                <a:cs typeface="Calibri"/>
              </a:rPr>
              <a:t>o</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c</a:t>
            </a:r>
            <a:r>
              <a:rPr sz="3600" spc="4" baseline="3413" dirty="0" smtClean="0">
                <a:solidFill>
                  <a:srgbClr val="404040"/>
                </a:solidFill>
                <a:latin typeface="Calibri"/>
                <a:cs typeface="Calibri"/>
              </a:rPr>
              <a:t>e</a:t>
            </a:r>
            <a:r>
              <a:rPr sz="3600" spc="0" baseline="3413" dirty="0" smtClean="0">
                <a:solidFill>
                  <a:srgbClr val="404040"/>
                </a:solidFill>
                <a:latin typeface="Calibri"/>
                <a:cs typeface="Calibri"/>
              </a:rPr>
              <a:t>,</a:t>
            </a:r>
            <a:endParaRPr sz="2400">
              <a:latin typeface="Calibri"/>
              <a:cs typeface="Calibri"/>
            </a:endParaRPr>
          </a:p>
        </p:txBody>
      </p:sp>
      <p:sp>
        <p:nvSpPr>
          <p:cNvPr id="26" name="object 4"/>
          <p:cNvSpPr txBox="1"/>
          <p:nvPr/>
        </p:nvSpPr>
        <p:spPr>
          <a:xfrm>
            <a:off x="3091917" y="4597082"/>
            <a:ext cx="2028213" cy="330504"/>
          </a:xfrm>
          <a:prstGeom prst="rect">
            <a:avLst/>
          </a:prstGeom>
        </p:spPr>
        <p:txBody>
          <a:bodyPr wrap="square" lIns="0" tIns="0" rIns="0" bIns="0" rtlCol="0">
            <a:noAutofit/>
          </a:bodyPr>
          <a:lstStyle/>
          <a:p>
            <a:pPr marL="12700">
              <a:lnSpc>
                <a:spcPts val="2545"/>
              </a:lnSpc>
              <a:spcBef>
                <a:spcPts val="127"/>
              </a:spcBef>
            </a:pPr>
            <a:r>
              <a:rPr sz="3600" spc="-39" baseline="3413" dirty="0" smtClean="0">
                <a:solidFill>
                  <a:srgbClr val="404040"/>
                </a:solidFill>
                <a:latin typeface="Calibri"/>
                <a:cs typeface="Calibri"/>
              </a:rPr>
              <a:t>r</a:t>
            </a:r>
            <a:r>
              <a:rPr sz="3600" spc="-4" baseline="3413" dirty="0" smtClean="0">
                <a:solidFill>
                  <a:srgbClr val="404040"/>
                </a:solidFill>
                <a:latin typeface="Calibri"/>
                <a:cs typeface="Calibri"/>
              </a:rPr>
              <a:t>e</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o</a:t>
            </a:r>
            <a:r>
              <a:rPr sz="3600" spc="-9" baseline="3413" dirty="0" smtClean="0">
                <a:solidFill>
                  <a:srgbClr val="404040"/>
                </a:solidFill>
                <a:latin typeface="Calibri"/>
                <a:cs typeface="Calibri"/>
              </a:rPr>
              <a:t>u</a:t>
            </a:r>
            <a:r>
              <a:rPr sz="3600" spc="0" baseline="3413" dirty="0" smtClean="0">
                <a:solidFill>
                  <a:srgbClr val="404040"/>
                </a:solidFill>
                <a:latin typeface="Calibri"/>
                <a:cs typeface="Calibri"/>
              </a:rPr>
              <a:t>r ha</a:t>
            </a:r>
            <a:r>
              <a:rPr sz="3600" spc="-14" baseline="3413" dirty="0" smtClean="0">
                <a:solidFill>
                  <a:srgbClr val="404040"/>
                </a:solidFill>
                <a:latin typeface="Calibri"/>
                <a:cs typeface="Calibri"/>
              </a:rPr>
              <a:t>p</a:t>
            </a:r>
            <a:r>
              <a:rPr sz="3600" spc="0" baseline="3413" dirty="0" smtClean="0">
                <a:solidFill>
                  <a:srgbClr val="404040"/>
                </a:solidFill>
                <a:latin typeface="Calibri"/>
                <a:cs typeface="Calibri"/>
              </a:rPr>
              <a:t>tique</a:t>
            </a:r>
            <a:endParaRPr sz="2400">
              <a:latin typeface="Calibri"/>
              <a:cs typeface="Calibri"/>
            </a:endParaRPr>
          </a:p>
        </p:txBody>
      </p:sp>
      <p:sp>
        <p:nvSpPr>
          <p:cNvPr id="27" name="object 3"/>
          <p:cNvSpPr txBox="1"/>
          <p:nvPr/>
        </p:nvSpPr>
        <p:spPr>
          <a:xfrm>
            <a:off x="5775452" y="5286133"/>
            <a:ext cx="1961249" cy="279908"/>
          </a:xfrm>
          <a:prstGeom prst="rect">
            <a:avLst/>
          </a:prstGeom>
        </p:spPr>
        <p:txBody>
          <a:bodyPr wrap="square" lIns="0" tIns="0" rIns="0" bIns="0" rtlCol="0">
            <a:noAutofit/>
          </a:bodyPr>
          <a:lstStyle/>
          <a:p>
            <a:pPr marL="12700">
              <a:lnSpc>
                <a:spcPts val="2140"/>
              </a:lnSpc>
              <a:spcBef>
                <a:spcPts val="107"/>
              </a:spcBef>
            </a:pPr>
            <a:r>
              <a:rPr sz="2400" spc="0" baseline="3659" dirty="0" smtClean="0">
                <a:latin typeface="Wingdings 3"/>
                <a:cs typeface="Wingdings 3"/>
              </a:rPr>
              <a:t></a:t>
            </a:r>
            <a:r>
              <a:rPr sz="2400" spc="0" baseline="3623" dirty="0" smtClean="0">
                <a:latin typeface="Times New Roman"/>
                <a:cs typeface="Times New Roman"/>
              </a:rPr>
              <a:t> </a:t>
            </a:r>
            <a:r>
              <a:rPr sz="2400" spc="40" baseline="3623" dirty="0" smtClean="0">
                <a:latin typeface="Times New Roman"/>
                <a:cs typeface="Times New Roman"/>
              </a:rPr>
              <a:t> </a:t>
            </a:r>
            <a:r>
              <a:rPr sz="3000" spc="0" baseline="2730" dirty="0" smtClean="0">
                <a:latin typeface="Calibri"/>
                <a:cs typeface="Calibri"/>
              </a:rPr>
              <a:t>son</a:t>
            </a:r>
            <a:r>
              <a:rPr sz="3000" spc="-9" baseline="2730" dirty="0" smtClean="0">
                <a:latin typeface="Calibri"/>
                <a:cs typeface="Calibri"/>
              </a:rPr>
              <a:t> </a:t>
            </a:r>
            <a:r>
              <a:rPr sz="3000" spc="0" baseline="2730" dirty="0" smtClean="0">
                <a:latin typeface="Calibri"/>
                <a:cs typeface="Calibri"/>
              </a:rPr>
              <a:t>3D</a:t>
            </a:r>
            <a:r>
              <a:rPr sz="3000" spc="-14" baseline="2730" dirty="0" smtClean="0">
                <a:latin typeface="Calibri"/>
                <a:cs typeface="Calibri"/>
              </a:rPr>
              <a:t> </a:t>
            </a:r>
            <a:r>
              <a:rPr sz="3000" spc="0" baseline="2730" dirty="0" smtClean="0">
                <a:latin typeface="Calibri"/>
                <a:cs typeface="Calibri"/>
              </a:rPr>
              <a:t>bina</a:t>
            </a:r>
            <a:r>
              <a:rPr sz="3000" spc="4" baseline="2730" dirty="0" smtClean="0">
                <a:latin typeface="Calibri"/>
                <a:cs typeface="Calibri"/>
              </a:rPr>
              <a:t>u</a:t>
            </a:r>
            <a:r>
              <a:rPr sz="3000" spc="-39" baseline="2730" dirty="0" smtClean="0">
                <a:latin typeface="Calibri"/>
                <a:cs typeface="Calibri"/>
              </a:rPr>
              <a:t>r</a:t>
            </a:r>
            <a:r>
              <a:rPr sz="3000" spc="0" baseline="2730" dirty="0" smtClean="0">
                <a:latin typeface="Calibri"/>
                <a:cs typeface="Calibri"/>
              </a:rPr>
              <a:t>al</a:t>
            </a:r>
            <a:endParaRPr sz="2000">
              <a:latin typeface="Calibri"/>
              <a:cs typeface="Calibri"/>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p:nvPr/>
        </p:nvSpPr>
        <p:spPr>
          <a:xfrm>
            <a:off x="688340" y="1297686"/>
            <a:ext cx="1954174" cy="772160"/>
          </a:xfrm>
          <a:prstGeom prst="rect">
            <a:avLst/>
          </a:prstGeom>
        </p:spPr>
        <p:txBody>
          <a:bodyPr wrap="square" lIns="0" tIns="0" rIns="0" bIns="0" rtlCol="0">
            <a:noAutofit/>
          </a:bodyPr>
          <a:lstStyle/>
          <a:p>
            <a:pPr marL="12700">
              <a:lnSpc>
                <a:spcPts val="2545"/>
              </a:lnSpc>
              <a:spcBef>
                <a:spcPts val="127"/>
              </a:spcBef>
            </a:pPr>
            <a:endParaRPr sz="2400">
              <a:latin typeface="Calibri"/>
              <a:cs typeface="Calibri"/>
            </a:endParaRPr>
          </a:p>
        </p:txBody>
      </p:sp>
      <p:sp>
        <p:nvSpPr>
          <p:cNvPr id="4" name="object 4"/>
          <p:cNvSpPr txBox="1"/>
          <p:nvPr/>
        </p:nvSpPr>
        <p:spPr>
          <a:xfrm>
            <a:off x="2637840" y="1297686"/>
            <a:ext cx="217119" cy="330200"/>
          </a:xfrm>
          <a:prstGeom prst="rect">
            <a:avLst/>
          </a:prstGeom>
        </p:spPr>
        <p:txBody>
          <a:bodyPr wrap="square" lIns="0" tIns="0" rIns="0" bIns="0" rtlCol="0">
            <a:noAutofit/>
          </a:bodyPr>
          <a:lstStyle/>
          <a:p>
            <a:pPr marL="12700">
              <a:lnSpc>
                <a:spcPts val="2545"/>
              </a:lnSpc>
              <a:spcBef>
                <a:spcPts val="127"/>
              </a:spcBef>
            </a:pPr>
            <a:endParaRPr sz="2400">
              <a:latin typeface="Calibri"/>
              <a:cs typeface="Calibri"/>
            </a:endParaRPr>
          </a:p>
        </p:txBody>
      </p:sp>
      <p:sp>
        <p:nvSpPr>
          <p:cNvPr id="5" name="object 3"/>
          <p:cNvSpPr txBox="1"/>
          <p:nvPr/>
        </p:nvSpPr>
        <p:spPr>
          <a:xfrm>
            <a:off x="2852724" y="1297686"/>
            <a:ext cx="744728" cy="330200"/>
          </a:xfrm>
          <a:prstGeom prst="rect">
            <a:avLst/>
          </a:prstGeom>
        </p:spPr>
        <p:txBody>
          <a:bodyPr wrap="square" lIns="0" tIns="0" rIns="0" bIns="0" rtlCol="0">
            <a:noAutofit/>
          </a:bodyPr>
          <a:lstStyle/>
          <a:p>
            <a:pPr marL="12700">
              <a:lnSpc>
                <a:spcPts val="2545"/>
              </a:lnSpc>
              <a:spcBef>
                <a:spcPts val="127"/>
              </a:spcBef>
            </a:pPr>
            <a:endParaRPr sz="2400">
              <a:latin typeface="Calibri"/>
              <a:cs typeface="Calibri"/>
            </a:endParaRPr>
          </a:p>
        </p:txBody>
      </p:sp>
      <p:sp>
        <p:nvSpPr>
          <p:cNvPr id="6" name="ZoneTexte 5"/>
          <p:cNvSpPr txBox="1"/>
          <p:nvPr/>
        </p:nvSpPr>
        <p:spPr>
          <a:xfrm>
            <a:off x="539750" y="774700"/>
            <a:ext cx="7086600" cy="461665"/>
          </a:xfrm>
          <a:prstGeom prst="rect">
            <a:avLst/>
          </a:prstGeom>
          <a:noFill/>
        </p:spPr>
        <p:txBody>
          <a:bodyPr wrap="square" rtlCol="0">
            <a:spAutoFit/>
          </a:bodyPr>
          <a:lstStyle/>
          <a:p>
            <a:r>
              <a:rPr lang="fr-FR" sz="2400" b="1" dirty="0" smtClean="0">
                <a:solidFill>
                  <a:schemeClr val="accent6">
                    <a:lumMod val="75000"/>
                  </a:schemeClr>
                </a:solidFill>
              </a:rPr>
              <a:t>Sortie : visualisation informations 2D</a:t>
            </a:r>
            <a:endParaRPr lang="fr-FR" sz="2400" b="1" dirty="0">
              <a:solidFill>
                <a:schemeClr val="accent6">
                  <a:lumMod val="75000"/>
                </a:schemeClr>
              </a:solidFill>
            </a:endParaRPr>
          </a:p>
        </p:txBody>
      </p:sp>
      <p:sp>
        <p:nvSpPr>
          <p:cNvPr id="7" name="ZoneTexte 6"/>
          <p:cNvSpPr txBox="1"/>
          <p:nvPr/>
        </p:nvSpPr>
        <p:spPr>
          <a:xfrm>
            <a:off x="692150" y="1765300"/>
            <a:ext cx="5867400" cy="461665"/>
          </a:xfrm>
          <a:prstGeom prst="rect">
            <a:avLst/>
          </a:prstGeom>
          <a:noFill/>
        </p:spPr>
        <p:txBody>
          <a:bodyPr wrap="square" rtlCol="0">
            <a:spAutoFit/>
          </a:bodyPr>
          <a:lstStyle/>
          <a:p>
            <a:pPr>
              <a:buFont typeface="Wingdings" pitchFamily="2" charset="2"/>
              <a:buChar char="Ø"/>
            </a:pPr>
            <a:r>
              <a:rPr lang="fr-FR" sz="2400" dirty="0" smtClean="0">
                <a:solidFill>
                  <a:schemeClr val="accent6">
                    <a:lumMod val="75000"/>
                  </a:schemeClr>
                </a:solidFill>
              </a:rPr>
              <a:t> représentation des fichiers</a:t>
            </a:r>
            <a:endParaRPr lang="fr-FR" sz="2400" dirty="0">
              <a:solidFill>
                <a:schemeClr val="accent6">
                  <a:lumMod val="75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981073" y="2298700"/>
            <a:ext cx="3305175" cy="2409825"/>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425950" y="3975100"/>
            <a:ext cx="4105275" cy="2495550"/>
          </a:xfrm>
          <a:prstGeom prst="rect">
            <a:avLst/>
          </a:prstGeom>
          <a:noFill/>
          <a:ln w="9525">
            <a:noFill/>
            <a:miter lim="800000"/>
            <a:headEnd/>
            <a:tailEnd/>
          </a:ln>
          <a:effectLst/>
        </p:spPr>
      </p:pic>
      <p:sp>
        <p:nvSpPr>
          <p:cNvPr id="10" name="Espace réservé du numéro de diapositive 9"/>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p:nvPr/>
        </p:nvSpPr>
        <p:spPr>
          <a:xfrm>
            <a:off x="470916" y="190500"/>
            <a:ext cx="7053833"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So</a:t>
            </a:r>
            <a:r>
              <a:rPr sz="3000" spc="34" dirty="0" smtClean="0">
                <a:solidFill>
                  <a:srgbClr val="FF8427"/>
                </a:solidFill>
                <a:latin typeface="Arial Rounded MT Bold"/>
                <a:cs typeface="Arial Rounded MT Bold"/>
              </a:rPr>
              <a:t>r</a:t>
            </a:r>
            <a:r>
              <a:rPr sz="3000" spc="0" dirty="0" smtClean="0">
                <a:solidFill>
                  <a:srgbClr val="FF8427"/>
                </a:solidFill>
                <a:latin typeface="Arial Rounded MT Bold"/>
                <a:cs typeface="Arial Rounded MT Bold"/>
              </a:rPr>
              <a:t>tie</a:t>
            </a:r>
            <a:r>
              <a:rPr sz="3000" spc="14"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a:t>
            </a:r>
            <a:r>
              <a:rPr sz="3000" spc="-9" dirty="0" smtClean="0">
                <a:solidFill>
                  <a:srgbClr val="FF8427"/>
                </a:solidFill>
                <a:latin typeface="Arial Rounded MT Bold"/>
                <a:cs typeface="Arial Rounded MT Bold"/>
              </a:rPr>
              <a:t> v</a:t>
            </a:r>
            <a:r>
              <a:rPr sz="3000" spc="0" dirty="0" smtClean="0">
                <a:solidFill>
                  <a:srgbClr val="FF8427"/>
                </a:solidFill>
                <a:latin typeface="Arial Rounded MT Bold"/>
                <a:cs typeface="Arial Rounded MT Bold"/>
              </a:rPr>
              <a:t>isu</a:t>
            </a:r>
            <a:r>
              <a:rPr sz="3000" spc="4"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lis</a:t>
            </a:r>
            <a:r>
              <a:rPr sz="3000" spc="-5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ti</a:t>
            </a:r>
            <a:r>
              <a:rPr sz="3000" spc="9" dirty="0" smtClean="0">
                <a:solidFill>
                  <a:srgbClr val="FF8427"/>
                </a:solidFill>
                <a:latin typeface="Arial Rounded MT Bold"/>
                <a:cs typeface="Arial Rounded MT Bold"/>
              </a:rPr>
              <a:t>o</a:t>
            </a:r>
            <a:r>
              <a:rPr sz="3000" spc="0" dirty="0" smtClean="0">
                <a:solidFill>
                  <a:srgbClr val="FF8427"/>
                </a:solidFill>
                <a:latin typeface="Arial Rounded MT Bold"/>
                <a:cs typeface="Arial Rounded MT Bold"/>
              </a:rPr>
              <a:t>n </a:t>
            </a:r>
            <a:r>
              <a:rPr sz="3000" spc="29"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’in</a:t>
            </a:r>
            <a:r>
              <a:rPr sz="3000" spc="-34" dirty="0" smtClean="0">
                <a:solidFill>
                  <a:srgbClr val="FF8427"/>
                </a:solidFill>
                <a:latin typeface="Arial Rounded MT Bold"/>
                <a:cs typeface="Arial Rounded MT Bold"/>
              </a:rPr>
              <a:t>f</a:t>
            </a:r>
            <a:r>
              <a:rPr sz="3000" spc="0" dirty="0" smtClean="0">
                <a:solidFill>
                  <a:srgbClr val="FF8427"/>
                </a:solidFill>
                <a:latin typeface="Arial Rounded MT Bold"/>
                <a:cs typeface="Arial Rounded MT Bold"/>
              </a:rPr>
              <a:t>orm</a:t>
            </a:r>
            <a:r>
              <a:rPr sz="3000" spc="-6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ti</a:t>
            </a:r>
            <a:r>
              <a:rPr sz="3000" spc="9" dirty="0" smtClean="0">
                <a:solidFill>
                  <a:srgbClr val="FF8427"/>
                </a:solidFill>
                <a:latin typeface="Arial Rounded MT Bold"/>
                <a:cs typeface="Arial Rounded MT Bold"/>
              </a:rPr>
              <a:t>o</a:t>
            </a:r>
            <a:r>
              <a:rPr sz="3000" spc="0" dirty="0" smtClean="0">
                <a:solidFill>
                  <a:srgbClr val="FF8427"/>
                </a:solidFill>
                <a:latin typeface="Arial Rounded MT Bold"/>
                <a:cs typeface="Arial Rounded MT Bold"/>
              </a:rPr>
              <a:t>ns</a:t>
            </a:r>
            <a:endParaRPr sz="3000">
              <a:latin typeface="Arial Rounded MT Bold"/>
              <a:cs typeface="Arial Rounded MT Bold"/>
            </a:endParaRPr>
          </a:p>
        </p:txBody>
      </p:sp>
      <p:sp>
        <p:nvSpPr>
          <p:cNvPr id="3" name="object 34"/>
          <p:cNvSpPr txBox="1"/>
          <p:nvPr/>
        </p:nvSpPr>
        <p:spPr>
          <a:xfrm>
            <a:off x="7066788" y="190500"/>
            <a:ext cx="1312926" cy="800862"/>
          </a:xfrm>
          <a:prstGeom prst="rect">
            <a:avLst/>
          </a:prstGeom>
        </p:spPr>
        <p:txBody>
          <a:bodyPr wrap="square" lIns="0" tIns="0" rIns="0" bIns="0" rtlCol="0">
            <a:noAutofit/>
          </a:bodyPr>
          <a:lstStyle/>
          <a:p>
            <a:pPr>
              <a:lnSpc>
                <a:spcPts val="1000"/>
              </a:lnSpc>
              <a:spcBef>
                <a:spcPts val="15"/>
              </a:spcBef>
            </a:pPr>
            <a:endParaRPr sz="1000"/>
          </a:p>
          <a:p>
            <a:pPr marL="231393">
              <a:lnSpc>
                <a:spcPct val="96435"/>
              </a:lnSpc>
            </a:pPr>
            <a:r>
              <a:rPr sz="3000" spc="0" dirty="0" smtClean="0">
                <a:solidFill>
                  <a:srgbClr val="FF8427"/>
                </a:solidFill>
                <a:latin typeface="Arial Rounded MT Bold"/>
                <a:cs typeface="Arial Rounded MT Bold"/>
              </a:rPr>
              <a:t>2,</a:t>
            </a:r>
            <a:r>
              <a:rPr sz="3000" spc="4" dirty="0" smtClean="0">
                <a:solidFill>
                  <a:srgbClr val="FF8427"/>
                </a:solidFill>
                <a:latin typeface="Arial Rounded MT Bold"/>
                <a:cs typeface="Arial Rounded MT Bold"/>
              </a:rPr>
              <a:t>5</a:t>
            </a:r>
            <a:r>
              <a:rPr sz="3000" spc="0" dirty="0" smtClean="0">
                <a:solidFill>
                  <a:srgbClr val="FF8427"/>
                </a:solidFill>
                <a:latin typeface="Arial Rounded MT Bold"/>
                <a:cs typeface="Arial Rounded MT Bold"/>
              </a:rPr>
              <a:t>D</a:t>
            </a:r>
            <a:endParaRPr sz="3000">
              <a:latin typeface="Arial Rounded MT Bold"/>
              <a:cs typeface="Arial Rounded MT Bold"/>
            </a:endParaRPr>
          </a:p>
        </p:txBody>
      </p:sp>
      <p:sp>
        <p:nvSpPr>
          <p:cNvPr id="4" name="object 33"/>
          <p:cNvSpPr txBox="1"/>
          <p:nvPr/>
        </p:nvSpPr>
        <p:spPr>
          <a:xfrm>
            <a:off x="5306568" y="2365248"/>
            <a:ext cx="3837432" cy="2821051"/>
          </a:xfrm>
          <a:prstGeom prst="rect">
            <a:avLst/>
          </a:prstGeom>
        </p:spPr>
        <p:txBody>
          <a:bodyPr wrap="square" lIns="0" tIns="0" rIns="0" bIns="0" rtlCol="0">
            <a:noAutofit/>
          </a:bodyPr>
          <a:lstStyle/>
          <a:p>
            <a:pPr>
              <a:lnSpc>
                <a:spcPts val="650"/>
              </a:lnSpc>
              <a:spcBef>
                <a:spcPts val="40"/>
              </a:spcBef>
            </a:pPr>
            <a:endParaRPr sz="650"/>
          </a:p>
          <a:p>
            <a:pPr marL="659892">
              <a:lnSpc>
                <a:spcPct val="95825"/>
              </a:lnSpc>
              <a:spcBef>
                <a:spcPts val="19000"/>
              </a:spcBef>
            </a:pPr>
            <a:r>
              <a:rPr sz="1800" spc="0" dirty="0" smtClean="0">
                <a:latin typeface="Arial"/>
                <a:cs typeface="Arial"/>
              </a:rPr>
              <a:t>re</a:t>
            </a:r>
            <a:r>
              <a:rPr sz="1800" spc="-9" dirty="0" smtClean="0">
                <a:latin typeface="Arial"/>
                <a:cs typeface="Arial"/>
              </a:rPr>
              <a:t>p</a:t>
            </a:r>
            <a:r>
              <a:rPr sz="1800" spc="0" dirty="0" smtClean="0">
                <a:latin typeface="Arial"/>
                <a:cs typeface="Arial"/>
              </a:rPr>
              <a:t>rés</a:t>
            </a:r>
            <a:r>
              <a:rPr sz="1800" spc="-9" dirty="0" smtClean="0">
                <a:latin typeface="Arial"/>
                <a:cs typeface="Arial"/>
              </a:rPr>
              <a:t>e</a:t>
            </a:r>
            <a:r>
              <a:rPr sz="1800" spc="0" dirty="0" smtClean="0">
                <a:latin typeface="Arial"/>
                <a:cs typeface="Arial"/>
              </a:rPr>
              <a:t>nt</a:t>
            </a:r>
            <a:r>
              <a:rPr sz="1800" spc="-4" dirty="0" smtClean="0">
                <a:latin typeface="Arial"/>
                <a:cs typeface="Arial"/>
              </a:rPr>
              <a:t>a</a:t>
            </a:r>
            <a:r>
              <a:rPr sz="1800" spc="0" dirty="0" smtClean="0">
                <a:latin typeface="Arial"/>
                <a:cs typeface="Arial"/>
              </a:rPr>
              <a:t>tion</a:t>
            </a:r>
            <a:r>
              <a:rPr sz="1800" spc="19" dirty="0" smtClean="0">
                <a:latin typeface="Arial"/>
                <a:cs typeface="Arial"/>
              </a:rPr>
              <a:t> </a:t>
            </a:r>
            <a:r>
              <a:rPr sz="1800" spc="0" dirty="0" smtClean="0">
                <a:latin typeface="Arial"/>
                <a:cs typeface="Arial"/>
              </a:rPr>
              <a:t>tem</a:t>
            </a:r>
            <a:r>
              <a:rPr sz="1800" spc="-4" dirty="0" smtClean="0">
                <a:latin typeface="Arial"/>
                <a:cs typeface="Arial"/>
              </a:rPr>
              <a:t>p</a:t>
            </a:r>
            <a:r>
              <a:rPr sz="1800" spc="0" dirty="0" smtClean="0">
                <a:latin typeface="Arial"/>
                <a:cs typeface="Arial"/>
              </a:rPr>
              <a:t>or</a:t>
            </a:r>
            <a:r>
              <a:rPr sz="1800" spc="-9" dirty="0" smtClean="0">
                <a:latin typeface="Arial"/>
                <a:cs typeface="Arial"/>
              </a:rPr>
              <a:t>e</a:t>
            </a:r>
            <a:r>
              <a:rPr sz="1800" spc="0" dirty="0" smtClean="0">
                <a:latin typeface="Arial"/>
                <a:cs typeface="Arial"/>
              </a:rPr>
              <a:t>l</a:t>
            </a:r>
            <a:r>
              <a:rPr sz="1800" spc="-4" dirty="0" smtClean="0">
                <a:latin typeface="Arial"/>
                <a:cs typeface="Arial"/>
              </a:rPr>
              <a:t>l</a:t>
            </a:r>
            <a:r>
              <a:rPr sz="1800" spc="0" dirty="0" smtClean="0">
                <a:latin typeface="Arial"/>
                <a:cs typeface="Arial"/>
              </a:rPr>
              <a:t>e</a:t>
            </a:r>
            <a:endParaRPr sz="1800">
              <a:latin typeface="Arial"/>
              <a:cs typeface="Arial"/>
            </a:endParaRPr>
          </a:p>
        </p:txBody>
      </p:sp>
      <p:sp>
        <p:nvSpPr>
          <p:cNvPr id="5" name="object 17"/>
          <p:cNvSpPr/>
          <p:nvPr/>
        </p:nvSpPr>
        <p:spPr>
          <a:xfrm>
            <a:off x="178308" y="2560320"/>
            <a:ext cx="2633472" cy="217627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8"/>
          <p:cNvSpPr/>
          <p:nvPr/>
        </p:nvSpPr>
        <p:spPr>
          <a:xfrm>
            <a:off x="2647188" y="2365248"/>
            <a:ext cx="3133343" cy="2821051"/>
          </a:xfrm>
          <a:prstGeom prst="rect">
            <a:avLst/>
          </a:prstGeom>
          <a:blipFill>
            <a:blip r:embed="rId3" cstate="print"/>
            <a:stretch>
              <a:fillRect/>
            </a:stretch>
          </a:blipFill>
        </p:spPr>
        <p:txBody>
          <a:bodyPr wrap="square" lIns="0" tIns="0" rIns="0" bIns="0" rtlCol="0">
            <a:noAutofit/>
          </a:bodyPr>
          <a:lstStyle/>
          <a:p>
            <a:endParaRPr/>
          </a:p>
        </p:txBody>
      </p:sp>
      <p:sp>
        <p:nvSpPr>
          <p:cNvPr id="7" name="object 19"/>
          <p:cNvSpPr/>
          <p:nvPr/>
        </p:nvSpPr>
        <p:spPr>
          <a:xfrm>
            <a:off x="2842260" y="2560320"/>
            <a:ext cx="2563367" cy="2250947"/>
          </a:xfrm>
          <a:prstGeom prst="rect">
            <a:avLst/>
          </a:prstGeom>
          <a:blipFill>
            <a:blip r:embed="rId4" cstate="print"/>
            <a:stretch>
              <a:fillRect/>
            </a:stretch>
          </a:blipFill>
        </p:spPr>
        <p:txBody>
          <a:bodyPr wrap="square" lIns="0" tIns="0" rIns="0" bIns="0" rtlCol="0">
            <a:noAutofit/>
          </a:bodyPr>
          <a:lstStyle/>
          <a:p>
            <a:endParaRPr/>
          </a:p>
        </p:txBody>
      </p:sp>
      <p:sp>
        <p:nvSpPr>
          <p:cNvPr id="8" name="object 29"/>
          <p:cNvSpPr/>
          <p:nvPr/>
        </p:nvSpPr>
        <p:spPr>
          <a:xfrm>
            <a:off x="470916" y="190500"/>
            <a:ext cx="7053833" cy="800862"/>
          </a:xfrm>
          <a:prstGeom prst="rect">
            <a:avLst/>
          </a:prstGeom>
          <a:blipFill>
            <a:blip r:embed="rId5" cstate="print"/>
            <a:stretch>
              <a:fillRect/>
            </a:stretch>
          </a:blipFill>
        </p:spPr>
        <p:txBody>
          <a:bodyPr wrap="square" lIns="0" tIns="0" rIns="0" bIns="0" rtlCol="0">
            <a:noAutofit/>
          </a:bodyPr>
          <a:lstStyle/>
          <a:p>
            <a:endParaRPr/>
          </a:p>
        </p:txBody>
      </p:sp>
      <p:sp>
        <p:nvSpPr>
          <p:cNvPr id="9" name="object 30"/>
          <p:cNvSpPr/>
          <p:nvPr/>
        </p:nvSpPr>
        <p:spPr>
          <a:xfrm>
            <a:off x="7066788" y="190500"/>
            <a:ext cx="1312926" cy="800862"/>
          </a:xfrm>
          <a:prstGeom prst="rect">
            <a:avLst/>
          </a:prstGeom>
          <a:blipFill>
            <a:blip r:embed="rId6" cstate="print"/>
            <a:stretch>
              <a:fillRect/>
            </a:stretch>
          </a:blipFill>
        </p:spPr>
        <p:txBody>
          <a:bodyPr wrap="square" lIns="0" tIns="0" rIns="0" bIns="0" rtlCol="0">
            <a:noAutofit/>
          </a:bodyPr>
          <a:lstStyle/>
          <a:p>
            <a:endParaRPr/>
          </a:p>
        </p:txBody>
      </p:sp>
      <p:sp>
        <p:nvSpPr>
          <p:cNvPr id="10" name="object 31"/>
          <p:cNvSpPr/>
          <p:nvPr/>
        </p:nvSpPr>
        <p:spPr>
          <a:xfrm>
            <a:off x="5306568" y="2365248"/>
            <a:ext cx="4111751" cy="2821051"/>
          </a:xfrm>
          <a:prstGeom prst="rect">
            <a:avLst/>
          </a:prstGeom>
          <a:blipFill>
            <a:blip r:embed="rId7" cstate="print"/>
            <a:stretch>
              <a:fillRect/>
            </a:stretch>
          </a:blipFill>
        </p:spPr>
        <p:txBody>
          <a:bodyPr wrap="square" lIns="0" tIns="0" rIns="0" bIns="0" rtlCol="0">
            <a:noAutofit/>
          </a:bodyPr>
          <a:lstStyle/>
          <a:p>
            <a:endParaRPr/>
          </a:p>
        </p:txBody>
      </p:sp>
      <p:sp>
        <p:nvSpPr>
          <p:cNvPr id="11" name="object 32"/>
          <p:cNvSpPr/>
          <p:nvPr/>
        </p:nvSpPr>
        <p:spPr>
          <a:xfrm>
            <a:off x="5501640" y="2560320"/>
            <a:ext cx="3599688" cy="2250947"/>
          </a:xfrm>
          <a:prstGeom prst="rect">
            <a:avLst/>
          </a:prstGeom>
          <a:blipFill>
            <a:blip r:embed="rId8" cstate="print"/>
            <a:stretch>
              <a:fillRect/>
            </a:stretch>
          </a:blipFill>
        </p:spPr>
        <p:txBody>
          <a:bodyPr wrap="square" lIns="0" tIns="0" rIns="0" bIns="0" rtlCol="0">
            <a:noAutofit/>
          </a:bodyPr>
          <a:lstStyle/>
          <a:p>
            <a:endParaRPr/>
          </a:p>
        </p:txBody>
      </p:sp>
      <p:sp>
        <p:nvSpPr>
          <p:cNvPr id="12" name="object 3"/>
          <p:cNvSpPr txBox="1"/>
          <p:nvPr/>
        </p:nvSpPr>
        <p:spPr>
          <a:xfrm>
            <a:off x="688340" y="1297686"/>
            <a:ext cx="5946925" cy="1093419"/>
          </a:xfrm>
          <a:prstGeom prst="rect">
            <a:avLst/>
          </a:prstGeom>
        </p:spPr>
        <p:txBody>
          <a:bodyPr wrap="square" lIns="0" tIns="0" rIns="0" bIns="0" rtlCol="0">
            <a:noAutofit/>
          </a:bodyPr>
          <a:lstStyle/>
          <a:p>
            <a:pPr marL="12700" marR="38221">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E</a:t>
            </a:r>
            <a:r>
              <a:rPr sz="3600" spc="-19" baseline="3413" dirty="0" smtClean="0">
                <a:solidFill>
                  <a:srgbClr val="404040"/>
                </a:solidFill>
                <a:latin typeface="Calibri"/>
                <a:cs typeface="Calibri"/>
              </a:rPr>
              <a:t>n</a:t>
            </a:r>
            <a:r>
              <a:rPr sz="3600" spc="0" baseline="3413" dirty="0" smtClean="0">
                <a:solidFill>
                  <a:srgbClr val="404040"/>
                </a:solidFill>
                <a:latin typeface="Calibri"/>
                <a:cs typeface="Calibri"/>
              </a:rPr>
              <a:t>t</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e </a:t>
            </a:r>
            <a:r>
              <a:rPr sz="3600" spc="-4" baseline="3413" dirty="0" smtClean="0">
                <a:solidFill>
                  <a:srgbClr val="404040"/>
                </a:solidFill>
                <a:latin typeface="Calibri"/>
                <a:cs typeface="Calibri"/>
              </a:rPr>
              <a:t>2</a:t>
            </a:r>
            <a:r>
              <a:rPr sz="3600" spc="0" baseline="3413" dirty="0" smtClean="0">
                <a:solidFill>
                  <a:srgbClr val="404040"/>
                </a:solidFill>
                <a:latin typeface="Calibri"/>
                <a:cs typeface="Calibri"/>
              </a:rPr>
              <a:t>D et</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3D</a:t>
            </a:r>
            <a:endParaRPr sz="2400">
              <a:latin typeface="Calibri"/>
              <a:cs typeface="Calibri"/>
            </a:endParaRPr>
          </a:p>
          <a:p>
            <a:pPr marL="470204" marR="38221">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plus riche </a:t>
            </a:r>
            <a:r>
              <a:rPr sz="2000" spc="4" dirty="0" smtClean="0">
                <a:solidFill>
                  <a:srgbClr val="404040"/>
                </a:solidFill>
                <a:latin typeface="Calibri"/>
                <a:cs typeface="Calibri"/>
              </a:rPr>
              <a:t>q</a:t>
            </a:r>
            <a:r>
              <a:rPr sz="2000" spc="0" dirty="0" smtClean="0">
                <a:solidFill>
                  <a:srgbClr val="404040"/>
                </a:solidFill>
                <a:latin typeface="Calibri"/>
                <a:cs typeface="Calibri"/>
              </a:rPr>
              <a:t>ue</a:t>
            </a:r>
            <a:r>
              <a:rPr sz="2000" spc="-4" dirty="0" smtClean="0">
                <a:solidFill>
                  <a:srgbClr val="404040"/>
                </a:solidFill>
                <a:latin typeface="Calibri"/>
                <a:cs typeface="Calibri"/>
              </a:rPr>
              <a:t> </a:t>
            </a:r>
            <a:r>
              <a:rPr sz="2000" spc="0" dirty="0" smtClean="0">
                <a:solidFill>
                  <a:srgbClr val="404040"/>
                </a:solidFill>
                <a:latin typeface="Calibri"/>
                <a:cs typeface="Calibri"/>
              </a:rPr>
              <a:t>le </a:t>
            </a:r>
            <a:r>
              <a:rPr sz="2000" spc="4" dirty="0" smtClean="0">
                <a:solidFill>
                  <a:srgbClr val="404040"/>
                </a:solidFill>
                <a:latin typeface="Calibri"/>
                <a:cs typeface="Calibri"/>
              </a:rPr>
              <a:t>2D</a:t>
            </a:r>
            <a:endParaRPr sz="2000">
              <a:latin typeface="Calibri"/>
              <a:cs typeface="Calibri"/>
            </a:endParaRPr>
          </a:p>
          <a:p>
            <a:pPr marL="470204">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9" dirty="0" smtClean="0">
                <a:solidFill>
                  <a:srgbClr val="404040"/>
                </a:solidFill>
                <a:latin typeface="Calibri"/>
                <a:cs typeface="Calibri"/>
              </a:rPr>
              <a:t>m</a:t>
            </a:r>
            <a:r>
              <a:rPr sz="2000" spc="0" dirty="0" smtClean="0">
                <a:solidFill>
                  <a:srgbClr val="404040"/>
                </a:solidFill>
                <a:latin typeface="Calibri"/>
                <a:cs typeface="Calibri"/>
              </a:rPr>
              <a:t>o</a:t>
            </a:r>
            <a:r>
              <a:rPr sz="2000" spc="-4" dirty="0" smtClean="0">
                <a:solidFill>
                  <a:srgbClr val="404040"/>
                </a:solidFill>
                <a:latin typeface="Calibri"/>
                <a:cs typeface="Calibri"/>
              </a:rPr>
              <a:t>i</a:t>
            </a:r>
            <a:r>
              <a:rPr sz="2000" spc="0" dirty="0" smtClean="0">
                <a:solidFill>
                  <a:srgbClr val="404040"/>
                </a:solidFill>
                <a:latin typeface="Calibri"/>
                <a:cs typeface="Calibri"/>
              </a:rPr>
              <a:t>ns </a:t>
            </a:r>
            <a:r>
              <a:rPr sz="2000" spc="-4" dirty="0" smtClean="0">
                <a:solidFill>
                  <a:srgbClr val="404040"/>
                </a:solidFill>
                <a:latin typeface="Calibri"/>
                <a:cs typeface="Calibri"/>
              </a:rPr>
              <a:t>g</a:t>
            </a:r>
            <a:r>
              <a:rPr sz="2000" spc="0" dirty="0" smtClean="0">
                <a:solidFill>
                  <a:srgbClr val="404040"/>
                </a:solidFill>
                <a:latin typeface="Calibri"/>
                <a:cs typeface="Calibri"/>
              </a:rPr>
              <a:t>our</a:t>
            </a:r>
            <a:r>
              <a:rPr sz="2000" spc="-9" dirty="0" smtClean="0">
                <a:solidFill>
                  <a:srgbClr val="404040"/>
                </a:solidFill>
                <a:latin typeface="Calibri"/>
                <a:cs typeface="Calibri"/>
              </a:rPr>
              <a:t>m</a:t>
            </a:r>
            <a:r>
              <a:rPr sz="2000" spc="0" dirty="0" smtClean="0">
                <a:solidFill>
                  <a:srgbClr val="404040"/>
                </a:solidFill>
                <a:latin typeface="Calibri"/>
                <a:cs typeface="Calibri"/>
              </a:rPr>
              <a:t>and</a:t>
            </a:r>
            <a:r>
              <a:rPr sz="2000" spc="-29" dirty="0" smtClean="0">
                <a:solidFill>
                  <a:srgbClr val="404040"/>
                </a:solidFill>
                <a:latin typeface="Calibri"/>
                <a:cs typeface="Calibri"/>
              </a:rPr>
              <a:t> </a:t>
            </a:r>
            <a:r>
              <a:rPr sz="2000" spc="0" dirty="0" smtClean="0">
                <a:solidFill>
                  <a:srgbClr val="404040"/>
                </a:solidFill>
                <a:latin typeface="Calibri"/>
                <a:cs typeface="Calibri"/>
              </a:rPr>
              <a:t>en p</a:t>
            </a:r>
            <a:r>
              <a:rPr sz="2000" spc="4" dirty="0" smtClean="0">
                <a:solidFill>
                  <a:srgbClr val="404040"/>
                </a:solidFill>
                <a:latin typeface="Calibri"/>
                <a:cs typeface="Calibri"/>
              </a:rPr>
              <a:t>u</a:t>
            </a:r>
            <a:r>
              <a:rPr sz="2000" spc="0" dirty="0" smtClean="0">
                <a:solidFill>
                  <a:srgbClr val="404040"/>
                </a:solidFill>
                <a:latin typeface="Calibri"/>
                <a:cs typeface="Calibri"/>
              </a:rPr>
              <a:t>i</a:t>
            </a:r>
            <a:r>
              <a:rPr sz="2000" spc="-9" dirty="0" smtClean="0">
                <a:solidFill>
                  <a:srgbClr val="404040"/>
                </a:solidFill>
                <a:latin typeface="Calibri"/>
                <a:cs typeface="Calibri"/>
              </a:rPr>
              <a:t>s</a:t>
            </a:r>
            <a:r>
              <a:rPr sz="2000" spc="0" dirty="0" smtClean="0">
                <a:solidFill>
                  <a:srgbClr val="404040"/>
                </a:solidFill>
                <a:latin typeface="Calibri"/>
                <a:cs typeface="Calibri"/>
              </a:rPr>
              <a:t>sance de</a:t>
            </a:r>
            <a:r>
              <a:rPr sz="2000" spc="-9" dirty="0" smtClean="0">
                <a:solidFill>
                  <a:srgbClr val="404040"/>
                </a:solidFill>
                <a:latin typeface="Calibri"/>
                <a:cs typeface="Calibri"/>
              </a:rPr>
              <a:t> c</a:t>
            </a:r>
            <a:r>
              <a:rPr sz="2000" spc="0" dirty="0" smtClean="0">
                <a:solidFill>
                  <a:srgbClr val="404040"/>
                </a:solidFill>
                <a:latin typeface="Calibri"/>
                <a:cs typeface="Calibri"/>
              </a:rPr>
              <a:t>a</a:t>
            </a:r>
            <a:r>
              <a:rPr sz="2000" spc="-4" dirty="0" smtClean="0">
                <a:solidFill>
                  <a:srgbClr val="404040"/>
                </a:solidFill>
                <a:latin typeface="Calibri"/>
                <a:cs typeface="Calibri"/>
              </a:rPr>
              <a:t>l</a:t>
            </a:r>
            <a:r>
              <a:rPr sz="2000" spc="0" dirty="0" smtClean="0">
                <a:solidFill>
                  <a:srgbClr val="404040"/>
                </a:solidFill>
                <a:latin typeface="Calibri"/>
                <a:cs typeface="Calibri"/>
              </a:rPr>
              <a:t>cul q</a:t>
            </a:r>
            <a:r>
              <a:rPr sz="2000" spc="4" dirty="0" smtClean="0">
                <a:solidFill>
                  <a:srgbClr val="404040"/>
                </a:solidFill>
                <a:latin typeface="Calibri"/>
                <a:cs typeface="Calibri"/>
              </a:rPr>
              <a:t>u</a:t>
            </a:r>
            <a:r>
              <a:rPr sz="2000" spc="0" dirty="0" smtClean="0">
                <a:solidFill>
                  <a:srgbClr val="404040"/>
                </a:solidFill>
                <a:latin typeface="Calibri"/>
                <a:cs typeface="Calibri"/>
              </a:rPr>
              <a:t>e</a:t>
            </a:r>
            <a:r>
              <a:rPr sz="2000" spc="-9" dirty="0" smtClean="0">
                <a:solidFill>
                  <a:srgbClr val="404040"/>
                </a:solidFill>
                <a:latin typeface="Calibri"/>
                <a:cs typeface="Calibri"/>
              </a:rPr>
              <a:t> </a:t>
            </a:r>
            <a:r>
              <a:rPr sz="2000" spc="0" dirty="0" smtClean="0">
                <a:solidFill>
                  <a:srgbClr val="404040"/>
                </a:solidFill>
                <a:latin typeface="Calibri"/>
                <a:cs typeface="Calibri"/>
              </a:rPr>
              <a:t>le</a:t>
            </a:r>
            <a:r>
              <a:rPr sz="2000" spc="-4" dirty="0" smtClean="0">
                <a:solidFill>
                  <a:srgbClr val="404040"/>
                </a:solidFill>
                <a:latin typeface="Calibri"/>
                <a:cs typeface="Calibri"/>
              </a:rPr>
              <a:t> </a:t>
            </a:r>
            <a:r>
              <a:rPr sz="2000" spc="0" dirty="0" smtClean="0">
                <a:solidFill>
                  <a:srgbClr val="404040"/>
                </a:solidFill>
                <a:latin typeface="Calibri"/>
                <a:cs typeface="Calibri"/>
              </a:rPr>
              <a:t>3D</a:t>
            </a:r>
            <a:endParaRPr sz="2000">
              <a:latin typeface="Calibri"/>
              <a:cs typeface="Calibri"/>
            </a:endParaRPr>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p:cNvSpPr txBox="1"/>
          <p:nvPr/>
        </p:nvSpPr>
        <p:spPr>
          <a:xfrm>
            <a:off x="688340" y="381105"/>
            <a:ext cx="1202690" cy="406400"/>
          </a:xfrm>
          <a:prstGeom prst="rect">
            <a:avLst/>
          </a:prstGeom>
        </p:spPr>
        <p:txBody>
          <a:bodyPr wrap="square" lIns="0" tIns="0" rIns="0" bIns="0" rtlCol="0">
            <a:noAutofit/>
          </a:bodyPr>
          <a:lstStyle/>
          <a:p>
            <a:pPr marL="12700">
              <a:lnSpc>
                <a:spcPts val="3185"/>
              </a:lnSpc>
              <a:spcBef>
                <a:spcPts val="159"/>
              </a:spcBef>
            </a:pPr>
            <a:r>
              <a:rPr sz="3000" spc="0" dirty="0" smtClean="0">
                <a:solidFill>
                  <a:srgbClr val="FF8427"/>
                </a:solidFill>
                <a:latin typeface="Arial Rounded MT Bold"/>
                <a:cs typeface="Arial Rounded MT Bold"/>
              </a:rPr>
              <a:t>So</a:t>
            </a:r>
            <a:r>
              <a:rPr sz="3000" spc="34" dirty="0" smtClean="0">
                <a:solidFill>
                  <a:srgbClr val="FF8427"/>
                </a:solidFill>
                <a:latin typeface="Arial Rounded MT Bold"/>
                <a:cs typeface="Arial Rounded MT Bold"/>
              </a:rPr>
              <a:t>r</a:t>
            </a:r>
            <a:r>
              <a:rPr sz="3000" spc="0" dirty="0" smtClean="0">
                <a:solidFill>
                  <a:srgbClr val="FF8427"/>
                </a:solidFill>
                <a:latin typeface="Arial Rounded MT Bold"/>
                <a:cs typeface="Arial Rounded MT Bold"/>
              </a:rPr>
              <a:t>tie</a:t>
            </a:r>
            <a:endParaRPr sz="3000">
              <a:latin typeface="Arial Rounded MT Bold"/>
              <a:cs typeface="Arial Rounded MT Bold"/>
            </a:endParaRPr>
          </a:p>
        </p:txBody>
      </p:sp>
      <p:sp>
        <p:nvSpPr>
          <p:cNvPr id="7" name="object 8"/>
          <p:cNvSpPr txBox="1"/>
          <p:nvPr/>
        </p:nvSpPr>
        <p:spPr>
          <a:xfrm>
            <a:off x="1905635" y="381105"/>
            <a:ext cx="201803" cy="406400"/>
          </a:xfrm>
          <a:prstGeom prst="rect">
            <a:avLst/>
          </a:prstGeom>
        </p:spPr>
        <p:txBody>
          <a:bodyPr wrap="square" lIns="0" tIns="0" rIns="0" bIns="0" rtlCol="0">
            <a:noAutofit/>
          </a:bodyPr>
          <a:lstStyle/>
          <a:p>
            <a:pPr marL="12700">
              <a:lnSpc>
                <a:spcPts val="3185"/>
              </a:lnSpc>
              <a:spcBef>
                <a:spcPts val="159"/>
              </a:spcBef>
            </a:pPr>
            <a:r>
              <a:rPr sz="3000" spc="0" dirty="0" smtClean="0">
                <a:solidFill>
                  <a:srgbClr val="FF8427"/>
                </a:solidFill>
                <a:latin typeface="Arial Rounded MT Bold"/>
                <a:cs typeface="Arial Rounded MT Bold"/>
              </a:rPr>
              <a:t>:</a:t>
            </a:r>
            <a:endParaRPr sz="3000">
              <a:latin typeface="Arial Rounded MT Bold"/>
              <a:cs typeface="Arial Rounded MT Bold"/>
            </a:endParaRPr>
          </a:p>
        </p:txBody>
      </p:sp>
      <p:sp>
        <p:nvSpPr>
          <p:cNvPr id="8" name="object 7"/>
          <p:cNvSpPr txBox="1"/>
          <p:nvPr/>
        </p:nvSpPr>
        <p:spPr>
          <a:xfrm>
            <a:off x="2118995" y="381105"/>
            <a:ext cx="2386076" cy="406400"/>
          </a:xfrm>
          <a:prstGeom prst="rect">
            <a:avLst/>
          </a:prstGeom>
        </p:spPr>
        <p:txBody>
          <a:bodyPr wrap="square" lIns="0" tIns="0" rIns="0" bIns="0" rtlCol="0">
            <a:noAutofit/>
          </a:bodyPr>
          <a:lstStyle/>
          <a:p>
            <a:pPr marL="12700">
              <a:lnSpc>
                <a:spcPts val="3185"/>
              </a:lnSpc>
              <a:spcBef>
                <a:spcPts val="159"/>
              </a:spcBef>
            </a:pPr>
            <a:r>
              <a:rPr sz="3000" spc="-9" dirty="0" smtClean="0">
                <a:solidFill>
                  <a:srgbClr val="FF8427"/>
                </a:solidFill>
                <a:latin typeface="Arial Rounded MT Bold"/>
                <a:cs typeface="Arial Rounded MT Bold"/>
              </a:rPr>
              <a:t>v</a:t>
            </a:r>
            <a:r>
              <a:rPr sz="3000" spc="0" dirty="0" smtClean="0">
                <a:solidFill>
                  <a:srgbClr val="FF8427"/>
                </a:solidFill>
                <a:latin typeface="Arial Rounded MT Bold"/>
                <a:cs typeface="Arial Rounded MT Bold"/>
              </a:rPr>
              <a:t>isu</a:t>
            </a:r>
            <a:r>
              <a:rPr sz="3000" spc="4"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lis</a:t>
            </a:r>
            <a:r>
              <a:rPr sz="3000" spc="-5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ti</a:t>
            </a:r>
            <a:r>
              <a:rPr sz="3000" spc="9" dirty="0" smtClean="0">
                <a:solidFill>
                  <a:srgbClr val="FF8427"/>
                </a:solidFill>
                <a:latin typeface="Arial Rounded MT Bold"/>
                <a:cs typeface="Arial Rounded MT Bold"/>
              </a:rPr>
              <a:t>o</a:t>
            </a:r>
            <a:r>
              <a:rPr sz="3000" spc="0" dirty="0" smtClean="0">
                <a:solidFill>
                  <a:srgbClr val="FF8427"/>
                </a:solidFill>
                <a:latin typeface="Arial Rounded MT Bold"/>
                <a:cs typeface="Arial Rounded MT Bold"/>
              </a:rPr>
              <a:t>n</a:t>
            </a:r>
            <a:endParaRPr sz="3000">
              <a:latin typeface="Arial Rounded MT Bold"/>
              <a:cs typeface="Arial Rounded MT Bold"/>
            </a:endParaRPr>
          </a:p>
        </p:txBody>
      </p:sp>
      <p:sp>
        <p:nvSpPr>
          <p:cNvPr id="9" name="object 6"/>
          <p:cNvSpPr txBox="1"/>
          <p:nvPr/>
        </p:nvSpPr>
        <p:spPr>
          <a:xfrm>
            <a:off x="4517771" y="381105"/>
            <a:ext cx="2757170" cy="406400"/>
          </a:xfrm>
          <a:prstGeom prst="rect">
            <a:avLst/>
          </a:prstGeom>
        </p:spPr>
        <p:txBody>
          <a:bodyPr wrap="square" lIns="0" tIns="0" rIns="0" bIns="0" rtlCol="0">
            <a:noAutofit/>
          </a:bodyPr>
          <a:lstStyle/>
          <a:p>
            <a:pPr marL="12700">
              <a:lnSpc>
                <a:spcPts val="3185"/>
              </a:lnSpc>
              <a:spcBef>
                <a:spcPts val="159"/>
              </a:spcBef>
            </a:pPr>
            <a:r>
              <a:rPr sz="3000" spc="29"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’in</a:t>
            </a:r>
            <a:r>
              <a:rPr sz="3000" spc="-34" dirty="0" smtClean="0">
                <a:solidFill>
                  <a:srgbClr val="FF8427"/>
                </a:solidFill>
                <a:latin typeface="Arial Rounded MT Bold"/>
                <a:cs typeface="Arial Rounded MT Bold"/>
              </a:rPr>
              <a:t>f</a:t>
            </a:r>
            <a:r>
              <a:rPr sz="3000" spc="0" dirty="0" smtClean="0">
                <a:solidFill>
                  <a:srgbClr val="FF8427"/>
                </a:solidFill>
                <a:latin typeface="Arial Rounded MT Bold"/>
                <a:cs typeface="Arial Rounded MT Bold"/>
              </a:rPr>
              <a:t>orm</a:t>
            </a:r>
            <a:r>
              <a:rPr sz="3000" spc="-6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ti</a:t>
            </a:r>
            <a:r>
              <a:rPr sz="3000" spc="9" dirty="0" smtClean="0">
                <a:solidFill>
                  <a:srgbClr val="FF8427"/>
                </a:solidFill>
                <a:latin typeface="Arial Rounded MT Bold"/>
                <a:cs typeface="Arial Rounded MT Bold"/>
              </a:rPr>
              <a:t>o</a:t>
            </a:r>
            <a:r>
              <a:rPr sz="3000" spc="0" dirty="0" smtClean="0">
                <a:solidFill>
                  <a:srgbClr val="FF8427"/>
                </a:solidFill>
                <a:latin typeface="Arial Rounded MT Bold"/>
                <a:cs typeface="Arial Rounded MT Bold"/>
              </a:rPr>
              <a:t>ns</a:t>
            </a:r>
            <a:endParaRPr sz="3000">
              <a:latin typeface="Arial Rounded MT Bold"/>
              <a:cs typeface="Arial Rounded MT Bold"/>
            </a:endParaRPr>
          </a:p>
        </p:txBody>
      </p:sp>
      <p:sp>
        <p:nvSpPr>
          <p:cNvPr id="10" name="object 5"/>
          <p:cNvSpPr txBox="1"/>
          <p:nvPr/>
        </p:nvSpPr>
        <p:spPr>
          <a:xfrm>
            <a:off x="7287641" y="381105"/>
            <a:ext cx="591947" cy="406400"/>
          </a:xfrm>
          <a:prstGeom prst="rect">
            <a:avLst/>
          </a:prstGeom>
        </p:spPr>
        <p:txBody>
          <a:bodyPr wrap="square" lIns="0" tIns="0" rIns="0" bIns="0" rtlCol="0">
            <a:noAutofit/>
          </a:bodyPr>
          <a:lstStyle/>
          <a:p>
            <a:pPr marL="12700">
              <a:lnSpc>
                <a:spcPts val="3185"/>
              </a:lnSpc>
              <a:spcBef>
                <a:spcPts val="159"/>
              </a:spcBef>
            </a:pPr>
            <a:r>
              <a:rPr sz="3000" spc="9" dirty="0" smtClean="0">
                <a:solidFill>
                  <a:srgbClr val="FF8427"/>
                </a:solidFill>
                <a:latin typeface="Arial Rounded MT Bold"/>
                <a:cs typeface="Arial Rounded MT Bold"/>
              </a:rPr>
              <a:t>3</a:t>
            </a:r>
            <a:r>
              <a:rPr sz="3000" spc="0" dirty="0" smtClean="0">
                <a:solidFill>
                  <a:srgbClr val="FF8427"/>
                </a:solidFill>
                <a:latin typeface="Arial Rounded MT Bold"/>
                <a:cs typeface="Arial Rounded MT Bold"/>
              </a:rPr>
              <a:t>D</a:t>
            </a:r>
            <a:endParaRPr sz="3000">
              <a:latin typeface="Arial Rounded MT Bold"/>
              <a:cs typeface="Arial Rounded MT Bold"/>
            </a:endParaRPr>
          </a:p>
        </p:txBody>
      </p:sp>
      <p:pic>
        <p:nvPicPr>
          <p:cNvPr id="13" name="Picture 2"/>
          <p:cNvPicPr>
            <a:picLocks noChangeAspect="1" noChangeArrowheads="1"/>
          </p:cNvPicPr>
          <p:nvPr/>
        </p:nvPicPr>
        <p:blipFill>
          <a:blip r:embed="rId2" cstate="print"/>
          <a:srcRect/>
          <a:stretch>
            <a:fillRect/>
          </a:stretch>
        </p:blipFill>
        <p:spPr bwMode="auto">
          <a:xfrm>
            <a:off x="615950" y="1231900"/>
            <a:ext cx="2733675" cy="2133600"/>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387350" y="3898900"/>
            <a:ext cx="3314700" cy="1971675"/>
          </a:xfrm>
          <a:prstGeom prst="rect">
            <a:avLst/>
          </a:prstGeom>
          <a:noFill/>
          <a:ln w="9525">
            <a:noFill/>
            <a:miter lim="800000"/>
            <a:headEnd/>
            <a:tailEnd/>
          </a:ln>
          <a:effectLst/>
        </p:spPr>
      </p:pic>
      <p:pic>
        <p:nvPicPr>
          <p:cNvPr id="15" name="Picture 4"/>
          <p:cNvPicPr>
            <a:picLocks noChangeAspect="1" noChangeArrowheads="1"/>
          </p:cNvPicPr>
          <p:nvPr/>
        </p:nvPicPr>
        <p:blipFill>
          <a:blip r:embed="rId4" cstate="print"/>
          <a:srcRect/>
          <a:stretch>
            <a:fillRect/>
          </a:stretch>
        </p:blipFill>
        <p:spPr bwMode="auto">
          <a:xfrm>
            <a:off x="5111750" y="1231900"/>
            <a:ext cx="3409950" cy="3009900"/>
          </a:xfrm>
          <a:prstGeom prst="rect">
            <a:avLst/>
          </a:prstGeom>
          <a:noFill/>
          <a:ln w="9525">
            <a:noFill/>
            <a:miter lim="800000"/>
            <a:headEnd/>
            <a:tailEnd/>
          </a:ln>
          <a:effectLst/>
        </p:spPr>
      </p:pic>
      <p:sp>
        <p:nvSpPr>
          <p:cNvPr id="11" name="Espace réservé du numéro de diapositive 10"/>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6"/>
          <p:cNvSpPr txBox="1"/>
          <p:nvPr/>
        </p:nvSpPr>
        <p:spPr>
          <a:xfrm>
            <a:off x="470916" y="190500"/>
            <a:ext cx="4068317"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Disposit</a:t>
            </a:r>
            <a:r>
              <a:rPr sz="3000" spc="9" dirty="0" smtClean="0">
                <a:solidFill>
                  <a:srgbClr val="FF8427"/>
                </a:solidFill>
                <a:latin typeface="Arial Rounded MT Bold"/>
                <a:cs typeface="Arial Rounded MT Bold"/>
              </a:rPr>
              <a:t>i</a:t>
            </a:r>
            <a:r>
              <a:rPr sz="3000" spc="0" dirty="0" smtClean="0">
                <a:solidFill>
                  <a:srgbClr val="FF8427"/>
                </a:solidFill>
                <a:latin typeface="Arial Rounded MT Bold"/>
                <a:cs typeface="Arial Rounded MT Bold"/>
              </a:rPr>
              <a:t>fs </a:t>
            </a:r>
            <a:r>
              <a:rPr sz="3000" spc="34"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’en</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rée</a:t>
            </a:r>
            <a:endParaRPr sz="3000">
              <a:latin typeface="Arial Rounded MT Bold"/>
              <a:cs typeface="Arial Rounded MT Bold"/>
            </a:endParaRPr>
          </a:p>
        </p:txBody>
      </p:sp>
      <p:sp>
        <p:nvSpPr>
          <p:cNvPr id="13" name="object 29"/>
          <p:cNvSpPr/>
          <p:nvPr/>
        </p:nvSpPr>
        <p:spPr>
          <a:xfrm>
            <a:off x="7590790" y="642918"/>
            <a:ext cx="1553210" cy="1242758"/>
          </a:xfrm>
          <a:prstGeom prst="rect">
            <a:avLst/>
          </a:prstGeom>
          <a:blipFill>
            <a:blip r:embed="rId2" cstate="print"/>
            <a:stretch>
              <a:fillRect/>
            </a:stretch>
          </a:blipFill>
        </p:spPr>
        <p:txBody>
          <a:bodyPr wrap="square" lIns="0" tIns="0" rIns="0" bIns="0" rtlCol="0">
            <a:noAutofit/>
          </a:bodyPr>
          <a:lstStyle/>
          <a:p>
            <a:endParaRPr/>
          </a:p>
        </p:txBody>
      </p:sp>
      <p:sp>
        <p:nvSpPr>
          <p:cNvPr id="15" name="object 31"/>
          <p:cNvSpPr/>
          <p:nvPr/>
        </p:nvSpPr>
        <p:spPr>
          <a:xfrm>
            <a:off x="7786710" y="2714620"/>
            <a:ext cx="1040892" cy="1490471"/>
          </a:xfrm>
          <a:prstGeom prst="rect">
            <a:avLst/>
          </a:prstGeom>
          <a:blipFill>
            <a:blip r:embed="rId3" cstate="print"/>
            <a:stretch>
              <a:fillRect/>
            </a:stretch>
          </a:blipFill>
        </p:spPr>
        <p:txBody>
          <a:bodyPr wrap="square" lIns="0" tIns="0" rIns="0" bIns="0" rtlCol="0">
            <a:noAutofit/>
          </a:bodyPr>
          <a:lstStyle/>
          <a:p>
            <a:endParaRPr/>
          </a:p>
        </p:txBody>
      </p:sp>
      <p:sp>
        <p:nvSpPr>
          <p:cNvPr id="16" name="object 32"/>
          <p:cNvSpPr/>
          <p:nvPr/>
        </p:nvSpPr>
        <p:spPr>
          <a:xfrm>
            <a:off x="6393964" y="1071546"/>
            <a:ext cx="1321308" cy="688848"/>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9"/>
          <p:cNvSpPr/>
          <p:nvPr/>
        </p:nvSpPr>
        <p:spPr>
          <a:xfrm>
            <a:off x="470916" y="190500"/>
            <a:ext cx="4068317" cy="800862"/>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6"/>
          <p:cNvSpPr/>
          <p:nvPr/>
        </p:nvSpPr>
        <p:spPr>
          <a:xfrm>
            <a:off x="2430780" y="3816096"/>
            <a:ext cx="760476" cy="880871"/>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7"/>
          <p:cNvSpPr/>
          <p:nvPr/>
        </p:nvSpPr>
        <p:spPr>
          <a:xfrm>
            <a:off x="787908" y="3816096"/>
            <a:ext cx="790955" cy="903732"/>
          </a:xfrm>
          <a:prstGeom prst="rect">
            <a:avLst/>
          </a:prstGeom>
          <a:blipFill>
            <a:blip r:embed="rId7" cstate="print"/>
            <a:stretch>
              <a:fillRect/>
            </a:stretch>
          </a:blipFill>
        </p:spPr>
        <p:txBody>
          <a:bodyPr wrap="square" lIns="0" tIns="0" rIns="0" bIns="0" rtlCol="0">
            <a:noAutofit/>
          </a:bodyPr>
          <a:lstStyle/>
          <a:p>
            <a:endParaRPr/>
          </a:p>
        </p:txBody>
      </p:sp>
      <p:sp>
        <p:nvSpPr>
          <p:cNvPr id="20" name="object 18"/>
          <p:cNvSpPr/>
          <p:nvPr/>
        </p:nvSpPr>
        <p:spPr>
          <a:xfrm>
            <a:off x="1499616" y="3738372"/>
            <a:ext cx="928116" cy="926591"/>
          </a:xfrm>
          <a:prstGeom prst="rect">
            <a:avLst/>
          </a:prstGeom>
          <a:blipFill>
            <a:blip r:embed="rId8" cstate="print"/>
            <a:stretch>
              <a:fillRect/>
            </a:stretch>
          </a:blipFill>
        </p:spPr>
        <p:txBody>
          <a:bodyPr wrap="square" lIns="0" tIns="0" rIns="0" bIns="0" rtlCol="0">
            <a:noAutofit/>
          </a:bodyPr>
          <a:lstStyle/>
          <a:p>
            <a:endParaRPr/>
          </a:p>
        </p:txBody>
      </p:sp>
      <p:sp>
        <p:nvSpPr>
          <p:cNvPr id="21" name="object 15"/>
          <p:cNvSpPr/>
          <p:nvPr/>
        </p:nvSpPr>
        <p:spPr>
          <a:xfrm>
            <a:off x="6000760" y="2928934"/>
            <a:ext cx="1360931" cy="882395"/>
          </a:xfrm>
          <a:prstGeom prst="rect">
            <a:avLst/>
          </a:prstGeom>
          <a:blipFill>
            <a:blip r:embed="rId9" cstate="print"/>
            <a:stretch>
              <a:fillRect/>
            </a:stretch>
          </a:blipFill>
        </p:spPr>
        <p:txBody>
          <a:bodyPr wrap="square" lIns="0" tIns="0" rIns="0" bIns="0" rtlCol="0">
            <a:noAutofit/>
          </a:bodyPr>
          <a:lstStyle/>
          <a:p>
            <a:endParaRPr/>
          </a:p>
        </p:txBody>
      </p:sp>
      <p:sp>
        <p:nvSpPr>
          <p:cNvPr id="22" name="object 14"/>
          <p:cNvSpPr/>
          <p:nvPr/>
        </p:nvSpPr>
        <p:spPr>
          <a:xfrm>
            <a:off x="3287267" y="3738372"/>
            <a:ext cx="316991" cy="1295400"/>
          </a:xfrm>
          <a:prstGeom prst="rect">
            <a:avLst/>
          </a:prstGeom>
          <a:blipFill>
            <a:blip r:embed="rId10" cstate="print"/>
            <a:stretch>
              <a:fillRect/>
            </a:stretch>
          </a:blipFill>
        </p:spPr>
        <p:txBody>
          <a:bodyPr wrap="square" lIns="0" tIns="0" rIns="0" bIns="0" rtlCol="0">
            <a:noAutofit/>
          </a:bodyPr>
          <a:lstStyle/>
          <a:p>
            <a:endParaRPr/>
          </a:p>
        </p:txBody>
      </p:sp>
      <p:sp>
        <p:nvSpPr>
          <p:cNvPr id="23" name="object 12"/>
          <p:cNvSpPr/>
          <p:nvPr/>
        </p:nvSpPr>
        <p:spPr>
          <a:xfrm>
            <a:off x="3714744" y="3286124"/>
            <a:ext cx="1088136" cy="1088135"/>
          </a:xfrm>
          <a:prstGeom prst="rect">
            <a:avLst/>
          </a:prstGeom>
          <a:blipFill>
            <a:blip r:embed="rId11" cstate="print"/>
            <a:stretch>
              <a:fillRect/>
            </a:stretch>
          </a:blipFill>
        </p:spPr>
        <p:txBody>
          <a:bodyPr wrap="square" lIns="0" tIns="0" rIns="0" bIns="0" rtlCol="0">
            <a:noAutofit/>
          </a:bodyPr>
          <a:lstStyle/>
          <a:p>
            <a:endParaRPr/>
          </a:p>
        </p:txBody>
      </p:sp>
      <p:sp>
        <p:nvSpPr>
          <p:cNvPr id="24" name="object 13"/>
          <p:cNvSpPr/>
          <p:nvPr/>
        </p:nvSpPr>
        <p:spPr>
          <a:xfrm>
            <a:off x="5214942" y="4214818"/>
            <a:ext cx="2182367" cy="554736"/>
          </a:xfrm>
          <a:prstGeom prst="rect">
            <a:avLst/>
          </a:prstGeom>
          <a:blipFill>
            <a:blip r:embed="rId12" cstate="print"/>
            <a:stretch>
              <a:fillRect/>
            </a:stretch>
          </a:blipFill>
        </p:spPr>
        <p:txBody>
          <a:bodyPr wrap="square" lIns="0" tIns="0" rIns="0" bIns="0" rtlCol="0">
            <a:noAutofit/>
          </a:bodyPr>
          <a:lstStyle/>
          <a:p>
            <a:endParaRPr/>
          </a:p>
        </p:txBody>
      </p:sp>
      <p:sp>
        <p:nvSpPr>
          <p:cNvPr id="25" name="object 11"/>
          <p:cNvSpPr/>
          <p:nvPr/>
        </p:nvSpPr>
        <p:spPr>
          <a:xfrm>
            <a:off x="5072066" y="3214686"/>
            <a:ext cx="545591" cy="685799"/>
          </a:xfrm>
          <a:prstGeom prst="rect">
            <a:avLst/>
          </a:prstGeom>
          <a:blipFill>
            <a:blip r:embed="rId13" cstate="print"/>
            <a:stretch>
              <a:fillRect/>
            </a:stretch>
          </a:blipFill>
        </p:spPr>
        <p:txBody>
          <a:bodyPr wrap="square" lIns="0" tIns="0" rIns="0" bIns="0" rtlCol="0">
            <a:noAutofit/>
          </a:bodyPr>
          <a:lstStyle/>
          <a:p>
            <a:endParaRPr/>
          </a:p>
        </p:txBody>
      </p:sp>
      <p:sp>
        <p:nvSpPr>
          <p:cNvPr id="26" name="object 10"/>
          <p:cNvSpPr/>
          <p:nvPr/>
        </p:nvSpPr>
        <p:spPr>
          <a:xfrm>
            <a:off x="5000628" y="1000108"/>
            <a:ext cx="850391" cy="847344"/>
          </a:xfrm>
          <a:prstGeom prst="rect">
            <a:avLst/>
          </a:prstGeom>
          <a:blipFill>
            <a:blip r:embed="rId14" cstate="print"/>
            <a:stretch>
              <a:fillRect/>
            </a:stretch>
          </a:blipFill>
        </p:spPr>
        <p:txBody>
          <a:bodyPr wrap="square" lIns="0" tIns="0" rIns="0" bIns="0" rtlCol="0">
            <a:noAutofit/>
          </a:bodyPr>
          <a:lstStyle/>
          <a:p>
            <a:endParaRPr/>
          </a:p>
        </p:txBody>
      </p:sp>
      <p:sp>
        <p:nvSpPr>
          <p:cNvPr id="27" name="object 9"/>
          <p:cNvSpPr/>
          <p:nvPr/>
        </p:nvSpPr>
        <p:spPr>
          <a:xfrm>
            <a:off x="1153668" y="5885686"/>
            <a:ext cx="1219200" cy="972312"/>
          </a:xfrm>
          <a:prstGeom prst="rect">
            <a:avLst/>
          </a:prstGeom>
          <a:blipFill>
            <a:blip r:embed="rId15" cstate="print"/>
            <a:stretch>
              <a:fillRect/>
            </a:stretch>
          </a:blipFill>
        </p:spPr>
        <p:txBody>
          <a:bodyPr wrap="square" lIns="0" tIns="0" rIns="0" bIns="0" rtlCol="0">
            <a:noAutofit/>
          </a:bodyPr>
          <a:lstStyle/>
          <a:p>
            <a:endParaRPr/>
          </a:p>
        </p:txBody>
      </p:sp>
      <p:sp>
        <p:nvSpPr>
          <p:cNvPr id="28" name="object 8"/>
          <p:cNvSpPr/>
          <p:nvPr/>
        </p:nvSpPr>
        <p:spPr>
          <a:xfrm>
            <a:off x="2446020" y="5885687"/>
            <a:ext cx="1225295" cy="972312"/>
          </a:xfrm>
          <a:prstGeom prst="rect">
            <a:avLst/>
          </a:prstGeom>
          <a:blipFill>
            <a:blip r:embed="rId16" cstate="print"/>
            <a:stretch>
              <a:fillRect/>
            </a:stretch>
          </a:blipFill>
        </p:spPr>
        <p:txBody>
          <a:bodyPr wrap="square" lIns="0" tIns="0" rIns="0" bIns="0" rtlCol="0">
            <a:noAutofit/>
          </a:bodyPr>
          <a:lstStyle/>
          <a:p>
            <a:endParaRPr/>
          </a:p>
        </p:txBody>
      </p:sp>
      <p:sp>
        <p:nvSpPr>
          <p:cNvPr id="29" name="object 7"/>
          <p:cNvSpPr/>
          <p:nvPr/>
        </p:nvSpPr>
        <p:spPr>
          <a:xfrm>
            <a:off x="4834128" y="5885687"/>
            <a:ext cx="1089660" cy="972312"/>
          </a:xfrm>
          <a:prstGeom prst="rect">
            <a:avLst/>
          </a:prstGeom>
          <a:blipFill>
            <a:blip r:embed="rId17" cstate="print"/>
            <a:stretch>
              <a:fillRect/>
            </a:stretch>
          </a:blipFill>
        </p:spPr>
        <p:txBody>
          <a:bodyPr wrap="square" lIns="0" tIns="0" rIns="0" bIns="0" rtlCol="0">
            <a:noAutofit/>
          </a:bodyPr>
          <a:lstStyle/>
          <a:p>
            <a:endParaRPr/>
          </a:p>
        </p:txBody>
      </p:sp>
      <p:sp>
        <p:nvSpPr>
          <p:cNvPr id="30" name="object 6"/>
          <p:cNvSpPr/>
          <p:nvPr/>
        </p:nvSpPr>
        <p:spPr>
          <a:xfrm>
            <a:off x="6003036" y="5885687"/>
            <a:ext cx="950975" cy="972312"/>
          </a:xfrm>
          <a:prstGeom prst="rect">
            <a:avLst/>
          </a:prstGeom>
          <a:blipFill>
            <a:blip r:embed="rId18" cstate="print"/>
            <a:stretch>
              <a:fillRect/>
            </a:stretch>
          </a:blipFill>
        </p:spPr>
        <p:txBody>
          <a:bodyPr wrap="square" lIns="0" tIns="0" rIns="0" bIns="0" rtlCol="0">
            <a:noAutofit/>
          </a:bodyPr>
          <a:lstStyle/>
          <a:p>
            <a:endParaRPr/>
          </a:p>
        </p:txBody>
      </p:sp>
      <p:sp>
        <p:nvSpPr>
          <p:cNvPr id="31" name="object 5"/>
          <p:cNvSpPr txBox="1"/>
          <p:nvPr/>
        </p:nvSpPr>
        <p:spPr>
          <a:xfrm>
            <a:off x="688340" y="928670"/>
            <a:ext cx="4399073" cy="1093419"/>
          </a:xfrm>
          <a:prstGeom prst="rect">
            <a:avLst/>
          </a:prstGeom>
        </p:spPr>
        <p:txBody>
          <a:bodyPr wrap="square" lIns="0" tIns="0" rIns="0" bIns="0" rtlCol="0">
            <a:noAutofit/>
          </a:bodyPr>
          <a:lstStyle/>
          <a:p>
            <a:pPr marL="12700" marR="38221">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Cl</a:t>
            </a:r>
            <a:r>
              <a:rPr sz="3600" spc="-29" baseline="3413" dirty="0" smtClean="0">
                <a:solidFill>
                  <a:srgbClr val="404040"/>
                </a:solidFill>
                <a:latin typeface="Calibri"/>
                <a:cs typeface="Calibri"/>
              </a:rPr>
              <a:t>a</a:t>
            </a:r>
            <a:r>
              <a:rPr sz="3600" spc="0" baseline="3413" dirty="0" smtClean="0">
                <a:solidFill>
                  <a:srgbClr val="404040"/>
                </a:solidFill>
                <a:latin typeface="Calibri"/>
                <a:cs typeface="Calibri"/>
              </a:rPr>
              <a:t>vie</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s</a:t>
            </a:r>
            <a:endParaRPr sz="2400">
              <a:latin typeface="Calibri"/>
              <a:cs typeface="Calibri"/>
            </a:endParaRPr>
          </a:p>
          <a:p>
            <a:pPr marL="470204" marR="38221">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a</a:t>
            </a:r>
            <a:r>
              <a:rPr sz="2000" spc="-50" dirty="0" smtClean="0">
                <a:solidFill>
                  <a:srgbClr val="404040"/>
                </a:solidFill>
                <a:latin typeface="Calibri"/>
                <a:cs typeface="Calibri"/>
              </a:rPr>
              <a:t>z</a:t>
            </a:r>
            <a:r>
              <a:rPr sz="2000" spc="0" dirty="0" smtClean="0">
                <a:solidFill>
                  <a:srgbClr val="404040"/>
                </a:solidFill>
                <a:latin typeface="Calibri"/>
                <a:cs typeface="Calibri"/>
              </a:rPr>
              <a:t>erty/</a:t>
            </a:r>
            <a:r>
              <a:rPr sz="2000" spc="9" dirty="0" smtClean="0">
                <a:solidFill>
                  <a:srgbClr val="404040"/>
                </a:solidFill>
                <a:latin typeface="Calibri"/>
                <a:cs typeface="Calibri"/>
              </a:rPr>
              <a:t>q</a:t>
            </a:r>
            <a:r>
              <a:rPr sz="2000" spc="-14" dirty="0" smtClean="0">
                <a:solidFill>
                  <a:srgbClr val="404040"/>
                </a:solidFill>
                <a:latin typeface="Calibri"/>
                <a:cs typeface="Calibri"/>
              </a:rPr>
              <a:t>w</a:t>
            </a:r>
            <a:r>
              <a:rPr sz="2000" spc="0" dirty="0" smtClean="0">
                <a:solidFill>
                  <a:srgbClr val="404040"/>
                </a:solidFill>
                <a:latin typeface="Calibri"/>
                <a:cs typeface="Calibri"/>
              </a:rPr>
              <a:t>erty…</a:t>
            </a:r>
            <a:endParaRPr sz="2000">
              <a:latin typeface="Calibri"/>
              <a:cs typeface="Calibri"/>
            </a:endParaRPr>
          </a:p>
          <a:p>
            <a:pPr marL="470204">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 e</a:t>
            </a:r>
            <a:r>
              <a:rPr sz="2000" spc="-29" dirty="0" smtClean="0">
                <a:solidFill>
                  <a:srgbClr val="404040"/>
                </a:solidFill>
                <a:latin typeface="Calibri"/>
                <a:cs typeface="Calibri"/>
              </a:rPr>
              <a:t>r</a:t>
            </a:r>
            <a:r>
              <a:rPr sz="2000" spc="-4" dirty="0" smtClean="0">
                <a:solidFill>
                  <a:srgbClr val="404040"/>
                </a:solidFill>
                <a:latin typeface="Calibri"/>
                <a:cs typeface="Calibri"/>
              </a:rPr>
              <a:t>g</a:t>
            </a:r>
            <a:r>
              <a:rPr sz="2000" spc="0" dirty="0" smtClean="0">
                <a:solidFill>
                  <a:srgbClr val="404040"/>
                </a:solidFill>
                <a:latin typeface="Calibri"/>
                <a:cs typeface="Calibri"/>
              </a:rPr>
              <a:t>ono</a:t>
            </a:r>
            <a:r>
              <a:rPr sz="2000" spc="-9" dirty="0" smtClean="0">
                <a:solidFill>
                  <a:srgbClr val="404040"/>
                </a:solidFill>
                <a:latin typeface="Calibri"/>
                <a:cs typeface="Calibri"/>
              </a:rPr>
              <a:t>m</a:t>
            </a:r>
            <a:r>
              <a:rPr sz="2000" spc="0" dirty="0" smtClean="0">
                <a:solidFill>
                  <a:srgbClr val="404040"/>
                </a:solidFill>
                <a:latin typeface="Calibri"/>
                <a:cs typeface="Calibri"/>
              </a:rPr>
              <a:t>iques</a:t>
            </a:r>
            <a:r>
              <a:rPr sz="2000" spc="-24" dirty="0" smtClean="0">
                <a:solidFill>
                  <a:srgbClr val="404040"/>
                </a:solidFill>
                <a:latin typeface="Calibri"/>
                <a:cs typeface="Calibri"/>
              </a:rPr>
              <a:t> </a:t>
            </a:r>
            <a:r>
              <a:rPr sz="2000" spc="0" dirty="0" smtClean="0">
                <a:solidFill>
                  <a:srgbClr val="404040"/>
                </a:solidFill>
                <a:latin typeface="Calibri"/>
                <a:cs typeface="Calibri"/>
              </a:rPr>
              <a:t>» :</a:t>
            </a:r>
            <a:r>
              <a:rPr sz="2000" spc="-9" dirty="0" smtClean="0">
                <a:solidFill>
                  <a:srgbClr val="404040"/>
                </a:solidFill>
                <a:latin typeface="Calibri"/>
                <a:cs typeface="Calibri"/>
              </a:rPr>
              <a:t> </a:t>
            </a:r>
            <a:r>
              <a:rPr sz="2000" spc="0" dirty="0" smtClean="0">
                <a:solidFill>
                  <a:srgbClr val="404040"/>
                </a:solidFill>
                <a:latin typeface="Calibri"/>
                <a:cs typeface="Calibri"/>
              </a:rPr>
              <a:t>D</a:t>
            </a:r>
            <a:r>
              <a:rPr sz="2000" spc="-29" dirty="0" smtClean="0">
                <a:solidFill>
                  <a:srgbClr val="404040"/>
                </a:solidFill>
                <a:latin typeface="Calibri"/>
                <a:cs typeface="Calibri"/>
              </a:rPr>
              <a:t>v</a:t>
            </a:r>
            <a:r>
              <a:rPr sz="2000" spc="0" dirty="0" smtClean="0">
                <a:solidFill>
                  <a:srgbClr val="404040"/>
                </a:solidFill>
                <a:latin typeface="Calibri"/>
                <a:cs typeface="Calibri"/>
              </a:rPr>
              <a:t>o</a:t>
            </a:r>
            <a:r>
              <a:rPr sz="2000" spc="-39" dirty="0" smtClean="0">
                <a:solidFill>
                  <a:srgbClr val="404040"/>
                </a:solidFill>
                <a:latin typeface="Calibri"/>
                <a:cs typeface="Calibri"/>
              </a:rPr>
              <a:t>r</a:t>
            </a:r>
            <a:r>
              <a:rPr sz="2000" spc="0" dirty="0" smtClean="0">
                <a:solidFill>
                  <a:srgbClr val="404040"/>
                </a:solidFill>
                <a:latin typeface="Calibri"/>
                <a:cs typeface="Calibri"/>
              </a:rPr>
              <a:t>ak,</a:t>
            </a:r>
            <a:r>
              <a:rPr sz="2000" spc="-4" dirty="0" smtClean="0">
                <a:solidFill>
                  <a:srgbClr val="404040"/>
                </a:solidFill>
                <a:latin typeface="Calibri"/>
                <a:cs typeface="Calibri"/>
              </a:rPr>
              <a:t> </a:t>
            </a:r>
            <a:r>
              <a:rPr sz="2000" spc="0" dirty="0" smtClean="0">
                <a:solidFill>
                  <a:srgbClr val="404040"/>
                </a:solidFill>
                <a:latin typeface="Calibri"/>
                <a:cs typeface="Calibri"/>
              </a:rPr>
              <a:t>bépo…</a:t>
            </a:r>
            <a:endParaRPr sz="2000">
              <a:latin typeface="Calibri"/>
              <a:cs typeface="Calibri"/>
            </a:endParaRPr>
          </a:p>
        </p:txBody>
      </p:sp>
      <p:sp>
        <p:nvSpPr>
          <p:cNvPr id="32" name="object 4"/>
          <p:cNvSpPr txBox="1"/>
          <p:nvPr/>
        </p:nvSpPr>
        <p:spPr>
          <a:xfrm>
            <a:off x="688340" y="2335581"/>
            <a:ext cx="4629325" cy="1093419"/>
          </a:xfrm>
          <a:prstGeom prst="rect">
            <a:avLst/>
          </a:prstGeom>
        </p:spPr>
        <p:txBody>
          <a:bodyPr wrap="square" lIns="0" tIns="0" rIns="0" bIns="0" rtlCol="0">
            <a:noAutofit/>
          </a:bodyPr>
          <a:lstStyle/>
          <a:p>
            <a:pPr marL="12700" marR="38176">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Disp</a:t>
            </a:r>
            <a:r>
              <a:rPr sz="3600" spc="-9" baseline="3413" dirty="0" smtClean="0">
                <a:solidFill>
                  <a:srgbClr val="404040"/>
                </a:solidFill>
                <a:latin typeface="Calibri"/>
                <a:cs typeface="Calibri"/>
              </a:rPr>
              <a:t>o</a:t>
            </a:r>
            <a:r>
              <a:rPr sz="3600" spc="0" baseline="3413" dirty="0" smtClean="0">
                <a:solidFill>
                  <a:srgbClr val="404040"/>
                </a:solidFill>
                <a:latin typeface="Calibri"/>
                <a:cs typeface="Calibri"/>
              </a:rPr>
              <a:t>siti</a:t>
            </a:r>
            <a:r>
              <a:rPr sz="3600" spc="-34" baseline="3413" dirty="0" smtClean="0">
                <a:solidFill>
                  <a:srgbClr val="404040"/>
                </a:solidFill>
                <a:latin typeface="Calibri"/>
                <a:cs typeface="Calibri"/>
              </a:rPr>
              <a:t>f</a:t>
            </a:r>
            <a:r>
              <a:rPr sz="3600" spc="0" baseline="3413" dirty="0" smtClean="0">
                <a:solidFill>
                  <a:srgbClr val="404040"/>
                </a:solidFill>
                <a:latin typeface="Calibri"/>
                <a:cs typeface="Calibri"/>
              </a:rPr>
              <a:t>s de</a:t>
            </a:r>
            <a:r>
              <a:rPr sz="3600" spc="4" baseline="3413" dirty="0" smtClean="0">
                <a:solidFill>
                  <a:srgbClr val="404040"/>
                </a:solidFill>
                <a:latin typeface="Calibri"/>
                <a:cs typeface="Calibri"/>
              </a:rPr>
              <a:t> </a:t>
            </a:r>
            <a:r>
              <a:rPr sz="3600" spc="0" baseline="3413" dirty="0" smtClean="0">
                <a:solidFill>
                  <a:srgbClr val="404040"/>
                </a:solidFill>
                <a:latin typeface="Calibri"/>
                <a:cs typeface="Calibri"/>
              </a:rPr>
              <a:t>poi</a:t>
            </a:r>
            <a:r>
              <a:rPr sz="3600" spc="-29" baseline="3413" dirty="0" smtClean="0">
                <a:solidFill>
                  <a:srgbClr val="404040"/>
                </a:solidFill>
                <a:latin typeface="Calibri"/>
                <a:cs typeface="Calibri"/>
              </a:rPr>
              <a:t>n</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a</a:t>
            </a:r>
            <a:r>
              <a:rPr sz="3600" spc="-25" baseline="3413" dirty="0" smtClean="0">
                <a:solidFill>
                  <a:srgbClr val="404040"/>
                </a:solidFill>
                <a:latin typeface="Calibri"/>
                <a:cs typeface="Calibri"/>
              </a:rPr>
              <a:t>g</a:t>
            </a:r>
            <a:r>
              <a:rPr sz="3600" spc="0" baseline="3413" dirty="0" smtClean="0">
                <a:solidFill>
                  <a:srgbClr val="404040"/>
                </a:solidFill>
                <a:latin typeface="Calibri"/>
                <a:cs typeface="Calibri"/>
              </a:rPr>
              <a:t>e</a:t>
            </a:r>
            <a:endParaRPr sz="2400">
              <a:latin typeface="Calibri"/>
              <a:cs typeface="Calibri"/>
            </a:endParaRPr>
          </a:p>
          <a:p>
            <a:pPr marL="470204">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sour</a:t>
            </a:r>
            <a:r>
              <a:rPr sz="2000" spc="-9" dirty="0" smtClean="0">
                <a:solidFill>
                  <a:srgbClr val="404040"/>
                </a:solidFill>
                <a:latin typeface="Calibri"/>
                <a:cs typeface="Calibri"/>
              </a:rPr>
              <a:t>i</a:t>
            </a:r>
            <a:r>
              <a:rPr sz="2000" spc="0" dirty="0" smtClean="0">
                <a:solidFill>
                  <a:srgbClr val="404040"/>
                </a:solidFill>
                <a:latin typeface="Calibri"/>
                <a:cs typeface="Calibri"/>
              </a:rPr>
              <a:t>s, t</a:t>
            </a:r>
            <a:r>
              <a:rPr sz="2000" spc="-34" dirty="0" smtClean="0">
                <a:solidFill>
                  <a:srgbClr val="404040"/>
                </a:solidFill>
                <a:latin typeface="Calibri"/>
                <a:cs typeface="Calibri"/>
              </a:rPr>
              <a:t>r</a:t>
            </a:r>
            <a:r>
              <a:rPr sz="2000" spc="0" dirty="0" smtClean="0">
                <a:solidFill>
                  <a:srgbClr val="404040"/>
                </a:solidFill>
                <a:latin typeface="Calibri"/>
                <a:cs typeface="Calibri"/>
              </a:rPr>
              <a:t>ack</a:t>
            </a:r>
            <a:r>
              <a:rPr sz="2000" spc="4" dirty="0" smtClean="0">
                <a:solidFill>
                  <a:srgbClr val="404040"/>
                </a:solidFill>
                <a:latin typeface="Calibri"/>
                <a:cs typeface="Calibri"/>
              </a:rPr>
              <a:t>b</a:t>
            </a:r>
            <a:r>
              <a:rPr sz="2000" spc="0" dirty="0" smtClean="0">
                <a:solidFill>
                  <a:srgbClr val="404040"/>
                </a:solidFill>
                <a:latin typeface="Calibri"/>
                <a:cs typeface="Calibri"/>
              </a:rPr>
              <a:t>al</a:t>
            </a:r>
            <a:r>
              <a:rPr sz="2000" spc="-9" dirty="0" smtClean="0">
                <a:solidFill>
                  <a:srgbClr val="404040"/>
                </a:solidFill>
                <a:latin typeface="Calibri"/>
                <a:cs typeface="Calibri"/>
              </a:rPr>
              <a:t>l</a:t>
            </a:r>
            <a:r>
              <a:rPr sz="2000" spc="0" dirty="0" smtClean="0">
                <a:solidFill>
                  <a:srgbClr val="404040"/>
                </a:solidFill>
                <a:latin typeface="Calibri"/>
                <a:cs typeface="Calibri"/>
              </a:rPr>
              <a:t>,</a:t>
            </a:r>
            <a:r>
              <a:rPr sz="2000" spc="19" dirty="0" smtClean="0">
                <a:solidFill>
                  <a:srgbClr val="404040"/>
                </a:solidFill>
                <a:latin typeface="Calibri"/>
                <a:cs typeface="Calibri"/>
              </a:rPr>
              <a:t> </a:t>
            </a:r>
            <a:r>
              <a:rPr sz="2000" spc="0" dirty="0" smtClean="0">
                <a:solidFill>
                  <a:srgbClr val="404040"/>
                </a:solidFill>
                <a:latin typeface="Calibri"/>
                <a:cs typeface="Calibri"/>
              </a:rPr>
              <a:t>j</a:t>
            </a:r>
            <a:r>
              <a:rPr sz="2000" spc="-14" dirty="0" smtClean="0">
                <a:solidFill>
                  <a:srgbClr val="404040"/>
                </a:solidFill>
                <a:latin typeface="Calibri"/>
                <a:cs typeface="Calibri"/>
              </a:rPr>
              <a:t>o</a:t>
            </a:r>
            <a:r>
              <a:rPr sz="2000" spc="-19" dirty="0" smtClean="0">
                <a:solidFill>
                  <a:srgbClr val="404040"/>
                </a:solidFill>
                <a:latin typeface="Calibri"/>
                <a:cs typeface="Calibri"/>
              </a:rPr>
              <a:t>y</a:t>
            </a:r>
            <a:r>
              <a:rPr sz="2000" spc="-29" dirty="0" smtClean="0">
                <a:solidFill>
                  <a:srgbClr val="404040"/>
                </a:solidFill>
                <a:latin typeface="Calibri"/>
                <a:cs typeface="Calibri"/>
              </a:rPr>
              <a:t>s</a:t>
            </a:r>
            <a:r>
              <a:rPr sz="2000" spc="0" dirty="0" smtClean="0">
                <a:solidFill>
                  <a:srgbClr val="404040"/>
                </a:solidFill>
                <a:latin typeface="Calibri"/>
                <a:cs typeface="Calibri"/>
              </a:rPr>
              <a:t>tick, p</a:t>
            </a:r>
            <a:r>
              <a:rPr sz="2000" spc="-39" dirty="0" smtClean="0">
                <a:solidFill>
                  <a:srgbClr val="404040"/>
                </a:solidFill>
                <a:latin typeface="Calibri"/>
                <a:cs typeface="Calibri"/>
              </a:rPr>
              <a:t>a</a:t>
            </a:r>
            <a:r>
              <a:rPr sz="2000" spc="-29" dirty="0" smtClean="0">
                <a:solidFill>
                  <a:srgbClr val="404040"/>
                </a:solidFill>
                <a:latin typeface="Calibri"/>
                <a:cs typeface="Calibri"/>
              </a:rPr>
              <a:t>v</a:t>
            </a:r>
            <a:r>
              <a:rPr sz="2000" spc="0" dirty="0" smtClean="0">
                <a:solidFill>
                  <a:srgbClr val="404040"/>
                </a:solidFill>
                <a:latin typeface="Calibri"/>
                <a:cs typeface="Calibri"/>
              </a:rPr>
              <a:t>é </a:t>
            </a:r>
            <a:r>
              <a:rPr sz="2000" spc="-19" dirty="0" smtClean="0">
                <a:solidFill>
                  <a:srgbClr val="404040"/>
                </a:solidFill>
                <a:latin typeface="Calibri"/>
                <a:cs typeface="Calibri"/>
              </a:rPr>
              <a:t>t</a:t>
            </a:r>
            <a:r>
              <a:rPr sz="2000" spc="0" dirty="0" smtClean="0">
                <a:solidFill>
                  <a:srgbClr val="404040"/>
                </a:solidFill>
                <a:latin typeface="Calibri"/>
                <a:cs typeface="Calibri"/>
              </a:rPr>
              <a:t>actile</a:t>
            </a:r>
            <a:endParaRPr sz="2000">
              <a:latin typeface="Calibri"/>
              <a:cs typeface="Calibri"/>
            </a:endParaRPr>
          </a:p>
          <a:p>
            <a:pPr marL="470204" marR="38176">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e</a:t>
            </a:r>
            <a:r>
              <a:rPr sz="2000" spc="-25" dirty="0" smtClean="0">
                <a:solidFill>
                  <a:srgbClr val="404040"/>
                </a:solidFill>
                <a:latin typeface="Calibri"/>
                <a:cs typeface="Calibri"/>
              </a:rPr>
              <a:t>n</a:t>
            </a:r>
            <a:r>
              <a:rPr sz="2000" spc="0" dirty="0" smtClean="0">
                <a:solidFill>
                  <a:srgbClr val="404040"/>
                </a:solidFill>
                <a:latin typeface="Calibri"/>
                <a:cs typeface="Calibri"/>
              </a:rPr>
              <a:t>t</a:t>
            </a:r>
            <a:r>
              <a:rPr sz="2000" spc="-25" dirty="0" smtClean="0">
                <a:solidFill>
                  <a:srgbClr val="404040"/>
                </a:solidFill>
                <a:latin typeface="Calibri"/>
                <a:cs typeface="Calibri"/>
              </a:rPr>
              <a:t>r</a:t>
            </a:r>
            <a:r>
              <a:rPr sz="2000" spc="0" dirty="0" smtClean="0">
                <a:solidFill>
                  <a:srgbClr val="404040"/>
                </a:solidFill>
                <a:latin typeface="Calibri"/>
                <a:cs typeface="Calibri"/>
              </a:rPr>
              <a:t>ée</a:t>
            </a:r>
            <a:r>
              <a:rPr sz="2000" spc="9" dirty="0" smtClean="0">
                <a:solidFill>
                  <a:srgbClr val="404040"/>
                </a:solidFill>
                <a:latin typeface="Calibri"/>
                <a:cs typeface="Calibri"/>
              </a:rPr>
              <a:t> </a:t>
            </a:r>
            <a:r>
              <a:rPr sz="2000" spc="-25" dirty="0" smtClean="0">
                <a:solidFill>
                  <a:srgbClr val="404040"/>
                </a:solidFill>
                <a:latin typeface="Calibri"/>
                <a:cs typeface="Calibri"/>
              </a:rPr>
              <a:t>t</a:t>
            </a:r>
            <a:r>
              <a:rPr sz="2000" spc="0" dirty="0" smtClean="0">
                <a:solidFill>
                  <a:srgbClr val="404040"/>
                </a:solidFill>
                <a:latin typeface="Calibri"/>
                <a:cs typeface="Calibri"/>
              </a:rPr>
              <a:t>acti</a:t>
            </a:r>
            <a:r>
              <a:rPr sz="2000" spc="-4" dirty="0" smtClean="0">
                <a:solidFill>
                  <a:srgbClr val="404040"/>
                </a:solidFill>
                <a:latin typeface="Calibri"/>
                <a:cs typeface="Calibri"/>
              </a:rPr>
              <a:t>l</a:t>
            </a:r>
            <a:r>
              <a:rPr sz="2000" spc="0" dirty="0" smtClean="0">
                <a:solidFill>
                  <a:srgbClr val="404040"/>
                </a:solidFill>
                <a:latin typeface="Calibri"/>
                <a:cs typeface="Calibri"/>
              </a:rPr>
              <a:t>e</a:t>
            </a:r>
            <a:endParaRPr sz="2000">
              <a:latin typeface="Calibri"/>
              <a:cs typeface="Calibri"/>
            </a:endParaRPr>
          </a:p>
        </p:txBody>
      </p:sp>
      <p:sp>
        <p:nvSpPr>
          <p:cNvPr id="33" name="object 3"/>
          <p:cNvSpPr txBox="1"/>
          <p:nvPr/>
        </p:nvSpPr>
        <p:spPr>
          <a:xfrm>
            <a:off x="688340" y="4772914"/>
            <a:ext cx="4125959" cy="1093698"/>
          </a:xfrm>
          <a:prstGeom prst="rect">
            <a:avLst/>
          </a:prstGeom>
        </p:spPr>
        <p:txBody>
          <a:bodyPr wrap="square" lIns="0" tIns="0" rIns="0" bIns="0" rtlCol="0">
            <a:noAutofit/>
          </a:bodyPr>
          <a:lstStyle/>
          <a:p>
            <a:pPr marL="12700" marR="38176">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Son</a:t>
            </a:r>
            <a:endParaRPr sz="2400">
              <a:latin typeface="Calibri"/>
              <a:cs typeface="Calibri"/>
            </a:endParaRPr>
          </a:p>
          <a:p>
            <a:pPr marL="470204" marR="38176">
              <a:lnSpc>
                <a:spcPct val="101725"/>
              </a:lnSpc>
              <a:spcBef>
                <a:spcPts val="434"/>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25" dirty="0" smtClean="0">
                <a:solidFill>
                  <a:srgbClr val="404040"/>
                </a:solidFill>
                <a:latin typeface="Calibri"/>
                <a:cs typeface="Calibri"/>
              </a:rPr>
              <a:t>r</a:t>
            </a:r>
            <a:r>
              <a:rPr sz="2000" spc="0" dirty="0" smtClean="0">
                <a:solidFill>
                  <a:srgbClr val="404040"/>
                </a:solidFill>
                <a:latin typeface="Calibri"/>
                <a:cs typeface="Calibri"/>
              </a:rPr>
              <a:t>e</a:t>
            </a:r>
            <a:r>
              <a:rPr sz="2000" spc="-9" dirty="0" smtClean="0">
                <a:solidFill>
                  <a:srgbClr val="404040"/>
                </a:solidFill>
                <a:latin typeface="Calibri"/>
                <a:cs typeface="Calibri"/>
              </a:rPr>
              <a:t>c</a:t>
            </a:r>
            <a:r>
              <a:rPr sz="2000" spc="0" dirty="0" smtClean="0">
                <a:solidFill>
                  <a:srgbClr val="404040"/>
                </a:solidFill>
                <a:latin typeface="Calibri"/>
                <a:cs typeface="Calibri"/>
              </a:rPr>
              <a:t>on</a:t>
            </a:r>
            <a:r>
              <a:rPr sz="2000" spc="4" dirty="0" smtClean="0">
                <a:solidFill>
                  <a:srgbClr val="404040"/>
                </a:solidFill>
                <a:latin typeface="Calibri"/>
                <a:cs typeface="Calibri"/>
              </a:rPr>
              <a:t>n</a:t>
            </a:r>
            <a:r>
              <a:rPr sz="2000" spc="0" dirty="0" smtClean="0">
                <a:solidFill>
                  <a:srgbClr val="404040"/>
                </a:solidFill>
                <a:latin typeface="Calibri"/>
                <a:cs typeface="Calibri"/>
              </a:rPr>
              <a:t>ai</a:t>
            </a:r>
            <a:r>
              <a:rPr sz="2000" spc="-4" dirty="0" smtClean="0">
                <a:solidFill>
                  <a:srgbClr val="404040"/>
                </a:solidFill>
                <a:latin typeface="Calibri"/>
                <a:cs typeface="Calibri"/>
              </a:rPr>
              <a:t>s</a:t>
            </a:r>
            <a:r>
              <a:rPr sz="2000" spc="0" dirty="0" smtClean="0">
                <a:solidFill>
                  <a:srgbClr val="404040"/>
                </a:solidFill>
                <a:latin typeface="Calibri"/>
                <a:cs typeface="Calibri"/>
              </a:rPr>
              <a:t>sance </a:t>
            </a:r>
            <a:r>
              <a:rPr sz="2000" spc="-25" dirty="0" smtClean="0">
                <a:solidFill>
                  <a:srgbClr val="404040"/>
                </a:solidFill>
                <a:latin typeface="Calibri"/>
                <a:cs typeface="Calibri"/>
              </a:rPr>
              <a:t>v</a:t>
            </a:r>
            <a:r>
              <a:rPr sz="2000" spc="0" dirty="0" smtClean="0">
                <a:solidFill>
                  <a:srgbClr val="404040"/>
                </a:solidFill>
                <a:latin typeface="Calibri"/>
                <a:cs typeface="Calibri"/>
              </a:rPr>
              <a:t>o</a:t>
            </a:r>
            <a:r>
              <a:rPr sz="2000" spc="-9" dirty="0" smtClean="0">
                <a:solidFill>
                  <a:srgbClr val="404040"/>
                </a:solidFill>
                <a:latin typeface="Calibri"/>
                <a:cs typeface="Calibri"/>
              </a:rPr>
              <a:t>c</a:t>
            </a:r>
            <a:r>
              <a:rPr sz="2000" spc="0" dirty="0" smtClean="0">
                <a:solidFill>
                  <a:srgbClr val="404040"/>
                </a:solidFill>
                <a:latin typeface="Calibri"/>
                <a:cs typeface="Calibri"/>
              </a:rPr>
              <a:t>ale</a:t>
            </a:r>
            <a:endParaRPr sz="2000">
              <a:latin typeface="Calibri"/>
              <a:cs typeface="Calibri"/>
            </a:endParaRPr>
          </a:p>
          <a:p>
            <a:pPr marL="470204">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25" dirty="0" smtClean="0">
                <a:solidFill>
                  <a:srgbClr val="404040"/>
                </a:solidFill>
                <a:latin typeface="Calibri"/>
                <a:cs typeface="Calibri"/>
              </a:rPr>
              <a:t>r</a:t>
            </a:r>
            <a:r>
              <a:rPr sz="2000" spc="0" dirty="0" smtClean="0">
                <a:solidFill>
                  <a:srgbClr val="404040"/>
                </a:solidFill>
                <a:latin typeface="Calibri"/>
                <a:cs typeface="Calibri"/>
              </a:rPr>
              <a:t>e</a:t>
            </a:r>
            <a:r>
              <a:rPr sz="2000" spc="-9" dirty="0" smtClean="0">
                <a:solidFill>
                  <a:srgbClr val="404040"/>
                </a:solidFill>
                <a:latin typeface="Calibri"/>
                <a:cs typeface="Calibri"/>
              </a:rPr>
              <a:t>c</a:t>
            </a:r>
            <a:r>
              <a:rPr sz="2000" spc="0" dirty="0" smtClean="0">
                <a:solidFill>
                  <a:srgbClr val="404040"/>
                </a:solidFill>
                <a:latin typeface="Calibri"/>
                <a:cs typeface="Calibri"/>
              </a:rPr>
              <a:t>on</a:t>
            </a:r>
            <a:r>
              <a:rPr sz="2000" spc="4" dirty="0" smtClean="0">
                <a:solidFill>
                  <a:srgbClr val="404040"/>
                </a:solidFill>
                <a:latin typeface="Calibri"/>
                <a:cs typeface="Calibri"/>
              </a:rPr>
              <a:t>n</a:t>
            </a:r>
            <a:r>
              <a:rPr sz="2000" spc="0" dirty="0" smtClean="0">
                <a:solidFill>
                  <a:srgbClr val="404040"/>
                </a:solidFill>
                <a:latin typeface="Calibri"/>
                <a:cs typeface="Calibri"/>
              </a:rPr>
              <a:t>ai</a:t>
            </a:r>
            <a:r>
              <a:rPr sz="2000" spc="-4" dirty="0" smtClean="0">
                <a:solidFill>
                  <a:srgbClr val="404040"/>
                </a:solidFill>
                <a:latin typeface="Calibri"/>
                <a:cs typeface="Calibri"/>
              </a:rPr>
              <a:t>s</a:t>
            </a:r>
            <a:r>
              <a:rPr sz="2000" spc="0" dirty="0" smtClean="0">
                <a:solidFill>
                  <a:srgbClr val="404040"/>
                </a:solidFill>
                <a:latin typeface="Calibri"/>
                <a:cs typeface="Calibri"/>
              </a:rPr>
              <a:t>sance </a:t>
            </a:r>
            <a:r>
              <a:rPr sz="2000" spc="4" dirty="0" smtClean="0">
                <a:solidFill>
                  <a:srgbClr val="404040"/>
                </a:solidFill>
                <a:latin typeface="Calibri"/>
                <a:cs typeface="Calibri"/>
              </a:rPr>
              <a:t>d</a:t>
            </a:r>
            <a:r>
              <a:rPr sz="2000" spc="0" dirty="0" smtClean="0">
                <a:solidFill>
                  <a:srgbClr val="404040"/>
                </a:solidFill>
                <a:latin typeface="Calibri"/>
                <a:cs typeface="Calibri"/>
              </a:rPr>
              <a:t>e</a:t>
            </a:r>
            <a:r>
              <a:rPr sz="2000" spc="-9" dirty="0" smtClean="0">
                <a:solidFill>
                  <a:srgbClr val="404040"/>
                </a:solidFill>
                <a:latin typeface="Calibri"/>
                <a:cs typeface="Calibri"/>
              </a:rPr>
              <a:t> </a:t>
            </a:r>
            <a:r>
              <a:rPr sz="2000" spc="0" dirty="0" smtClean="0">
                <a:solidFill>
                  <a:srgbClr val="404040"/>
                </a:solidFill>
                <a:latin typeface="Calibri"/>
                <a:cs typeface="Calibri"/>
              </a:rPr>
              <a:t>son/mus</a:t>
            </a:r>
            <a:r>
              <a:rPr sz="2000" spc="-9" dirty="0" smtClean="0">
                <a:solidFill>
                  <a:srgbClr val="404040"/>
                </a:solidFill>
                <a:latin typeface="Calibri"/>
                <a:cs typeface="Calibri"/>
              </a:rPr>
              <a:t>i</a:t>
            </a:r>
            <a:r>
              <a:rPr sz="2000" spc="0" dirty="0" smtClean="0">
                <a:solidFill>
                  <a:srgbClr val="404040"/>
                </a:solidFill>
                <a:latin typeface="Calibri"/>
                <a:cs typeface="Calibri"/>
              </a:rPr>
              <a:t>q</a:t>
            </a:r>
            <a:r>
              <a:rPr sz="2000" spc="4" dirty="0" smtClean="0">
                <a:solidFill>
                  <a:srgbClr val="404040"/>
                </a:solidFill>
                <a:latin typeface="Calibri"/>
                <a:cs typeface="Calibri"/>
              </a:rPr>
              <a:t>u</a:t>
            </a:r>
            <a:r>
              <a:rPr sz="2000" spc="0" dirty="0" smtClean="0">
                <a:solidFill>
                  <a:srgbClr val="404040"/>
                </a:solidFill>
                <a:latin typeface="Calibri"/>
                <a:cs typeface="Calibri"/>
              </a:rPr>
              <a:t>e</a:t>
            </a:r>
            <a:endParaRPr sz="2000">
              <a:latin typeface="Calibri"/>
              <a:cs typeface="Calibri"/>
            </a:endParaRPr>
          </a:p>
        </p:txBody>
      </p:sp>
      <p:sp>
        <p:nvSpPr>
          <p:cNvPr id="34" name="object 2"/>
          <p:cNvSpPr txBox="1"/>
          <p:nvPr/>
        </p:nvSpPr>
        <p:spPr>
          <a:xfrm>
            <a:off x="8850630" y="6552124"/>
            <a:ext cx="228164" cy="177800"/>
          </a:xfrm>
          <a:prstGeom prst="rect">
            <a:avLst/>
          </a:prstGeom>
        </p:spPr>
        <p:txBody>
          <a:bodyPr wrap="square" lIns="0" tIns="0" rIns="0" bIns="0" rtlCol="0">
            <a:noAutofit/>
          </a:bodyPr>
          <a:lstStyle/>
          <a:p>
            <a:pPr marL="12700">
              <a:lnSpc>
                <a:spcPts val="1335"/>
              </a:lnSpc>
              <a:spcBef>
                <a:spcPts val="66"/>
              </a:spcBef>
            </a:pPr>
            <a:r>
              <a:rPr sz="1200" spc="-4" smtClean="0">
                <a:solidFill>
                  <a:srgbClr val="FFF1DA"/>
                </a:solidFill>
                <a:latin typeface="Arial Rounded MT Bold"/>
                <a:cs typeface="Arial Rounded MT Bold"/>
              </a:rPr>
              <a:t>1</a:t>
            </a:r>
            <a:r>
              <a:rPr lang="fr-FR" sz="1200" spc="-4" dirty="0" smtClean="0">
                <a:solidFill>
                  <a:srgbClr val="FFF1DA"/>
                </a:solidFill>
                <a:latin typeface="Arial Rounded MT Bold"/>
                <a:cs typeface="Arial Rounded MT Bold"/>
              </a:rPr>
              <a:t>8</a:t>
            </a:r>
            <a:endParaRPr sz="1200">
              <a:latin typeface="Arial Rounded MT Bold"/>
              <a:cs typeface="Arial Rounded MT Bold"/>
            </a:endParaRPr>
          </a:p>
        </p:txBody>
      </p:sp>
      <p:sp>
        <p:nvSpPr>
          <p:cNvPr id="35" name="Espace réservé du numéro de diapositive 34"/>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4"/>
          <p:cNvSpPr txBox="1"/>
          <p:nvPr/>
        </p:nvSpPr>
        <p:spPr>
          <a:xfrm>
            <a:off x="470916" y="190500"/>
            <a:ext cx="5666994"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Disposit</a:t>
            </a:r>
            <a:r>
              <a:rPr sz="3000" spc="9" dirty="0" smtClean="0">
                <a:solidFill>
                  <a:srgbClr val="FF8427"/>
                </a:solidFill>
                <a:latin typeface="Arial Rounded MT Bold"/>
                <a:cs typeface="Arial Rounded MT Bold"/>
              </a:rPr>
              <a:t>i</a:t>
            </a:r>
            <a:r>
              <a:rPr sz="3000" spc="0" dirty="0" smtClean="0">
                <a:solidFill>
                  <a:srgbClr val="FF8427"/>
                </a:solidFill>
                <a:latin typeface="Arial Rounded MT Bold"/>
                <a:cs typeface="Arial Rounded MT Bold"/>
              </a:rPr>
              <a:t>fs </a:t>
            </a:r>
            <a:r>
              <a:rPr sz="3000" spc="34"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’en</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rée</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visu</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lle</a:t>
            </a:r>
            <a:endParaRPr sz="3000">
              <a:latin typeface="Arial Rounded MT Bold"/>
              <a:cs typeface="Arial Rounded MT Bold"/>
            </a:endParaRPr>
          </a:p>
        </p:txBody>
      </p:sp>
      <p:sp>
        <p:nvSpPr>
          <p:cNvPr id="3" name="object 43"/>
          <p:cNvSpPr txBox="1"/>
          <p:nvPr/>
        </p:nvSpPr>
        <p:spPr>
          <a:xfrm>
            <a:off x="5679948" y="190500"/>
            <a:ext cx="966977" cy="800862"/>
          </a:xfrm>
          <a:prstGeom prst="rect">
            <a:avLst/>
          </a:prstGeom>
        </p:spPr>
        <p:txBody>
          <a:bodyPr wrap="square" lIns="0" tIns="0" rIns="0" bIns="0" rtlCol="0">
            <a:noAutofit/>
          </a:bodyPr>
          <a:lstStyle/>
          <a:p>
            <a:pPr>
              <a:lnSpc>
                <a:spcPts val="1000"/>
              </a:lnSpc>
              <a:spcBef>
                <a:spcPts val="15"/>
              </a:spcBef>
            </a:pPr>
            <a:endParaRPr sz="1000"/>
          </a:p>
          <a:p>
            <a:pPr marL="231012">
              <a:lnSpc>
                <a:spcPct val="96435"/>
              </a:lnSpc>
            </a:pPr>
            <a:r>
              <a:rPr sz="3000" spc="4" dirty="0" smtClean="0">
                <a:solidFill>
                  <a:srgbClr val="FF8427"/>
                </a:solidFill>
                <a:latin typeface="Arial Rounded MT Bold"/>
                <a:cs typeface="Arial Rounded MT Bold"/>
              </a:rPr>
              <a:t>2D</a:t>
            </a:r>
            <a:endParaRPr sz="3000">
              <a:latin typeface="Arial Rounded MT Bold"/>
              <a:cs typeface="Arial Rounded MT Bold"/>
            </a:endParaRPr>
          </a:p>
        </p:txBody>
      </p:sp>
      <p:sp>
        <p:nvSpPr>
          <p:cNvPr id="4" name="object 29"/>
          <p:cNvSpPr/>
          <p:nvPr/>
        </p:nvSpPr>
        <p:spPr>
          <a:xfrm>
            <a:off x="6806183" y="3890772"/>
            <a:ext cx="1741931" cy="1743455"/>
          </a:xfrm>
          <a:prstGeom prst="rect">
            <a:avLst/>
          </a:prstGeom>
          <a:blipFill>
            <a:blip r:embed="rId2" cstate="print"/>
            <a:stretch>
              <a:fillRect/>
            </a:stretch>
          </a:blipFill>
        </p:spPr>
        <p:txBody>
          <a:bodyPr wrap="square" lIns="0" tIns="0" rIns="0" bIns="0" rtlCol="0">
            <a:noAutofit/>
          </a:bodyPr>
          <a:lstStyle/>
          <a:p>
            <a:endParaRPr/>
          </a:p>
        </p:txBody>
      </p:sp>
      <p:sp>
        <p:nvSpPr>
          <p:cNvPr id="5" name="object 18"/>
          <p:cNvSpPr/>
          <p:nvPr/>
        </p:nvSpPr>
        <p:spPr>
          <a:xfrm>
            <a:off x="470916" y="190500"/>
            <a:ext cx="5666994" cy="800862"/>
          </a:xfrm>
          <a:prstGeom prst="rect">
            <a:avLst/>
          </a:prstGeom>
          <a:blipFill>
            <a:blip r:embed="rId3" cstate="print"/>
            <a:stretch>
              <a:fillRect/>
            </a:stretch>
          </a:blipFill>
        </p:spPr>
        <p:txBody>
          <a:bodyPr wrap="square" lIns="0" tIns="0" rIns="0" bIns="0" rtlCol="0">
            <a:noAutofit/>
          </a:bodyPr>
          <a:lstStyle/>
          <a:p>
            <a:endParaRPr/>
          </a:p>
        </p:txBody>
      </p:sp>
      <p:sp>
        <p:nvSpPr>
          <p:cNvPr id="6" name="object 19"/>
          <p:cNvSpPr/>
          <p:nvPr/>
        </p:nvSpPr>
        <p:spPr>
          <a:xfrm>
            <a:off x="5679948" y="190500"/>
            <a:ext cx="966977" cy="800862"/>
          </a:xfrm>
          <a:prstGeom prst="rect">
            <a:avLst/>
          </a:prstGeom>
          <a:blipFill>
            <a:blip r:embed="rId4" cstate="print"/>
            <a:stretch>
              <a:fillRect/>
            </a:stretch>
          </a:blipFill>
        </p:spPr>
        <p:txBody>
          <a:bodyPr wrap="square" lIns="0" tIns="0" rIns="0" bIns="0" rtlCol="0">
            <a:noAutofit/>
          </a:bodyPr>
          <a:lstStyle/>
          <a:p>
            <a:endParaRPr/>
          </a:p>
        </p:txBody>
      </p:sp>
      <p:sp>
        <p:nvSpPr>
          <p:cNvPr id="7" name="object 17"/>
          <p:cNvSpPr/>
          <p:nvPr/>
        </p:nvSpPr>
        <p:spPr>
          <a:xfrm>
            <a:off x="5134356" y="3890772"/>
            <a:ext cx="1432559" cy="1743455"/>
          </a:xfrm>
          <a:prstGeom prst="rect">
            <a:avLst/>
          </a:prstGeom>
          <a:blipFill>
            <a:blip r:embed="rId5" cstate="print"/>
            <a:stretch>
              <a:fillRect/>
            </a:stretch>
          </a:blipFill>
        </p:spPr>
        <p:txBody>
          <a:bodyPr wrap="square" lIns="0" tIns="0" rIns="0" bIns="0" rtlCol="0">
            <a:noAutofit/>
          </a:bodyPr>
          <a:lstStyle/>
          <a:p>
            <a:endParaRPr/>
          </a:p>
        </p:txBody>
      </p:sp>
      <p:sp>
        <p:nvSpPr>
          <p:cNvPr id="8" name="object 15"/>
          <p:cNvSpPr/>
          <p:nvPr/>
        </p:nvSpPr>
        <p:spPr>
          <a:xfrm>
            <a:off x="1403604" y="3869436"/>
            <a:ext cx="969263" cy="1171956"/>
          </a:xfrm>
          <a:prstGeom prst="rect">
            <a:avLst/>
          </a:prstGeom>
          <a:blipFill>
            <a:blip r:embed="rId6" cstate="print"/>
            <a:stretch>
              <a:fillRect/>
            </a:stretch>
          </a:blipFill>
        </p:spPr>
        <p:txBody>
          <a:bodyPr wrap="square" lIns="0" tIns="0" rIns="0" bIns="0" rtlCol="0">
            <a:noAutofit/>
          </a:bodyPr>
          <a:lstStyle/>
          <a:p>
            <a:endParaRPr/>
          </a:p>
        </p:txBody>
      </p:sp>
      <p:sp>
        <p:nvSpPr>
          <p:cNvPr id="9" name="object 16"/>
          <p:cNvSpPr/>
          <p:nvPr/>
        </p:nvSpPr>
        <p:spPr>
          <a:xfrm>
            <a:off x="662940" y="3883152"/>
            <a:ext cx="754379" cy="1173480"/>
          </a:xfrm>
          <a:prstGeom prst="rect">
            <a:avLst/>
          </a:prstGeom>
          <a:blipFill>
            <a:blip r:embed="rId7" cstate="print"/>
            <a:stretch>
              <a:fillRect/>
            </a:stretch>
          </a:blipFill>
        </p:spPr>
        <p:txBody>
          <a:bodyPr wrap="square" lIns="0" tIns="0" rIns="0" bIns="0" rtlCol="0">
            <a:noAutofit/>
          </a:bodyPr>
          <a:lstStyle/>
          <a:p>
            <a:endParaRPr/>
          </a:p>
        </p:txBody>
      </p:sp>
      <p:sp>
        <p:nvSpPr>
          <p:cNvPr id="10" name="object 14"/>
          <p:cNvSpPr/>
          <p:nvPr/>
        </p:nvSpPr>
        <p:spPr>
          <a:xfrm>
            <a:off x="2476500" y="3883152"/>
            <a:ext cx="1731264" cy="1173480"/>
          </a:xfrm>
          <a:prstGeom prst="rect">
            <a:avLst/>
          </a:prstGeom>
          <a:blipFill>
            <a:blip r:embed="rId8" cstate="print"/>
            <a:stretch>
              <a:fillRect/>
            </a:stretch>
          </a:blipFill>
        </p:spPr>
        <p:txBody>
          <a:bodyPr wrap="square" lIns="0" tIns="0" rIns="0" bIns="0" rtlCol="0">
            <a:noAutofit/>
          </a:bodyPr>
          <a:lstStyle/>
          <a:p>
            <a:endParaRPr/>
          </a:p>
        </p:txBody>
      </p:sp>
      <p:sp>
        <p:nvSpPr>
          <p:cNvPr id="11" name="object 13"/>
          <p:cNvSpPr/>
          <p:nvPr/>
        </p:nvSpPr>
        <p:spPr>
          <a:xfrm>
            <a:off x="5134356" y="1650491"/>
            <a:ext cx="1219200" cy="1295400"/>
          </a:xfrm>
          <a:prstGeom prst="rect">
            <a:avLst/>
          </a:prstGeom>
          <a:blipFill>
            <a:blip r:embed="rId9" cstate="print"/>
            <a:stretch>
              <a:fillRect/>
            </a:stretch>
          </a:blipFill>
        </p:spPr>
        <p:txBody>
          <a:bodyPr wrap="square" lIns="0" tIns="0" rIns="0" bIns="0" rtlCol="0">
            <a:noAutofit/>
          </a:bodyPr>
          <a:lstStyle/>
          <a:p>
            <a:endParaRPr/>
          </a:p>
        </p:txBody>
      </p:sp>
      <p:sp>
        <p:nvSpPr>
          <p:cNvPr id="12" name="object 12"/>
          <p:cNvSpPr/>
          <p:nvPr/>
        </p:nvSpPr>
        <p:spPr>
          <a:xfrm>
            <a:off x="3147060" y="2077212"/>
            <a:ext cx="1060703" cy="1080515"/>
          </a:xfrm>
          <a:prstGeom prst="rect">
            <a:avLst/>
          </a:prstGeom>
          <a:blipFill>
            <a:blip r:embed="rId10" cstate="print"/>
            <a:stretch>
              <a:fillRect/>
            </a:stretch>
          </a:blipFill>
        </p:spPr>
        <p:txBody>
          <a:bodyPr wrap="square" lIns="0" tIns="0" rIns="0" bIns="0" rtlCol="0">
            <a:noAutofit/>
          </a:bodyPr>
          <a:lstStyle/>
          <a:p>
            <a:endParaRPr/>
          </a:p>
        </p:txBody>
      </p:sp>
      <p:sp>
        <p:nvSpPr>
          <p:cNvPr id="13" name="object 11"/>
          <p:cNvSpPr/>
          <p:nvPr/>
        </p:nvSpPr>
        <p:spPr>
          <a:xfrm>
            <a:off x="716279" y="2077219"/>
            <a:ext cx="1893369" cy="1132058"/>
          </a:xfrm>
          <a:prstGeom prst="rect">
            <a:avLst/>
          </a:prstGeom>
          <a:blipFill>
            <a:blip r:embed="rId11" cstate="print"/>
            <a:stretch>
              <a:fillRect/>
            </a:stretch>
          </a:blipFill>
        </p:spPr>
        <p:txBody>
          <a:bodyPr wrap="square" lIns="0" tIns="0" rIns="0" bIns="0" rtlCol="0">
            <a:noAutofit/>
          </a:bodyPr>
          <a:lstStyle/>
          <a:p>
            <a:endParaRPr/>
          </a:p>
        </p:txBody>
      </p:sp>
      <p:sp>
        <p:nvSpPr>
          <p:cNvPr id="14" name="object 10"/>
          <p:cNvSpPr txBox="1"/>
          <p:nvPr/>
        </p:nvSpPr>
        <p:spPr>
          <a:xfrm>
            <a:off x="688340" y="1297686"/>
            <a:ext cx="4026650" cy="33020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Codes bar</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es 2D</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a:t>
            </a:r>
            <a:r>
              <a:rPr sz="3600" spc="-9" baseline="3413" dirty="0" smtClean="0">
                <a:solidFill>
                  <a:srgbClr val="404040"/>
                </a:solidFill>
                <a:latin typeface="Calibri"/>
                <a:cs typeface="Calibri"/>
              </a:rPr>
              <a:t> </a:t>
            </a:r>
            <a:r>
              <a:rPr sz="3600" spc="-25" baseline="3413" dirty="0" smtClean="0">
                <a:solidFill>
                  <a:srgbClr val="404040"/>
                </a:solidFill>
                <a:latin typeface="Calibri"/>
                <a:cs typeface="Calibri"/>
              </a:rPr>
              <a:t>t</a:t>
            </a:r>
            <a:r>
              <a:rPr sz="3600" spc="-29" baseline="3413" dirty="0" smtClean="0">
                <a:solidFill>
                  <a:srgbClr val="404040"/>
                </a:solidFill>
                <a:latin typeface="Calibri"/>
                <a:cs typeface="Calibri"/>
              </a:rPr>
              <a:t>e</a:t>
            </a:r>
            <a:r>
              <a:rPr sz="3600" spc="14" baseline="3413" dirty="0" smtClean="0">
                <a:solidFill>
                  <a:srgbClr val="404040"/>
                </a:solidFill>
                <a:latin typeface="Calibri"/>
                <a:cs typeface="Calibri"/>
              </a:rPr>
              <a:t>x</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a:t>
            </a:r>
            <a:r>
              <a:rPr sz="3600" spc="-19" baseline="3413" dirty="0" smtClean="0">
                <a:solidFill>
                  <a:srgbClr val="404040"/>
                </a:solidFill>
                <a:latin typeface="Calibri"/>
                <a:cs typeface="Calibri"/>
              </a:rPr>
              <a:t> </a:t>
            </a:r>
            <a:r>
              <a:rPr sz="3600" spc="-25" baseline="3413" dirty="0" smtClean="0">
                <a:solidFill>
                  <a:srgbClr val="404040"/>
                </a:solidFill>
                <a:latin typeface="Calibri"/>
                <a:cs typeface="Calibri"/>
              </a:rPr>
              <a:t>w</a:t>
            </a:r>
            <a:r>
              <a:rPr sz="3600" spc="0" baseline="3413" dirty="0" smtClean="0">
                <a:solidFill>
                  <a:srgbClr val="404040"/>
                </a:solidFill>
                <a:latin typeface="Calibri"/>
                <a:cs typeface="Calibri"/>
              </a:rPr>
              <a:t>eb,</a:t>
            </a:r>
            <a:endParaRPr sz="2400" dirty="0">
              <a:latin typeface="Calibri"/>
              <a:cs typeface="Calibri"/>
            </a:endParaRPr>
          </a:p>
        </p:txBody>
      </p:sp>
      <p:sp>
        <p:nvSpPr>
          <p:cNvPr id="15" name="object 9"/>
          <p:cNvSpPr txBox="1"/>
          <p:nvPr/>
        </p:nvSpPr>
        <p:spPr>
          <a:xfrm>
            <a:off x="5071364" y="1294638"/>
            <a:ext cx="2541190" cy="33020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76"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C</a:t>
            </a:r>
            <a:r>
              <a:rPr sz="3600" spc="-39" baseline="3413" dirty="0" smtClean="0">
                <a:solidFill>
                  <a:srgbClr val="404040"/>
                </a:solidFill>
                <a:latin typeface="Calibri"/>
                <a:cs typeface="Calibri"/>
              </a:rPr>
              <a:t>r</a:t>
            </a:r>
            <a:r>
              <a:rPr sz="3600" spc="-44" baseline="3413" dirty="0" smtClean="0">
                <a:solidFill>
                  <a:srgbClr val="404040"/>
                </a:solidFill>
                <a:latin typeface="Calibri"/>
                <a:cs typeface="Calibri"/>
              </a:rPr>
              <a:t>a</a:t>
            </a:r>
            <a:r>
              <a:rPr sz="3600" spc="-19" baseline="3413" dirty="0" smtClean="0">
                <a:solidFill>
                  <a:srgbClr val="404040"/>
                </a:solidFill>
                <a:latin typeface="Calibri"/>
                <a:cs typeface="Calibri"/>
              </a:rPr>
              <a:t>y</a:t>
            </a:r>
            <a:r>
              <a:rPr sz="3600" spc="0" baseline="3413" dirty="0" smtClean="0">
                <a:solidFill>
                  <a:srgbClr val="404040"/>
                </a:solidFill>
                <a:latin typeface="Calibri"/>
                <a:cs typeface="Calibri"/>
              </a:rPr>
              <a:t>ons</a:t>
            </a:r>
            <a:r>
              <a:rPr sz="3600" spc="-24" baseline="3413" dirty="0" smtClean="0">
                <a:solidFill>
                  <a:srgbClr val="404040"/>
                </a:solidFill>
                <a:latin typeface="Calibri"/>
                <a:cs typeface="Calibri"/>
              </a:rPr>
              <a:t> </a:t>
            </a:r>
            <a:r>
              <a:rPr sz="3600" spc="0" baseline="3413" dirty="0" smtClean="0">
                <a:solidFill>
                  <a:srgbClr val="404040"/>
                </a:solidFill>
                <a:latin typeface="Calibri"/>
                <a:cs typeface="Calibri"/>
              </a:rPr>
              <a:t>o</a:t>
            </a:r>
            <a:r>
              <a:rPr sz="3600" spc="-19" baseline="3413" dirty="0" smtClean="0">
                <a:solidFill>
                  <a:srgbClr val="404040"/>
                </a:solidFill>
                <a:latin typeface="Calibri"/>
                <a:cs typeface="Calibri"/>
              </a:rPr>
              <a:t>p</a:t>
            </a:r>
            <a:r>
              <a:rPr sz="3600" spc="0" baseline="3413" dirty="0" smtClean="0">
                <a:solidFill>
                  <a:srgbClr val="404040"/>
                </a:solidFill>
                <a:latin typeface="Calibri"/>
                <a:cs typeface="Calibri"/>
              </a:rPr>
              <a:t>tiques</a:t>
            </a:r>
            <a:endParaRPr sz="2400">
              <a:latin typeface="Calibri"/>
              <a:cs typeface="Calibri"/>
            </a:endParaRPr>
          </a:p>
        </p:txBody>
      </p:sp>
      <p:sp>
        <p:nvSpPr>
          <p:cNvPr id="16" name="object 8"/>
          <p:cNvSpPr txBox="1"/>
          <p:nvPr/>
        </p:nvSpPr>
        <p:spPr>
          <a:xfrm>
            <a:off x="1031544" y="1663446"/>
            <a:ext cx="1969414"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mail,</a:t>
            </a:r>
            <a:r>
              <a:rPr sz="3600" spc="-9" baseline="3413" dirty="0" smtClean="0">
                <a:solidFill>
                  <a:srgbClr val="404040"/>
                </a:solidFill>
                <a:latin typeface="Calibri"/>
                <a:cs typeface="Calibri"/>
              </a:rPr>
              <a:t> </a:t>
            </a:r>
            <a:r>
              <a:rPr sz="3600" spc="0" baseline="3413" dirty="0" smtClean="0">
                <a:solidFill>
                  <a:srgbClr val="404040"/>
                </a:solidFill>
                <a:latin typeface="Calibri"/>
                <a:cs typeface="Calibri"/>
              </a:rPr>
              <a:t>wifi,</a:t>
            </a:r>
            <a:r>
              <a:rPr sz="3600" spc="-14" baseline="3413" dirty="0" smtClean="0">
                <a:solidFill>
                  <a:srgbClr val="404040"/>
                </a:solidFill>
                <a:latin typeface="Calibri"/>
                <a:cs typeface="Calibri"/>
              </a:rPr>
              <a:t> </a:t>
            </a:r>
            <a:r>
              <a:rPr sz="3600" spc="-19" baseline="3413" dirty="0" smtClean="0">
                <a:solidFill>
                  <a:srgbClr val="404040"/>
                </a:solidFill>
                <a:latin typeface="Calibri"/>
                <a:cs typeface="Calibri"/>
              </a:rPr>
              <a:t>c</a:t>
            </a:r>
            <a:r>
              <a:rPr sz="3600" spc="0" baseline="3413" dirty="0" smtClean="0">
                <a:solidFill>
                  <a:srgbClr val="404040"/>
                </a:solidFill>
                <a:latin typeface="Calibri"/>
                <a:cs typeface="Calibri"/>
              </a:rPr>
              <a:t>ar</a:t>
            </a:r>
            <a:r>
              <a:rPr sz="3600" spc="-19" baseline="3413" dirty="0" smtClean="0">
                <a:solidFill>
                  <a:srgbClr val="404040"/>
                </a:solidFill>
                <a:latin typeface="Calibri"/>
                <a:cs typeface="Calibri"/>
              </a:rPr>
              <a:t>t</a:t>
            </a:r>
            <a:r>
              <a:rPr sz="3600" spc="0" baseline="3413" dirty="0" smtClean="0">
                <a:solidFill>
                  <a:srgbClr val="404040"/>
                </a:solidFill>
                <a:latin typeface="Calibri"/>
                <a:cs typeface="Calibri"/>
              </a:rPr>
              <a:t>e</a:t>
            </a:r>
            <a:endParaRPr sz="2400">
              <a:latin typeface="Calibri"/>
              <a:cs typeface="Calibri"/>
            </a:endParaRPr>
          </a:p>
        </p:txBody>
      </p:sp>
      <p:sp>
        <p:nvSpPr>
          <p:cNvPr id="17" name="object 7"/>
          <p:cNvSpPr txBox="1"/>
          <p:nvPr/>
        </p:nvSpPr>
        <p:spPr>
          <a:xfrm>
            <a:off x="2997504" y="1663446"/>
            <a:ext cx="382930"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de</a:t>
            </a:r>
            <a:endParaRPr sz="2400">
              <a:latin typeface="Calibri"/>
              <a:cs typeface="Calibri"/>
            </a:endParaRPr>
          </a:p>
        </p:txBody>
      </p:sp>
      <p:sp>
        <p:nvSpPr>
          <p:cNvPr id="18" name="object 6"/>
          <p:cNvSpPr txBox="1"/>
          <p:nvPr/>
        </p:nvSpPr>
        <p:spPr>
          <a:xfrm>
            <a:off x="3378200" y="1663446"/>
            <a:ext cx="928827"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visi</a:t>
            </a:r>
            <a:r>
              <a:rPr sz="3600" spc="-29" baseline="3413" dirty="0" smtClean="0">
                <a:solidFill>
                  <a:srgbClr val="404040"/>
                </a:solidFill>
                <a:latin typeface="Calibri"/>
                <a:cs typeface="Calibri"/>
              </a:rPr>
              <a:t>t</a:t>
            </a:r>
            <a:r>
              <a:rPr sz="3600" spc="0" baseline="3413" dirty="0" smtClean="0">
                <a:solidFill>
                  <a:srgbClr val="404040"/>
                </a:solidFill>
                <a:latin typeface="Calibri"/>
                <a:cs typeface="Calibri"/>
              </a:rPr>
              <a:t>e…</a:t>
            </a:r>
            <a:endParaRPr sz="2400">
              <a:latin typeface="Calibri"/>
              <a:cs typeface="Calibri"/>
            </a:endParaRPr>
          </a:p>
        </p:txBody>
      </p:sp>
      <p:sp>
        <p:nvSpPr>
          <p:cNvPr id="19" name="object 5"/>
          <p:cNvSpPr txBox="1"/>
          <p:nvPr/>
        </p:nvSpPr>
        <p:spPr>
          <a:xfrm>
            <a:off x="5071364" y="3062503"/>
            <a:ext cx="3529952" cy="696442"/>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76" baseline="4577" dirty="0" smtClean="0">
                <a:solidFill>
                  <a:srgbClr val="FF8427"/>
                </a:solidFill>
                <a:latin typeface="Times New Roman"/>
                <a:cs typeface="Times New Roman"/>
              </a:rPr>
              <a:t> </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e</a:t>
            </a:r>
            <a:r>
              <a:rPr sz="3600" spc="-14" baseline="3413" dirty="0" smtClean="0">
                <a:solidFill>
                  <a:srgbClr val="404040"/>
                </a:solidFill>
                <a:latin typeface="Calibri"/>
                <a:cs typeface="Calibri"/>
              </a:rPr>
              <a:t>c</a:t>
            </a:r>
            <a:r>
              <a:rPr sz="3600" spc="0" baseline="3413" dirty="0" smtClean="0">
                <a:solidFill>
                  <a:srgbClr val="404040"/>
                </a:solidFill>
                <a:latin typeface="Calibri"/>
                <a:cs typeface="Calibri"/>
              </a:rPr>
              <a:t>o</a:t>
            </a:r>
            <a:r>
              <a:rPr sz="3600" spc="-9" baseline="3413" dirty="0" smtClean="0">
                <a:solidFill>
                  <a:srgbClr val="404040"/>
                </a:solidFill>
                <a:latin typeface="Calibri"/>
                <a:cs typeface="Calibri"/>
              </a:rPr>
              <a:t>n</a:t>
            </a:r>
            <a:r>
              <a:rPr sz="3600" spc="0" baseline="3413" dirty="0" smtClean="0">
                <a:solidFill>
                  <a:srgbClr val="404040"/>
                </a:solidFill>
                <a:latin typeface="Calibri"/>
                <a:cs typeface="Calibri"/>
              </a:rPr>
              <a:t>nais</a:t>
            </a:r>
            <a:r>
              <a:rPr sz="3600" spc="-4" baseline="3413" dirty="0" smtClean="0">
                <a:solidFill>
                  <a:srgbClr val="404040"/>
                </a:solidFill>
                <a:latin typeface="Calibri"/>
                <a:cs typeface="Calibri"/>
              </a:rPr>
              <a:t>s</a:t>
            </a:r>
            <a:r>
              <a:rPr sz="3600" spc="0" baseline="3413" dirty="0" smtClean="0">
                <a:solidFill>
                  <a:srgbClr val="404040"/>
                </a:solidFill>
                <a:latin typeface="Calibri"/>
                <a:cs typeface="Calibri"/>
              </a:rPr>
              <a:t>ance</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de t</a:t>
            </a:r>
            <a:r>
              <a:rPr sz="3600" spc="-44" baseline="3413" dirty="0" smtClean="0">
                <a:solidFill>
                  <a:srgbClr val="404040"/>
                </a:solidFill>
                <a:latin typeface="Calibri"/>
                <a:cs typeface="Calibri"/>
              </a:rPr>
              <a:t>r</a:t>
            </a:r>
            <a:r>
              <a:rPr sz="3600" spc="0" baseline="3413" dirty="0" smtClean="0">
                <a:solidFill>
                  <a:srgbClr val="404040"/>
                </a:solidFill>
                <a:latin typeface="Calibri"/>
                <a:cs typeface="Calibri"/>
              </a:rPr>
              <a:t>ac</a:t>
            </a:r>
            <a:r>
              <a:rPr sz="3600" spc="9" baseline="3413" dirty="0" smtClean="0">
                <a:solidFill>
                  <a:srgbClr val="404040"/>
                </a:solidFill>
                <a:latin typeface="Calibri"/>
                <a:cs typeface="Calibri"/>
              </a:rPr>
              <a:t>é</a:t>
            </a:r>
            <a:r>
              <a:rPr sz="3600" spc="0" baseline="3413" dirty="0" smtClean="0">
                <a:solidFill>
                  <a:srgbClr val="404040"/>
                </a:solidFill>
                <a:latin typeface="Calibri"/>
                <a:cs typeface="Calibri"/>
              </a:rPr>
              <a:t>,</a:t>
            </a:r>
            <a:endParaRPr sz="2400">
              <a:latin typeface="Calibri"/>
              <a:cs typeface="Calibri"/>
            </a:endParaRPr>
          </a:p>
          <a:p>
            <a:pPr marL="355600" marR="45765">
              <a:lnSpc>
                <a:spcPts val="2880"/>
              </a:lnSpc>
              <a:spcBef>
                <a:spcPts val="16"/>
              </a:spcBef>
            </a:pPr>
            <a:r>
              <a:rPr sz="3600" spc="0" baseline="1137" dirty="0" smtClean="0">
                <a:solidFill>
                  <a:srgbClr val="404040"/>
                </a:solidFill>
                <a:latin typeface="Calibri"/>
                <a:cs typeface="Calibri"/>
              </a:rPr>
              <a:t>d</a:t>
            </a:r>
            <a:r>
              <a:rPr sz="3600" spc="-169" baseline="1137" dirty="0" smtClean="0">
                <a:solidFill>
                  <a:srgbClr val="404040"/>
                </a:solidFill>
                <a:latin typeface="Calibri"/>
                <a:cs typeface="Calibri"/>
              </a:rPr>
              <a:t>’</a:t>
            </a:r>
            <a:r>
              <a:rPr sz="3600" spc="0" baseline="1137" dirty="0" smtClean="0">
                <a:solidFill>
                  <a:srgbClr val="404040"/>
                </a:solidFill>
                <a:latin typeface="Calibri"/>
                <a:cs typeface="Calibri"/>
              </a:rPr>
              <a:t>é</a:t>
            </a:r>
            <a:r>
              <a:rPr sz="3600" spc="4" baseline="1137" dirty="0" smtClean="0">
                <a:solidFill>
                  <a:srgbClr val="404040"/>
                </a:solidFill>
                <a:latin typeface="Calibri"/>
                <a:cs typeface="Calibri"/>
              </a:rPr>
              <a:t>c</a:t>
            </a:r>
            <a:r>
              <a:rPr sz="3600" spc="0" baseline="1137" dirty="0" smtClean="0">
                <a:solidFill>
                  <a:srgbClr val="404040"/>
                </a:solidFill>
                <a:latin typeface="Calibri"/>
                <a:cs typeface="Calibri"/>
              </a:rPr>
              <a:t>ritu</a:t>
            </a:r>
            <a:r>
              <a:rPr sz="3600" spc="-29" baseline="1137" dirty="0" smtClean="0">
                <a:solidFill>
                  <a:srgbClr val="404040"/>
                </a:solidFill>
                <a:latin typeface="Calibri"/>
                <a:cs typeface="Calibri"/>
              </a:rPr>
              <a:t>r</a:t>
            </a:r>
            <a:r>
              <a:rPr sz="3600" spc="0" baseline="1137" dirty="0" smtClean="0">
                <a:solidFill>
                  <a:srgbClr val="404040"/>
                </a:solidFill>
                <a:latin typeface="Calibri"/>
                <a:cs typeface="Calibri"/>
              </a:rPr>
              <a:t>e</a:t>
            </a:r>
            <a:r>
              <a:rPr sz="3600" spc="-9" baseline="1137" dirty="0" smtClean="0">
                <a:solidFill>
                  <a:srgbClr val="404040"/>
                </a:solidFill>
                <a:latin typeface="Calibri"/>
                <a:cs typeface="Calibri"/>
              </a:rPr>
              <a:t> </a:t>
            </a:r>
            <a:r>
              <a:rPr sz="3600" spc="0" baseline="1137" dirty="0" smtClean="0">
                <a:solidFill>
                  <a:srgbClr val="404040"/>
                </a:solidFill>
                <a:latin typeface="Calibri"/>
                <a:cs typeface="Calibri"/>
              </a:rPr>
              <a:t>manusc</a:t>
            </a:r>
            <a:r>
              <a:rPr sz="3600" spc="4" baseline="1137" dirty="0" smtClean="0">
                <a:solidFill>
                  <a:srgbClr val="404040"/>
                </a:solidFill>
                <a:latin typeface="Calibri"/>
                <a:cs typeface="Calibri"/>
              </a:rPr>
              <a:t>r</a:t>
            </a:r>
            <a:r>
              <a:rPr sz="3600" spc="0" baseline="1137" dirty="0" smtClean="0">
                <a:solidFill>
                  <a:srgbClr val="404040"/>
                </a:solidFill>
                <a:latin typeface="Calibri"/>
                <a:cs typeface="Calibri"/>
              </a:rPr>
              <a:t>i</a:t>
            </a:r>
            <a:r>
              <a:rPr sz="3600" spc="-25" baseline="1137" dirty="0" smtClean="0">
                <a:solidFill>
                  <a:srgbClr val="404040"/>
                </a:solidFill>
                <a:latin typeface="Calibri"/>
                <a:cs typeface="Calibri"/>
              </a:rPr>
              <a:t>t</a:t>
            </a:r>
            <a:r>
              <a:rPr sz="3600" spc="0" baseline="1137" dirty="0" smtClean="0">
                <a:solidFill>
                  <a:srgbClr val="404040"/>
                </a:solidFill>
                <a:latin typeface="Calibri"/>
                <a:cs typeface="Calibri"/>
              </a:rPr>
              <a:t>e</a:t>
            </a:r>
            <a:endParaRPr sz="2400">
              <a:latin typeface="Calibri"/>
              <a:cs typeface="Calibri"/>
            </a:endParaRPr>
          </a:p>
        </p:txBody>
      </p:sp>
      <p:sp>
        <p:nvSpPr>
          <p:cNvPr id="20" name="object 4"/>
          <p:cNvSpPr txBox="1"/>
          <p:nvPr/>
        </p:nvSpPr>
        <p:spPr>
          <a:xfrm>
            <a:off x="688340" y="3431311"/>
            <a:ext cx="1095789" cy="330504"/>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9" baseline="3413" dirty="0" smtClean="0">
                <a:solidFill>
                  <a:srgbClr val="404040"/>
                </a:solidFill>
                <a:latin typeface="Calibri"/>
                <a:cs typeface="Calibri"/>
              </a:rPr>
              <a:t>É</a:t>
            </a:r>
            <a:r>
              <a:rPr sz="3600" spc="0" baseline="3413" dirty="0" smtClean="0">
                <a:solidFill>
                  <a:srgbClr val="404040"/>
                </a:solidFill>
                <a:latin typeface="Calibri"/>
                <a:cs typeface="Calibri"/>
              </a:rPr>
              <a:t>c</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an</a:t>
            </a:r>
            <a:endParaRPr sz="2400">
              <a:latin typeface="Calibri"/>
              <a:cs typeface="Calibri"/>
            </a:endParaRPr>
          </a:p>
        </p:txBody>
      </p:sp>
      <p:sp>
        <p:nvSpPr>
          <p:cNvPr id="21" name="object 3"/>
          <p:cNvSpPr txBox="1"/>
          <p:nvPr/>
        </p:nvSpPr>
        <p:spPr>
          <a:xfrm>
            <a:off x="1779966" y="3431311"/>
            <a:ext cx="958859" cy="330504"/>
          </a:xfrm>
          <a:prstGeom prst="rect">
            <a:avLst/>
          </a:prstGeom>
        </p:spPr>
        <p:txBody>
          <a:bodyPr wrap="square" lIns="0" tIns="0" rIns="0" bIns="0" rtlCol="0">
            <a:noAutofit/>
          </a:bodyPr>
          <a:lstStyle/>
          <a:p>
            <a:pPr marL="12700">
              <a:lnSpc>
                <a:spcPts val="2545"/>
              </a:lnSpc>
              <a:spcBef>
                <a:spcPts val="127"/>
              </a:spcBef>
            </a:pP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actiles</a:t>
            </a:r>
            <a:endParaRPr sz="2400">
              <a:latin typeface="Calibri"/>
              <a:cs typeface="Calibri"/>
            </a:endParaRPr>
          </a:p>
        </p:txBody>
      </p:sp>
      <p:sp>
        <p:nvSpPr>
          <p:cNvPr id="22" name="Espace réservé du numéro de diapositive 21"/>
          <p:cNvSpPr>
            <a:spLocks noGrp="1"/>
          </p:cNvSpPr>
          <p:nvPr>
            <p:ph type="sldNum" sz="quarter" idx="12"/>
          </p:nvPr>
        </p:nvSpPr>
        <p:spPr/>
        <p:txBody>
          <a:bodyPr/>
          <a:lstStyle/>
          <a:p>
            <a:fld id="{CF4668DC-857F-487D-BFFA-8C0CA5037977}" type="slidenum">
              <a:rPr lang="fr-BE" smtClean="0"/>
              <a:pPr/>
              <a:t>16</a:t>
            </a:fld>
            <a:endParaRPr lang="fr-B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2"/>
          <p:cNvSpPr txBox="1"/>
          <p:nvPr/>
        </p:nvSpPr>
        <p:spPr>
          <a:xfrm>
            <a:off x="688340" y="368406"/>
            <a:ext cx="5803646" cy="406399"/>
          </a:xfrm>
          <a:prstGeom prst="rect">
            <a:avLst/>
          </a:prstGeom>
        </p:spPr>
        <p:txBody>
          <a:bodyPr wrap="square" lIns="0" tIns="0" rIns="0" bIns="0" rtlCol="0">
            <a:noAutofit/>
          </a:bodyPr>
          <a:lstStyle/>
          <a:p>
            <a:pPr marL="12700">
              <a:lnSpc>
                <a:spcPts val="3185"/>
              </a:lnSpc>
              <a:spcBef>
                <a:spcPts val="159"/>
              </a:spcBef>
            </a:pPr>
            <a:r>
              <a:rPr sz="3000" spc="0" dirty="0" smtClean="0">
                <a:solidFill>
                  <a:srgbClr val="FF8427"/>
                </a:solidFill>
                <a:latin typeface="Arial Rounded MT Bold"/>
                <a:cs typeface="Arial Rounded MT Bold"/>
              </a:rPr>
              <a:t>Disposit</a:t>
            </a:r>
            <a:r>
              <a:rPr sz="3000" spc="9" dirty="0" smtClean="0">
                <a:solidFill>
                  <a:srgbClr val="FF8427"/>
                </a:solidFill>
                <a:latin typeface="Arial Rounded MT Bold"/>
                <a:cs typeface="Arial Rounded MT Bold"/>
              </a:rPr>
              <a:t>i</a:t>
            </a:r>
            <a:r>
              <a:rPr sz="3000" spc="0" dirty="0" smtClean="0">
                <a:solidFill>
                  <a:srgbClr val="FF8427"/>
                </a:solidFill>
                <a:latin typeface="Arial Rounded MT Bold"/>
                <a:cs typeface="Arial Rounded MT Bold"/>
              </a:rPr>
              <a:t>fs </a:t>
            </a:r>
            <a:r>
              <a:rPr sz="3000" spc="34"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’en</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rée</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visu</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lle</a:t>
            </a:r>
            <a:r>
              <a:rPr sz="3000" spc="9" dirty="0" smtClean="0">
                <a:solidFill>
                  <a:srgbClr val="FF8427"/>
                </a:solidFill>
                <a:latin typeface="Arial Rounded MT Bold"/>
                <a:cs typeface="Arial Rounded MT Bold"/>
              </a:rPr>
              <a:t> 3</a:t>
            </a:r>
            <a:r>
              <a:rPr sz="3000" spc="0" dirty="0" smtClean="0">
                <a:solidFill>
                  <a:srgbClr val="FF8427"/>
                </a:solidFill>
                <a:latin typeface="Arial Rounded MT Bold"/>
                <a:cs typeface="Arial Rounded MT Bold"/>
              </a:rPr>
              <a:t>D</a:t>
            </a:r>
            <a:endParaRPr sz="3000">
              <a:latin typeface="Arial Rounded MT Bold"/>
              <a:cs typeface="Arial Rounded MT Bold"/>
            </a:endParaRPr>
          </a:p>
        </p:txBody>
      </p:sp>
      <p:sp>
        <p:nvSpPr>
          <p:cNvPr id="7" name="object 11"/>
          <p:cNvSpPr txBox="1"/>
          <p:nvPr/>
        </p:nvSpPr>
        <p:spPr>
          <a:xfrm>
            <a:off x="688340" y="1310386"/>
            <a:ext cx="1514687" cy="330199"/>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C</a:t>
            </a:r>
            <a:r>
              <a:rPr sz="3600" spc="4" baseline="3413" dirty="0" smtClean="0">
                <a:solidFill>
                  <a:srgbClr val="404040"/>
                </a:solidFill>
                <a:latin typeface="Calibri"/>
                <a:cs typeface="Calibri"/>
              </a:rPr>
              <a:t>a</a:t>
            </a:r>
            <a:r>
              <a:rPr sz="3600" spc="-14" baseline="3413" dirty="0" smtClean="0">
                <a:solidFill>
                  <a:srgbClr val="404040"/>
                </a:solidFill>
                <a:latin typeface="Calibri"/>
                <a:cs typeface="Calibri"/>
              </a:rPr>
              <a:t>p</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eu</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s</a:t>
            </a:r>
            <a:endParaRPr sz="2400">
              <a:latin typeface="Calibri"/>
              <a:cs typeface="Calibri"/>
            </a:endParaRPr>
          </a:p>
        </p:txBody>
      </p:sp>
      <p:sp>
        <p:nvSpPr>
          <p:cNvPr id="8" name="object 10"/>
          <p:cNvSpPr txBox="1"/>
          <p:nvPr/>
        </p:nvSpPr>
        <p:spPr>
          <a:xfrm>
            <a:off x="2197100" y="1310386"/>
            <a:ext cx="382914"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de</a:t>
            </a:r>
            <a:endParaRPr sz="2400">
              <a:latin typeface="Calibri"/>
              <a:cs typeface="Calibri"/>
            </a:endParaRPr>
          </a:p>
        </p:txBody>
      </p:sp>
      <p:sp>
        <p:nvSpPr>
          <p:cNvPr id="9" name="object 9"/>
          <p:cNvSpPr txBox="1"/>
          <p:nvPr/>
        </p:nvSpPr>
        <p:spPr>
          <a:xfrm>
            <a:off x="2577795" y="1310386"/>
            <a:ext cx="1148863"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positi</a:t>
            </a:r>
            <a:r>
              <a:rPr sz="3600" spc="-9" baseline="3413" dirty="0" smtClean="0">
                <a:solidFill>
                  <a:srgbClr val="404040"/>
                </a:solidFill>
                <a:latin typeface="Calibri"/>
                <a:cs typeface="Calibri"/>
              </a:rPr>
              <a:t>o</a:t>
            </a:r>
            <a:r>
              <a:rPr sz="3600" spc="0" baseline="3413" dirty="0" smtClean="0">
                <a:solidFill>
                  <a:srgbClr val="404040"/>
                </a:solidFill>
                <a:latin typeface="Calibri"/>
                <a:cs typeface="Calibri"/>
              </a:rPr>
              <a:t>n,</a:t>
            </a:r>
            <a:endParaRPr sz="2400">
              <a:latin typeface="Calibri"/>
              <a:cs typeface="Calibri"/>
            </a:endParaRPr>
          </a:p>
        </p:txBody>
      </p:sp>
      <p:sp>
        <p:nvSpPr>
          <p:cNvPr id="10" name="object 8"/>
          <p:cNvSpPr txBox="1"/>
          <p:nvPr/>
        </p:nvSpPr>
        <p:spPr>
          <a:xfrm>
            <a:off x="3725367" y="1310386"/>
            <a:ext cx="382914"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de</a:t>
            </a:r>
            <a:endParaRPr sz="2400">
              <a:latin typeface="Calibri"/>
              <a:cs typeface="Calibri"/>
            </a:endParaRPr>
          </a:p>
        </p:txBody>
      </p:sp>
      <p:sp>
        <p:nvSpPr>
          <p:cNvPr id="11" name="object 7"/>
          <p:cNvSpPr txBox="1"/>
          <p:nvPr/>
        </p:nvSpPr>
        <p:spPr>
          <a:xfrm>
            <a:off x="4106062" y="1310386"/>
            <a:ext cx="1254261"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di</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e</a:t>
            </a:r>
            <a:r>
              <a:rPr sz="3600" spc="9" baseline="3413" dirty="0" smtClean="0">
                <a:solidFill>
                  <a:srgbClr val="404040"/>
                </a:solidFill>
                <a:latin typeface="Calibri"/>
                <a:cs typeface="Calibri"/>
              </a:rPr>
              <a:t>c</a:t>
            </a:r>
            <a:r>
              <a:rPr sz="3600" spc="0" baseline="3413" dirty="0" smtClean="0">
                <a:solidFill>
                  <a:srgbClr val="404040"/>
                </a:solidFill>
                <a:latin typeface="Calibri"/>
                <a:cs typeface="Calibri"/>
              </a:rPr>
              <a:t>tion,</a:t>
            </a:r>
            <a:endParaRPr sz="2400">
              <a:latin typeface="Calibri"/>
              <a:cs typeface="Calibri"/>
            </a:endParaRPr>
          </a:p>
        </p:txBody>
      </p:sp>
      <p:sp>
        <p:nvSpPr>
          <p:cNvPr id="12" name="object 6"/>
          <p:cNvSpPr txBox="1"/>
          <p:nvPr/>
        </p:nvSpPr>
        <p:spPr>
          <a:xfrm>
            <a:off x="5355742" y="1310386"/>
            <a:ext cx="382914"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de</a:t>
            </a:r>
            <a:endParaRPr sz="2400">
              <a:latin typeface="Calibri"/>
              <a:cs typeface="Calibri"/>
            </a:endParaRPr>
          </a:p>
        </p:txBody>
      </p:sp>
      <p:sp>
        <p:nvSpPr>
          <p:cNvPr id="13" name="object 5"/>
          <p:cNvSpPr txBox="1"/>
          <p:nvPr/>
        </p:nvSpPr>
        <p:spPr>
          <a:xfrm>
            <a:off x="5736437" y="1310386"/>
            <a:ext cx="919483"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vi</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esse</a:t>
            </a:r>
            <a:endParaRPr sz="2400">
              <a:latin typeface="Calibri"/>
              <a:cs typeface="Calibri"/>
            </a:endParaRPr>
          </a:p>
        </p:txBody>
      </p:sp>
      <p:pic>
        <p:nvPicPr>
          <p:cNvPr id="15" name="Picture 2"/>
          <p:cNvPicPr>
            <a:picLocks noChangeAspect="1" noChangeArrowheads="1"/>
          </p:cNvPicPr>
          <p:nvPr/>
        </p:nvPicPr>
        <p:blipFill>
          <a:blip r:embed="rId2" cstate="print"/>
          <a:srcRect/>
          <a:stretch>
            <a:fillRect/>
          </a:stretch>
        </p:blipFill>
        <p:spPr bwMode="auto">
          <a:xfrm>
            <a:off x="920750" y="1917700"/>
            <a:ext cx="2981325" cy="2009775"/>
          </a:xfrm>
          <a:prstGeom prst="rect">
            <a:avLst/>
          </a:prstGeom>
          <a:noFill/>
          <a:ln w="9525">
            <a:noFill/>
            <a:miter lim="800000"/>
            <a:headEnd/>
            <a:tailEnd/>
          </a:ln>
          <a:effectLst/>
        </p:spPr>
      </p:pic>
      <p:pic>
        <p:nvPicPr>
          <p:cNvPr id="16" name="Picture 3"/>
          <p:cNvPicPr>
            <a:picLocks noChangeAspect="1" noChangeArrowheads="1"/>
          </p:cNvPicPr>
          <p:nvPr/>
        </p:nvPicPr>
        <p:blipFill>
          <a:blip r:embed="rId3" cstate="print"/>
          <a:srcRect/>
          <a:stretch>
            <a:fillRect/>
          </a:stretch>
        </p:blipFill>
        <p:spPr bwMode="auto">
          <a:xfrm>
            <a:off x="1149350" y="4051300"/>
            <a:ext cx="2724150" cy="1971675"/>
          </a:xfrm>
          <a:prstGeom prst="rect">
            <a:avLst/>
          </a:prstGeom>
          <a:noFill/>
          <a:ln w="9525">
            <a:noFill/>
            <a:miter lim="800000"/>
            <a:headEnd/>
            <a:tailEnd/>
          </a:ln>
          <a:effectLst/>
        </p:spPr>
      </p:pic>
      <p:sp>
        <p:nvSpPr>
          <p:cNvPr id="14" name="Espace réservé du numéro de diapositive 13"/>
          <p:cNvSpPr>
            <a:spLocks noGrp="1"/>
          </p:cNvSpPr>
          <p:nvPr>
            <p:ph type="sldNum" sz="quarter" idx="12"/>
          </p:nvPr>
        </p:nvSpPr>
        <p:spPr/>
        <p:txBody>
          <a:bodyPr/>
          <a:lstStyle/>
          <a:p>
            <a:fld id="{CF4668DC-857F-487D-BFFA-8C0CA5037977}" type="slidenum">
              <a:rPr lang="fr-BE" smtClean="0"/>
              <a:pPr/>
              <a:t>17</a:t>
            </a:fld>
            <a:endParaRPr lang="fr-BE"/>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5"/>
          <p:cNvSpPr txBox="1"/>
          <p:nvPr/>
        </p:nvSpPr>
        <p:spPr>
          <a:xfrm>
            <a:off x="470916" y="190500"/>
            <a:ext cx="7303770"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Au</a:t>
            </a:r>
            <a:r>
              <a:rPr sz="3000" spc="9" dirty="0" smtClean="0">
                <a:solidFill>
                  <a:srgbClr val="FF8427"/>
                </a:solidFill>
                <a:latin typeface="Arial Rounded MT Bold"/>
                <a:cs typeface="Arial Rounded MT Bold"/>
              </a:rPr>
              <a:t>t</a:t>
            </a:r>
            <a:r>
              <a:rPr sz="3000" spc="-79" dirty="0" smtClean="0">
                <a:solidFill>
                  <a:srgbClr val="FF8427"/>
                </a:solidFill>
                <a:latin typeface="Arial Rounded MT Bold"/>
                <a:cs typeface="Arial Rounded MT Bold"/>
              </a:rPr>
              <a:t>r</a:t>
            </a:r>
            <a:r>
              <a:rPr sz="3000" spc="0" dirty="0" smtClean="0">
                <a:solidFill>
                  <a:srgbClr val="FF8427"/>
                </a:solidFill>
                <a:latin typeface="Arial Rounded MT Bold"/>
                <a:cs typeface="Arial Rounded MT Bold"/>
              </a:rPr>
              <a:t>es</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dispositifs </a:t>
            </a:r>
            <a:r>
              <a:rPr sz="3000" spc="39" dirty="0" smtClean="0">
                <a:solidFill>
                  <a:srgbClr val="FF8427"/>
                </a:solidFill>
                <a:latin typeface="Arial Rounded MT Bold"/>
                <a:cs typeface="Arial Rounded MT Bold"/>
              </a:rPr>
              <a:t>d</a:t>
            </a:r>
            <a:r>
              <a:rPr sz="3000" spc="0" dirty="0" smtClean="0">
                <a:solidFill>
                  <a:srgbClr val="FF8427"/>
                </a:solidFill>
                <a:latin typeface="Arial Rounded MT Bold"/>
                <a:cs typeface="Arial Rounded MT Bold"/>
              </a:rPr>
              <a:t>’en</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rée</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 c</a:t>
            </a:r>
            <a:r>
              <a:rPr sz="3000" spc="-1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pt</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u</a:t>
            </a:r>
            <a:r>
              <a:rPr sz="3000" spc="-75" dirty="0" smtClean="0">
                <a:solidFill>
                  <a:srgbClr val="FF8427"/>
                </a:solidFill>
                <a:latin typeface="Arial Rounded MT Bold"/>
                <a:cs typeface="Arial Rounded MT Bold"/>
              </a:rPr>
              <a:t>r</a:t>
            </a:r>
            <a:r>
              <a:rPr sz="3000" spc="0" dirty="0" smtClean="0">
                <a:solidFill>
                  <a:srgbClr val="FF8427"/>
                </a:solidFill>
                <a:latin typeface="Arial Rounded MT Bold"/>
                <a:cs typeface="Arial Rounded MT Bold"/>
              </a:rPr>
              <a:t>s</a:t>
            </a:r>
            <a:endParaRPr sz="3000">
              <a:latin typeface="Arial Rounded MT Bold"/>
              <a:cs typeface="Arial Rounded MT Bold"/>
            </a:endParaRPr>
          </a:p>
        </p:txBody>
      </p:sp>
      <p:sp>
        <p:nvSpPr>
          <p:cNvPr id="5" name="object 30"/>
          <p:cNvSpPr/>
          <p:nvPr/>
        </p:nvSpPr>
        <p:spPr>
          <a:xfrm>
            <a:off x="6182868" y="5571744"/>
            <a:ext cx="1729739" cy="1152144"/>
          </a:xfrm>
          <a:prstGeom prst="rect">
            <a:avLst/>
          </a:prstGeom>
          <a:blipFill>
            <a:blip r:embed="rId2" cstate="print"/>
            <a:stretch>
              <a:fillRect/>
            </a:stretch>
          </a:blipFill>
        </p:spPr>
        <p:txBody>
          <a:bodyPr wrap="square" lIns="0" tIns="0" rIns="0" bIns="0" rtlCol="0">
            <a:noAutofit/>
          </a:bodyPr>
          <a:lstStyle/>
          <a:p>
            <a:endParaRPr/>
          </a:p>
        </p:txBody>
      </p:sp>
      <p:sp>
        <p:nvSpPr>
          <p:cNvPr id="6" name="object 31"/>
          <p:cNvSpPr/>
          <p:nvPr/>
        </p:nvSpPr>
        <p:spPr>
          <a:xfrm>
            <a:off x="6240780" y="3585972"/>
            <a:ext cx="1671827" cy="1152144"/>
          </a:xfrm>
          <a:prstGeom prst="rect">
            <a:avLst/>
          </a:prstGeom>
          <a:blipFill>
            <a:blip r:embed="rId3" cstate="print"/>
            <a:stretch>
              <a:fillRect/>
            </a:stretch>
          </a:blipFill>
        </p:spPr>
        <p:txBody>
          <a:bodyPr wrap="square" lIns="0" tIns="0" rIns="0" bIns="0" rtlCol="0">
            <a:noAutofit/>
          </a:bodyPr>
          <a:lstStyle/>
          <a:p>
            <a:endParaRPr/>
          </a:p>
        </p:txBody>
      </p:sp>
      <p:sp>
        <p:nvSpPr>
          <p:cNvPr id="7" name="object 20"/>
          <p:cNvSpPr/>
          <p:nvPr/>
        </p:nvSpPr>
        <p:spPr>
          <a:xfrm>
            <a:off x="470916" y="190500"/>
            <a:ext cx="7303770" cy="800862"/>
          </a:xfrm>
          <a:prstGeom prst="rect">
            <a:avLst/>
          </a:prstGeom>
          <a:blipFill>
            <a:blip r:embed="rId4" cstate="print"/>
            <a:stretch>
              <a:fillRect/>
            </a:stretch>
          </a:blipFill>
        </p:spPr>
        <p:txBody>
          <a:bodyPr wrap="square" lIns="0" tIns="0" rIns="0" bIns="0" rtlCol="0">
            <a:noAutofit/>
          </a:bodyPr>
          <a:lstStyle/>
          <a:p>
            <a:endParaRPr/>
          </a:p>
        </p:txBody>
      </p:sp>
      <p:sp>
        <p:nvSpPr>
          <p:cNvPr id="8" name="object 19"/>
          <p:cNvSpPr/>
          <p:nvPr/>
        </p:nvSpPr>
        <p:spPr>
          <a:xfrm>
            <a:off x="1030224" y="1661159"/>
            <a:ext cx="1719072" cy="1152144"/>
          </a:xfrm>
          <a:prstGeom prst="rect">
            <a:avLst/>
          </a:prstGeom>
          <a:blipFill>
            <a:blip r:embed="rId5" cstate="print"/>
            <a:stretch>
              <a:fillRect/>
            </a:stretch>
          </a:blipFill>
        </p:spPr>
        <p:txBody>
          <a:bodyPr wrap="square" lIns="0" tIns="0" rIns="0" bIns="0" rtlCol="0">
            <a:noAutofit/>
          </a:bodyPr>
          <a:lstStyle/>
          <a:p>
            <a:endParaRPr/>
          </a:p>
        </p:txBody>
      </p:sp>
      <p:sp>
        <p:nvSpPr>
          <p:cNvPr id="9" name="object 18"/>
          <p:cNvSpPr/>
          <p:nvPr/>
        </p:nvSpPr>
        <p:spPr>
          <a:xfrm>
            <a:off x="2336292" y="3585972"/>
            <a:ext cx="751332" cy="1152144"/>
          </a:xfrm>
          <a:prstGeom prst="rect">
            <a:avLst/>
          </a:prstGeom>
          <a:blipFill>
            <a:blip r:embed="rId6" cstate="print"/>
            <a:stretch>
              <a:fillRect/>
            </a:stretch>
          </a:blipFill>
        </p:spPr>
        <p:txBody>
          <a:bodyPr wrap="square" lIns="0" tIns="0" rIns="0" bIns="0" rtlCol="0">
            <a:noAutofit/>
          </a:bodyPr>
          <a:lstStyle/>
          <a:p>
            <a:endParaRPr/>
          </a:p>
        </p:txBody>
      </p:sp>
      <p:sp>
        <p:nvSpPr>
          <p:cNvPr id="10" name="object 17"/>
          <p:cNvSpPr/>
          <p:nvPr/>
        </p:nvSpPr>
        <p:spPr>
          <a:xfrm>
            <a:off x="3209544" y="1661159"/>
            <a:ext cx="1045463" cy="1152144"/>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6"/>
          <p:cNvSpPr/>
          <p:nvPr/>
        </p:nvSpPr>
        <p:spPr>
          <a:xfrm>
            <a:off x="4716780" y="1661159"/>
            <a:ext cx="1728216" cy="1152144"/>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5"/>
          <p:cNvSpPr/>
          <p:nvPr/>
        </p:nvSpPr>
        <p:spPr>
          <a:xfrm>
            <a:off x="1030224" y="5571744"/>
            <a:ext cx="1100327" cy="1152144"/>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4"/>
          <p:cNvSpPr/>
          <p:nvPr/>
        </p:nvSpPr>
        <p:spPr>
          <a:xfrm>
            <a:off x="2356104" y="5571744"/>
            <a:ext cx="1360932" cy="1152144"/>
          </a:xfrm>
          <a:prstGeom prst="rect">
            <a:avLst/>
          </a:prstGeom>
          <a:blipFill>
            <a:blip r:embed="rId10" cstate="print"/>
            <a:stretch>
              <a:fillRect/>
            </a:stretch>
          </a:blipFill>
        </p:spPr>
        <p:txBody>
          <a:bodyPr wrap="square" lIns="0" tIns="0" rIns="0" bIns="0" rtlCol="0">
            <a:noAutofit/>
          </a:bodyPr>
          <a:lstStyle/>
          <a:p>
            <a:endParaRPr/>
          </a:p>
        </p:txBody>
      </p:sp>
      <p:sp>
        <p:nvSpPr>
          <p:cNvPr id="14" name="object 13"/>
          <p:cNvSpPr/>
          <p:nvPr/>
        </p:nvSpPr>
        <p:spPr>
          <a:xfrm>
            <a:off x="3942588" y="5571744"/>
            <a:ext cx="891539" cy="1152144"/>
          </a:xfrm>
          <a:prstGeom prst="rect">
            <a:avLst/>
          </a:prstGeom>
          <a:blipFill>
            <a:blip r:embed="rId11" cstate="print"/>
            <a:stretch>
              <a:fillRect/>
            </a:stretch>
          </a:blipFill>
        </p:spPr>
        <p:txBody>
          <a:bodyPr wrap="square" lIns="0" tIns="0" rIns="0" bIns="0" rtlCol="0">
            <a:noAutofit/>
          </a:bodyPr>
          <a:lstStyle/>
          <a:p>
            <a:endParaRPr/>
          </a:p>
        </p:txBody>
      </p:sp>
      <p:sp>
        <p:nvSpPr>
          <p:cNvPr id="15" name="object 12"/>
          <p:cNvSpPr/>
          <p:nvPr/>
        </p:nvSpPr>
        <p:spPr>
          <a:xfrm>
            <a:off x="3200400" y="3585972"/>
            <a:ext cx="899160" cy="1152144"/>
          </a:xfrm>
          <a:prstGeom prst="rect">
            <a:avLst/>
          </a:prstGeom>
          <a:blipFill>
            <a:blip r:embed="rId12" cstate="print"/>
            <a:stretch>
              <a:fillRect/>
            </a:stretch>
          </a:blipFill>
        </p:spPr>
        <p:txBody>
          <a:bodyPr wrap="square" lIns="0" tIns="0" rIns="0" bIns="0" rtlCol="0">
            <a:noAutofit/>
          </a:bodyPr>
          <a:lstStyle/>
          <a:p>
            <a:endParaRPr/>
          </a:p>
        </p:txBody>
      </p:sp>
      <p:sp>
        <p:nvSpPr>
          <p:cNvPr id="16" name="object 11"/>
          <p:cNvSpPr/>
          <p:nvPr/>
        </p:nvSpPr>
        <p:spPr>
          <a:xfrm>
            <a:off x="5059680" y="5571744"/>
            <a:ext cx="897636" cy="1152144"/>
          </a:xfrm>
          <a:prstGeom prst="rect">
            <a:avLst/>
          </a:prstGeom>
          <a:blipFill>
            <a:blip r:embed="rId13" cstate="print"/>
            <a:stretch>
              <a:fillRect/>
            </a:stretch>
          </a:blipFill>
        </p:spPr>
        <p:txBody>
          <a:bodyPr wrap="square" lIns="0" tIns="0" rIns="0" bIns="0" rtlCol="0">
            <a:noAutofit/>
          </a:bodyPr>
          <a:lstStyle/>
          <a:p>
            <a:endParaRPr/>
          </a:p>
        </p:txBody>
      </p:sp>
      <p:sp>
        <p:nvSpPr>
          <p:cNvPr id="17" name="object 10"/>
          <p:cNvSpPr/>
          <p:nvPr/>
        </p:nvSpPr>
        <p:spPr>
          <a:xfrm>
            <a:off x="6905244" y="1661159"/>
            <a:ext cx="1007363" cy="1152144"/>
          </a:xfrm>
          <a:prstGeom prst="rect">
            <a:avLst/>
          </a:prstGeom>
          <a:blipFill>
            <a:blip r:embed="rId14" cstate="print"/>
            <a:stretch>
              <a:fillRect/>
            </a:stretch>
          </a:blipFill>
        </p:spPr>
        <p:txBody>
          <a:bodyPr wrap="square" lIns="0" tIns="0" rIns="0" bIns="0" rtlCol="0">
            <a:noAutofit/>
          </a:bodyPr>
          <a:lstStyle/>
          <a:p>
            <a:endParaRPr/>
          </a:p>
        </p:txBody>
      </p:sp>
      <p:sp>
        <p:nvSpPr>
          <p:cNvPr id="18" name="object 9"/>
          <p:cNvSpPr/>
          <p:nvPr/>
        </p:nvSpPr>
        <p:spPr>
          <a:xfrm>
            <a:off x="5225796" y="3585972"/>
            <a:ext cx="902208" cy="1152144"/>
          </a:xfrm>
          <a:prstGeom prst="rect">
            <a:avLst/>
          </a:prstGeom>
          <a:blipFill>
            <a:blip r:embed="rId15" cstate="print"/>
            <a:stretch>
              <a:fillRect/>
            </a:stretch>
          </a:blipFill>
        </p:spPr>
        <p:txBody>
          <a:bodyPr wrap="square" lIns="0" tIns="0" rIns="0" bIns="0" rtlCol="0">
            <a:noAutofit/>
          </a:bodyPr>
          <a:lstStyle/>
          <a:p>
            <a:endParaRPr/>
          </a:p>
        </p:txBody>
      </p:sp>
      <p:sp>
        <p:nvSpPr>
          <p:cNvPr id="19" name="object 8"/>
          <p:cNvSpPr/>
          <p:nvPr/>
        </p:nvSpPr>
        <p:spPr>
          <a:xfrm>
            <a:off x="4212336" y="3585972"/>
            <a:ext cx="900684" cy="1152144"/>
          </a:xfrm>
          <a:prstGeom prst="rect">
            <a:avLst/>
          </a:prstGeom>
          <a:blipFill>
            <a:blip r:embed="rId16" cstate="print"/>
            <a:stretch>
              <a:fillRect/>
            </a:stretch>
          </a:blipFill>
        </p:spPr>
        <p:txBody>
          <a:bodyPr wrap="square" lIns="0" tIns="0" rIns="0" bIns="0" rtlCol="0">
            <a:noAutofit/>
          </a:bodyPr>
          <a:lstStyle/>
          <a:p>
            <a:endParaRPr/>
          </a:p>
        </p:txBody>
      </p:sp>
      <p:sp>
        <p:nvSpPr>
          <p:cNvPr id="20" name="object 7"/>
          <p:cNvSpPr/>
          <p:nvPr/>
        </p:nvSpPr>
        <p:spPr>
          <a:xfrm>
            <a:off x="1030224" y="3585972"/>
            <a:ext cx="1193291" cy="1152144"/>
          </a:xfrm>
          <a:prstGeom prst="rect">
            <a:avLst/>
          </a:prstGeom>
          <a:blipFill>
            <a:blip r:embed="rId17" cstate="print"/>
            <a:stretch>
              <a:fillRect/>
            </a:stretch>
          </a:blipFill>
        </p:spPr>
        <p:txBody>
          <a:bodyPr wrap="square" lIns="0" tIns="0" rIns="0" bIns="0" rtlCol="0">
            <a:noAutofit/>
          </a:bodyPr>
          <a:lstStyle/>
          <a:p>
            <a:endParaRPr/>
          </a:p>
        </p:txBody>
      </p:sp>
      <p:sp>
        <p:nvSpPr>
          <p:cNvPr id="21" name="object 6"/>
          <p:cNvSpPr txBox="1"/>
          <p:nvPr/>
        </p:nvSpPr>
        <p:spPr>
          <a:xfrm>
            <a:off x="688340" y="1297686"/>
            <a:ext cx="7514945" cy="33020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19" baseline="3413" dirty="0" smtClean="0">
                <a:solidFill>
                  <a:srgbClr val="404040"/>
                </a:solidFill>
                <a:latin typeface="Calibri"/>
                <a:cs typeface="Calibri"/>
              </a:rPr>
              <a:t>T</a:t>
            </a:r>
            <a:r>
              <a:rPr sz="3600" spc="0" baseline="3413" dirty="0" smtClean="0">
                <a:solidFill>
                  <a:srgbClr val="404040"/>
                </a:solidFill>
                <a:latin typeface="Calibri"/>
                <a:cs typeface="Calibri"/>
              </a:rPr>
              <a:t>emp</a:t>
            </a:r>
            <a:r>
              <a:rPr sz="3600" spc="9" baseline="3413" dirty="0" smtClean="0">
                <a:solidFill>
                  <a:srgbClr val="404040"/>
                </a:solidFill>
                <a:latin typeface="Calibri"/>
                <a:cs typeface="Calibri"/>
              </a:rPr>
              <a:t>é</a:t>
            </a:r>
            <a:r>
              <a:rPr sz="3600" spc="-44" baseline="3413" dirty="0" smtClean="0">
                <a:solidFill>
                  <a:srgbClr val="404040"/>
                </a:solidFill>
                <a:latin typeface="Calibri"/>
                <a:cs typeface="Calibri"/>
              </a:rPr>
              <a:t>r</a:t>
            </a:r>
            <a:r>
              <a:rPr sz="3600" spc="-19" baseline="3413" dirty="0" smtClean="0">
                <a:solidFill>
                  <a:srgbClr val="404040"/>
                </a:solidFill>
                <a:latin typeface="Calibri"/>
                <a:cs typeface="Calibri"/>
              </a:rPr>
              <a:t>a</a:t>
            </a:r>
            <a:r>
              <a:rPr sz="3600" spc="0" baseline="3413" dirty="0" smtClean="0">
                <a:solidFill>
                  <a:srgbClr val="404040"/>
                </a:solidFill>
                <a:latin typeface="Calibri"/>
                <a:cs typeface="Calibri"/>
              </a:rPr>
              <a:t>tu</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e, </a:t>
            </a:r>
            <a:r>
              <a:rPr sz="3600" spc="-44" baseline="3413" dirty="0" smtClean="0">
                <a:solidFill>
                  <a:srgbClr val="404040"/>
                </a:solidFill>
                <a:latin typeface="Calibri"/>
                <a:cs typeface="Calibri"/>
              </a:rPr>
              <a:t>h</a:t>
            </a:r>
            <a:r>
              <a:rPr sz="3600" spc="-29" baseline="3413" dirty="0" smtClean="0">
                <a:solidFill>
                  <a:srgbClr val="404040"/>
                </a:solidFill>
                <a:latin typeface="Calibri"/>
                <a:cs typeface="Calibri"/>
              </a:rPr>
              <a:t>y</a:t>
            </a:r>
            <a:r>
              <a:rPr sz="3600" spc="0" baseline="3413" dirty="0" smtClean="0">
                <a:solidFill>
                  <a:srgbClr val="404040"/>
                </a:solidFill>
                <a:latin typeface="Calibri"/>
                <a:cs typeface="Calibri"/>
              </a:rPr>
              <a:t>g</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om</a:t>
            </a:r>
            <a:r>
              <a:rPr sz="3600" spc="-9" baseline="3413" dirty="0" smtClean="0">
                <a:solidFill>
                  <a:srgbClr val="404040"/>
                </a:solidFill>
                <a:latin typeface="Calibri"/>
                <a:cs typeface="Calibri"/>
              </a:rPr>
              <a:t>é</a:t>
            </a:r>
            <a:r>
              <a:rPr sz="3600" spc="0" baseline="3413" dirty="0" smtClean="0">
                <a:solidFill>
                  <a:srgbClr val="404040"/>
                </a:solidFill>
                <a:latin typeface="Calibri"/>
                <a:cs typeface="Calibri"/>
              </a:rPr>
              <a:t>trie,</a:t>
            </a:r>
            <a:r>
              <a:rPr sz="3600" spc="-4" baseline="3413" dirty="0" smtClean="0">
                <a:solidFill>
                  <a:srgbClr val="404040"/>
                </a:solidFill>
                <a:latin typeface="Calibri"/>
                <a:cs typeface="Calibri"/>
              </a:rPr>
              <a:t> </a:t>
            </a:r>
            <a:r>
              <a:rPr sz="3600" spc="-19" baseline="3413" dirty="0" smtClean="0">
                <a:solidFill>
                  <a:srgbClr val="404040"/>
                </a:solidFill>
                <a:latin typeface="Calibri"/>
                <a:cs typeface="Calibri"/>
              </a:rPr>
              <a:t>c</a:t>
            </a:r>
            <a:r>
              <a:rPr sz="3600" spc="0" baseline="3413" dirty="0" smtClean="0">
                <a:solidFill>
                  <a:srgbClr val="404040"/>
                </a:solidFill>
                <a:latin typeface="Calibri"/>
                <a:cs typeface="Calibri"/>
              </a:rPr>
              <a:t>omp</a:t>
            </a:r>
            <a:r>
              <a:rPr sz="3600" spc="-4" baseline="3413" dirty="0" smtClean="0">
                <a:solidFill>
                  <a:srgbClr val="404040"/>
                </a:solidFill>
                <a:latin typeface="Calibri"/>
                <a:cs typeface="Calibri"/>
              </a:rPr>
              <a:t>o</a:t>
            </a:r>
            <a:r>
              <a:rPr sz="3600" spc="0" baseline="3413" dirty="0" smtClean="0">
                <a:solidFill>
                  <a:srgbClr val="404040"/>
                </a:solidFill>
                <a:latin typeface="Calibri"/>
                <a:cs typeface="Calibri"/>
              </a:rPr>
              <a:t>siti</a:t>
            </a:r>
            <a:r>
              <a:rPr sz="3600" spc="-4" baseline="3413" dirty="0" smtClean="0">
                <a:solidFill>
                  <a:srgbClr val="404040"/>
                </a:solidFill>
                <a:latin typeface="Calibri"/>
                <a:cs typeface="Calibri"/>
              </a:rPr>
              <a:t>o</a:t>
            </a:r>
            <a:r>
              <a:rPr sz="3600" spc="0" baseline="3413" dirty="0" smtClean="0">
                <a:solidFill>
                  <a:srgbClr val="404040"/>
                </a:solidFill>
                <a:latin typeface="Calibri"/>
                <a:cs typeface="Calibri"/>
              </a:rPr>
              <a:t>n</a:t>
            </a:r>
            <a:r>
              <a:rPr sz="3600" spc="-14" baseline="3413" dirty="0" smtClean="0">
                <a:solidFill>
                  <a:srgbClr val="404040"/>
                </a:solidFill>
                <a:latin typeface="Calibri"/>
                <a:cs typeface="Calibri"/>
              </a:rPr>
              <a:t> </a:t>
            </a:r>
            <a:r>
              <a:rPr sz="3600" spc="0" baseline="3413" dirty="0" smtClean="0">
                <a:solidFill>
                  <a:srgbClr val="404040"/>
                </a:solidFill>
                <a:latin typeface="Calibri"/>
                <a:cs typeface="Calibri"/>
              </a:rPr>
              <a:t>de l</a:t>
            </a:r>
            <a:r>
              <a:rPr sz="3600" spc="-179" baseline="3413" dirty="0" smtClean="0">
                <a:solidFill>
                  <a:srgbClr val="404040"/>
                </a:solidFill>
                <a:latin typeface="Calibri"/>
                <a:cs typeface="Calibri"/>
              </a:rPr>
              <a:t>’</a:t>
            </a:r>
            <a:r>
              <a:rPr sz="3600" spc="0" baseline="3413" dirty="0" smtClean="0">
                <a:solidFill>
                  <a:srgbClr val="404040"/>
                </a:solidFill>
                <a:latin typeface="Calibri"/>
                <a:cs typeface="Calibri"/>
              </a:rPr>
              <a:t>ai</a:t>
            </a:r>
            <a:r>
              <a:rPr sz="3600" spc="-200" baseline="3413" dirty="0" smtClean="0">
                <a:solidFill>
                  <a:srgbClr val="404040"/>
                </a:solidFill>
                <a:latin typeface="Calibri"/>
                <a:cs typeface="Calibri"/>
              </a:rPr>
              <a:t>r</a:t>
            </a:r>
            <a:r>
              <a:rPr sz="3600" spc="0" baseline="3413" dirty="0" smtClean="0">
                <a:solidFill>
                  <a:srgbClr val="404040"/>
                </a:solidFill>
                <a:latin typeface="Calibri"/>
                <a:cs typeface="Calibri"/>
              </a:rPr>
              <a:t>,</a:t>
            </a:r>
            <a:r>
              <a:rPr sz="3600" spc="-14" baseline="3413" dirty="0" smtClean="0">
                <a:solidFill>
                  <a:srgbClr val="404040"/>
                </a:solidFill>
                <a:latin typeface="Calibri"/>
                <a:cs typeface="Calibri"/>
              </a:rPr>
              <a:t> </a:t>
            </a:r>
            <a:r>
              <a:rPr sz="3600" spc="0" baseline="3413" dirty="0" smtClean="0">
                <a:solidFill>
                  <a:srgbClr val="404040"/>
                </a:solidFill>
                <a:latin typeface="Calibri"/>
                <a:cs typeface="Calibri"/>
              </a:rPr>
              <a:t>lumi</a:t>
            </a:r>
            <a:r>
              <a:rPr sz="3600" spc="4" baseline="3413" dirty="0" smtClean="0">
                <a:solidFill>
                  <a:srgbClr val="404040"/>
                </a:solidFill>
                <a:latin typeface="Calibri"/>
                <a:cs typeface="Calibri"/>
              </a:rPr>
              <a:t>è</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e…</a:t>
            </a:r>
            <a:endParaRPr sz="2400">
              <a:latin typeface="Calibri"/>
              <a:cs typeface="Calibri"/>
            </a:endParaRPr>
          </a:p>
        </p:txBody>
      </p:sp>
      <p:sp>
        <p:nvSpPr>
          <p:cNvPr id="22" name="object 5"/>
          <p:cNvSpPr txBox="1"/>
          <p:nvPr/>
        </p:nvSpPr>
        <p:spPr>
          <a:xfrm>
            <a:off x="688340" y="2882900"/>
            <a:ext cx="7244801" cy="695960"/>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Orie</a:t>
            </a:r>
            <a:r>
              <a:rPr sz="3600" spc="-19" baseline="3413" dirty="0" smtClean="0">
                <a:solidFill>
                  <a:srgbClr val="404040"/>
                </a:solidFill>
                <a:latin typeface="Calibri"/>
                <a:cs typeface="Calibri"/>
              </a:rPr>
              <a:t>n</a:t>
            </a:r>
            <a:r>
              <a:rPr sz="3600" spc="-25" baseline="3413" dirty="0" smtClean="0">
                <a:solidFill>
                  <a:srgbClr val="404040"/>
                </a:solidFill>
                <a:latin typeface="Calibri"/>
                <a:cs typeface="Calibri"/>
              </a:rPr>
              <a:t>t</a:t>
            </a:r>
            <a:r>
              <a:rPr sz="3600" spc="-19" baseline="3413" dirty="0" smtClean="0">
                <a:solidFill>
                  <a:srgbClr val="404040"/>
                </a:solidFill>
                <a:latin typeface="Calibri"/>
                <a:cs typeface="Calibri"/>
              </a:rPr>
              <a:t>a</a:t>
            </a:r>
            <a:r>
              <a:rPr sz="3600" spc="0" baseline="3413" dirty="0" smtClean="0">
                <a:solidFill>
                  <a:srgbClr val="404040"/>
                </a:solidFill>
                <a:latin typeface="Calibri"/>
                <a:cs typeface="Calibri"/>
              </a:rPr>
              <a:t>tion,</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p</a:t>
            </a:r>
            <a:r>
              <a:rPr sz="3600" spc="-34" baseline="3413" dirty="0" smtClean="0">
                <a:solidFill>
                  <a:srgbClr val="404040"/>
                </a:solidFill>
                <a:latin typeface="Calibri"/>
                <a:cs typeface="Calibri"/>
              </a:rPr>
              <a:t>r</a:t>
            </a:r>
            <a:r>
              <a:rPr sz="3600" spc="-54" baseline="3413" dirty="0" smtClean="0">
                <a:solidFill>
                  <a:srgbClr val="404040"/>
                </a:solidFill>
                <a:latin typeface="Calibri"/>
                <a:cs typeface="Calibri"/>
              </a:rPr>
              <a:t>o</a:t>
            </a:r>
            <a:r>
              <a:rPr sz="3600" spc="0" baseline="3413" dirty="0" smtClean="0">
                <a:solidFill>
                  <a:srgbClr val="404040"/>
                </a:solidFill>
                <a:latin typeface="Calibri"/>
                <a:cs typeface="Calibri"/>
              </a:rPr>
              <a:t>ximi</a:t>
            </a:r>
            <a:r>
              <a:rPr sz="3600" spc="-14" baseline="3413" dirty="0" smtClean="0">
                <a:solidFill>
                  <a:srgbClr val="404040"/>
                </a:solidFill>
                <a:latin typeface="Calibri"/>
                <a:cs typeface="Calibri"/>
              </a:rPr>
              <a:t>t</a:t>
            </a:r>
            <a:r>
              <a:rPr sz="3600" spc="0" baseline="3413" dirty="0" smtClean="0">
                <a:solidFill>
                  <a:srgbClr val="404040"/>
                </a:solidFill>
                <a:latin typeface="Calibri"/>
                <a:cs typeface="Calibri"/>
              </a:rPr>
              <a:t>é,</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mou</a:t>
            </a:r>
            <a:r>
              <a:rPr sz="3600" spc="-29" baseline="3413" dirty="0" smtClean="0">
                <a:solidFill>
                  <a:srgbClr val="404040"/>
                </a:solidFill>
                <a:latin typeface="Calibri"/>
                <a:cs typeface="Calibri"/>
              </a:rPr>
              <a:t>v</a:t>
            </a:r>
            <a:r>
              <a:rPr sz="3600" spc="0" baseline="3413" dirty="0" smtClean="0">
                <a:solidFill>
                  <a:srgbClr val="404040"/>
                </a:solidFill>
                <a:latin typeface="Calibri"/>
                <a:cs typeface="Calibri"/>
              </a:rPr>
              <a:t>em</a:t>
            </a:r>
            <a:r>
              <a:rPr sz="3600" spc="9" baseline="3413" dirty="0" smtClean="0">
                <a:solidFill>
                  <a:srgbClr val="404040"/>
                </a:solidFill>
                <a:latin typeface="Calibri"/>
                <a:cs typeface="Calibri"/>
              </a:rPr>
              <a:t>e</a:t>
            </a:r>
            <a:r>
              <a:rPr sz="3600" spc="-25" baseline="3413" dirty="0" smtClean="0">
                <a:solidFill>
                  <a:srgbClr val="404040"/>
                </a:solidFill>
                <a:latin typeface="Calibri"/>
                <a:cs typeface="Calibri"/>
              </a:rPr>
              <a:t>n</a:t>
            </a:r>
            <a:r>
              <a:rPr sz="3600" spc="0" baseline="3413" dirty="0" smtClean="0">
                <a:solidFill>
                  <a:srgbClr val="404040"/>
                </a:solidFill>
                <a:latin typeface="Calibri"/>
                <a:cs typeface="Calibri"/>
              </a:rPr>
              <a:t>t, altitude,</a:t>
            </a:r>
            <a:r>
              <a:rPr sz="3600" spc="-4" baseline="3413" dirty="0" smtClean="0">
                <a:solidFill>
                  <a:srgbClr val="404040"/>
                </a:solidFill>
                <a:latin typeface="Calibri"/>
                <a:cs typeface="Calibri"/>
              </a:rPr>
              <a:t> </a:t>
            </a:r>
            <a:r>
              <a:rPr sz="3600" spc="0" baseline="3413" dirty="0" smtClean="0">
                <a:solidFill>
                  <a:srgbClr val="404040"/>
                </a:solidFill>
                <a:latin typeface="Calibri"/>
                <a:cs typeface="Calibri"/>
              </a:rPr>
              <a:t>di</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e</a:t>
            </a:r>
            <a:r>
              <a:rPr sz="3600" spc="9" baseline="3413" dirty="0" smtClean="0">
                <a:solidFill>
                  <a:srgbClr val="404040"/>
                </a:solidFill>
                <a:latin typeface="Calibri"/>
                <a:cs typeface="Calibri"/>
              </a:rPr>
              <a:t>c</a:t>
            </a:r>
            <a:r>
              <a:rPr sz="3600" spc="0" baseline="3413" dirty="0" smtClean="0">
                <a:solidFill>
                  <a:srgbClr val="404040"/>
                </a:solidFill>
                <a:latin typeface="Calibri"/>
                <a:cs typeface="Calibri"/>
              </a:rPr>
              <a:t>tion,</a:t>
            </a:r>
            <a:endParaRPr sz="2400">
              <a:latin typeface="Calibri"/>
              <a:cs typeface="Calibri"/>
            </a:endParaRPr>
          </a:p>
          <a:p>
            <a:pPr marL="355904" marR="45720">
              <a:lnSpc>
                <a:spcPts val="2880"/>
              </a:lnSpc>
              <a:spcBef>
                <a:spcPts val="16"/>
              </a:spcBef>
            </a:pPr>
            <a:r>
              <a:rPr sz="3600" spc="0" baseline="1137" dirty="0" smtClean="0">
                <a:solidFill>
                  <a:srgbClr val="404040"/>
                </a:solidFill>
                <a:latin typeface="Calibri"/>
                <a:cs typeface="Calibri"/>
              </a:rPr>
              <a:t>ac</a:t>
            </a:r>
            <a:r>
              <a:rPr sz="3600" spc="9" baseline="1137" dirty="0" smtClean="0">
                <a:solidFill>
                  <a:srgbClr val="404040"/>
                </a:solidFill>
                <a:latin typeface="Calibri"/>
                <a:cs typeface="Calibri"/>
              </a:rPr>
              <a:t>c</a:t>
            </a:r>
            <a:r>
              <a:rPr sz="3600" spc="0" baseline="1137" dirty="0" smtClean="0">
                <a:solidFill>
                  <a:srgbClr val="404040"/>
                </a:solidFill>
                <a:latin typeface="Calibri"/>
                <a:cs typeface="Calibri"/>
              </a:rPr>
              <a:t>él</a:t>
            </a:r>
            <a:r>
              <a:rPr sz="3600" spc="4" baseline="1137" dirty="0" smtClean="0">
                <a:solidFill>
                  <a:srgbClr val="404040"/>
                </a:solidFill>
                <a:latin typeface="Calibri"/>
                <a:cs typeface="Calibri"/>
              </a:rPr>
              <a:t>é</a:t>
            </a:r>
            <a:r>
              <a:rPr sz="3600" spc="-44" baseline="1137" dirty="0" smtClean="0">
                <a:solidFill>
                  <a:srgbClr val="404040"/>
                </a:solidFill>
                <a:latin typeface="Calibri"/>
                <a:cs typeface="Calibri"/>
              </a:rPr>
              <a:t>r</a:t>
            </a:r>
            <a:r>
              <a:rPr sz="3600" spc="-19" baseline="1137" dirty="0" smtClean="0">
                <a:solidFill>
                  <a:srgbClr val="404040"/>
                </a:solidFill>
                <a:latin typeface="Calibri"/>
                <a:cs typeface="Calibri"/>
              </a:rPr>
              <a:t>a</a:t>
            </a:r>
            <a:r>
              <a:rPr sz="3600" spc="0" baseline="1137" dirty="0" smtClean="0">
                <a:solidFill>
                  <a:srgbClr val="404040"/>
                </a:solidFill>
                <a:latin typeface="Calibri"/>
                <a:cs typeface="Calibri"/>
              </a:rPr>
              <a:t>tion,</a:t>
            </a:r>
            <a:r>
              <a:rPr sz="3600" spc="-29" baseline="1137" dirty="0" smtClean="0">
                <a:solidFill>
                  <a:srgbClr val="404040"/>
                </a:solidFill>
                <a:latin typeface="Calibri"/>
                <a:cs typeface="Calibri"/>
              </a:rPr>
              <a:t> </a:t>
            </a:r>
            <a:r>
              <a:rPr sz="3600" spc="-34" baseline="1137" dirty="0" smtClean="0">
                <a:solidFill>
                  <a:srgbClr val="404040"/>
                </a:solidFill>
                <a:latin typeface="Calibri"/>
                <a:cs typeface="Calibri"/>
              </a:rPr>
              <a:t>r</a:t>
            </a:r>
            <a:r>
              <a:rPr sz="3600" spc="0" baseline="1137" dirty="0" smtClean="0">
                <a:solidFill>
                  <a:srgbClr val="404040"/>
                </a:solidFill>
                <a:latin typeface="Calibri"/>
                <a:cs typeface="Calibri"/>
              </a:rPr>
              <a:t>o</a:t>
            </a:r>
            <a:r>
              <a:rPr sz="3600" spc="-29" baseline="1137" dirty="0" smtClean="0">
                <a:solidFill>
                  <a:srgbClr val="404040"/>
                </a:solidFill>
                <a:latin typeface="Calibri"/>
                <a:cs typeface="Calibri"/>
              </a:rPr>
              <a:t>t</a:t>
            </a:r>
            <a:r>
              <a:rPr sz="3600" spc="-19" baseline="1137" dirty="0" smtClean="0">
                <a:solidFill>
                  <a:srgbClr val="404040"/>
                </a:solidFill>
                <a:latin typeface="Calibri"/>
                <a:cs typeface="Calibri"/>
              </a:rPr>
              <a:t>a</a:t>
            </a:r>
            <a:r>
              <a:rPr sz="3600" spc="0" baseline="1137" dirty="0" smtClean="0">
                <a:solidFill>
                  <a:srgbClr val="404040"/>
                </a:solidFill>
                <a:latin typeface="Calibri"/>
                <a:cs typeface="Calibri"/>
              </a:rPr>
              <a:t>tion,</a:t>
            </a:r>
            <a:r>
              <a:rPr sz="3600" spc="-29" baseline="1137" dirty="0" smtClean="0">
                <a:solidFill>
                  <a:srgbClr val="404040"/>
                </a:solidFill>
                <a:latin typeface="Calibri"/>
                <a:cs typeface="Calibri"/>
              </a:rPr>
              <a:t> </a:t>
            </a:r>
            <a:r>
              <a:rPr sz="3600" spc="0" baseline="1137" dirty="0" smtClean="0">
                <a:solidFill>
                  <a:srgbClr val="404040"/>
                </a:solidFill>
                <a:latin typeface="Calibri"/>
                <a:cs typeface="Calibri"/>
              </a:rPr>
              <a:t>ch</a:t>
            </a:r>
            <a:r>
              <a:rPr sz="3600" spc="4" baseline="1137" dirty="0" smtClean="0">
                <a:solidFill>
                  <a:srgbClr val="404040"/>
                </a:solidFill>
                <a:latin typeface="Calibri"/>
                <a:cs typeface="Calibri"/>
              </a:rPr>
              <a:t>a</a:t>
            </a:r>
            <a:r>
              <a:rPr sz="3600" spc="0" baseline="1137" dirty="0" smtClean="0">
                <a:solidFill>
                  <a:srgbClr val="404040"/>
                </a:solidFill>
                <a:latin typeface="Calibri"/>
                <a:cs typeface="Calibri"/>
              </a:rPr>
              <a:t>mp</a:t>
            </a:r>
            <a:r>
              <a:rPr sz="3600" spc="-9" baseline="1137" dirty="0" smtClean="0">
                <a:solidFill>
                  <a:srgbClr val="404040"/>
                </a:solidFill>
                <a:latin typeface="Calibri"/>
                <a:cs typeface="Calibri"/>
              </a:rPr>
              <a:t> </a:t>
            </a:r>
            <a:r>
              <a:rPr sz="3600" spc="0" baseline="1137" dirty="0" smtClean="0">
                <a:solidFill>
                  <a:srgbClr val="404040"/>
                </a:solidFill>
                <a:latin typeface="Calibri"/>
                <a:cs typeface="Calibri"/>
              </a:rPr>
              <a:t>magnétique…</a:t>
            </a:r>
            <a:endParaRPr sz="2400">
              <a:latin typeface="Calibri"/>
              <a:cs typeface="Calibri"/>
            </a:endParaRPr>
          </a:p>
        </p:txBody>
      </p:sp>
      <p:sp>
        <p:nvSpPr>
          <p:cNvPr id="23" name="object 4"/>
          <p:cNvSpPr txBox="1"/>
          <p:nvPr/>
        </p:nvSpPr>
        <p:spPr>
          <a:xfrm>
            <a:off x="688340" y="4833645"/>
            <a:ext cx="6869372" cy="696569"/>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P</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essi</a:t>
            </a:r>
            <a:r>
              <a:rPr sz="3600" spc="-9" baseline="3413" dirty="0" smtClean="0">
                <a:solidFill>
                  <a:srgbClr val="404040"/>
                </a:solidFill>
                <a:latin typeface="Calibri"/>
                <a:cs typeface="Calibri"/>
              </a:rPr>
              <a:t>o</a:t>
            </a:r>
            <a:r>
              <a:rPr sz="3600" spc="0" baseline="3413" dirty="0" smtClean="0">
                <a:solidFill>
                  <a:srgbClr val="404040"/>
                </a:solidFill>
                <a:latin typeface="Calibri"/>
                <a:cs typeface="Calibri"/>
              </a:rPr>
              <a:t>n, f</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équen</a:t>
            </a:r>
            <a:r>
              <a:rPr sz="3600" spc="4" baseline="3413" dirty="0" smtClean="0">
                <a:solidFill>
                  <a:srgbClr val="404040"/>
                </a:solidFill>
                <a:latin typeface="Calibri"/>
                <a:cs typeface="Calibri"/>
              </a:rPr>
              <a:t>c</a:t>
            </a:r>
            <a:r>
              <a:rPr sz="3600" spc="0" baseline="3413" dirty="0" smtClean="0">
                <a:solidFill>
                  <a:srgbClr val="404040"/>
                </a:solidFill>
                <a:latin typeface="Calibri"/>
                <a:cs typeface="Calibri"/>
              </a:rPr>
              <a:t>e </a:t>
            </a:r>
            <a:r>
              <a:rPr sz="3600" spc="-19" baseline="3413" dirty="0" smtClean="0">
                <a:solidFill>
                  <a:srgbClr val="404040"/>
                </a:solidFill>
                <a:latin typeface="Calibri"/>
                <a:cs typeface="Calibri"/>
              </a:rPr>
              <a:t>c</a:t>
            </a:r>
            <a:r>
              <a:rPr sz="3600" spc="0" baseline="3413" dirty="0" smtClean="0">
                <a:solidFill>
                  <a:srgbClr val="404040"/>
                </a:solidFill>
                <a:latin typeface="Calibri"/>
                <a:cs typeface="Calibri"/>
              </a:rPr>
              <a:t>a</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diaque, lec</a:t>
            </a:r>
            <a:r>
              <a:rPr sz="3600" spc="-19" baseline="3413" dirty="0" smtClean="0">
                <a:solidFill>
                  <a:srgbClr val="404040"/>
                </a:solidFill>
                <a:latin typeface="Calibri"/>
                <a:cs typeface="Calibri"/>
              </a:rPr>
              <a:t>t</a:t>
            </a:r>
            <a:r>
              <a:rPr sz="3600" spc="0" baseline="3413" dirty="0" smtClean="0">
                <a:solidFill>
                  <a:srgbClr val="404040"/>
                </a:solidFill>
                <a:latin typeface="Calibri"/>
                <a:cs typeface="Calibri"/>
              </a:rPr>
              <a:t>eur</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d'emp</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ei</a:t>
            </a:r>
            <a:r>
              <a:rPr sz="3600" spc="-19" baseline="3413" dirty="0" smtClean="0">
                <a:solidFill>
                  <a:srgbClr val="404040"/>
                </a:solidFill>
                <a:latin typeface="Calibri"/>
                <a:cs typeface="Calibri"/>
              </a:rPr>
              <a:t>n</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es</a:t>
            </a:r>
            <a:endParaRPr sz="2400">
              <a:latin typeface="Calibri"/>
              <a:cs typeface="Calibri"/>
            </a:endParaRPr>
          </a:p>
          <a:p>
            <a:pPr marL="355904" marR="45765">
              <a:lnSpc>
                <a:spcPts val="2885"/>
              </a:lnSpc>
              <a:spcBef>
                <a:spcPts val="17"/>
              </a:spcBef>
            </a:pPr>
            <a:r>
              <a:rPr sz="3600" spc="0" baseline="1137" dirty="0" smtClean="0">
                <a:solidFill>
                  <a:srgbClr val="404040"/>
                </a:solidFill>
                <a:latin typeface="Calibri"/>
                <a:cs typeface="Calibri"/>
              </a:rPr>
              <a:t>ni</a:t>
            </a:r>
            <a:r>
              <a:rPr sz="3600" spc="-29" baseline="1137" dirty="0" smtClean="0">
                <a:solidFill>
                  <a:srgbClr val="404040"/>
                </a:solidFill>
                <a:latin typeface="Calibri"/>
                <a:cs typeface="Calibri"/>
              </a:rPr>
              <a:t>v</a:t>
            </a:r>
            <a:r>
              <a:rPr sz="3600" spc="0" baseline="1137" dirty="0" smtClean="0">
                <a:solidFill>
                  <a:srgbClr val="404040"/>
                </a:solidFill>
                <a:latin typeface="Calibri"/>
                <a:cs typeface="Calibri"/>
              </a:rPr>
              <a:t>e</a:t>
            </a:r>
            <a:r>
              <a:rPr sz="3600" spc="4" baseline="1137" dirty="0" smtClean="0">
                <a:solidFill>
                  <a:srgbClr val="404040"/>
                </a:solidFill>
                <a:latin typeface="Calibri"/>
                <a:cs typeface="Calibri"/>
              </a:rPr>
              <a:t>a</a:t>
            </a:r>
            <a:r>
              <a:rPr sz="3600" spc="0" baseline="1137" dirty="0" smtClean="0">
                <a:solidFill>
                  <a:srgbClr val="404040"/>
                </a:solidFill>
                <a:latin typeface="Calibri"/>
                <a:cs typeface="Calibri"/>
              </a:rPr>
              <a:t>u</a:t>
            </a:r>
            <a:r>
              <a:rPr sz="3600" spc="4" baseline="1137" dirty="0" smtClean="0">
                <a:solidFill>
                  <a:srgbClr val="404040"/>
                </a:solidFill>
                <a:latin typeface="Calibri"/>
                <a:cs typeface="Calibri"/>
              </a:rPr>
              <a:t> </a:t>
            </a:r>
            <a:r>
              <a:rPr sz="3600" spc="0" baseline="1137" dirty="0" smtClean="0">
                <a:solidFill>
                  <a:srgbClr val="404040"/>
                </a:solidFill>
                <a:latin typeface="Calibri"/>
                <a:cs typeface="Calibri"/>
              </a:rPr>
              <a:t>s</a:t>
            </a:r>
            <a:r>
              <a:rPr sz="3600" spc="-4" baseline="1137" dirty="0" smtClean="0">
                <a:solidFill>
                  <a:srgbClr val="404040"/>
                </a:solidFill>
                <a:latin typeface="Calibri"/>
                <a:cs typeface="Calibri"/>
              </a:rPr>
              <a:t>o</a:t>
            </a:r>
            <a:r>
              <a:rPr sz="3600" spc="0" baseline="1137" dirty="0" smtClean="0">
                <a:solidFill>
                  <a:srgbClr val="404040"/>
                </a:solidFill>
                <a:latin typeface="Calibri"/>
                <a:cs typeface="Calibri"/>
              </a:rPr>
              <a:t>no</a:t>
            </a:r>
            <a:r>
              <a:rPr sz="3600" spc="-39" baseline="1137" dirty="0" smtClean="0">
                <a:solidFill>
                  <a:srgbClr val="404040"/>
                </a:solidFill>
                <a:latin typeface="Calibri"/>
                <a:cs typeface="Calibri"/>
              </a:rPr>
              <a:t>r</a:t>
            </a:r>
            <a:r>
              <a:rPr sz="3600" spc="0" baseline="1137" dirty="0" smtClean="0">
                <a:solidFill>
                  <a:srgbClr val="404040"/>
                </a:solidFill>
                <a:latin typeface="Calibri"/>
                <a:cs typeface="Calibri"/>
              </a:rPr>
              <a:t>e, ba</a:t>
            </a:r>
            <a:r>
              <a:rPr sz="3600" spc="-29" baseline="1137" dirty="0" smtClean="0">
                <a:solidFill>
                  <a:srgbClr val="404040"/>
                </a:solidFill>
                <a:latin typeface="Calibri"/>
                <a:cs typeface="Calibri"/>
              </a:rPr>
              <a:t>r</a:t>
            </a:r>
            <a:r>
              <a:rPr sz="3600" spc="0" baseline="1137" dirty="0" smtClean="0">
                <a:solidFill>
                  <a:srgbClr val="404040"/>
                </a:solidFill>
                <a:latin typeface="Calibri"/>
                <a:cs typeface="Calibri"/>
              </a:rPr>
              <a:t>om</a:t>
            </a:r>
            <a:r>
              <a:rPr sz="3600" spc="-9" baseline="1137" dirty="0" smtClean="0">
                <a:solidFill>
                  <a:srgbClr val="404040"/>
                </a:solidFill>
                <a:latin typeface="Calibri"/>
                <a:cs typeface="Calibri"/>
              </a:rPr>
              <a:t>è</a:t>
            </a:r>
            <a:r>
              <a:rPr sz="3600" spc="0" baseline="1137" dirty="0" smtClean="0">
                <a:solidFill>
                  <a:srgbClr val="404040"/>
                </a:solidFill>
                <a:latin typeface="Calibri"/>
                <a:cs typeface="Calibri"/>
              </a:rPr>
              <a:t>t</a:t>
            </a:r>
            <a:r>
              <a:rPr sz="3600" spc="-34" baseline="1137" dirty="0" smtClean="0">
                <a:solidFill>
                  <a:srgbClr val="404040"/>
                </a:solidFill>
                <a:latin typeface="Calibri"/>
                <a:cs typeface="Calibri"/>
              </a:rPr>
              <a:t>r</a:t>
            </a:r>
            <a:r>
              <a:rPr sz="3600" spc="0" baseline="1137" dirty="0" smtClean="0">
                <a:solidFill>
                  <a:srgbClr val="404040"/>
                </a:solidFill>
                <a:latin typeface="Calibri"/>
                <a:cs typeface="Calibri"/>
              </a:rPr>
              <a:t>e,</a:t>
            </a:r>
            <a:r>
              <a:rPr sz="3600" spc="-9" baseline="1137" dirty="0" smtClean="0">
                <a:solidFill>
                  <a:srgbClr val="404040"/>
                </a:solidFill>
                <a:latin typeface="Calibri"/>
                <a:cs typeface="Calibri"/>
              </a:rPr>
              <a:t> </a:t>
            </a:r>
            <a:r>
              <a:rPr sz="3600" spc="0" baseline="1137" dirty="0" smtClean="0">
                <a:solidFill>
                  <a:srgbClr val="404040"/>
                </a:solidFill>
                <a:latin typeface="Calibri"/>
                <a:cs typeface="Calibri"/>
              </a:rPr>
              <a:t>odeu</a:t>
            </a:r>
            <a:r>
              <a:rPr sz="3600" spc="-34" baseline="1137" dirty="0" smtClean="0">
                <a:solidFill>
                  <a:srgbClr val="404040"/>
                </a:solidFill>
                <a:latin typeface="Calibri"/>
                <a:cs typeface="Calibri"/>
              </a:rPr>
              <a:t>r</a:t>
            </a:r>
            <a:r>
              <a:rPr sz="3600" spc="0" baseline="1137" dirty="0" smtClean="0">
                <a:solidFill>
                  <a:srgbClr val="404040"/>
                </a:solidFill>
                <a:latin typeface="Calibri"/>
                <a:cs typeface="Calibri"/>
              </a:rPr>
              <a:t>s…</a:t>
            </a:r>
            <a:endParaRPr sz="2400">
              <a:latin typeface="Calibri"/>
              <a:cs typeface="Calibri"/>
            </a:endParaRPr>
          </a:p>
        </p:txBody>
      </p:sp>
      <p:sp>
        <p:nvSpPr>
          <p:cNvPr id="24" name="object 3"/>
          <p:cNvSpPr txBox="1"/>
          <p:nvPr/>
        </p:nvSpPr>
        <p:spPr>
          <a:xfrm>
            <a:off x="7553770" y="4833645"/>
            <a:ext cx="1177072"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digi</a:t>
            </a:r>
            <a:r>
              <a:rPr sz="3600" spc="-29" baseline="3413" dirty="0" smtClean="0">
                <a:solidFill>
                  <a:srgbClr val="404040"/>
                </a:solidFill>
                <a:latin typeface="Calibri"/>
                <a:cs typeface="Calibri"/>
              </a:rPr>
              <a:t>t</a:t>
            </a:r>
            <a:r>
              <a:rPr sz="3600" spc="0" baseline="3413" dirty="0" smtClean="0">
                <a:solidFill>
                  <a:srgbClr val="404040"/>
                </a:solidFill>
                <a:latin typeface="Calibri"/>
                <a:cs typeface="Calibri"/>
              </a:rPr>
              <a:t>ales,</a:t>
            </a:r>
            <a:endParaRPr sz="2400">
              <a:latin typeface="Calibri"/>
              <a:cs typeface="Calibri"/>
            </a:endParaRPr>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9"/>
          <p:cNvSpPr txBox="1"/>
          <p:nvPr/>
        </p:nvSpPr>
        <p:spPr>
          <a:xfrm>
            <a:off x="470916" y="190500"/>
            <a:ext cx="2949702"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Mul</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imod</a:t>
            </a:r>
            <a:r>
              <a:rPr sz="3000" spc="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li</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é</a:t>
            </a:r>
            <a:endParaRPr sz="3000">
              <a:latin typeface="Arial Rounded MT Bold"/>
              <a:cs typeface="Arial Rounded MT Bold"/>
            </a:endParaRPr>
          </a:p>
        </p:txBody>
      </p:sp>
      <p:sp>
        <p:nvSpPr>
          <p:cNvPr id="4" name="object 34"/>
          <p:cNvSpPr/>
          <p:nvPr/>
        </p:nvSpPr>
        <p:spPr>
          <a:xfrm>
            <a:off x="216281" y="6221831"/>
            <a:ext cx="26403" cy="79171"/>
          </a:xfrm>
          <a:custGeom>
            <a:avLst/>
            <a:gdLst/>
            <a:ahLst/>
            <a:cxnLst/>
            <a:rect l="l" t="t" r="r" b="b"/>
            <a:pathLst>
              <a:path w="26403" h="79171">
                <a:moveTo>
                  <a:pt x="12903" y="79171"/>
                </a:moveTo>
                <a:lnTo>
                  <a:pt x="26403" y="76911"/>
                </a:lnTo>
                <a:lnTo>
                  <a:pt x="13512" y="0"/>
                </a:lnTo>
                <a:lnTo>
                  <a:pt x="0" y="2260"/>
                </a:lnTo>
                <a:lnTo>
                  <a:pt x="12903" y="79171"/>
                </a:lnTo>
                <a:close/>
              </a:path>
            </a:pathLst>
          </a:custGeom>
          <a:solidFill>
            <a:srgbClr val="FFE6D3"/>
          </a:solidFill>
        </p:spPr>
        <p:txBody>
          <a:bodyPr wrap="square" lIns="0" tIns="0" rIns="0" bIns="0" rtlCol="0">
            <a:noAutofit/>
          </a:bodyPr>
          <a:lstStyle/>
          <a:p>
            <a:endParaRPr/>
          </a:p>
        </p:txBody>
      </p:sp>
      <p:sp>
        <p:nvSpPr>
          <p:cNvPr id="5" name="object 14"/>
          <p:cNvSpPr/>
          <p:nvPr/>
        </p:nvSpPr>
        <p:spPr>
          <a:xfrm>
            <a:off x="1129284" y="4573524"/>
            <a:ext cx="2514600" cy="20193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15"/>
          <p:cNvSpPr/>
          <p:nvPr/>
        </p:nvSpPr>
        <p:spPr>
          <a:xfrm>
            <a:off x="1322997" y="4140788"/>
            <a:ext cx="1580068" cy="928162"/>
          </a:xfrm>
          <a:custGeom>
            <a:avLst/>
            <a:gdLst/>
            <a:ahLst/>
            <a:cxnLst/>
            <a:rect l="l" t="t" r="r" b="b"/>
            <a:pathLst>
              <a:path w="1580068" h="928162">
                <a:moveTo>
                  <a:pt x="475464" y="24752"/>
                </a:moveTo>
                <a:lnTo>
                  <a:pt x="420378" y="34813"/>
                </a:lnTo>
                <a:lnTo>
                  <a:pt x="367247" y="46532"/>
                </a:lnTo>
                <a:lnTo>
                  <a:pt x="316353" y="59891"/>
                </a:lnTo>
                <a:lnTo>
                  <a:pt x="267978" y="74869"/>
                </a:lnTo>
                <a:lnTo>
                  <a:pt x="222407" y="91448"/>
                </a:lnTo>
                <a:lnTo>
                  <a:pt x="179921" y="109609"/>
                </a:lnTo>
                <a:lnTo>
                  <a:pt x="140804" y="129332"/>
                </a:lnTo>
                <a:lnTo>
                  <a:pt x="106013" y="150176"/>
                </a:lnTo>
                <a:lnTo>
                  <a:pt x="76235" y="171677"/>
                </a:lnTo>
                <a:lnTo>
                  <a:pt x="51420" y="193729"/>
                </a:lnTo>
                <a:lnTo>
                  <a:pt x="31517" y="216223"/>
                </a:lnTo>
                <a:lnTo>
                  <a:pt x="16474" y="239050"/>
                </a:lnTo>
                <a:lnTo>
                  <a:pt x="6241" y="262104"/>
                </a:lnTo>
                <a:lnTo>
                  <a:pt x="766" y="285277"/>
                </a:lnTo>
                <a:lnTo>
                  <a:pt x="0" y="308459"/>
                </a:lnTo>
                <a:lnTo>
                  <a:pt x="3889" y="331544"/>
                </a:lnTo>
                <a:lnTo>
                  <a:pt x="12385" y="354424"/>
                </a:lnTo>
                <a:lnTo>
                  <a:pt x="25435" y="376990"/>
                </a:lnTo>
                <a:lnTo>
                  <a:pt x="42989" y="399135"/>
                </a:lnTo>
                <a:lnTo>
                  <a:pt x="64995" y="420751"/>
                </a:lnTo>
                <a:lnTo>
                  <a:pt x="91404" y="441730"/>
                </a:lnTo>
                <a:lnTo>
                  <a:pt x="122162" y="461963"/>
                </a:lnTo>
                <a:lnTo>
                  <a:pt x="157221" y="481344"/>
                </a:lnTo>
                <a:lnTo>
                  <a:pt x="196528" y="499763"/>
                </a:lnTo>
                <a:lnTo>
                  <a:pt x="240033" y="517114"/>
                </a:lnTo>
                <a:lnTo>
                  <a:pt x="287685" y="533289"/>
                </a:lnTo>
                <a:lnTo>
                  <a:pt x="339432" y="548178"/>
                </a:lnTo>
                <a:lnTo>
                  <a:pt x="64985" y="928162"/>
                </a:lnTo>
                <a:lnTo>
                  <a:pt x="615403" y="594406"/>
                </a:lnTo>
                <a:lnTo>
                  <a:pt x="662601" y="597920"/>
                </a:lnTo>
                <a:lnTo>
                  <a:pt x="709859" y="600319"/>
                </a:lnTo>
                <a:lnTo>
                  <a:pt x="757062" y="601621"/>
                </a:lnTo>
                <a:lnTo>
                  <a:pt x="804094" y="601843"/>
                </a:lnTo>
                <a:lnTo>
                  <a:pt x="850839" y="601002"/>
                </a:lnTo>
                <a:lnTo>
                  <a:pt x="897183" y="599115"/>
                </a:lnTo>
                <a:lnTo>
                  <a:pt x="943011" y="596200"/>
                </a:lnTo>
                <a:lnTo>
                  <a:pt x="988206" y="592273"/>
                </a:lnTo>
                <a:lnTo>
                  <a:pt x="1032654" y="587351"/>
                </a:lnTo>
                <a:lnTo>
                  <a:pt x="1076238" y="581452"/>
                </a:lnTo>
                <a:lnTo>
                  <a:pt x="1118845" y="574593"/>
                </a:lnTo>
                <a:lnTo>
                  <a:pt x="1160358" y="566791"/>
                </a:lnTo>
                <a:lnTo>
                  <a:pt x="1200662" y="558064"/>
                </a:lnTo>
                <a:lnTo>
                  <a:pt x="1239642" y="548427"/>
                </a:lnTo>
                <a:lnTo>
                  <a:pt x="1277182" y="537899"/>
                </a:lnTo>
                <a:lnTo>
                  <a:pt x="1313168" y="526497"/>
                </a:lnTo>
                <a:lnTo>
                  <a:pt x="1347482" y="514237"/>
                </a:lnTo>
                <a:lnTo>
                  <a:pt x="1380012" y="501137"/>
                </a:lnTo>
                <a:lnTo>
                  <a:pt x="1439252" y="472486"/>
                </a:lnTo>
                <a:lnTo>
                  <a:pt x="1474047" y="451643"/>
                </a:lnTo>
                <a:lnTo>
                  <a:pt x="1503827" y="430141"/>
                </a:lnTo>
                <a:lnTo>
                  <a:pt x="1548549" y="385596"/>
                </a:lnTo>
                <a:lnTo>
                  <a:pt x="1573827" y="339714"/>
                </a:lnTo>
                <a:lnTo>
                  <a:pt x="1580068" y="293359"/>
                </a:lnTo>
                <a:lnTo>
                  <a:pt x="1576177" y="270274"/>
                </a:lnTo>
                <a:lnTo>
                  <a:pt x="1554630" y="224828"/>
                </a:lnTo>
                <a:lnTo>
                  <a:pt x="1515067" y="181068"/>
                </a:lnTo>
                <a:lnTo>
                  <a:pt x="1457897" y="139855"/>
                </a:lnTo>
                <a:lnTo>
                  <a:pt x="1422838" y="120475"/>
                </a:lnTo>
                <a:lnTo>
                  <a:pt x="1383529" y="102055"/>
                </a:lnTo>
                <a:lnTo>
                  <a:pt x="1340024" y="84704"/>
                </a:lnTo>
                <a:lnTo>
                  <a:pt x="1292372" y="68530"/>
                </a:lnTo>
                <a:lnTo>
                  <a:pt x="1240624" y="53640"/>
                </a:lnTo>
                <a:lnTo>
                  <a:pt x="1185889" y="40390"/>
                </a:lnTo>
                <a:lnTo>
                  <a:pt x="1129429" y="29048"/>
                </a:lnTo>
                <a:lnTo>
                  <a:pt x="1071528" y="19595"/>
                </a:lnTo>
                <a:lnTo>
                  <a:pt x="1012467" y="12013"/>
                </a:lnTo>
                <a:lnTo>
                  <a:pt x="952531" y="6281"/>
                </a:lnTo>
                <a:lnTo>
                  <a:pt x="892001" y="2381"/>
                </a:lnTo>
                <a:lnTo>
                  <a:pt x="831162" y="294"/>
                </a:lnTo>
                <a:lnTo>
                  <a:pt x="770295" y="0"/>
                </a:lnTo>
                <a:lnTo>
                  <a:pt x="709685" y="1479"/>
                </a:lnTo>
                <a:lnTo>
                  <a:pt x="649614" y="4713"/>
                </a:lnTo>
                <a:lnTo>
                  <a:pt x="590364" y="9683"/>
                </a:lnTo>
                <a:lnTo>
                  <a:pt x="532220" y="16369"/>
                </a:lnTo>
                <a:lnTo>
                  <a:pt x="475464" y="24752"/>
                </a:lnTo>
                <a:close/>
              </a:path>
            </a:pathLst>
          </a:custGeom>
          <a:solidFill>
            <a:srgbClr val="FFFFFF"/>
          </a:solidFill>
        </p:spPr>
        <p:txBody>
          <a:bodyPr wrap="square" lIns="0" tIns="0" rIns="0" bIns="0" rtlCol="0">
            <a:noAutofit/>
          </a:bodyPr>
          <a:lstStyle/>
          <a:p>
            <a:endParaRPr/>
          </a:p>
        </p:txBody>
      </p:sp>
      <p:sp>
        <p:nvSpPr>
          <p:cNvPr id="7" name="object 16"/>
          <p:cNvSpPr/>
          <p:nvPr/>
        </p:nvSpPr>
        <p:spPr>
          <a:xfrm>
            <a:off x="1322997" y="4140788"/>
            <a:ext cx="1580068" cy="928162"/>
          </a:xfrm>
          <a:custGeom>
            <a:avLst/>
            <a:gdLst/>
            <a:ahLst/>
            <a:cxnLst/>
            <a:rect l="l" t="t" r="r" b="b"/>
            <a:pathLst>
              <a:path w="1580068" h="928162">
                <a:moveTo>
                  <a:pt x="64985" y="928162"/>
                </a:moveTo>
                <a:lnTo>
                  <a:pt x="339432" y="548178"/>
                </a:lnTo>
                <a:lnTo>
                  <a:pt x="287685" y="533289"/>
                </a:lnTo>
                <a:lnTo>
                  <a:pt x="240033" y="517114"/>
                </a:lnTo>
                <a:lnTo>
                  <a:pt x="196528" y="499763"/>
                </a:lnTo>
                <a:lnTo>
                  <a:pt x="157221" y="481344"/>
                </a:lnTo>
                <a:lnTo>
                  <a:pt x="122162" y="461963"/>
                </a:lnTo>
                <a:lnTo>
                  <a:pt x="64995" y="420751"/>
                </a:lnTo>
                <a:lnTo>
                  <a:pt x="25435" y="376990"/>
                </a:lnTo>
                <a:lnTo>
                  <a:pt x="3889" y="331544"/>
                </a:lnTo>
                <a:lnTo>
                  <a:pt x="0" y="308459"/>
                </a:lnTo>
                <a:lnTo>
                  <a:pt x="766" y="285277"/>
                </a:lnTo>
                <a:lnTo>
                  <a:pt x="16474" y="239050"/>
                </a:lnTo>
                <a:lnTo>
                  <a:pt x="51420" y="193729"/>
                </a:lnTo>
                <a:lnTo>
                  <a:pt x="106013" y="150176"/>
                </a:lnTo>
                <a:lnTo>
                  <a:pt x="140804" y="129332"/>
                </a:lnTo>
                <a:lnTo>
                  <a:pt x="179921" y="109609"/>
                </a:lnTo>
                <a:lnTo>
                  <a:pt x="222407" y="91448"/>
                </a:lnTo>
                <a:lnTo>
                  <a:pt x="267978" y="74869"/>
                </a:lnTo>
                <a:lnTo>
                  <a:pt x="316353" y="59891"/>
                </a:lnTo>
                <a:lnTo>
                  <a:pt x="367247" y="46532"/>
                </a:lnTo>
                <a:lnTo>
                  <a:pt x="420378" y="34813"/>
                </a:lnTo>
                <a:lnTo>
                  <a:pt x="475464" y="24752"/>
                </a:lnTo>
                <a:lnTo>
                  <a:pt x="532220" y="16369"/>
                </a:lnTo>
                <a:lnTo>
                  <a:pt x="590364" y="9683"/>
                </a:lnTo>
                <a:lnTo>
                  <a:pt x="649614" y="4713"/>
                </a:lnTo>
                <a:lnTo>
                  <a:pt x="709685" y="1479"/>
                </a:lnTo>
                <a:lnTo>
                  <a:pt x="770295" y="0"/>
                </a:lnTo>
                <a:lnTo>
                  <a:pt x="831162" y="294"/>
                </a:lnTo>
                <a:lnTo>
                  <a:pt x="892001" y="2381"/>
                </a:lnTo>
                <a:lnTo>
                  <a:pt x="952531" y="6281"/>
                </a:lnTo>
                <a:lnTo>
                  <a:pt x="1012467" y="12013"/>
                </a:lnTo>
                <a:lnTo>
                  <a:pt x="1071528" y="19595"/>
                </a:lnTo>
                <a:lnTo>
                  <a:pt x="1129429" y="29048"/>
                </a:lnTo>
                <a:lnTo>
                  <a:pt x="1185889" y="40390"/>
                </a:lnTo>
                <a:lnTo>
                  <a:pt x="1240624" y="53640"/>
                </a:lnTo>
                <a:lnTo>
                  <a:pt x="1292372" y="68530"/>
                </a:lnTo>
                <a:lnTo>
                  <a:pt x="1340024" y="84704"/>
                </a:lnTo>
                <a:lnTo>
                  <a:pt x="1383529" y="102055"/>
                </a:lnTo>
                <a:lnTo>
                  <a:pt x="1422838" y="120475"/>
                </a:lnTo>
                <a:lnTo>
                  <a:pt x="1457897" y="139855"/>
                </a:lnTo>
                <a:lnTo>
                  <a:pt x="1515067" y="181068"/>
                </a:lnTo>
                <a:lnTo>
                  <a:pt x="1554630" y="224828"/>
                </a:lnTo>
                <a:lnTo>
                  <a:pt x="1576177" y="270274"/>
                </a:lnTo>
                <a:lnTo>
                  <a:pt x="1580068" y="293359"/>
                </a:lnTo>
                <a:lnTo>
                  <a:pt x="1579301" y="316542"/>
                </a:lnTo>
                <a:lnTo>
                  <a:pt x="1563593" y="362768"/>
                </a:lnTo>
                <a:lnTo>
                  <a:pt x="1528644" y="408089"/>
                </a:lnTo>
                <a:lnTo>
                  <a:pt x="1474047" y="451643"/>
                </a:lnTo>
                <a:lnTo>
                  <a:pt x="1439252" y="472486"/>
                </a:lnTo>
                <a:lnTo>
                  <a:pt x="1380012" y="501137"/>
                </a:lnTo>
                <a:lnTo>
                  <a:pt x="1313168" y="526497"/>
                </a:lnTo>
                <a:lnTo>
                  <a:pt x="1239642" y="548427"/>
                </a:lnTo>
                <a:lnTo>
                  <a:pt x="1200662" y="558064"/>
                </a:lnTo>
                <a:lnTo>
                  <a:pt x="1160358" y="566791"/>
                </a:lnTo>
                <a:lnTo>
                  <a:pt x="1118845" y="574593"/>
                </a:lnTo>
                <a:lnTo>
                  <a:pt x="1076238" y="581452"/>
                </a:lnTo>
                <a:lnTo>
                  <a:pt x="1032654" y="587351"/>
                </a:lnTo>
                <a:lnTo>
                  <a:pt x="988206" y="592273"/>
                </a:lnTo>
                <a:lnTo>
                  <a:pt x="943011" y="596200"/>
                </a:lnTo>
                <a:lnTo>
                  <a:pt x="897183" y="599115"/>
                </a:lnTo>
                <a:lnTo>
                  <a:pt x="850839" y="601002"/>
                </a:lnTo>
                <a:lnTo>
                  <a:pt x="804094" y="601843"/>
                </a:lnTo>
                <a:lnTo>
                  <a:pt x="757062" y="601621"/>
                </a:lnTo>
                <a:lnTo>
                  <a:pt x="709859" y="600319"/>
                </a:lnTo>
                <a:lnTo>
                  <a:pt x="662601" y="597920"/>
                </a:lnTo>
                <a:lnTo>
                  <a:pt x="615403" y="594406"/>
                </a:lnTo>
                <a:lnTo>
                  <a:pt x="64985" y="928162"/>
                </a:lnTo>
                <a:close/>
              </a:path>
            </a:pathLst>
          </a:custGeom>
          <a:ln w="9144">
            <a:solidFill>
              <a:srgbClr val="000000"/>
            </a:solidFill>
          </a:ln>
        </p:spPr>
        <p:txBody>
          <a:bodyPr wrap="square" lIns="0" tIns="0" rIns="0" bIns="0" rtlCol="0">
            <a:noAutofit/>
          </a:bodyPr>
          <a:lstStyle/>
          <a:p>
            <a:endParaRPr/>
          </a:p>
        </p:txBody>
      </p:sp>
      <p:sp>
        <p:nvSpPr>
          <p:cNvPr id="8" name="object 13"/>
          <p:cNvSpPr/>
          <p:nvPr/>
        </p:nvSpPr>
        <p:spPr>
          <a:xfrm>
            <a:off x="470916" y="190500"/>
            <a:ext cx="2949702" cy="800862"/>
          </a:xfrm>
          <a:prstGeom prst="rect">
            <a:avLst/>
          </a:prstGeom>
          <a:blipFill>
            <a:blip r:embed="rId3" cstate="print"/>
            <a:stretch>
              <a:fillRect/>
            </a:stretch>
          </a:blipFill>
        </p:spPr>
        <p:txBody>
          <a:bodyPr wrap="square" lIns="0" tIns="0" rIns="0" bIns="0" rtlCol="0">
            <a:noAutofit/>
          </a:bodyPr>
          <a:lstStyle/>
          <a:p>
            <a:endParaRPr/>
          </a:p>
        </p:txBody>
      </p:sp>
      <p:sp>
        <p:nvSpPr>
          <p:cNvPr id="9" name="object 12"/>
          <p:cNvSpPr/>
          <p:nvPr/>
        </p:nvSpPr>
        <p:spPr>
          <a:xfrm>
            <a:off x="1129284" y="2081784"/>
            <a:ext cx="1863852" cy="1237488"/>
          </a:xfrm>
          <a:prstGeom prst="rect">
            <a:avLst/>
          </a:prstGeom>
          <a:blipFill>
            <a:blip r:embed="rId4" cstate="print"/>
            <a:stretch>
              <a:fillRect/>
            </a:stretch>
          </a:blipFill>
        </p:spPr>
        <p:txBody>
          <a:bodyPr wrap="square" lIns="0" tIns="0" rIns="0" bIns="0" rtlCol="0">
            <a:noAutofit/>
          </a:bodyPr>
          <a:lstStyle/>
          <a:p>
            <a:endParaRPr/>
          </a:p>
        </p:txBody>
      </p:sp>
      <p:sp>
        <p:nvSpPr>
          <p:cNvPr id="10" name="object 9"/>
          <p:cNvSpPr/>
          <p:nvPr/>
        </p:nvSpPr>
        <p:spPr>
          <a:xfrm>
            <a:off x="4125467" y="4573524"/>
            <a:ext cx="2514599" cy="2019300"/>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0"/>
          <p:cNvSpPr/>
          <p:nvPr/>
        </p:nvSpPr>
        <p:spPr>
          <a:xfrm>
            <a:off x="4310037" y="4140788"/>
            <a:ext cx="1578532" cy="928162"/>
          </a:xfrm>
          <a:custGeom>
            <a:avLst/>
            <a:gdLst/>
            <a:ahLst/>
            <a:cxnLst/>
            <a:rect l="l" t="t" r="r" b="b"/>
            <a:pathLst>
              <a:path w="1578532" h="928162">
                <a:moveTo>
                  <a:pt x="474993" y="24752"/>
                </a:moveTo>
                <a:lnTo>
                  <a:pt x="419964" y="34813"/>
                </a:lnTo>
                <a:lnTo>
                  <a:pt x="366888" y="46532"/>
                </a:lnTo>
                <a:lnTo>
                  <a:pt x="316046" y="59891"/>
                </a:lnTo>
                <a:lnTo>
                  <a:pt x="267721" y="74869"/>
                </a:lnTo>
                <a:lnTo>
                  <a:pt x="222196" y="91448"/>
                </a:lnTo>
                <a:lnTo>
                  <a:pt x="179754" y="109609"/>
                </a:lnTo>
                <a:lnTo>
                  <a:pt x="140677" y="129332"/>
                </a:lnTo>
                <a:lnTo>
                  <a:pt x="105917" y="150176"/>
                </a:lnTo>
                <a:lnTo>
                  <a:pt x="76167" y="171677"/>
                </a:lnTo>
                <a:lnTo>
                  <a:pt x="51374" y="193729"/>
                </a:lnTo>
                <a:lnTo>
                  <a:pt x="31488" y="216223"/>
                </a:lnTo>
                <a:lnTo>
                  <a:pt x="16459" y="239050"/>
                </a:lnTo>
                <a:lnTo>
                  <a:pt x="6235" y="262104"/>
                </a:lnTo>
                <a:lnTo>
                  <a:pt x="765" y="285277"/>
                </a:lnTo>
                <a:lnTo>
                  <a:pt x="0" y="308459"/>
                </a:lnTo>
                <a:lnTo>
                  <a:pt x="3886" y="331544"/>
                </a:lnTo>
                <a:lnTo>
                  <a:pt x="12375" y="354424"/>
                </a:lnTo>
                <a:lnTo>
                  <a:pt x="25415" y="376990"/>
                </a:lnTo>
                <a:lnTo>
                  <a:pt x="42955" y="399135"/>
                </a:lnTo>
                <a:lnTo>
                  <a:pt x="64944" y="420751"/>
                </a:lnTo>
                <a:lnTo>
                  <a:pt x="91332" y="441730"/>
                </a:lnTo>
                <a:lnTo>
                  <a:pt x="122067" y="461963"/>
                </a:lnTo>
                <a:lnTo>
                  <a:pt x="157100" y="481344"/>
                </a:lnTo>
                <a:lnTo>
                  <a:pt x="196377" y="499763"/>
                </a:lnTo>
                <a:lnTo>
                  <a:pt x="239850" y="517114"/>
                </a:lnTo>
                <a:lnTo>
                  <a:pt x="287468" y="533289"/>
                </a:lnTo>
                <a:lnTo>
                  <a:pt x="339178" y="548178"/>
                </a:lnTo>
                <a:lnTo>
                  <a:pt x="64858" y="928162"/>
                </a:lnTo>
                <a:lnTo>
                  <a:pt x="614895" y="594406"/>
                </a:lnTo>
                <a:lnTo>
                  <a:pt x="662037" y="597920"/>
                </a:lnTo>
                <a:lnTo>
                  <a:pt x="709240" y="600319"/>
                </a:lnTo>
                <a:lnTo>
                  <a:pt x="756390" y="601621"/>
                </a:lnTo>
                <a:lnTo>
                  <a:pt x="803371" y="601843"/>
                </a:lnTo>
                <a:lnTo>
                  <a:pt x="850067" y="601002"/>
                </a:lnTo>
                <a:lnTo>
                  <a:pt x="896363" y="599115"/>
                </a:lnTo>
                <a:lnTo>
                  <a:pt x="942144" y="596200"/>
                </a:lnTo>
                <a:lnTo>
                  <a:pt x="987293" y="592273"/>
                </a:lnTo>
                <a:lnTo>
                  <a:pt x="1031697" y="587351"/>
                </a:lnTo>
                <a:lnTo>
                  <a:pt x="1075238" y="581452"/>
                </a:lnTo>
                <a:lnTo>
                  <a:pt x="1117802" y="574593"/>
                </a:lnTo>
                <a:lnTo>
                  <a:pt x="1159274" y="566791"/>
                </a:lnTo>
                <a:lnTo>
                  <a:pt x="1199537" y="558064"/>
                </a:lnTo>
                <a:lnTo>
                  <a:pt x="1238477" y="548427"/>
                </a:lnTo>
                <a:lnTo>
                  <a:pt x="1275978" y="537899"/>
                </a:lnTo>
                <a:lnTo>
                  <a:pt x="1311924" y="526497"/>
                </a:lnTo>
                <a:lnTo>
                  <a:pt x="1346200" y="514237"/>
                </a:lnTo>
                <a:lnTo>
                  <a:pt x="1378691" y="501137"/>
                </a:lnTo>
                <a:lnTo>
                  <a:pt x="1437855" y="472486"/>
                </a:lnTo>
                <a:lnTo>
                  <a:pt x="1472614" y="451643"/>
                </a:lnTo>
                <a:lnTo>
                  <a:pt x="1502365" y="430141"/>
                </a:lnTo>
                <a:lnTo>
                  <a:pt x="1547043" y="385596"/>
                </a:lnTo>
                <a:lnTo>
                  <a:pt x="1572297" y="339714"/>
                </a:lnTo>
                <a:lnTo>
                  <a:pt x="1578532" y="293359"/>
                </a:lnTo>
                <a:lnTo>
                  <a:pt x="1574645" y="270274"/>
                </a:lnTo>
                <a:lnTo>
                  <a:pt x="1553117" y="224828"/>
                </a:lnTo>
                <a:lnTo>
                  <a:pt x="1513588" y="181068"/>
                </a:lnTo>
                <a:lnTo>
                  <a:pt x="1456464" y="139855"/>
                </a:lnTo>
                <a:lnTo>
                  <a:pt x="1421432" y="120475"/>
                </a:lnTo>
                <a:lnTo>
                  <a:pt x="1382154" y="102055"/>
                </a:lnTo>
                <a:lnTo>
                  <a:pt x="1338681" y="84704"/>
                </a:lnTo>
                <a:lnTo>
                  <a:pt x="1291064" y="68530"/>
                </a:lnTo>
                <a:lnTo>
                  <a:pt x="1239354" y="53640"/>
                </a:lnTo>
                <a:lnTo>
                  <a:pt x="1184677" y="40390"/>
                </a:lnTo>
                <a:lnTo>
                  <a:pt x="1128277" y="29048"/>
                </a:lnTo>
                <a:lnTo>
                  <a:pt x="1070436" y="19595"/>
                </a:lnTo>
                <a:lnTo>
                  <a:pt x="1011438" y="12013"/>
                </a:lnTo>
                <a:lnTo>
                  <a:pt x="951564" y="6281"/>
                </a:lnTo>
                <a:lnTo>
                  <a:pt x="891098" y="2381"/>
                </a:lnTo>
                <a:lnTo>
                  <a:pt x="830322" y="294"/>
                </a:lnTo>
                <a:lnTo>
                  <a:pt x="769519" y="0"/>
                </a:lnTo>
                <a:lnTo>
                  <a:pt x="708972" y="1479"/>
                </a:lnTo>
                <a:lnTo>
                  <a:pt x="648963" y="4713"/>
                </a:lnTo>
                <a:lnTo>
                  <a:pt x="589775" y="9683"/>
                </a:lnTo>
                <a:lnTo>
                  <a:pt x="531691" y="16369"/>
                </a:lnTo>
                <a:lnTo>
                  <a:pt x="474993" y="24752"/>
                </a:lnTo>
                <a:close/>
              </a:path>
            </a:pathLst>
          </a:custGeom>
          <a:solidFill>
            <a:srgbClr val="FFFFFF"/>
          </a:solidFill>
        </p:spPr>
        <p:txBody>
          <a:bodyPr wrap="square" lIns="0" tIns="0" rIns="0" bIns="0" rtlCol="0">
            <a:noAutofit/>
          </a:bodyPr>
          <a:lstStyle/>
          <a:p>
            <a:endParaRPr/>
          </a:p>
        </p:txBody>
      </p:sp>
      <p:sp>
        <p:nvSpPr>
          <p:cNvPr id="12" name="object 11"/>
          <p:cNvSpPr/>
          <p:nvPr/>
        </p:nvSpPr>
        <p:spPr>
          <a:xfrm>
            <a:off x="4310037" y="4140788"/>
            <a:ext cx="1578532" cy="928162"/>
          </a:xfrm>
          <a:custGeom>
            <a:avLst/>
            <a:gdLst/>
            <a:ahLst/>
            <a:cxnLst/>
            <a:rect l="l" t="t" r="r" b="b"/>
            <a:pathLst>
              <a:path w="1578532" h="928162">
                <a:moveTo>
                  <a:pt x="64858" y="928162"/>
                </a:moveTo>
                <a:lnTo>
                  <a:pt x="339178" y="548178"/>
                </a:lnTo>
                <a:lnTo>
                  <a:pt x="287468" y="533289"/>
                </a:lnTo>
                <a:lnTo>
                  <a:pt x="239850" y="517114"/>
                </a:lnTo>
                <a:lnTo>
                  <a:pt x="196377" y="499763"/>
                </a:lnTo>
                <a:lnTo>
                  <a:pt x="157100" y="481344"/>
                </a:lnTo>
                <a:lnTo>
                  <a:pt x="122067" y="461963"/>
                </a:lnTo>
                <a:lnTo>
                  <a:pt x="64944" y="420751"/>
                </a:lnTo>
                <a:lnTo>
                  <a:pt x="25415" y="376990"/>
                </a:lnTo>
                <a:lnTo>
                  <a:pt x="3886" y="331544"/>
                </a:lnTo>
                <a:lnTo>
                  <a:pt x="0" y="308459"/>
                </a:lnTo>
                <a:lnTo>
                  <a:pt x="765" y="285277"/>
                </a:lnTo>
                <a:lnTo>
                  <a:pt x="16459" y="239050"/>
                </a:lnTo>
                <a:lnTo>
                  <a:pt x="51374" y="193729"/>
                </a:lnTo>
                <a:lnTo>
                  <a:pt x="105917" y="150176"/>
                </a:lnTo>
                <a:lnTo>
                  <a:pt x="140677" y="129332"/>
                </a:lnTo>
                <a:lnTo>
                  <a:pt x="179754" y="109609"/>
                </a:lnTo>
                <a:lnTo>
                  <a:pt x="222196" y="91448"/>
                </a:lnTo>
                <a:lnTo>
                  <a:pt x="267721" y="74869"/>
                </a:lnTo>
                <a:lnTo>
                  <a:pt x="316046" y="59891"/>
                </a:lnTo>
                <a:lnTo>
                  <a:pt x="366888" y="46532"/>
                </a:lnTo>
                <a:lnTo>
                  <a:pt x="419964" y="34813"/>
                </a:lnTo>
                <a:lnTo>
                  <a:pt x="474993" y="24752"/>
                </a:lnTo>
                <a:lnTo>
                  <a:pt x="531691" y="16369"/>
                </a:lnTo>
                <a:lnTo>
                  <a:pt x="589775" y="9683"/>
                </a:lnTo>
                <a:lnTo>
                  <a:pt x="648963" y="4713"/>
                </a:lnTo>
                <a:lnTo>
                  <a:pt x="708972" y="1479"/>
                </a:lnTo>
                <a:lnTo>
                  <a:pt x="769519" y="0"/>
                </a:lnTo>
                <a:lnTo>
                  <a:pt x="830322" y="294"/>
                </a:lnTo>
                <a:lnTo>
                  <a:pt x="891098" y="2381"/>
                </a:lnTo>
                <a:lnTo>
                  <a:pt x="951564" y="6281"/>
                </a:lnTo>
                <a:lnTo>
                  <a:pt x="1011438" y="12013"/>
                </a:lnTo>
                <a:lnTo>
                  <a:pt x="1070436" y="19595"/>
                </a:lnTo>
                <a:lnTo>
                  <a:pt x="1128277" y="29048"/>
                </a:lnTo>
                <a:lnTo>
                  <a:pt x="1184677" y="40390"/>
                </a:lnTo>
                <a:lnTo>
                  <a:pt x="1239354" y="53640"/>
                </a:lnTo>
                <a:lnTo>
                  <a:pt x="1291064" y="68530"/>
                </a:lnTo>
                <a:lnTo>
                  <a:pt x="1338681" y="84704"/>
                </a:lnTo>
                <a:lnTo>
                  <a:pt x="1382154" y="102055"/>
                </a:lnTo>
                <a:lnTo>
                  <a:pt x="1421432" y="120475"/>
                </a:lnTo>
                <a:lnTo>
                  <a:pt x="1456464" y="139855"/>
                </a:lnTo>
                <a:lnTo>
                  <a:pt x="1513588" y="181068"/>
                </a:lnTo>
                <a:lnTo>
                  <a:pt x="1553117" y="224828"/>
                </a:lnTo>
                <a:lnTo>
                  <a:pt x="1574645" y="270274"/>
                </a:lnTo>
                <a:lnTo>
                  <a:pt x="1578532" y="293359"/>
                </a:lnTo>
                <a:lnTo>
                  <a:pt x="1577766" y="316542"/>
                </a:lnTo>
                <a:lnTo>
                  <a:pt x="1562073" y="362768"/>
                </a:lnTo>
                <a:lnTo>
                  <a:pt x="1527158" y="408089"/>
                </a:lnTo>
                <a:lnTo>
                  <a:pt x="1472614" y="451643"/>
                </a:lnTo>
                <a:lnTo>
                  <a:pt x="1437855" y="472486"/>
                </a:lnTo>
                <a:lnTo>
                  <a:pt x="1378691" y="501137"/>
                </a:lnTo>
                <a:lnTo>
                  <a:pt x="1311924" y="526497"/>
                </a:lnTo>
                <a:lnTo>
                  <a:pt x="1238477" y="548427"/>
                </a:lnTo>
                <a:lnTo>
                  <a:pt x="1199537" y="558064"/>
                </a:lnTo>
                <a:lnTo>
                  <a:pt x="1159274" y="566791"/>
                </a:lnTo>
                <a:lnTo>
                  <a:pt x="1117802" y="574593"/>
                </a:lnTo>
                <a:lnTo>
                  <a:pt x="1075238" y="581452"/>
                </a:lnTo>
                <a:lnTo>
                  <a:pt x="1031697" y="587351"/>
                </a:lnTo>
                <a:lnTo>
                  <a:pt x="987293" y="592273"/>
                </a:lnTo>
                <a:lnTo>
                  <a:pt x="942144" y="596200"/>
                </a:lnTo>
                <a:lnTo>
                  <a:pt x="896363" y="599115"/>
                </a:lnTo>
                <a:lnTo>
                  <a:pt x="850067" y="601002"/>
                </a:lnTo>
                <a:lnTo>
                  <a:pt x="803371" y="601843"/>
                </a:lnTo>
                <a:lnTo>
                  <a:pt x="756390" y="601621"/>
                </a:lnTo>
                <a:lnTo>
                  <a:pt x="709240" y="600319"/>
                </a:lnTo>
                <a:lnTo>
                  <a:pt x="662037" y="597920"/>
                </a:lnTo>
                <a:lnTo>
                  <a:pt x="614895" y="594406"/>
                </a:lnTo>
                <a:lnTo>
                  <a:pt x="64858" y="928162"/>
                </a:lnTo>
                <a:close/>
              </a:path>
            </a:pathLst>
          </a:custGeom>
          <a:ln w="9144">
            <a:solidFill>
              <a:srgbClr val="000000"/>
            </a:solidFill>
          </a:ln>
        </p:spPr>
        <p:txBody>
          <a:bodyPr wrap="square" lIns="0" tIns="0" rIns="0" bIns="0" rtlCol="0">
            <a:noAutofit/>
          </a:bodyPr>
          <a:lstStyle/>
          <a:p>
            <a:endParaRPr/>
          </a:p>
        </p:txBody>
      </p:sp>
      <p:sp>
        <p:nvSpPr>
          <p:cNvPr id="13" name="object 8"/>
          <p:cNvSpPr/>
          <p:nvPr/>
        </p:nvSpPr>
        <p:spPr>
          <a:xfrm>
            <a:off x="3034284" y="2055876"/>
            <a:ext cx="1246632" cy="1290827"/>
          </a:xfrm>
          <a:prstGeom prst="rect">
            <a:avLst/>
          </a:prstGeom>
          <a:blipFill>
            <a:blip r:embed="rId6" cstate="print"/>
            <a:stretch>
              <a:fillRect/>
            </a:stretch>
          </a:blipFill>
        </p:spPr>
        <p:txBody>
          <a:bodyPr wrap="square" lIns="0" tIns="0" rIns="0" bIns="0" rtlCol="0">
            <a:noAutofit/>
          </a:bodyPr>
          <a:lstStyle/>
          <a:p>
            <a:endParaRPr/>
          </a:p>
        </p:txBody>
      </p:sp>
      <p:sp>
        <p:nvSpPr>
          <p:cNvPr id="14" name="object 7"/>
          <p:cNvSpPr txBox="1"/>
          <p:nvPr/>
        </p:nvSpPr>
        <p:spPr>
          <a:xfrm>
            <a:off x="688340" y="1297686"/>
            <a:ext cx="3443732" cy="712342"/>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Combinaison</a:t>
            </a:r>
            <a:r>
              <a:rPr sz="3600" spc="-14" baseline="3413" dirty="0" smtClean="0">
                <a:solidFill>
                  <a:srgbClr val="404040"/>
                </a:solidFill>
                <a:latin typeface="Calibri"/>
                <a:cs typeface="Calibri"/>
              </a:rPr>
              <a:t> </a:t>
            </a:r>
            <a:r>
              <a:rPr sz="3600" spc="0" baseline="3413" dirty="0" smtClean="0">
                <a:solidFill>
                  <a:srgbClr val="404040"/>
                </a:solidFill>
                <a:latin typeface="Calibri"/>
                <a:cs typeface="Calibri"/>
              </a:rPr>
              <a:t>de m</a:t>
            </a:r>
            <a:r>
              <a:rPr sz="3600" spc="-9" baseline="3413" dirty="0" smtClean="0">
                <a:solidFill>
                  <a:srgbClr val="404040"/>
                </a:solidFill>
                <a:latin typeface="Calibri"/>
                <a:cs typeface="Calibri"/>
              </a:rPr>
              <a:t>o</a:t>
            </a:r>
            <a:r>
              <a:rPr sz="3600" spc="-19" baseline="3413" dirty="0" smtClean="0">
                <a:solidFill>
                  <a:srgbClr val="404040"/>
                </a:solidFill>
                <a:latin typeface="Calibri"/>
                <a:cs typeface="Calibri"/>
              </a:rPr>
              <a:t>y</a:t>
            </a:r>
            <a:r>
              <a:rPr sz="3600" spc="0" baseline="3413" dirty="0" smtClean="0">
                <a:solidFill>
                  <a:srgbClr val="404040"/>
                </a:solidFill>
                <a:latin typeface="Calibri"/>
                <a:cs typeface="Calibri"/>
              </a:rPr>
              <a:t>ens</a:t>
            </a:r>
            <a:endParaRPr sz="2400">
              <a:latin typeface="Calibri"/>
              <a:cs typeface="Calibri"/>
            </a:endParaRPr>
          </a:p>
          <a:p>
            <a:pPr marL="470204" marR="45720">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i</a:t>
            </a:r>
            <a:r>
              <a:rPr sz="2000" spc="-25" dirty="0" smtClean="0">
                <a:solidFill>
                  <a:srgbClr val="404040"/>
                </a:solidFill>
                <a:latin typeface="Calibri"/>
                <a:cs typeface="Calibri"/>
              </a:rPr>
              <a:t>nt</a:t>
            </a:r>
            <a:r>
              <a:rPr sz="2000" spc="0" dirty="0" smtClean="0">
                <a:solidFill>
                  <a:srgbClr val="404040"/>
                </a:solidFill>
                <a:latin typeface="Calibri"/>
                <a:cs typeface="Calibri"/>
              </a:rPr>
              <a:t>e</a:t>
            </a:r>
            <a:r>
              <a:rPr sz="2000" spc="-39" dirty="0" smtClean="0">
                <a:solidFill>
                  <a:srgbClr val="404040"/>
                </a:solidFill>
                <a:latin typeface="Calibri"/>
                <a:cs typeface="Calibri"/>
              </a:rPr>
              <a:t>r</a:t>
            </a:r>
            <a:r>
              <a:rPr sz="2000" spc="0" dirty="0" smtClean="0">
                <a:solidFill>
                  <a:srgbClr val="404040"/>
                </a:solidFill>
                <a:latin typeface="Calibri"/>
                <a:cs typeface="Calibri"/>
              </a:rPr>
              <a:t>action</a:t>
            </a:r>
            <a:r>
              <a:rPr sz="2000" spc="14" dirty="0" smtClean="0">
                <a:solidFill>
                  <a:srgbClr val="404040"/>
                </a:solidFill>
                <a:latin typeface="Calibri"/>
                <a:cs typeface="Calibri"/>
              </a:rPr>
              <a:t> </a:t>
            </a:r>
            <a:r>
              <a:rPr sz="2000" spc="0" dirty="0" smtClean="0">
                <a:solidFill>
                  <a:srgbClr val="404040"/>
                </a:solidFill>
                <a:latin typeface="Calibri"/>
                <a:cs typeface="Calibri"/>
              </a:rPr>
              <a:t>à</a:t>
            </a:r>
            <a:r>
              <a:rPr sz="2000" spc="-4" dirty="0" smtClean="0">
                <a:solidFill>
                  <a:srgbClr val="404040"/>
                </a:solidFill>
                <a:latin typeface="Calibri"/>
                <a:cs typeface="Calibri"/>
              </a:rPr>
              <a:t> </a:t>
            </a:r>
            <a:r>
              <a:rPr sz="2000" spc="0" dirty="0" smtClean="0">
                <a:solidFill>
                  <a:srgbClr val="404040"/>
                </a:solidFill>
                <a:latin typeface="Calibri"/>
                <a:cs typeface="Calibri"/>
              </a:rPr>
              <a:t>deux</a:t>
            </a:r>
            <a:r>
              <a:rPr sz="2000" spc="-4" dirty="0" smtClean="0">
                <a:solidFill>
                  <a:srgbClr val="404040"/>
                </a:solidFill>
                <a:latin typeface="Calibri"/>
                <a:cs typeface="Calibri"/>
              </a:rPr>
              <a:t> </a:t>
            </a:r>
            <a:r>
              <a:rPr sz="2000" spc="0" dirty="0" smtClean="0">
                <a:solidFill>
                  <a:srgbClr val="404040"/>
                </a:solidFill>
                <a:latin typeface="Calibri"/>
                <a:cs typeface="Calibri"/>
              </a:rPr>
              <a:t>ma</a:t>
            </a:r>
            <a:r>
              <a:rPr sz="2000" spc="-9" dirty="0" smtClean="0">
                <a:solidFill>
                  <a:srgbClr val="404040"/>
                </a:solidFill>
                <a:latin typeface="Calibri"/>
                <a:cs typeface="Calibri"/>
              </a:rPr>
              <a:t>i</a:t>
            </a:r>
            <a:r>
              <a:rPr sz="2000" spc="0" dirty="0" smtClean="0">
                <a:solidFill>
                  <a:srgbClr val="404040"/>
                </a:solidFill>
                <a:latin typeface="Calibri"/>
                <a:cs typeface="Calibri"/>
              </a:rPr>
              <a:t>ns</a:t>
            </a:r>
            <a:endParaRPr sz="2000">
              <a:latin typeface="Calibri"/>
              <a:cs typeface="Calibri"/>
            </a:endParaRPr>
          </a:p>
        </p:txBody>
      </p:sp>
      <p:sp>
        <p:nvSpPr>
          <p:cNvPr id="15" name="object 6"/>
          <p:cNvSpPr txBox="1"/>
          <p:nvPr/>
        </p:nvSpPr>
        <p:spPr>
          <a:xfrm>
            <a:off x="4128312" y="1297686"/>
            <a:ext cx="1103172"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solidFill>
                  <a:srgbClr val="404040"/>
                </a:solidFill>
                <a:latin typeface="Calibri"/>
                <a:cs typeface="Calibri"/>
              </a:rPr>
              <a:t>d</a:t>
            </a:r>
            <a:r>
              <a:rPr sz="3600" spc="-169" baseline="3413" dirty="0" smtClean="0">
                <a:solidFill>
                  <a:srgbClr val="404040"/>
                </a:solidFill>
                <a:latin typeface="Calibri"/>
                <a:cs typeface="Calibri"/>
              </a:rPr>
              <a:t>’</a:t>
            </a:r>
            <a:r>
              <a:rPr sz="3600" spc="0" baseline="3413" dirty="0" smtClean="0">
                <a:solidFill>
                  <a:srgbClr val="404040"/>
                </a:solidFill>
                <a:latin typeface="Calibri"/>
                <a:cs typeface="Calibri"/>
              </a:rPr>
              <a:t>e</a:t>
            </a:r>
            <a:r>
              <a:rPr sz="3600" spc="-19" baseline="3413" dirty="0" smtClean="0">
                <a:solidFill>
                  <a:srgbClr val="404040"/>
                </a:solidFill>
                <a:latin typeface="Calibri"/>
                <a:cs typeface="Calibri"/>
              </a:rPr>
              <a:t>n</a:t>
            </a:r>
            <a:r>
              <a:rPr sz="3600" spc="0" baseline="3413" dirty="0" smtClean="0">
                <a:solidFill>
                  <a:srgbClr val="404040"/>
                </a:solidFill>
                <a:latin typeface="Calibri"/>
                <a:cs typeface="Calibri"/>
              </a:rPr>
              <a:t>t</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ée</a:t>
            </a:r>
            <a:endParaRPr sz="2400">
              <a:latin typeface="Calibri"/>
              <a:cs typeface="Calibri"/>
            </a:endParaRPr>
          </a:p>
        </p:txBody>
      </p:sp>
      <p:sp>
        <p:nvSpPr>
          <p:cNvPr id="16" name="object 5"/>
          <p:cNvSpPr txBox="1"/>
          <p:nvPr/>
        </p:nvSpPr>
        <p:spPr>
          <a:xfrm>
            <a:off x="1145844" y="3635146"/>
            <a:ext cx="3215146" cy="280212"/>
          </a:xfrm>
          <a:prstGeom prst="rect">
            <a:avLst/>
          </a:prstGeom>
        </p:spPr>
        <p:txBody>
          <a:bodyPr wrap="square" lIns="0" tIns="0" rIns="0" bIns="0" rtlCol="0">
            <a:noAutofit/>
          </a:bodyPr>
          <a:lstStyle/>
          <a:p>
            <a:pPr marL="12700">
              <a:lnSpc>
                <a:spcPts val="2140"/>
              </a:lnSpc>
              <a:spcBef>
                <a:spcPts val="107"/>
              </a:spcBef>
            </a:pPr>
            <a:r>
              <a:rPr sz="2400" spc="0" baseline="3659" dirty="0" smtClean="0">
                <a:solidFill>
                  <a:srgbClr val="FF8427"/>
                </a:solidFill>
                <a:latin typeface="Wingdings 3"/>
                <a:cs typeface="Wingdings 3"/>
              </a:rPr>
              <a:t></a:t>
            </a:r>
            <a:r>
              <a:rPr sz="2400" spc="0" baseline="3623" dirty="0" smtClean="0">
                <a:solidFill>
                  <a:srgbClr val="FF8427"/>
                </a:solidFill>
                <a:latin typeface="Times New Roman"/>
                <a:cs typeface="Times New Roman"/>
              </a:rPr>
              <a:t> </a:t>
            </a:r>
            <a:r>
              <a:rPr sz="2400" spc="35" baseline="3623" dirty="0" smtClean="0">
                <a:solidFill>
                  <a:srgbClr val="FF8427"/>
                </a:solidFill>
                <a:latin typeface="Times New Roman"/>
                <a:cs typeface="Times New Roman"/>
              </a:rPr>
              <a:t> </a:t>
            </a:r>
            <a:r>
              <a:rPr sz="3000" spc="0" baseline="2730" dirty="0" smtClean="0">
                <a:solidFill>
                  <a:srgbClr val="404040"/>
                </a:solidFill>
                <a:latin typeface="Calibri"/>
                <a:cs typeface="Calibri"/>
              </a:rPr>
              <a:t>« </a:t>
            </a:r>
            <a:r>
              <a:rPr sz="3000" spc="-9" baseline="2730" dirty="0" smtClean="0">
                <a:solidFill>
                  <a:srgbClr val="404040"/>
                </a:solidFill>
                <a:latin typeface="Calibri"/>
                <a:cs typeface="Calibri"/>
              </a:rPr>
              <a:t>m</a:t>
            </a:r>
            <a:r>
              <a:rPr sz="3000" spc="-14" baseline="2730" dirty="0" smtClean="0">
                <a:solidFill>
                  <a:srgbClr val="404040"/>
                </a:solidFill>
                <a:latin typeface="Calibri"/>
                <a:cs typeface="Calibri"/>
              </a:rPr>
              <a:t>e</a:t>
            </a:r>
            <a:r>
              <a:rPr sz="3000" spc="0" baseline="2730" dirty="0" smtClean="0">
                <a:solidFill>
                  <a:srgbClr val="404040"/>
                </a:solidFill>
                <a:latin typeface="Calibri"/>
                <a:cs typeface="Calibri"/>
              </a:rPr>
              <a:t>t</a:t>
            </a:r>
            <a:r>
              <a:rPr sz="3000" spc="-4" baseline="2730" dirty="0" smtClean="0">
                <a:solidFill>
                  <a:srgbClr val="404040"/>
                </a:solidFill>
                <a:latin typeface="Calibri"/>
                <a:cs typeface="Calibri"/>
              </a:rPr>
              <a:t>s</a:t>
            </a:r>
            <a:r>
              <a:rPr sz="3000" spc="0" baseline="2730" dirty="0" smtClean="0">
                <a:solidFill>
                  <a:srgbClr val="404040"/>
                </a:solidFill>
                <a:latin typeface="Calibri"/>
                <a:cs typeface="Calibri"/>
              </a:rPr>
              <a:t>-</a:t>
            </a:r>
            <a:r>
              <a:rPr sz="3000" spc="-9" baseline="2730" dirty="0" smtClean="0">
                <a:solidFill>
                  <a:srgbClr val="404040"/>
                </a:solidFill>
                <a:latin typeface="Calibri"/>
                <a:cs typeface="Calibri"/>
              </a:rPr>
              <a:t>ç</a:t>
            </a:r>
            <a:r>
              <a:rPr sz="3000" spc="0" baseline="2730" dirty="0" smtClean="0">
                <a:solidFill>
                  <a:srgbClr val="404040"/>
                </a:solidFill>
                <a:latin typeface="Calibri"/>
                <a:cs typeface="Calibri"/>
              </a:rPr>
              <a:t>a</a:t>
            </a:r>
            <a:r>
              <a:rPr sz="3000" spc="14" baseline="2730" dirty="0" smtClean="0">
                <a:solidFill>
                  <a:srgbClr val="404040"/>
                </a:solidFill>
                <a:latin typeface="Calibri"/>
                <a:cs typeface="Calibri"/>
              </a:rPr>
              <a:t> </a:t>
            </a:r>
            <a:r>
              <a:rPr sz="3000" spc="0" baseline="2730" dirty="0" smtClean="0">
                <a:solidFill>
                  <a:srgbClr val="404040"/>
                </a:solidFill>
                <a:latin typeface="Calibri"/>
                <a:cs typeface="Calibri"/>
              </a:rPr>
              <a:t>ici » :</a:t>
            </a:r>
            <a:r>
              <a:rPr sz="3000" spc="-4" baseline="2730" dirty="0" smtClean="0">
                <a:solidFill>
                  <a:srgbClr val="404040"/>
                </a:solidFill>
                <a:latin typeface="Calibri"/>
                <a:cs typeface="Calibri"/>
              </a:rPr>
              <a:t> </a:t>
            </a:r>
            <a:r>
              <a:rPr sz="3000" spc="-29" baseline="2730" dirty="0" smtClean="0">
                <a:solidFill>
                  <a:srgbClr val="404040"/>
                </a:solidFill>
                <a:latin typeface="Calibri"/>
                <a:cs typeface="Calibri"/>
              </a:rPr>
              <a:t>v</a:t>
            </a:r>
            <a:r>
              <a:rPr sz="3000" spc="0" baseline="2730" dirty="0" smtClean="0">
                <a:solidFill>
                  <a:srgbClr val="404040"/>
                </a:solidFill>
                <a:latin typeface="Calibri"/>
                <a:cs typeface="Calibri"/>
              </a:rPr>
              <a:t>o</a:t>
            </a:r>
            <a:r>
              <a:rPr sz="3000" spc="-4" baseline="2730" dirty="0" smtClean="0">
                <a:solidFill>
                  <a:srgbClr val="404040"/>
                </a:solidFill>
                <a:latin typeface="Calibri"/>
                <a:cs typeface="Calibri"/>
              </a:rPr>
              <a:t>i</a:t>
            </a:r>
            <a:r>
              <a:rPr sz="3000" spc="0" baseline="2730" dirty="0" smtClean="0">
                <a:solidFill>
                  <a:srgbClr val="404040"/>
                </a:solidFill>
                <a:latin typeface="Calibri"/>
                <a:cs typeface="Calibri"/>
              </a:rPr>
              <a:t>x + </a:t>
            </a:r>
            <a:r>
              <a:rPr sz="3000" spc="-9" baseline="2730" dirty="0" smtClean="0">
                <a:solidFill>
                  <a:srgbClr val="404040"/>
                </a:solidFill>
                <a:latin typeface="Calibri"/>
                <a:cs typeface="Calibri"/>
              </a:rPr>
              <a:t>g</a:t>
            </a:r>
            <a:r>
              <a:rPr sz="3000" spc="0" baseline="2730" dirty="0" smtClean="0">
                <a:solidFill>
                  <a:srgbClr val="404040"/>
                </a:solidFill>
                <a:latin typeface="Calibri"/>
                <a:cs typeface="Calibri"/>
              </a:rPr>
              <a:t>e</a:t>
            </a:r>
            <a:r>
              <a:rPr sz="3000" spc="-29" baseline="2730" dirty="0" smtClean="0">
                <a:solidFill>
                  <a:srgbClr val="404040"/>
                </a:solidFill>
                <a:latin typeface="Calibri"/>
                <a:cs typeface="Calibri"/>
              </a:rPr>
              <a:t>s</a:t>
            </a:r>
            <a:r>
              <a:rPr sz="3000" spc="-25" baseline="2730" dirty="0" smtClean="0">
                <a:solidFill>
                  <a:srgbClr val="404040"/>
                </a:solidFill>
                <a:latin typeface="Calibri"/>
                <a:cs typeface="Calibri"/>
              </a:rPr>
              <a:t>t</a:t>
            </a:r>
            <a:r>
              <a:rPr sz="3000" spc="0" baseline="2730" dirty="0" smtClean="0">
                <a:solidFill>
                  <a:srgbClr val="404040"/>
                </a:solidFill>
                <a:latin typeface="Calibri"/>
                <a:cs typeface="Calibri"/>
              </a:rPr>
              <a:t>e</a:t>
            </a:r>
            <a:endParaRPr sz="2000">
              <a:latin typeface="Calibri"/>
              <a:cs typeface="Calibri"/>
            </a:endParaRPr>
          </a:p>
        </p:txBody>
      </p:sp>
      <p:sp>
        <p:nvSpPr>
          <p:cNvPr id="17" name="object 4"/>
          <p:cNvSpPr txBox="1"/>
          <p:nvPr/>
        </p:nvSpPr>
        <p:spPr>
          <a:xfrm>
            <a:off x="1578991" y="4264969"/>
            <a:ext cx="1101191"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Mets-ça…</a:t>
            </a:r>
            <a:endParaRPr sz="1800">
              <a:latin typeface="Arial"/>
              <a:cs typeface="Arial"/>
            </a:endParaRPr>
          </a:p>
        </p:txBody>
      </p:sp>
      <p:sp>
        <p:nvSpPr>
          <p:cNvPr id="18" name="object 3"/>
          <p:cNvSpPr txBox="1"/>
          <p:nvPr/>
        </p:nvSpPr>
        <p:spPr>
          <a:xfrm>
            <a:off x="4864735" y="4264969"/>
            <a:ext cx="504088"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…ici</a:t>
            </a:r>
            <a:endParaRPr sz="1800">
              <a:latin typeface="Arial"/>
              <a:cs typeface="Arial"/>
            </a:endParaRPr>
          </a:p>
        </p:txBody>
      </p:sp>
      <p:sp>
        <p:nvSpPr>
          <p:cNvPr id="19" name="Espace réservé du numéro de diapositive 18"/>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nSpc>
                <a:spcPct val="150000"/>
              </a:lnSpc>
            </a:pPr>
            <a:r>
              <a:rPr lang="fr-FR" sz="2400" dirty="0" smtClean="0">
                <a:solidFill>
                  <a:schemeClr val="tx2"/>
                </a:solidFill>
                <a:latin typeface="Calibri" pitchFamily="34" charset="0"/>
              </a:rPr>
              <a:t>Apprendre les concepts de base d’une IHM ergonomique </a:t>
            </a:r>
          </a:p>
          <a:p>
            <a:pPr>
              <a:lnSpc>
                <a:spcPct val="150000"/>
              </a:lnSpc>
            </a:pPr>
            <a:r>
              <a:rPr lang="fr-FR" sz="2400" dirty="0" smtClean="0">
                <a:solidFill>
                  <a:schemeClr val="tx2"/>
                </a:solidFill>
                <a:latin typeface="Calibri" pitchFamily="34" charset="0"/>
              </a:rPr>
              <a:t>En évitant les erreurs les plus courantes </a:t>
            </a:r>
          </a:p>
          <a:p>
            <a:pPr>
              <a:lnSpc>
                <a:spcPct val="150000"/>
              </a:lnSpc>
            </a:pPr>
            <a:r>
              <a:rPr lang="fr-FR" sz="2400" dirty="0" smtClean="0">
                <a:solidFill>
                  <a:schemeClr val="tx2"/>
                </a:solidFill>
                <a:latin typeface="Calibri" pitchFamily="34" charset="0"/>
              </a:rPr>
              <a:t>Acquérir une vision élargie des IHM ergonomiques </a:t>
            </a:r>
          </a:p>
          <a:p>
            <a:pPr>
              <a:lnSpc>
                <a:spcPct val="150000"/>
              </a:lnSpc>
            </a:pPr>
            <a:r>
              <a:rPr lang="fr-FR" sz="2400" dirty="0" smtClean="0">
                <a:solidFill>
                  <a:schemeClr val="tx2"/>
                </a:solidFill>
                <a:latin typeface="Calibri" pitchFamily="34" charset="0"/>
              </a:rPr>
              <a:t>Apprendre à concevoir une IHM ergonomique </a:t>
            </a:r>
          </a:p>
          <a:p>
            <a:pPr>
              <a:lnSpc>
                <a:spcPct val="150000"/>
              </a:lnSpc>
            </a:pPr>
            <a:r>
              <a:rPr lang="fr-FR" sz="2400" dirty="0" smtClean="0">
                <a:solidFill>
                  <a:schemeClr val="tx2"/>
                </a:solidFill>
                <a:latin typeface="Calibri" pitchFamily="34" charset="0"/>
              </a:rPr>
              <a:t>Se familiariser avec les différentes approches de conception d’interface </a:t>
            </a:r>
          </a:p>
          <a:p>
            <a:pPr>
              <a:lnSpc>
                <a:spcPct val="150000"/>
              </a:lnSpc>
            </a:pPr>
            <a:r>
              <a:rPr lang="fr-FR" sz="2400" dirty="0" smtClean="0">
                <a:solidFill>
                  <a:schemeClr val="tx2"/>
                </a:solidFill>
                <a:latin typeface="Calibri" pitchFamily="34" charset="0"/>
              </a:rPr>
              <a:t>Apprendre à évaluer une IHM ergonomique </a:t>
            </a:r>
            <a:endParaRPr lang="fr-FR" sz="2400" dirty="0">
              <a:solidFill>
                <a:schemeClr val="tx2"/>
              </a:solidFill>
              <a:latin typeface="Calibri"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
        <p:nvSpPr>
          <p:cNvPr id="2" name="Titre 1"/>
          <p:cNvSpPr>
            <a:spLocks noGrp="1"/>
          </p:cNvSpPr>
          <p:nvPr>
            <p:ph type="title"/>
          </p:nvPr>
        </p:nvSpPr>
        <p:spPr/>
        <p:txBody>
          <a:bodyPr/>
          <a:lstStyle/>
          <a:p>
            <a:r>
              <a:rPr lang="fr-FR" dirty="0" smtClean="0"/>
              <a:t>Objectifs du cours </a:t>
            </a:r>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2"/>
          <p:cNvSpPr txBox="1"/>
          <p:nvPr/>
        </p:nvSpPr>
        <p:spPr>
          <a:xfrm>
            <a:off x="470916" y="190500"/>
            <a:ext cx="3358134"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R</a:t>
            </a:r>
            <a:r>
              <a:rPr sz="3000" spc="9" dirty="0" smtClean="0">
                <a:solidFill>
                  <a:srgbClr val="FF8427"/>
                </a:solidFill>
                <a:latin typeface="Arial Rounded MT Bold"/>
                <a:cs typeface="Arial Rounded MT Bold"/>
              </a:rPr>
              <a:t>é</a:t>
            </a:r>
            <a:r>
              <a:rPr sz="3000" spc="0" dirty="0" smtClean="0">
                <a:solidFill>
                  <a:srgbClr val="FF8427"/>
                </a:solidFill>
                <a:latin typeface="Arial Rounded MT Bold"/>
                <a:cs typeface="Arial Rounded MT Bold"/>
              </a:rPr>
              <a:t>a</a:t>
            </a:r>
            <a:r>
              <a:rPr sz="3000" spc="9" dirty="0" smtClean="0">
                <a:solidFill>
                  <a:srgbClr val="FF8427"/>
                </a:solidFill>
                <a:latin typeface="Arial Rounded MT Bold"/>
                <a:cs typeface="Arial Rounded MT Bold"/>
              </a:rPr>
              <a:t>l</a:t>
            </a:r>
            <a:r>
              <a:rPr sz="3000" spc="0" dirty="0" smtClean="0">
                <a:solidFill>
                  <a:srgbClr val="FF8427"/>
                </a:solidFill>
                <a:latin typeface="Arial Rounded MT Bold"/>
                <a:cs typeface="Arial Rounded MT Bold"/>
              </a:rPr>
              <a:t>ité</a:t>
            </a:r>
            <a:r>
              <a:rPr sz="3000" spc="14" dirty="0" smtClean="0">
                <a:solidFill>
                  <a:srgbClr val="FF8427"/>
                </a:solidFill>
                <a:latin typeface="Arial Rounded MT Bold"/>
                <a:cs typeface="Arial Rounded MT Bold"/>
              </a:rPr>
              <a:t> </a:t>
            </a:r>
            <a:r>
              <a:rPr sz="3000" spc="-9" dirty="0" smtClean="0">
                <a:solidFill>
                  <a:srgbClr val="FF8427"/>
                </a:solidFill>
                <a:latin typeface="Arial Rounded MT Bold"/>
                <a:cs typeface="Arial Rounded MT Bold"/>
              </a:rPr>
              <a:t>v</a:t>
            </a:r>
            <a:r>
              <a:rPr sz="3000" spc="0" dirty="0" smtClean="0">
                <a:solidFill>
                  <a:srgbClr val="FF8427"/>
                </a:solidFill>
                <a:latin typeface="Arial Rounded MT Bold"/>
                <a:cs typeface="Arial Rounded MT Bold"/>
              </a:rPr>
              <a:t>i</a:t>
            </a:r>
            <a:r>
              <a:rPr sz="3000" spc="29" dirty="0" smtClean="0">
                <a:solidFill>
                  <a:srgbClr val="FF8427"/>
                </a:solidFill>
                <a:latin typeface="Arial Rounded MT Bold"/>
                <a:cs typeface="Arial Rounded MT Bold"/>
              </a:rPr>
              <a:t>r</a:t>
            </a:r>
            <a:r>
              <a:rPr sz="3000" spc="0" dirty="0" smtClean="0">
                <a:solidFill>
                  <a:srgbClr val="FF8427"/>
                </a:solidFill>
                <a:latin typeface="Arial Rounded MT Bold"/>
                <a:cs typeface="Arial Rounded MT Bold"/>
              </a:rPr>
              <a:t>tu</a:t>
            </a:r>
            <a:r>
              <a:rPr sz="3000" spc="14"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lle</a:t>
            </a:r>
            <a:endParaRPr sz="3000">
              <a:latin typeface="Arial Rounded MT Bold"/>
              <a:cs typeface="Arial Rounded MT Bold"/>
            </a:endParaRPr>
          </a:p>
        </p:txBody>
      </p:sp>
      <p:sp>
        <p:nvSpPr>
          <p:cNvPr id="5" name="object 14"/>
          <p:cNvSpPr/>
          <p:nvPr/>
        </p:nvSpPr>
        <p:spPr>
          <a:xfrm>
            <a:off x="5524500" y="4424172"/>
            <a:ext cx="3546348" cy="1941576"/>
          </a:xfrm>
          <a:prstGeom prst="rect">
            <a:avLst/>
          </a:prstGeom>
          <a:blipFill>
            <a:blip r:embed="rId2" cstate="print"/>
            <a:stretch>
              <a:fillRect/>
            </a:stretch>
          </a:blipFill>
        </p:spPr>
        <p:txBody>
          <a:bodyPr wrap="square" lIns="0" tIns="0" rIns="0" bIns="0" rtlCol="0">
            <a:noAutofit/>
          </a:bodyPr>
          <a:lstStyle/>
          <a:p>
            <a:endParaRPr/>
          </a:p>
        </p:txBody>
      </p:sp>
      <p:sp>
        <p:nvSpPr>
          <p:cNvPr id="6" name="object 15"/>
          <p:cNvSpPr/>
          <p:nvPr/>
        </p:nvSpPr>
        <p:spPr>
          <a:xfrm>
            <a:off x="5329428" y="2005584"/>
            <a:ext cx="4088891" cy="2624201"/>
          </a:xfrm>
          <a:prstGeom prst="rect">
            <a:avLst/>
          </a:prstGeom>
          <a:blipFill>
            <a:blip r:embed="rId3" cstate="print"/>
            <a:stretch>
              <a:fillRect/>
            </a:stretch>
          </a:blipFill>
        </p:spPr>
        <p:txBody>
          <a:bodyPr wrap="square" lIns="0" tIns="0" rIns="0" bIns="0" rtlCol="0">
            <a:noAutofit/>
          </a:bodyPr>
          <a:lstStyle/>
          <a:p>
            <a:endParaRPr/>
          </a:p>
        </p:txBody>
      </p:sp>
      <p:sp>
        <p:nvSpPr>
          <p:cNvPr id="7" name="object 16"/>
          <p:cNvSpPr/>
          <p:nvPr/>
        </p:nvSpPr>
        <p:spPr>
          <a:xfrm>
            <a:off x="5524500" y="2200655"/>
            <a:ext cx="3546348" cy="2054352"/>
          </a:xfrm>
          <a:prstGeom prst="rect">
            <a:avLst/>
          </a:prstGeom>
          <a:blipFill>
            <a:blip r:embed="rId4" cstate="print"/>
            <a:stretch>
              <a:fillRect/>
            </a:stretch>
          </a:blipFill>
        </p:spPr>
        <p:txBody>
          <a:bodyPr wrap="square" lIns="0" tIns="0" rIns="0" bIns="0" rtlCol="0">
            <a:noAutofit/>
          </a:bodyPr>
          <a:lstStyle/>
          <a:p>
            <a:endParaRPr/>
          </a:p>
        </p:txBody>
      </p:sp>
      <p:sp>
        <p:nvSpPr>
          <p:cNvPr id="8" name="object 17"/>
          <p:cNvSpPr/>
          <p:nvPr/>
        </p:nvSpPr>
        <p:spPr>
          <a:xfrm>
            <a:off x="705612" y="3268979"/>
            <a:ext cx="4643628" cy="3096768"/>
          </a:xfrm>
          <a:prstGeom prst="rect">
            <a:avLst/>
          </a:prstGeom>
          <a:blipFill>
            <a:blip r:embed="rId5" cstate="print"/>
            <a:stretch>
              <a:fillRect/>
            </a:stretch>
          </a:blipFill>
        </p:spPr>
        <p:txBody>
          <a:bodyPr wrap="square" lIns="0" tIns="0" rIns="0" bIns="0" rtlCol="0">
            <a:noAutofit/>
          </a:bodyPr>
          <a:lstStyle/>
          <a:p>
            <a:endParaRPr/>
          </a:p>
        </p:txBody>
      </p:sp>
      <p:sp>
        <p:nvSpPr>
          <p:cNvPr id="9" name="object 3"/>
          <p:cNvSpPr/>
          <p:nvPr/>
        </p:nvSpPr>
        <p:spPr>
          <a:xfrm>
            <a:off x="470916" y="190500"/>
            <a:ext cx="3358134" cy="800862"/>
          </a:xfrm>
          <a:prstGeom prst="rect">
            <a:avLst/>
          </a:prstGeom>
          <a:blipFill>
            <a:blip r:embed="rId6" cstate="print"/>
            <a:stretch>
              <a:fillRect/>
            </a:stretch>
          </a:blipFill>
        </p:spPr>
        <p:txBody>
          <a:bodyPr wrap="square" lIns="0" tIns="0" rIns="0" bIns="0" rtlCol="0">
            <a:noAutofit/>
          </a:bodyPr>
          <a:lstStyle/>
          <a:p>
            <a:endParaRPr/>
          </a:p>
        </p:txBody>
      </p:sp>
      <p:sp>
        <p:nvSpPr>
          <p:cNvPr id="10" name="object 2"/>
          <p:cNvSpPr txBox="1"/>
          <p:nvPr/>
        </p:nvSpPr>
        <p:spPr>
          <a:xfrm>
            <a:off x="688340" y="1297686"/>
            <a:ext cx="7492695" cy="1459356"/>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Simul</a:t>
            </a:r>
            <a:r>
              <a:rPr sz="3600" spc="-14" baseline="3413" dirty="0" smtClean="0">
                <a:solidFill>
                  <a:srgbClr val="404040"/>
                </a:solidFill>
                <a:latin typeface="Calibri"/>
                <a:cs typeface="Calibri"/>
              </a:rPr>
              <a:t>a</a:t>
            </a:r>
            <a:r>
              <a:rPr sz="3600" spc="0" baseline="3413" dirty="0" smtClean="0">
                <a:solidFill>
                  <a:srgbClr val="404040"/>
                </a:solidFill>
                <a:latin typeface="Calibri"/>
                <a:cs typeface="Calibri"/>
              </a:rPr>
              <a:t>tion</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i</a:t>
            </a:r>
            <a:r>
              <a:rPr sz="3600" spc="-9" baseline="3413" dirty="0" smtClean="0">
                <a:solidFill>
                  <a:srgbClr val="404040"/>
                </a:solidFill>
                <a:latin typeface="Calibri"/>
                <a:cs typeface="Calibri"/>
              </a:rPr>
              <a:t>n</a:t>
            </a:r>
            <a:r>
              <a:rPr sz="3600" spc="-50" baseline="3413" dirty="0" smtClean="0">
                <a:solidFill>
                  <a:srgbClr val="404040"/>
                </a:solidFill>
                <a:latin typeface="Calibri"/>
                <a:cs typeface="Calibri"/>
              </a:rPr>
              <a:t>f</a:t>
            </a:r>
            <a:r>
              <a:rPr sz="3600" spc="0" baseline="3413" dirty="0" smtClean="0">
                <a:solidFill>
                  <a:srgbClr val="404040"/>
                </a:solidFill>
                <a:latin typeface="Calibri"/>
                <a:cs typeface="Calibri"/>
              </a:rPr>
              <a:t>orm</a:t>
            </a:r>
            <a:r>
              <a:rPr sz="3600" spc="-19" baseline="3413" dirty="0" smtClean="0">
                <a:solidFill>
                  <a:srgbClr val="404040"/>
                </a:solidFill>
                <a:latin typeface="Calibri"/>
                <a:cs typeface="Calibri"/>
              </a:rPr>
              <a:t>a</a:t>
            </a:r>
            <a:r>
              <a:rPr sz="3600" spc="0" baseline="3413" dirty="0" smtClean="0">
                <a:solidFill>
                  <a:srgbClr val="404040"/>
                </a:solidFill>
                <a:latin typeface="Calibri"/>
                <a:cs typeface="Calibri"/>
              </a:rPr>
              <a:t>tique</a:t>
            </a:r>
            <a:r>
              <a:rPr sz="3600" spc="-9" baseline="3413" dirty="0" smtClean="0">
                <a:solidFill>
                  <a:srgbClr val="404040"/>
                </a:solidFill>
                <a:latin typeface="Calibri"/>
                <a:cs typeface="Calibri"/>
              </a:rPr>
              <a:t> </a:t>
            </a:r>
            <a:r>
              <a:rPr sz="3600" spc="0" baseline="3413" dirty="0" smtClean="0">
                <a:solidFill>
                  <a:srgbClr val="404040"/>
                </a:solidFill>
                <a:latin typeface="Calibri"/>
                <a:cs typeface="Calibri"/>
              </a:rPr>
              <a:t>d</a:t>
            </a:r>
            <a:r>
              <a:rPr sz="3600" spc="-50" baseline="3413" dirty="0" smtClean="0">
                <a:solidFill>
                  <a:srgbClr val="404040"/>
                </a:solidFill>
                <a:latin typeface="Calibri"/>
                <a:cs typeface="Calibri"/>
              </a:rPr>
              <a:t>’</a:t>
            </a:r>
            <a:r>
              <a:rPr sz="3600" spc="0" baseline="3413" dirty="0" smtClean="0">
                <a:solidFill>
                  <a:srgbClr val="404040"/>
                </a:solidFill>
                <a:latin typeface="Calibri"/>
                <a:cs typeface="Calibri"/>
              </a:rPr>
              <a:t>un e</a:t>
            </a:r>
            <a:r>
              <a:rPr sz="3600" spc="-34" baseline="3413" dirty="0" smtClean="0">
                <a:solidFill>
                  <a:srgbClr val="404040"/>
                </a:solidFill>
                <a:latin typeface="Calibri"/>
                <a:cs typeface="Calibri"/>
              </a:rPr>
              <a:t>n</a:t>
            </a:r>
            <a:r>
              <a:rPr sz="3600" spc="0" baseline="3413" dirty="0" smtClean="0">
                <a:solidFill>
                  <a:srgbClr val="404040"/>
                </a:solidFill>
                <a:latin typeface="Calibri"/>
                <a:cs typeface="Calibri"/>
              </a:rPr>
              <a:t>vi</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onneme</a:t>
            </a:r>
            <a:r>
              <a:rPr sz="3600" spc="-14" baseline="3413" dirty="0" smtClean="0">
                <a:solidFill>
                  <a:srgbClr val="404040"/>
                </a:solidFill>
                <a:latin typeface="Calibri"/>
                <a:cs typeface="Calibri"/>
              </a:rPr>
              <a:t>n</a:t>
            </a:r>
            <a:r>
              <a:rPr sz="3600" spc="0" baseline="3413" dirty="0" smtClean="0">
                <a:solidFill>
                  <a:srgbClr val="404040"/>
                </a:solidFill>
                <a:latin typeface="Calibri"/>
                <a:cs typeface="Calibri"/>
              </a:rPr>
              <a:t>t dans lequel</a:t>
            </a:r>
            <a:endParaRPr sz="2400">
              <a:latin typeface="Calibri"/>
              <a:cs typeface="Calibri"/>
            </a:endParaRPr>
          </a:p>
          <a:p>
            <a:pPr marL="355904" marR="45720">
              <a:lnSpc>
                <a:spcPts val="2880"/>
              </a:lnSpc>
              <a:spcBef>
                <a:spcPts val="16"/>
              </a:spcBef>
            </a:pPr>
            <a:r>
              <a:rPr sz="3600" spc="0" baseline="1137" dirty="0" smtClean="0">
                <a:solidFill>
                  <a:srgbClr val="404040"/>
                </a:solidFill>
                <a:latin typeface="Calibri"/>
                <a:cs typeface="Calibri"/>
              </a:rPr>
              <a:t>l</a:t>
            </a:r>
            <a:r>
              <a:rPr sz="3600" spc="-50" baseline="1137" dirty="0" smtClean="0">
                <a:solidFill>
                  <a:srgbClr val="404040"/>
                </a:solidFill>
                <a:latin typeface="Calibri"/>
                <a:cs typeface="Calibri"/>
              </a:rPr>
              <a:t>’</a:t>
            </a:r>
            <a:r>
              <a:rPr sz="3600" spc="0" baseline="1137" dirty="0" smtClean="0">
                <a:solidFill>
                  <a:srgbClr val="404040"/>
                </a:solidFill>
                <a:latin typeface="Calibri"/>
                <a:cs typeface="Calibri"/>
              </a:rPr>
              <a:t>utilis</a:t>
            </a:r>
            <a:r>
              <a:rPr sz="3600" spc="-25" baseline="1137" dirty="0" smtClean="0">
                <a:solidFill>
                  <a:srgbClr val="404040"/>
                </a:solidFill>
                <a:latin typeface="Calibri"/>
                <a:cs typeface="Calibri"/>
              </a:rPr>
              <a:t>at</a:t>
            </a:r>
            <a:r>
              <a:rPr sz="3600" spc="0" baseline="1137" dirty="0" smtClean="0">
                <a:solidFill>
                  <a:srgbClr val="404040"/>
                </a:solidFill>
                <a:latin typeface="Calibri"/>
                <a:cs typeface="Calibri"/>
              </a:rPr>
              <a:t>eur</a:t>
            </a:r>
            <a:r>
              <a:rPr sz="3600" spc="-19" baseline="1137" dirty="0" smtClean="0">
                <a:solidFill>
                  <a:srgbClr val="404040"/>
                </a:solidFill>
                <a:latin typeface="Calibri"/>
                <a:cs typeface="Calibri"/>
              </a:rPr>
              <a:t> </a:t>
            </a:r>
            <a:r>
              <a:rPr sz="3600" spc="0" baseline="1137" dirty="0" smtClean="0">
                <a:solidFill>
                  <a:srgbClr val="404040"/>
                </a:solidFill>
                <a:latin typeface="Calibri"/>
                <a:cs typeface="Calibri"/>
              </a:rPr>
              <a:t>a l'imp</a:t>
            </a:r>
            <a:r>
              <a:rPr sz="3600" spc="-34" baseline="1137" dirty="0" smtClean="0">
                <a:solidFill>
                  <a:srgbClr val="404040"/>
                </a:solidFill>
                <a:latin typeface="Calibri"/>
                <a:cs typeface="Calibri"/>
              </a:rPr>
              <a:t>r</a:t>
            </a:r>
            <a:r>
              <a:rPr sz="3600" spc="0" baseline="1137" dirty="0" smtClean="0">
                <a:solidFill>
                  <a:srgbClr val="404040"/>
                </a:solidFill>
                <a:latin typeface="Calibri"/>
                <a:cs typeface="Calibri"/>
              </a:rPr>
              <a:t>ession</a:t>
            </a:r>
            <a:r>
              <a:rPr sz="3600" spc="-19" baseline="1137" dirty="0" smtClean="0">
                <a:solidFill>
                  <a:srgbClr val="404040"/>
                </a:solidFill>
                <a:latin typeface="Calibri"/>
                <a:cs typeface="Calibri"/>
              </a:rPr>
              <a:t> </a:t>
            </a:r>
            <a:r>
              <a:rPr sz="3600" spc="0" baseline="1137" dirty="0" smtClean="0">
                <a:solidFill>
                  <a:srgbClr val="404040"/>
                </a:solidFill>
                <a:latin typeface="Calibri"/>
                <a:cs typeface="Calibri"/>
              </a:rPr>
              <a:t>d'</a:t>
            </a:r>
            <a:r>
              <a:rPr sz="3600" spc="-9" baseline="1137" dirty="0" smtClean="0">
                <a:solidFill>
                  <a:srgbClr val="404040"/>
                </a:solidFill>
                <a:latin typeface="Calibri"/>
                <a:cs typeface="Calibri"/>
              </a:rPr>
              <a:t>é</a:t>
            </a:r>
            <a:r>
              <a:rPr sz="3600" spc="-29" baseline="1137" dirty="0" smtClean="0">
                <a:solidFill>
                  <a:srgbClr val="404040"/>
                </a:solidFill>
                <a:latin typeface="Calibri"/>
                <a:cs typeface="Calibri"/>
              </a:rPr>
              <a:t>v</a:t>
            </a:r>
            <a:r>
              <a:rPr sz="3600" spc="0" baseline="1137" dirty="0" smtClean="0">
                <a:solidFill>
                  <a:srgbClr val="404040"/>
                </a:solidFill>
                <a:latin typeface="Calibri"/>
                <a:cs typeface="Calibri"/>
              </a:rPr>
              <a:t>oluer</a:t>
            </a:r>
            <a:endParaRPr sz="2400">
              <a:latin typeface="Calibri"/>
              <a:cs typeface="Calibri"/>
            </a:endParaRPr>
          </a:p>
          <a:p>
            <a:pPr marL="470204" marR="45720">
              <a:lnSpc>
                <a:spcPct val="101725"/>
              </a:lnSpc>
              <a:spcBef>
                <a:spcPts val="415"/>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i</a:t>
            </a:r>
            <a:r>
              <a:rPr sz="2000" spc="-9" dirty="0" smtClean="0">
                <a:solidFill>
                  <a:srgbClr val="404040"/>
                </a:solidFill>
                <a:latin typeface="Calibri"/>
                <a:cs typeface="Calibri"/>
              </a:rPr>
              <a:t>mm</a:t>
            </a:r>
            <a:r>
              <a:rPr sz="2000" spc="0" dirty="0" smtClean="0">
                <a:solidFill>
                  <a:srgbClr val="404040"/>
                </a:solidFill>
                <a:latin typeface="Calibri"/>
                <a:cs typeface="Calibri"/>
              </a:rPr>
              <a:t>e</a:t>
            </a:r>
            <a:r>
              <a:rPr sz="2000" spc="-44" dirty="0" smtClean="0">
                <a:solidFill>
                  <a:srgbClr val="404040"/>
                </a:solidFill>
                <a:latin typeface="Calibri"/>
                <a:cs typeface="Calibri"/>
              </a:rPr>
              <a:t>r</a:t>
            </a:r>
            <a:r>
              <a:rPr sz="2000" spc="0" dirty="0" smtClean="0">
                <a:solidFill>
                  <a:srgbClr val="404040"/>
                </a:solidFill>
                <a:latin typeface="Calibri"/>
                <a:cs typeface="Calibri"/>
              </a:rPr>
              <a:t>s</a:t>
            </a:r>
            <a:r>
              <a:rPr sz="2000" spc="-9" dirty="0" smtClean="0">
                <a:solidFill>
                  <a:srgbClr val="404040"/>
                </a:solidFill>
                <a:latin typeface="Calibri"/>
                <a:cs typeface="Calibri"/>
              </a:rPr>
              <a:t>i</a:t>
            </a:r>
            <a:r>
              <a:rPr sz="2000" spc="0" dirty="0" smtClean="0">
                <a:solidFill>
                  <a:srgbClr val="404040"/>
                </a:solidFill>
                <a:latin typeface="Calibri"/>
                <a:cs typeface="Calibri"/>
              </a:rPr>
              <a:t>on</a:t>
            </a:r>
            <a:r>
              <a:rPr sz="2000" spc="24" dirty="0" smtClean="0">
                <a:solidFill>
                  <a:srgbClr val="404040"/>
                </a:solidFill>
                <a:latin typeface="Calibri"/>
                <a:cs typeface="Calibri"/>
              </a:rPr>
              <a:t> </a:t>
            </a:r>
            <a:r>
              <a:rPr sz="2000" spc="0" dirty="0" smtClean="0">
                <a:solidFill>
                  <a:srgbClr val="404040"/>
                </a:solidFill>
                <a:latin typeface="Calibri"/>
                <a:cs typeface="Calibri"/>
              </a:rPr>
              <a:t>dans</a:t>
            </a:r>
            <a:r>
              <a:rPr sz="2000" spc="-9" dirty="0" smtClean="0">
                <a:solidFill>
                  <a:srgbClr val="404040"/>
                </a:solidFill>
                <a:latin typeface="Calibri"/>
                <a:cs typeface="Calibri"/>
              </a:rPr>
              <a:t> </a:t>
            </a:r>
            <a:r>
              <a:rPr sz="2000" spc="0" dirty="0" smtClean="0">
                <a:solidFill>
                  <a:srgbClr val="404040"/>
                </a:solidFill>
                <a:latin typeface="Calibri"/>
                <a:cs typeface="Calibri"/>
              </a:rPr>
              <a:t>un </a:t>
            </a:r>
            <a:r>
              <a:rPr sz="2000" spc="-9" dirty="0" smtClean="0">
                <a:solidFill>
                  <a:srgbClr val="404040"/>
                </a:solidFill>
                <a:latin typeface="Calibri"/>
                <a:cs typeface="Calibri"/>
              </a:rPr>
              <a:t>m</a:t>
            </a:r>
            <a:r>
              <a:rPr sz="2000" spc="0" dirty="0" smtClean="0">
                <a:solidFill>
                  <a:srgbClr val="404040"/>
                </a:solidFill>
                <a:latin typeface="Calibri"/>
                <a:cs typeface="Calibri"/>
              </a:rPr>
              <a:t>onde</a:t>
            </a:r>
            <a:r>
              <a:rPr sz="2000" spc="-19" dirty="0" smtClean="0">
                <a:solidFill>
                  <a:srgbClr val="404040"/>
                </a:solidFill>
                <a:latin typeface="Calibri"/>
                <a:cs typeface="Calibri"/>
              </a:rPr>
              <a:t> </a:t>
            </a:r>
            <a:r>
              <a:rPr sz="2000" spc="0" dirty="0" smtClean="0">
                <a:solidFill>
                  <a:srgbClr val="404040"/>
                </a:solidFill>
                <a:latin typeface="Calibri"/>
                <a:cs typeface="Calibri"/>
              </a:rPr>
              <a:t>3D</a:t>
            </a:r>
            <a:endParaRPr sz="2000">
              <a:latin typeface="Calibri"/>
              <a:cs typeface="Calibri"/>
            </a:endParaRPr>
          </a:p>
          <a:p>
            <a:pPr marL="470204" marR="45720">
              <a:lnSpc>
                <a:spcPct val="101725"/>
              </a:lnSpc>
              <a:spcBef>
                <a:spcPts val="560"/>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util</a:t>
            </a:r>
            <a:r>
              <a:rPr sz="2000" spc="-9" dirty="0" smtClean="0">
                <a:solidFill>
                  <a:srgbClr val="404040"/>
                </a:solidFill>
                <a:latin typeface="Calibri"/>
                <a:cs typeface="Calibri"/>
              </a:rPr>
              <a:t>i</a:t>
            </a:r>
            <a:r>
              <a:rPr sz="2000" spc="0" dirty="0" smtClean="0">
                <a:solidFill>
                  <a:srgbClr val="404040"/>
                </a:solidFill>
                <a:latin typeface="Calibri"/>
                <a:cs typeface="Calibri"/>
              </a:rPr>
              <a:t>s</a:t>
            </a:r>
            <a:r>
              <a:rPr sz="2000" spc="-29" dirty="0" smtClean="0">
                <a:solidFill>
                  <a:srgbClr val="404040"/>
                </a:solidFill>
                <a:latin typeface="Calibri"/>
                <a:cs typeface="Calibri"/>
              </a:rPr>
              <a:t>a</a:t>
            </a:r>
            <a:r>
              <a:rPr sz="2000" spc="-25" dirty="0" smtClean="0">
                <a:solidFill>
                  <a:srgbClr val="404040"/>
                </a:solidFill>
                <a:latin typeface="Calibri"/>
                <a:cs typeface="Calibri"/>
              </a:rPr>
              <a:t>t</a:t>
            </a:r>
            <a:r>
              <a:rPr sz="2000" spc="0" dirty="0" smtClean="0">
                <a:solidFill>
                  <a:srgbClr val="404040"/>
                </a:solidFill>
                <a:latin typeface="Calibri"/>
                <a:cs typeface="Calibri"/>
              </a:rPr>
              <a:t>eur</a:t>
            </a:r>
            <a:r>
              <a:rPr sz="2000" spc="39"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ep</a:t>
            </a:r>
            <a:r>
              <a:rPr sz="2000" spc="-25" dirty="0" smtClean="0">
                <a:solidFill>
                  <a:srgbClr val="404040"/>
                </a:solidFill>
                <a:latin typeface="Calibri"/>
                <a:cs typeface="Calibri"/>
              </a:rPr>
              <a:t>r</a:t>
            </a:r>
            <a:r>
              <a:rPr sz="2000" spc="0" dirty="0" smtClean="0">
                <a:solidFill>
                  <a:srgbClr val="404040"/>
                </a:solidFill>
                <a:latin typeface="Calibri"/>
                <a:cs typeface="Calibri"/>
              </a:rPr>
              <a:t>és</a:t>
            </a:r>
            <a:r>
              <a:rPr sz="2000" spc="-4" dirty="0" smtClean="0">
                <a:solidFill>
                  <a:srgbClr val="404040"/>
                </a:solidFill>
                <a:latin typeface="Calibri"/>
                <a:cs typeface="Calibri"/>
              </a:rPr>
              <a:t>e</a:t>
            </a:r>
            <a:r>
              <a:rPr sz="2000" spc="-19" dirty="0" smtClean="0">
                <a:solidFill>
                  <a:srgbClr val="404040"/>
                </a:solidFill>
                <a:latin typeface="Calibri"/>
                <a:cs typeface="Calibri"/>
              </a:rPr>
              <a:t>n</a:t>
            </a:r>
            <a:r>
              <a:rPr sz="2000" spc="-25" dirty="0" smtClean="0">
                <a:solidFill>
                  <a:srgbClr val="404040"/>
                </a:solidFill>
                <a:latin typeface="Calibri"/>
                <a:cs typeface="Calibri"/>
              </a:rPr>
              <a:t>t</a:t>
            </a:r>
            <a:r>
              <a:rPr sz="2000" spc="0" dirty="0" smtClean="0">
                <a:solidFill>
                  <a:srgbClr val="404040"/>
                </a:solidFill>
                <a:latin typeface="Calibri"/>
                <a:cs typeface="Calibri"/>
              </a:rPr>
              <a:t>é</a:t>
            </a:r>
            <a:r>
              <a:rPr sz="2000" spc="14" dirty="0" smtClean="0">
                <a:solidFill>
                  <a:srgbClr val="404040"/>
                </a:solidFill>
                <a:latin typeface="Calibri"/>
                <a:cs typeface="Calibri"/>
              </a:rPr>
              <a:t> </a:t>
            </a:r>
            <a:r>
              <a:rPr sz="2000" spc="0" dirty="0" smtClean="0">
                <a:solidFill>
                  <a:srgbClr val="404040"/>
                </a:solidFill>
                <a:latin typeface="Calibri"/>
                <a:cs typeface="Calibri"/>
              </a:rPr>
              <a:t>par </a:t>
            </a:r>
            <a:r>
              <a:rPr sz="2000" spc="4" dirty="0" smtClean="0">
                <a:solidFill>
                  <a:srgbClr val="404040"/>
                </a:solidFill>
                <a:latin typeface="Calibri"/>
                <a:cs typeface="Calibri"/>
              </a:rPr>
              <a:t>u</a:t>
            </a:r>
            <a:r>
              <a:rPr sz="2000" spc="0" dirty="0" smtClean="0">
                <a:solidFill>
                  <a:srgbClr val="404040"/>
                </a:solidFill>
                <a:latin typeface="Calibri"/>
                <a:cs typeface="Calibri"/>
              </a:rPr>
              <a:t>n</a:t>
            </a:r>
            <a:r>
              <a:rPr sz="2000" spc="-14" dirty="0" smtClean="0">
                <a:solidFill>
                  <a:srgbClr val="404040"/>
                </a:solidFill>
                <a:latin typeface="Calibri"/>
                <a:cs typeface="Calibri"/>
              </a:rPr>
              <a:t> </a:t>
            </a:r>
            <a:r>
              <a:rPr sz="2000" spc="-34" dirty="0" smtClean="0">
                <a:solidFill>
                  <a:srgbClr val="404040"/>
                </a:solidFill>
                <a:latin typeface="Calibri"/>
                <a:cs typeface="Calibri"/>
              </a:rPr>
              <a:t>a</a:t>
            </a:r>
            <a:r>
              <a:rPr sz="2000" spc="-29" dirty="0" smtClean="0">
                <a:solidFill>
                  <a:srgbClr val="404040"/>
                </a:solidFill>
                <a:latin typeface="Calibri"/>
                <a:cs typeface="Calibri"/>
              </a:rPr>
              <a:t>v</a:t>
            </a:r>
            <a:r>
              <a:rPr sz="2000" spc="-25" dirty="0" smtClean="0">
                <a:solidFill>
                  <a:srgbClr val="404040"/>
                </a:solidFill>
                <a:latin typeface="Calibri"/>
                <a:cs typeface="Calibri"/>
              </a:rPr>
              <a:t>at</a:t>
            </a:r>
            <a:r>
              <a:rPr sz="2000" spc="0" dirty="0" smtClean="0">
                <a:solidFill>
                  <a:srgbClr val="404040"/>
                </a:solidFill>
                <a:latin typeface="Calibri"/>
                <a:cs typeface="Calibri"/>
              </a:rPr>
              <a:t>ar</a:t>
            </a:r>
            <a:endParaRPr sz="2000">
              <a:latin typeface="Calibri"/>
              <a:cs typeface="Calibri"/>
            </a:endParaRPr>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0"/>
          <p:cNvSpPr txBox="1"/>
          <p:nvPr/>
        </p:nvSpPr>
        <p:spPr>
          <a:xfrm>
            <a:off x="470916" y="190500"/>
            <a:ext cx="6413754"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R</a:t>
            </a:r>
            <a:r>
              <a:rPr sz="3000" spc="9" dirty="0" smtClean="0">
                <a:solidFill>
                  <a:srgbClr val="FF8427"/>
                </a:solidFill>
                <a:latin typeface="Arial Rounded MT Bold"/>
                <a:cs typeface="Arial Rounded MT Bold"/>
              </a:rPr>
              <a:t>é</a:t>
            </a:r>
            <a:r>
              <a:rPr sz="3000" spc="0" dirty="0" smtClean="0">
                <a:solidFill>
                  <a:srgbClr val="FF8427"/>
                </a:solidFill>
                <a:latin typeface="Arial Rounded MT Bold"/>
                <a:cs typeface="Arial Rounded MT Bold"/>
              </a:rPr>
              <a:t>a</a:t>
            </a:r>
            <a:r>
              <a:rPr sz="3000" spc="9" dirty="0" smtClean="0">
                <a:solidFill>
                  <a:srgbClr val="FF8427"/>
                </a:solidFill>
                <a:latin typeface="Arial Rounded MT Bold"/>
                <a:cs typeface="Arial Rounded MT Bold"/>
              </a:rPr>
              <a:t>l</a:t>
            </a:r>
            <a:r>
              <a:rPr sz="3000" spc="0" dirty="0" smtClean="0">
                <a:solidFill>
                  <a:srgbClr val="FF8427"/>
                </a:solidFill>
                <a:latin typeface="Arial Rounded MT Bold"/>
                <a:cs typeface="Arial Rounded MT Bold"/>
              </a:rPr>
              <a:t>ité</a:t>
            </a:r>
            <a:r>
              <a:rPr sz="3000" spc="14"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augm</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nt</a:t>
            </a:r>
            <a:r>
              <a:rPr sz="3000" spc="14" dirty="0" smtClean="0">
                <a:solidFill>
                  <a:srgbClr val="FF8427"/>
                </a:solidFill>
                <a:latin typeface="Arial Rounded MT Bold"/>
                <a:cs typeface="Arial Rounded MT Bold"/>
              </a:rPr>
              <a:t>é</a:t>
            </a:r>
            <a:r>
              <a:rPr sz="3000" spc="-10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ré</a:t>
            </a:r>
            <a:r>
              <a:rPr sz="3000" spc="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li</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é mix</a:t>
            </a:r>
            <a:r>
              <a:rPr sz="3000" spc="4"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e</a:t>
            </a:r>
            <a:endParaRPr sz="3000">
              <a:latin typeface="Arial Rounded MT Bold"/>
              <a:cs typeface="Arial Rounded MT Bold"/>
            </a:endParaRPr>
          </a:p>
        </p:txBody>
      </p:sp>
      <p:sp>
        <p:nvSpPr>
          <p:cNvPr id="6" name="object 24"/>
          <p:cNvSpPr/>
          <p:nvPr/>
        </p:nvSpPr>
        <p:spPr>
          <a:xfrm>
            <a:off x="7363968" y="2833116"/>
            <a:ext cx="1331976" cy="1152143"/>
          </a:xfrm>
          <a:prstGeom prst="rect">
            <a:avLst/>
          </a:prstGeom>
          <a:blipFill>
            <a:blip r:embed="rId2" cstate="print"/>
            <a:stretch>
              <a:fillRect/>
            </a:stretch>
          </a:blipFill>
        </p:spPr>
        <p:txBody>
          <a:bodyPr wrap="square" lIns="0" tIns="0" rIns="0" bIns="0" rtlCol="0">
            <a:noAutofit/>
          </a:bodyPr>
          <a:lstStyle/>
          <a:p>
            <a:endParaRPr/>
          </a:p>
        </p:txBody>
      </p:sp>
      <p:sp>
        <p:nvSpPr>
          <p:cNvPr id="7" name="object 25"/>
          <p:cNvSpPr/>
          <p:nvPr/>
        </p:nvSpPr>
        <p:spPr>
          <a:xfrm>
            <a:off x="7024116" y="4343400"/>
            <a:ext cx="1671827" cy="1152144"/>
          </a:xfrm>
          <a:prstGeom prst="rect">
            <a:avLst/>
          </a:prstGeom>
          <a:blipFill>
            <a:blip r:embed="rId3" cstate="print"/>
            <a:stretch>
              <a:fillRect/>
            </a:stretch>
          </a:blipFill>
        </p:spPr>
        <p:txBody>
          <a:bodyPr wrap="square" lIns="0" tIns="0" rIns="0" bIns="0" rtlCol="0">
            <a:noAutofit/>
          </a:bodyPr>
          <a:lstStyle/>
          <a:p>
            <a:endParaRPr/>
          </a:p>
        </p:txBody>
      </p:sp>
      <p:sp>
        <p:nvSpPr>
          <p:cNvPr id="8" name="object 26"/>
          <p:cNvSpPr/>
          <p:nvPr/>
        </p:nvSpPr>
        <p:spPr>
          <a:xfrm>
            <a:off x="6967728" y="5698234"/>
            <a:ext cx="1728216" cy="1152144"/>
          </a:xfrm>
          <a:prstGeom prst="rect">
            <a:avLst/>
          </a:prstGeom>
          <a:blipFill>
            <a:blip r:embed="rId4" cstate="print"/>
            <a:stretch>
              <a:fillRect/>
            </a:stretch>
          </a:blipFill>
        </p:spPr>
        <p:txBody>
          <a:bodyPr wrap="square" lIns="0" tIns="0" rIns="0" bIns="0" rtlCol="0">
            <a:noAutofit/>
          </a:bodyPr>
          <a:lstStyle/>
          <a:p>
            <a:endParaRPr/>
          </a:p>
        </p:txBody>
      </p:sp>
      <p:sp>
        <p:nvSpPr>
          <p:cNvPr id="9" name="object 14"/>
          <p:cNvSpPr/>
          <p:nvPr/>
        </p:nvSpPr>
        <p:spPr>
          <a:xfrm>
            <a:off x="470916" y="190500"/>
            <a:ext cx="6413754" cy="800862"/>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3"/>
          <p:cNvSpPr/>
          <p:nvPr/>
        </p:nvSpPr>
        <p:spPr>
          <a:xfrm>
            <a:off x="1185672" y="4343400"/>
            <a:ext cx="1720595" cy="1152144"/>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2"/>
          <p:cNvSpPr/>
          <p:nvPr/>
        </p:nvSpPr>
        <p:spPr>
          <a:xfrm>
            <a:off x="1185672" y="2810255"/>
            <a:ext cx="1405128" cy="1152144"/>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1"/>
          <p:cNvSpPr/>
          <p:nvPr/>
        </p:nvSpPr>
        <p:spPr>
          <a:xfrm>
            <a:off x="4218432" y="2810255"/>
            <a:ext cx="1063752" cy="1152144"/>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0"/>
          <p:cNvSpPr/>
          <p:nvPr/>
        </p:nvSpPr>
        <p:spPr>
          <a:xfrm>
            <a:off x="2694432" y="2810255"/>
            <a:ext cx="1420368" cy="1152144"/>
          </a:xfrm>
          <a:prstGeom prst="rect">
            <a:avLst/>
          </a:prstGeom>
          <a:blipFill>
            <a:blip r:embed="rId9" cstate="print"/>
            <a:stretch>
              <a:fillRect/>
            </a:stretch>
          </a:blipFill>
        </p:spPr>
        <p:txBody>
          <a:bodyPr wrap="square" lIns="0" tIns="0" rIns="0" bIns="0" rtlCol="0">
            <a:noAutofit/>
          </a:bodyPr>
          <a:lstStyle/>
          <a:p>
            <a:endParaRPr/>
          </a:p>
        </p:txBody>
      </p:sp>
      <p:sp>
        <p:nvSpPr>
          <p:cNvPr id="14" name="object 9"/>
          <p:cNvSpPr/>
          <p:nvPr/>
        </p:nvSpPr>
        <p:spPr>
          <a:xfrm>
            <a:off x="5094732" y="4343400"/>
            <a:ext cx="1688591" cy="1152144"/>
          </a:xfrm>
          <a:prstGeom prst="rect">
            <a:avLst/>
          </a:prstGeom>
          <a:blipFill>
            <a:blip r:embed="rId10" cstate="print"/>
            <a:stretch>
              <a:fillRect/>
            </a:stretch>
          </a:blipFill>
        </p:spPr>
        <p:txBody>
          <a:bodyPr wrap="square" lIns="0" tIns="0" rIns="0" bIns="0" rtlCol="0">
            <a:noAutofit/>
          </a:bodyPr>
          <a:lstStyle/>
          <a:p>
            <a:endParaRPr/>
          </a:p>
        </p:txBody>
      </p:sp>
      <p:sp>
        <p:nvSpPr>
          <p:cNvPr id="15" name="object 7"/>
          <p:cNvSpPr/>
          <p:nvPr/>
        </p:nvSpPr>
        <p:spPr>
          <a:xfrm>
            <a:off x="3145536" y="4343400"/>
            <a:ext cx="1708404" cy="1152144"/>
          </a:xfrm>
          <a:prstGeom prst="rect">
            <a:avLst/>
          </a:prstGeom>
          <a:blipFill>
            <a:blip r:embed="rId11" cstate="print"/>
            <a:stretch>
              <a:fillRect/>
            </a:stretch>
          </a:blipFill>
        </p:spPr>
        <p:txBody>
          <a:bodyPr wrap="square" lIns="0" tIns="0" rIns="0" bIns="0" rtlCol="0">
            <a:noAutofit/>
          </a:bodyPr>
          <a:lstStyle/>
          <a:p>
            <a:endParaRPr/>
          </a:p>
        </p:txBody>
      </p:sp>
      <p:sp>
        <p:nvSpPr>
          <p:cNvPr id="16" name="object 8"/>
          <p:cNvSpPr/>
          <p:nvPr/>
        </p:nvSpPr>
        <p:spPr>
          <a:xfrm>
            <a:off x="4114800" y="4204716"/>
            <a:ext cx="781812" cy="405384"/>
          </a:xfrm>
          <a:prstGeom prst="rect">
            <a:avLst/>
          </a:prstGeom>
          <a:blipFill>
            <a:blip r:embed="rId12" cstate="print"/>
            <a:stretch>
              <a:fillRect/>
            </a:stretch>
          </a:blipFill>
        </p:spPr>
        <p:txBody>
          <a:bodyPr wrap="square" lIns="0" tIns="0" rIns="0" bIns="0" rtlCol="0">
            <a:noAutofit/>
          </a:bodyPr>
          <a:lstStyle/>
          <a:p>
            <a:endParaRPr/>
          </a:p>
        </p:txBody>
      </p:sp>
      <p:sp>
        <p:nvSpPr>
          <p:cNvPr id="17" name="object 6"/>
          <p:cNvSpPr/>
          <p:nvPr/>
        </p:nvSpPr>
        <p:spPr>
          <a:xfrm>
            <a:off x="5384292" y="2825496"/>
            <a:ext cx="1877567" cy="1152143"/>
          </a:xfrm>
          <a:prstGeom prst="rect">
            <a:avLst/>
          </a:prstGeom>
          <a:blipFill>
            <a:blip r:embed="rId13" cstate="print"/>
            <a:stretch>
              <a:fillRect/>
            </a:stretch>
          </a:blipFill>
        </p:spPr>
        <p:txBody>
          <a:bodyPr wrap="square" lIns="0" tIns="0" rIns="0" bIns="0" rtlCol="0">
            <a:noAutofit/>
          </a:bodyPr>
          <a:lstStyle/>
          <a:p>
            <a:endParaRPr/>
          </a:p>
        </p:txBody>
      </p:sp>
      <p:sp>
        <p:nvSpPr>
          <p:cNvPr id="18" name="object 5"/>
          <p:cNvSpPr txBox="1"/>
          <p:nvPr/>
        </p:nvSpPr>
        <p:spPr>
          <a:xfrm>
            <a:off x="688340" y="1297686"/>
            <a:ext cx="7284770" cy="1474596"/>
          </a:xfrm>
          <a:prstGeom prst="rect">
            <a:avLst/>
          </a:prstGeom>
        </p:spPr>
        <p:txBody>
          <a:bodyPr wrap="square" lIns="0" tIns="0" rIns="0" bIns="0" rtlCol="0">
            <a:noAutofit/>
          </a:bodyPr>
          <a:lstStyle/>
          <a:p>
            <a:pPr marL="12700" marR="38176">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é</a:t>
            </a:r>
            <a:r>
              <a:rPr sz="3600" spc="4" baseline="3413" dirty="0" smtClean="0">
                <a:solidFill>
                  <a:srgbClr val="404040"/>
                </a:solidFill>
                <a:latin typeface="Calibri"/>
                <a:cs typeface="Calibri"/>
              </a:rPr>
              <a:t>a</a:t>
            </a:r>
            <a:r>
              <a:rPr sz="3600" spc="0" baseline="3413" dirty="0" smtClean="0">
                <a:solidFill>
                  <a:srgbClr val="404040"/>
                </a:solidFill>
                <a:latin typeface="Calibri"/>
                <a:cs typeface="Calibri"/>
              </a:rPr>
              <a:t>li</a:t>
            </a:r>
            <a:r>
              <a:rPr sz="3600" spc="-19" baseline="3413" dirty="0" smtClean="0">
                <a:solidFill>
                  <a:srgbClr val="404040"/>
                </a:solidFill>
                <a:latin typeface="Calibri"/>
                <a:cs typeface="Calibri"/>
              </a:rPr>
              <a:t>t</a:t>
            </a:r>
            <a:r>
              <a:rPr sz="3600" spc="0" baseline="3413" dirty="0" smtClean="0">
                <a:solidFill>
                  <a:srgbClr val="404040"/>
                </a:solidFill>
                <a:latin typeface="Calibri"/>
                <a:cs typeface="Calibri"/>
              </a:rPr>
              <a:t>é</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augm</a:t>
            </a:r>
            <a:r>
              <a:rPr sz="3600" spc="4" baseline="3413" dirty="0" smtClean="0">
                <a:solidFill>
                  <a:srgbClr val="404040"/>
                </a:solidFill>
                <a:latin typeface="Calibri"/>
                <a:cs typeface="Calibri"/>
              </a:rPr>
              <a:t>e</a:t>
            </a:r>
            <a:r>
              <a:rPr sz="3600" spc="-25" baseline="3413" dirty="0" smtClean="0">
                <a:solidFill>
                  <a:srgbClr val="404040"/>
                </a:solidFill>
                <a:latin typeface="Calibri"/>
                <a:cs typeface="Calibri"/>
              </a:rPr>
              <a:t>nt</a:t>
            </a:r>
            <a:r>
              <a:rPr sz="3600" spc="0" baseline="3413" dirty="0" smtClean="0">
                <a:solidFill>
                  <a:srgbClr val="404040"/>
                </a:solidFill>
                <a:latin typeface="Calibri"/>
                <a:cs typeface="Calibri"/>
              </a:rPr>
              <a:t>ée</a:t>
            </a:r>
            <a:endParaRPr sz="2400">
              <a:latin typeface="Calibri"/>
              <a:cs typeface="Calibri"/>
            </a:endParaRPr>
          </a:p>
          <a:p>
            <a:pPr marL="470204">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superposit</a:t>
            </a:r>
            <a:r>
              <a:rPr sz="2000" spc="-9" dirty="0" smtClean="0">
                <a:solidFill>
                  <a:srgbClr val="404040"/>
                </a:solidFill>
                <a:latin typeface="Calibri"/>
                <a:cs typeface="Calibri"/>
              </a:rPr>
              <a:t>i</a:t>
            </a:r>
            <a:r>
              <a:rPr sz="2000" spc="0" dirty="0" smtClean="0">
                <a:solidFill>
                  <a:srgbClr val="404040"/>
                </a:solidFill>
                <a:latin typeface="Calibri"/>
                <a:cs typeface="Calibri"/>
              </a:rPr>
              <a:t>on</a:t>
            </a:r>
            <a:r>
              <a:rPr sz="2000" spc="4" dirty="0" smtClean="0">
                <a:solidFill>
                  <a:srgbClr val="404040"/>
                </a:solidFill>
                <a:latin typeface="Calibri"/>
                <a:cs typeface="Calibri"/>
              </a:rPr>
              <a:t> </a:t>
            </a:r>
            <a:r>
              <a:rPr sz="2000" spc="0" dirty="0" smtClean="0">
                <a:solidFill>
                  <a:srgbClr val="404040"/>
                </a:solidFill>
                <a:latin typeface="Calibri"/>
                <a:cs typeface="Calibri"/>
              </a:rPr>
              <a:t>d</a:t>
            </a:r>
            <a:r>
              <a:rPr sz="2000" spc="-39" dirty="0" smtClean="0">
                <a:solidFill>
                  <a:srgbClr val="404040"/>
                </a:solidFill>
                <a:latin typeface="Calibri"/>
                <a:cs typeface="Calibri"/>
              </a:rPr>
              <a:t>’</a:t>
            </a:r>
            <a:r>
              <a:rPr sz="2000" spc="0" dirty="0" smtClean="0">
                <a:solidFill>
                  <a:srgbClr val="404040"/>
                </a:solidFill>
                <a:latin typeface="Calibri"/>
                <a:cs typeface="Calibri"/>
              </a:rPr>
              <a:t>u</a:t>
            </a:r>
            <a:r>
              <a:rPr sz="2000" spc="4" dirty="0" smtClean="0">
                <a:solidFill>
                  <a:srgbClr val="404040"/>
                </a:solidFill>
                <a:latin typeface="Calibri"/>
                <a:cs typeface="Calibri"/>
              </a:rPr>
              <a:t>n</a:t>
            </a:r>
            <a:r>
              <a:rPr sz="2000" spc="0" dirty="0" smtClean="0">
                <a:solidFill>
                  <a:srgbClr val="404040"/>
                </a:solidFill>
                <a:latin typeface="Calibri"/>
                <a:cs typeface="Calibri"/>
              </a:rPr>
              <a:t>e</a:t>
            </a:r>
            <a:r>
              <a:rPr sz="2000" spc="-19" dirty="0" smtClean="0">
                <a:solidFill>
                  <a:srgbClr val="404040"/>
                </a:solidFill>
                <a:latin typeface="Calibri"/>
                <a:cs typeface="Calibri"/>
              </a:rPr>
              <a:t> </a:t>
            </a:r>
            <a:r>
              <a:rPr sz="2000" spc="0" dirty="0" smtClean="0">
                <a:solidFill>
                  <a:srgbClr val="404040"/>
                </a:solidFill>
                <a:latin typeface="Calibri"/>
                <a:cs typeface="Calibri"/>
              </a:rPr>
              <a:t>i</a:t>
            </a:r>
            <a:r>
              <a:rPr sz="2000" spc="-9" dirty="0" smtClean="0">
                <a:solidFill>
                  <a:srgbClr val="404040"/>
                </a:solidFill>
                <a:latin typeface="Calibri"/>
                <a:cs typeface="Calibri"/>
              </a:rPr>
              <a:t>m</a:t>
            </a:r>
            <a:r>
              <a:rPr sz="2000" spc="0" dirty="0" smtClean="0">
                <a:solidFill>
                  <a:srgbClr val="404040"/>
                </a:solidFill>
                <a:latin typeface="Calibri"/>
                <a:cs typeface="Calibri"/>
              </a:rPr>
              <a:t>a</a:t>
            </a:r>
            <a:r>
              <a:rPr sz="2000" spc="-9" dirty="0" smtClean="0">
                <a:solidFill>
                  <a:srgbClr val="404040"/>
                </a:solidFill>
                <a:latin typeface="Calibri"/>
                <a:cs typeface="Calibri"/>
              </a:rPr>
              <a:t>g</a:t>
            </a:r>
            <a:r>
              <a:rPr sz="2000" spc="0" dirty="0" smtClean="0">
                <a:solidFill>
                  <a:srgbClr val="404040"/>
                </a:solidFill>
                <a:latin typeface="Calibri"/>
                <a:cs typeface="Calibri"/>
              </a:rPr>
              <a:t>e (vi</a:t>
            </a:r>
            <a:r>
              <a:rPr sz="2000" spc="-9" dirty="0" smtClean="0">
                <a:solidFill>
                  <a:srgbClr val="404040"/>
                </a:solidFill>
                <a:latin typeface="Calibri"/>
                <a:cs typeface="Calibri"/>
              </a:rPr>
              <a:t>r</a:t>
            </a:r>
            <a:r>
              <a:rPr sz="2000" spc="0" dirty="0" smtClean="0">
                <a:solidFill>
                  <a:srgbClr val="404040"/>
                </a:solidFill>
                <a:latin typeface="Calibri"/>
                <a:cs typeface="Calibri"/>
              </a:rPr>
              <a:t>tuel</a:t>
            </a:r>
            <a:r>
              <a:rPr sz="2000" spc="-9" dirty="0" smtClean="0">
                <a:solidFill>
                  <a:srgbClr val="404040"/>
                </a:solidFill>
                <a:latin typeface="Calibri"/>
                <a:cs typeface="Calibri"/>
              </a:rPr>
              <a:t>l</a:t>
            </a:r>
            <a:r>
              <a:rPr sz="2000" spc="0" dirty="0" smtClean="0">
                <a:solidFill>
                  <a:srgbClr val="404040"/>
                </a:solidFill>
                <a:latin typeface="Calibri"/>
                <a:cs typeface="Calibri"/>
              </a:rPr>
              <a:t>e)</a:t>
            </a:r>
            <a:r>
              <a:rPr sz="2000" spc="29" dirty="0" smtClean="0">
                <a:solidFill>
                  <a:srgbClr val="404040"/>
                </a:solidFill>
                <a:latin typeface="Calibri"/>
                <a:cs typeface="Calibri"/>
              </a:rPr>
              <a:t> </a:t>
            </a:r>
            <a:r>
              <a:rPr sz="2000" spc="0" dirty="0" smtClean="0">
                <a:solidFill>
                  <a:srgbClr val="404040"/>
                </a:solidFill>
                <a:latin typeface="Calibri"/>
                <a:cs typeface="Calibri"/>
              </a:rPr>
              <a:t>sur le</a:t>
            </a:r>
            <a:r>
              <a:rPr sz="2000" spc="-4"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éel</a:t>
            </a:r>
            <a:r>
              <a:rPr sz="2000" spc="4" dirty="0" smtClean="0">
                <a:solidFill>
                  <a:srgbClr val="404040"/>
                </a:solidFill>
                <a:latin typeface="Calibri"/>
                <a:cs typeface="Calibri"/>
              </a:rPr>
              <a:t> </a:t>
            </a:r>
            <a:r>
              <a:rPr sz="2000" spc="0" dirty="0" smtClean="0">
                <a:solidFill>
                  <a:srgbClr val="404040"/>
                </a:solidFill>
                <a:latin typeface="Calibri"/>
                <a:cs typeface="Calibri"/>
              </a:rPr>
              <a:t>(ou</a:t>
            </a:r>
            <a:r>
              <a:rPr sz="2000" spc="-14" dirty="0" smtClean="0">
                <a:solidFill>
                  <a:srgbClr val="404040"/>
                </a:solidFill>
                <a:latin typeface="Calibri"/>
                <a:cs typeface="Calibri"/>
              </a:rPr>
              <a:t> </a:t>
            </a:r>
            <a:r>
              <a:rPr sz="2000" spc="0" dirty="0" smtClean="0">
                <a:solidFill>
                  <a:srgbClr val="404040"/>
                </a:solidFill>
                <a:latin typeface="Calibri"/>
                <a:cs typeface="Calibri"/>
              </a:rPr>
              <a:t>son i</a:t>
            </a:r>
            <a:r>
              <a:rPr sz="2000" spc="-4" dirty="0" smtClean="0">
                <a:solidFill>
                  <a:srgbClr val="404040"/>
                </a:solidFill>
                <a:latin typeface="Calibri"/>
                <a:cs typeface="Calibri"/>
              </a:rPr>
              <a:t>m</a:t>
            </a:r>
            <a:r>
              <a:rPr sz="2000" spc="0" dirty="0" smtClean="0">
                <a:solidFill>
                  <a:srgbClr val="404040"/>
                </a:solidFill>
                <a:latin typeface="Calibri"/>
                <a:cs typeface="Calibri"/>
              </a:rPr>
              <a:t>a</a:t>
            </a:r>
            <a:r>
              <a:rPr sz="2000" spc="-9" dirty="0" smtClean="0">
                <a:solidFill>
                  <a:srgbClr val="404040"/>
                </a:solidFill>
                <a:latin typeface="Calibri"/>
                <a:cs typeface="Calibri"/>
              </a:rPr>
              <a:t>g</a:t>
            </a:r>
            <a:r>
              <a:rPr sz="2000" spc="0" dirty="0" smtClean="0">
                <a:solidFill>
                  <a:srgbClr val="404040"/>
                </a:solidFill>
                <a:latin typeface="Calibri"/>
                <a:cs typeface="Calibri"/>
              </a:rPr>
              <a:t>e)</a:t>
            </a:r>
            <a:endParaRPr sz="2000">
              <a:latin typeface="Calibri"/>
              <a:cs typeface="Calibri"/>
            </a:endParaRPr>
          </a:p>
          <a:p>
            <a:pPr marL="470204" marR="38176">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le</a:t>
            </a:r>
            <a:r>
              <a:rPr sz="2000" spc="-4" dirty="0" smtClean="0">
                <a:solidFill>
                  <a:srgbClr val="404040"/>
                </a:solidFill>
                <a:latin typeface="Calibri"/>
                <a:cs typeface="Calibri"/>
              </a:rPr>
              <a:t> </a:t>
            </a:r>
            <a:r>
              <a:rPr sz="2000" spc="0" dirty="0" smtClean="0">
                <a:solidFill>
                  <a:srgbClr val="404040"/>
                </a:solidFill>
                <a:latin typeface="Calibri"/>
                <a:cs typeface="Calibri"/>
              </a:rPr>
              <a:t>v</a:t>
            </a:r>
            <a:r>
              <a:rPr sz="2000" spc="-9" dirty="0" smtClean="0">
                <a:solidFill>
                  <a:srgbClr val="404040"/>
                </a:solidFill>
                <a:latin typeface="Calibri"/>
                <a:cs typeface="Calibri"/>
              </a:rPr>
              <a:t>i</a:t>
            </a:r>
            <a:r>
              <a:rPr sz="2000" spc="0" dirty="0" smtClean="0">
                <a:solidFill>
                  <a:srgbClr val="404040"/>
                </a:solidFill>
                <a:latin typeface="Calibri"/>
                <a:cs typeface="Calibri"/>
              </a:rPr>
              <a:t>rtuel</a:t>
            </a:r>
            <a:r>
              <a:rPr sz="2000" spc="4" dirty="0" smtClean="0">
                <a:solidFill>
                  <a:srgbClr val="404040"/>
                </a:solidFill>
                <a:latin typeface="Calibri"/>
                <a:cs typeface="Calibri"/>
              </a:rPr>
              <a:t> </a:t>
            </a:r>
            <a:r>
              <a:rPr sz="2000" spc="0" dirty="0" smtClean="0">
                <a:solidFill>
                  <a:srgbClr val="404040"/>
                </a:solidFill>
                <a:latin typeface="Calibri"/>
                <a:cs typeface="Calibri"/>
              </a:rPr>
              <a:t>e</a:t>
            </a:r>
            <a:r>
              <a:rPr sz="2000" spc="-29" dirty="0" smtClean="0">
                <a:solidFill>
                  <a:srgbClr val="404040"/>
                </a:solidFill>
                <a:latin typeface="Calibri"/>
                <a:cs typeface="Calibri"/>
              </a:rPr>
              <a:t>s</a:t>
            </a:r>
            <a:r>
              <a:rPr sz="2000" spc="0" dirty="0" smtClean="0">
                <a:solidFill>
                  <a:srgbClr val="404040"/>
                </a:solidFill>
                <a:latin typeface="Calibri"/>
                <a:cs typeface="Calibri"/>
              </a:rPr>
              <a:t>t</a:t>
            </a:r>
            <a:r>
              <a:rPr sz="2000" spc="14" dirty="0" smtClean="0">
                <a:solidFill>
                  <a:srgbClr val="404040"/>
                </a:solidFill>
                <a:latin typeface="Calibri"/>
                <a:cs typeface="Calibri"/>
              </a:rPr>
              <a:t> </a:t>
            </a:r>
            <a:r>
              <a:rPr sz="2000" spc="0" dirty="0" smtClean="0">
                <a:solidFill>
                  <a:srgbClr val="404040"/>
                </a:solidFill>
                <a:latin typeface="Calibri"/>
                <a:cs typeface="Calibri"/>
              </a:rPr>
              <a:t>p</a:t>
            </a:r>
            <a:r>
              <a:rPr sz="2000" spc="-39" dirty="0" smtClean="0">
                <a:solidFill>
                  <a:srgbClr val="404040"/>
                </a:solidFill>
                <a:latin typeface="Calibri"/>
                <a:cs typeface="Calibri"/>
              </a:rPr>
              <a:t>r</a:t>
            </a:r>
            <a:r>
              <a:rPr sz="2000" spc="0" dirty="0" smtClean="0">
                <a:solidFill>
                  <a:srgbClr val="404040"/>
                </a:solidFill>
                <a:latin typeface="Calibri"/>
                <a:cs typeface="Calibri"/>
              </a:rPr>
              <a:t>oj</a:t>
            </a:r>
            <a:r>
              <a:rPr sz="2000" spc="-14" dirty="0" smtClean="0">
                <a:solidFill>
                  <a:srgbClr val="404040"/>
                </a:solidFill>
                <a:latin typeface="Calibri"/>
                <a:cs typeface="Calibri"/>
              </a:rPr>
              <a:t>e</a:t>
            </a:r>
            <a:r>
              <a:rPr sz="2000" spc="-25" dirty="0" smtClean="0">
                <a:solidFill>
                  <a:srgbClr val="404040"/>
                </a:solidFill>
                <a:latin typeface="Calibri"/>
                <a:cs typeface="Calibri"/>
              </a:rPr>
              <a:t>t</a:t>
            </a:r>
            <a:r>
              <a:rPr sz="2000" spc="0" dirty="0" smtClean="0">
                <a:solidFill>
                  <a:srgbClr val="404040"/>
                </a:solidFill>
                <a:latin typeface="Calibri"/>
                <a:cs typeface="Calibri"/>
              </a:rPr>
              <a:t>é sur</a:t>
            </a:r>
            <a:r>
              <a:rPr sz="2000" spc="-4" dirty="0" smtClean="0">
                <a:solidFill>
                  <a:srgbClr val="404040"/>
                </a:solidFill>
                <a:latin typeface="Calibri"/>
                <a:cs typeface="Calibri"/>
              </a:rPr>
              <a:t> </a:t>
            </a:r>
            <a:r>
              <a:rPr sz="2000" spc="0" dirty="0" smtClean="0">
                <a:solidFill>
                  <a:srgbClr val="404040"/>
                </a:solidFill>
                <a:latin typeface="Calibri"/>
                <a:cs typeface="Calibri"/>
              </a:rPr>
              <a:t>le</a:t>
            </a:r>
            <a:r>
              <a:rPr sz="2000" spc="9"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é</a:t>
            </a:r>
            <a:r>
              <a:rPr sz="2000" spc="-4" dirty="0" smtClean="0">
                <a:solidFill>
                  <a:srgbClr val="404040"/>
                </a:solidFill>
                <a:latin typeface="Calibri"/>
                <a:cs typeface="Calibri"/>
              </a:rPr>
              <a:t>e</a:t>
            </a:r>
            <a:r>
              <a:rPr sz="2000" spc="0" dirty="0" smtClean="0">
                <a:solidFill>
                  <a:srgbClr val="404040"/>
                </a:solidFill>
                <a:latin typeface="Calibri"/>
                <a:cs typeface="Calibri"/>
              </a:rPr>
              <a:t>l, en</a:t>
            </a:r>
            <a:r>
              <a:rPr sz="2000" spc="-9" dirty="0" smtClean="0">
                <a:solidFill>
                  <a:srgbClr val="404040"/>
                </a:solidFill>
                <a:latin typeface="Calibri"/>
                <a:cs typeface="Calibri"/>
              </a:rPr>
              <a:t> </a:t>
            </a:r>
            <a:r>
              <a:rPr sz="2000" spc="-25" dirty="0" smtClean="0">
                <a:solidFill>
                  <a:srgbClr val="404040"/>
                </a:solidFill>
                <a:latin typeface="Calibri"/>
                <a:cs typeface="Calibri"/>
              </a:rPr>
              <a:t>t</a:t>
            </a:r>
            <a:r>
              <a:rPr sz="2000" spc="0" dirty="0" smtClean="0">
                <a:solidFill>
                  <a:srgbClr val="404040"/>
                </a:solidFill>
                <a:latin typeface="Calibri"/>
                <a:cs typeface="Calibri"/>
              </a:rPr>
              <a:t>e</a:t>
            </a:r>
            <a:r>
              <a:rPr sz="2000" spc="-9" dirty="0" smtClean="0">
                <a:solidFill>
                  <a:srgbClr val="404040"/>
                </a:solidFill>
                <a:latin typeface="Calibri"/>
                <a:cs typeface="Calibri"/>
              </a:rPr>
              <a:t>mp</a:t>
            </a:r>
            <a:r>
              <a:rPr sz="2000" spc="0" dirty="0" smtClean="0">
                <a:solidFill>
                  <a:srgbClr val="404040"/>
                </a:solidFill>
                <a:latin typeface="Calibri"/>
                <a:cs typeface="Calibri"/>
              </a:rPr>
              <a:t>s</a:t>
            </a:r>
            <a:r>
              <a:rPr sz="2000" spc="9"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é</a:t>
            </a:r>
            <a:r>
              <a:rPr sz="2000" spc="-4" dirty="0" smtClean="0">
                <a:solidFill>
                  <a:srgbClr val="404040"/>
                </a:solidFill>
                <a:latin typeface="Calibri"/>
                <a:cs typeface="Calibri"/>
              </a:rPr>
              <a:t>e</a:t>
            </a:r>
            <a:r>
              <a:rPr sz="2000" spc="0" dirty="0" smtClean="0">
                <a:solidFill>
                  <a:srgbClr val="404040"/>
                </a:solidFill>
                <a:latin typeface="Calibri"/>
                <a:cs typeface="Calibri"/>
              </a:rPr>
              <a:t>l</a:t>
            </a:r>
            <a:endParaRPr sz="2000">
              <a:latin typeface="Calibri"/>
              <a:cs typeface="Calibri"/>
            </a:endParaRPr>
          </a:p>
          <a:p>
            <a:pPr marL="470204" marR="38176">
              <a:lnSpc>
                <a:spcPct val="101725"/>
              </a:lnSpc>
              <a:spcBef>
                <a:spcPts val="560"/>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sur éc</a:t>
            </a:r>
            <a:r>
              <a:rPr sz="2000" spc="-34" dirty="0" smtClean="0">
                <a:solidFill>
                  <a:srgbClr val="404040"/>
                </a:solidFill>
                <a:latin typeface="Calibri"/>
                <a:cs typeface="Calibri"/>
              </a:rPr>
              <a:t>r</a:t>
            </a:r>
            <a:r>
              <a:rPr sz="2000" spc="0" dirty="0" smtClean="0">
                <a:solidFill>
                  <a:srgbClr val="404040"/>
                </a:solidFill>
                <a:latin typeface="Calibri"/>
                <a:cs typeface="Calibri"/>
              </a:rPr>
              <a:t>an</a:t>
            </a:r>
            <a:endParaRPr sz="2000">
              <a:latin typeface="Calibri"/>
              <a:cs typeface="Calibri"/>
            </a:endParaRPr>
          </a:p>
        </p:txBody>
      </p:sp>
      <p:sp>
        <p:nvSpPr>
          <p:cNvPr id="19" name="object 4"/>
          <p:cNvSpPr txBox="1"/>
          <p:nvPr/>
        </p:nvSpPr>
        <p:spPr>
          <a:xfrm>
            <a:off x="1145844" y="4016629"/>
            <a:ext cx="2765572" cy="279907"/>
          </a:xfrm>
          <a:prstGeom prst="rect">
            <a:avLst/>
          </a:prstGeom>
        </p:spPr>
        <p:txBody>
          <a:bodyPr wrap="square" lIns="0" tIns="0" rIns="0" bIns="0" rtlCol="0">
            <a:noAutofit/>
          </a:bodyPr>
          <a:lstStyle/>
          <a:p>
            <a:pPr marL="12700">
              <a:lnSpc>
                <a:spcPts val="2140"/>
              </a:lnSpc>
              <a:spcBef>
                <a:spcPts val="107"/>
              </a:spcBef>
            </a:pPr>
            <a:r>
              <a:rPr sz="2400" spc="0" baseline="3659" dirty="0" smtClean="0">
                <a:solidFill>
                  <a:srgbClr val="FF8427"/>
                </a:solidFill>
                <a:latin typeface="Wingdings 3"/>
                <a:cs typeface="Wingdings 3"/>
              </a:rPr>
              <a:t></a:t>
            </a:r>
            <a:r>
              <a:rPr sz="2400" spc="0" baseline="3623" dirty="0" smtClean="0">
                <a:solidFill>
                  <a:srgbClr val="FF8427"/>
                </a:solidFill>
                <a:latin typeface="Times New Roman"/>
                <a:cs typeface="Times New Roman"/>
              </a:rPr>
              <a:t> </a:t>
            </a:r>
            <a:r>
              <a:rPr sz="2400" spc="40" baseline="3623" dirty="0" smtClean="0">
                <a:solidFill>
                  <a:srgbClr val="FF8427"/>
                </a:solidFill>
                <a:latin typeface="Times New Roman"/>
                <a:cs typeface="Times New Roman"/>
              </a:rPr>
              <a:t> </a:t>
            </a:r>
            <a:r>
              <a:rPr sz="3000" spc="0" baseline="2730" dirty="0" smtClean="0">
                <a:solidFill>
                  <a:srgbClr val="404040"/>
                </a:solidFill>
                <a:latin typeface="Calibri"/>
                <a:cs typeface="Calibri"/>
              </a:rPr>
              <a:t>sur le</a:t>
            </a:r>
            <a:r>
              <a:rPr sz="3000" spc="-4" baseline="2730" dirty="0" smtClean="0">
                <a:solidFill>
                  <a:srgbClr val="404040"/>
                </a:solidFill>
                <a:latin typeface="Calibri"/>
                <a:cs typeface="Calibri"/>
              </a:rPr>
              <a:t> </a:t>
            </a:r>
            <a:r>
              <a:rPr sz="3000" spc="-25" baseline="2730" dirty="0" smtClean="0">
                <a:solidFill>
                  <a:srgbClr val="404040"/>
                </a:solidFill>
                <a:latin typeface="Calibri"/>
                <a:cs typeface="Calibri"/>
              </a:rPr>
              <a:t>r</a:t>
            </a:r>
            <a:r>
              <a:rPr sz="3000" spc="0" baseline="2730" dirty="0" smtClean="0">
                <a:solidFill>
                  <a:srgbClr val="404040"/>
                </a:solidFill>
                <a:latin typeface="Calibri"/>
                <a:cs typeface="Calibri"/>
              </a:rPr>
              <a:t>éel</a:t>
            </a:r>
            <a:r>
              <a:rPr sz="3000" spc="4" baseline="2730" dirty="0" smtClean="0">
                <a:solidFill>
                  <a:srgbClr val="404040"/>
                </a:solidFill>
                <a:latin typeface="Calibri"/>
                <a:cs typeface="Calibri"/>
              </a:rPr>
              <a:t> </a:t>
            </a:r>
            <a:r>
              <a:rPr sz="3000" spc="0" baseline="2730" dirty="0" smtClean="0">
                <a:solidFill>
                  <a:srgbClr val="404040"/>
                </a:solidFill>
                <a:latin typeface="Calibri"/>
                <a:cs typeface="Calibri"/>
              </a:rPr>
              <a:t>…ou</a:t>
            </a:r>
            <a:r>
              <a:rPr sz="3000" spc="-19" baseline="2730" dirty="0" smtClean="0">
                <a:solidFill>
                  <a:srgbClr val="404040"/>
                </a:solidFill>
                <a:latin typeface="Calibri"/>
                <a:cs typeface="Calibri"/>
              </a:rPr>
              <a:t> </a:t>
            </a:r>
            <a:r>
              <a:rPr sz="3000" spc="0" baseline="2730" dirty="0" smtClean="0">
                <a:solidFill>
                  <a:srgbClr val="404040"/>
                </a:solidFill>
                <a:latin typeface="Calibri"/>
                <a:cs typeface="Calibri"/>
              </a:rPr>
              <a:t>p</a:t>
            </a:r>
            <a:r>
              <a:rPr sz="3000" spc="-25" baseline="2730" dirty="0" smtClean="0">
                <a:solidFill>
                  <a:srgbClr val="404040"/>
                </a:solidFill>
                <a:latin typeface="Calibri"/>
                <a:cs typeface="Calibri"/>
              </a:rPr>
              <a:t>r</a:t>
            </a:r>
            <a:r>
              <a:rPr sz="3000" spc="0" baseline="2730" dirty="0" smtClean="0">
                <a:solidFill>
                  <a:srgbClr val="404040"/>
                </a:solidFill>
                <a:latin typeface="Calibri"/>
                <a:cs typeface="Calibri"/>
              </a:rPr>
              <a:t>esque</a:t>
            </a:r>
            <a:endParaRPr sz="2000">
              <a:latin typeface="Calibri"/>
              <a:cs typeface="Calibri"/>
            </a:endParaRPr>
          </a:p>
        </p:txBody>
      </p:sp>
      <p:sp>
        <p:nvSpPr>
          <p:cNvPr id="20" name="object 3"/>
          <p:cNvSpPr txBox="1"/>
          <p:nvPr/>
        </p:nvSpPr>
        <p:spPr>
          <a:xfrm>
            <a:off x="688340" y="5550509"/>
            <a:ext cx="5382578" cy="712343"/>
          </a:xfrm>
          <a:prstGeom prst="rect">
            <a:avLst/>
          </a:prstGeom>
        </p:spPr>
        <p:txBody>
          <a:bodyPr wrap="square" lIns="0" tIns="0" rIns="0" bIns="0" rtlCol="0">
            <a:noAutofit/>
          </a:bodyPr>
          <a:lstStyle/>
          <a:p>
            <a:pPr marL="12700" marR="38176">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9" baseline="3413" dirty="0" smtClean="0">
                <a:solidFill>
                  <a:srgbClr val="404040"/>
                </a:solidFill>
                <a:latin typeface="Calibri"/>
                <a:cs typeface="Calibri"/>
              </a:rPr>
              <a:t>R</a:t>
            </a:r>
            <a:r>
              <a:rPr sz="3600" spc="0" baseline="3413" dirty="0" smtClean="0">
                <a:solidFill>
                  <a:srgbClr val="404040"/>
                </a:solidFill>
                <a:latin typeface="Calibri"/>
                <a:cs typeface="Calibri"/>
              </a:rPr>
              <a:t>é</a:t>
            </a:r>
            <a:r>
              <a:rPr sz="3600" spc="4" baseline="3413" dirty="0" smtClean="0">
                <a:solidFill>
                  <a:srgbClr val="404040"/>
                </a:solidFill>
                <a:latin typeface="Calibri"/>
                <a:cs typeface="Calibri"/>
              </a:rPr>
              <a:t>a</a:t>
            </a:r>
            <a:r>
              <a:rPr sz="3600" spc="0" baseline="3413" dirty="0" smtClean="0">
                <a:solidFill>
                  <a:srgbClr val="404040"/>
                </a:solidFill>
                <a:latin typeface="Calibri"/>
                <a:cs typeface="Calibri"/>
              </a:rPr>
              <a:t>li</a:t>
            </a:r>
            <a:r>
              <a:rPr sz="3600" spc="-19" baseline="3413" dirty="0" smtClean="0">
                <a:solidFill>
                  <a:srgbClr val="404040"/>
                </a:solidFill>
                <a:latin typeface="Calibri"/>
                <a:cs typeface="Calibri"/>
              </a:rPr>
              <a:t>t</a:t>
            </a:r>
            <a:r>
              <a:rPr sz="3600" spc="0" baseline="3413" dirty="0" smtClean="0">
                <a:solidFill>
                  <a:srgbClr val="404040"/>
                </a:solidFill>
                <a:latin typeface="Calibri"/>
                <a:cs typeface="Calibri"/>
              </a:rPr>
              <a:t>é</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mi</a:t>
            </a:r>
            <a:r>
              <a:rPr sz="3600" spc="19" baseline="3413" dirty="0" smtClean="0">
                <a:solidFill>
                  <a:srgbClr val="404040"/>
                </a:solidFill>
                <a:latin typeface="Calibri"/>
                <a:cs typeface="Calibri"/>
              </a:rPr>
              <a:t>x</a:t>
            </a:r>
            <a:r>
              <a:rPr sz="3600" spc="-25" baseline="3413" dirty="0" smtClean="0">
                <a:solidFill>
                  <a:srgbClr val="404040"/>
                </a:solidFill>
                <a:latin typeface="Calibri"/>
                <a:cs typeface="Calibri"/>
              </a:rPr>
              <a:t>t</a:t>
            </a:r>
            <a:r>
              <a:rPr sz="3600" spc="0" baseline="3413" dirty="0" smtClean="0">
                <a:solidFill>
                  <a:srgbClr val="404040"/>
                </a:solidFill>
                <a:latin typeface="Calibri"/>
                <a:cs typeface="Calibri"/>
              </a:rPr>
              <a:t>e</a:t>
            </a:r>
            <a:endParaRPr sz="2400">
              <a:latin typeface="Calibri"/>
              <a:cs typeface="Calibri"/>
            </a:endParaRPr>
          </a:p>
          <a:p>
            <a:pPr marL="470204">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34" dirty="0" smtClean="0">
                <a:solidFill>
                  <a:srgbClr val="404040"/>
                </a:solidFill>
                <a:latin typeface="Calibri"/>
                <a:cs typeface="Calibri"/>
              </a:rPr>
              <a:t>a</a:t>
            </a:r>
            <a:r>
              <a:rPr sz="2000" spc="-29" dirty="0" smtClean="0">
                <a:solidFill>
                  <a:srgbClr val="404040"/>
                </a:solidFill>
                <a:latin typeface="Calibri"/>
                <a:cs typeface="Calibri"/>
              </a:rPr>
              <a:t>v</a:t>
            </a:r>
            <a:r>
              <a:rPr sz="2000" spc="0" dirty="0" smtClean="0">
                <a:solidFill>
                  <a:srgbClr val="404040"/>
                </a:solidFill>
                <a:latin typeface="Calibri"/>
                <a:cs typeface="Calibri"/>
              </a:rPr>
              <a:t>ec </a:t>
            </a:r>
            <a:r>
              <a:rPr sz="2000" spc="9" dirty="0" smtClean="0">
                <a:solidFill>
                  <a:srgbClr val="404040"/>
                </a:solidFill>
                <a:latin typeface="Calibri"/>
                <a:cs typeface="Calibri"/>
              </a:rPr>
              <a:t>d</a:t>
            </a:r>
            <a:r>
              <a:rPr sz="2000" spc="0" dirty="0" smtClean="0">
                <a:solidFill>
                  <a:srgbClr val="404040"/>
                </a:solidFill>
                <a:latin typeface="Calibri"/>
                <a:cs typeface="Calibri"/>
              </a:rPr>
              <a:t>i</a:t>
            </a:r>
            <a:r>
              <a:rPr sz="2000" spc="-9" dirty="0" smtClean="0">
                <a:solidFill>
                  <a:srgbClr val="404040"/>
                </a:solidFill>
                <a:latin typeface="Calibri"/>
                <a:cs typeface="Calibri"/>
              </a:rPr>
              <a:t>s</a:t>
            </a:r>
            <a:r>
              <a:rPr sz="2000" spc="0" dirty="0" smtClean="0">
                <a:solidFill>
                  <a:srgbClr val="404040"/>
                </a:solidFill>
                <a:latin typeface="Calibri"/>
                <a:cs typeface="Calibri"/>
              </a:rPr>
              <a:t>posit</a:t>
            </a:r>
            <a:r>
              <a:rPr sz="2000" spc="-9" dirty="0" smtClean="0">
                <a:solidFill>
                  <a:srgbClr val="404040"/>
                </a:solidFill>
                <a:latin typeface="Calibri"/>
                <a:cs typeface="Calibri"/>
              </a:rPr>
              <a:t>i</a:t>
            </a:r>
            <a:r>
              <a:rPr sz="2000" spc="0" dirty="0" smtClean="0">
                <a:solidFill>
                  <a:srgbClr val="404040"/>
                </a:solidFill>
                <a:latin typeface="Calibri"/>
                <a:cs typeface="Calibri"/>
              </a:rPr>
              <a:t>f</a:t>
            </a:r>
            <a:r>
              <a:rPr sz="2000" spc="25" dirty="0" smtClean="0">
                <a:solidFill>
                  <a:srgbClr val="404040"/>
                </a:solidFill>
                <a:latin typeface="Calibri"/>
                <a:cs typeface="Calibri"/>
              </a:rPr>
              <a:t> </a:t>
            </a:r>
            <a:r>
              <a:rPr sz="2000" spc="0" dirty="0" smtClean="0">
                <a:solidFill>
                  <a:srgbClr val="404040"/>
                </a:solidFill>
                <a:latin typeface="Calibri"/>
                <a:cs typeface="Calibri"/>
              </a:rPr>
              <a:t>de</a:t>
            </a:r>
            <a:r>
              <a:rPr sz="2000" spc="-4" dirty="0" smtClean="0">
                <a:solidFill>
                  <a:srgbClr val="404040"/>
                </a:solidFill>
                <a:latin typeface="Calibri"/>
                <a:cs typeface="Calibri"/>
              </a:rPr>
              <a:t> </a:t>
            </a:r>
            <a:r>
              <a:rPr sz="2000" spc="0" dirty="0" smtClean="0">
                <a:solidFill>
                  <a:srgbClr val="404040"/>
                </a:solidFill>
                <a:latin typeface="Calibri"/>
                <a:cs typeface="Calibri"/>
              </a:rPr>
              <a:t>so</a:t>
            </a:r>
            <a:r>
              <a:rPr sz="2000" spc="-9" dirty="0" smtClean="0">
                <a:solidFill>
                  <a:srgbClr val="404040"/>
                </a:solidFill>
                <a:latin typeface="Calibri"/>
                <a:cs typeface="Calibri"/>
              </a:rPr>
              <a:t>r</a:t>
            </a:r>
            <a:r>
              <a:rPr sz="2000" spc="0" dirty="0" smtClean="0">
                <a:solidFill>
                  <a:srgbClr val="404040"/>
                </a:solidFill>
                <a:latin typeface="Calibri"/>
                <a:cs typeface="Calibri"/>
              </a:rPr>
              <a:t>tie</a:t>
            </a:r>
            <a:r>
              <a:rPr sz="2000" spc="9" dirty="0" smtClean="0">
                <a:solidFill>
                  <a:srgbClr val="404040"/>
                </a:solidFill>
                <a:latin typeface="Calibri"/>
                <a:cs typeface="Calibri"/>
              </a:rPr>
              <a:t> </a:t>
            </a:r>
            <a:r>
              <a:rPr sz="2000" spc="0" dirty="0" smtClean="0">
                <a:solidFill>
                  <a:srgbClr val="404040"/>
                </a:solidFill>
                <a:latin typeface="Calibri"/>
                <a:cs typeface="Calibri"/>
              </a:rPr>
              <a:t>&amp;</a:t>
            </a:r>
            <a:r>
              <a:rPr sz="2000" spc="-4" dirty="0" smtClean="0">
                <a:solidFill>
                  <a:srgbClr val="404040"/>
                </a:solidFill>
                <a:latin typeface="Calibri"/>
                <a:cs typeface="Calibri"/>
              </a:rPr>
              <a:t> </a:t>
            </a:r>
            <a:r>
              <a:rPr sz="2000" spc="0" dirty="0" smtClean="0">
                <a:solidFill>
                  <a:srgbClr val="404040"/>
                </a:solidFill>
                <a:latin typeface="Calibri"/>
                <a:cs typeface="Calibri"/>
              </a:rPr>
              <a:t>dispos</a:t>
            </a:r>
            <a:r>
              <a:rPr sz="2000" spc="-9" dirty="0" smtClean="0">
                <a:solidFill>
                  <a:srgbClr val="404040"/>
                </a:solidFill>
                <a:latin typeface="Calibri"/>
                <a:cs typeface="Calibri"/>
              </a:rPr>
              <a:t>i</a:t>
            </a:r>
            <a:r>
              <a:rPr sz="2000" spc="0" dirty="0" smtClean="0">
                <a:solidFill>
                  <a:srgbClr val="404040"/>
                </a:solidFill>
                <a:latin typeface="Calibri"/>
                <a:cs typeface="Calibri"/>
              </a:rPr>
              <a:t>tif</a:t>
            </a:r>
            <a:r>
              <a:rPr sz="2000" spc="9" dirty="0" smtClean="0">
                <a:solidFill>
                  <a:srgbClr val="404040"/>
                </a:solidFill>
                <a:latin typeface="Calibri"/>
                <a:cs typeface="Calibri"/>
              </a:rPr>
              <a:t> </a:t>
            </a:r>
            <a:r>
              <a:rPr sz="2000" spc="0" dirty="0" smtClean="0">
                <a:solidFill>
                  <a:srgbClr val="404040"/>
                </a:solidFill>
                <a:latin typeface="Calibri"/>
                <a:cs typeface="Calibri"/>
              </a:rPr>
              <a:t>d</a:t>
            </a:r>
            <a:r>
              <a:rPr sz="2000" spc="-134" dirty="0" smtClean="0">
                <a:solidFill>
                  <a:srgbClr val="404040"/>
                </a:solidFill>
                <a:latin typeface="Calibri"/>
                <a:cs typeface="Calibri"/>
              </a:rPr>
              <a:t>’</a:t>
            </a:r>
            <a:r>
              <a:rPr sz="2000" spc="0" dirty="0" smtClean="0">
                <a:solidFill>
                  <a:srgbClr val="404040"/>
                </a:solidFill>
                <a:latin typeface="Calibri"/>
                <a:cs typeface="Calibri"/>
              </a:rPr>
              <a:t>e</a:t>
            </a:r>
            <a:r>
              <a:rPr sz="2000" spc="-19" dirty="0" smtClean="0">
                <a:solidFill>
                  <a:srgbClr val="404040"/>
                </a:solidFill>
                <a:latin typeface="Calibri"/>
                <a:cs typeface="Calibri"/>
              </a:rPr>
              <a:t>n</a:t>
            </a:r>
            <a:r>
              <a:rPr sz="2000" spc="0" dirty="0" smtClean="0">
                <a:solidFill>
                  <a:srgbClr val="404040"/>
                </a:solidFill>
                <a:latin typeface="Calibri"/>
                <a:cs typeface="Calibri"/>
              </a:rPr>
              <a:t>t</a:t>
            </a:r>
            <a:r>
              <a:rPr sz="2000" spc="-25" dirty="0" smtClean="0">
                <a:solidFill>
                  <a:srgbClr val="404040"/>
                </a:solidFill>
                <a:latin typeface="Calibri"/>
                <a:cs typeface="Calibri"/>
              </a:rPr>
              <a:t>r</a:t>
            </a:r>
            <a:r>
              <a:rPr sz="2000" spc="0" dirty="0" smtClean="0">
                <a:solidFill>
                  <a:srgbClr val="404040"/>
                </a:solidFill>
                <a:latin typeface="Calibri"/>
                <a:cs typeface="Calibri"/>
              </a:rPr>
              <a:t>ée</a:t>
            </a:r>
            <a:endParaRPr sz="2000">
              <a:latin typeface="Calibri"/>
              <a:cs typeface="Calibri"/>
            </a:endParaRPr>
          </a:p>
        </p:txBody>
      </p:sp>
      <p:sp>
        <p:nvSpPr>
          <p:cNvPr id="21" name="object 2"/>
          <p:cNvSpPr txBox="1"/>
          <p:nvPr/>
        </p:nvSpPr>
        <p:spPr>
          <a:xfrm>
            <a:off x="8850630" y="6552124"/>
            <a:ext cx="228164" cy="177800"/>
          </a:xfrm>
          <a:prstGeom prst="rect">
            <a:avLst/>
          </a:prstGeom>
        </p:spPr>
        <p:txBody>
          <a:bodyPr wrap="square" lIns="0" tIns="0" rIns="0" bIns="0" rtlCol="0">
            <a:noAutofit/>
          </a:bodyPr>
          <a:lstStyle/>
          <a:p>
            <a:pPr marL="12700">
              <a:lnSpc>
                <a:spcPts val="1335"/>
              </a:lnSpc>
              <a:spcBef>
                <a:spcPts val="66"/>
              </a:spcBef>
            </a:pPr>
            <a:endParaRPr sz="1200" dirty="0">
              <a:latin typeface="Arial Rounded MT Bold"/>
              <a:cs typeface="Arial Rounded MT Bold"/>
            </a:endParaRPr>
          </a:p>
        </p:txBody>
      </p:sp>
      <p:sp>
        <p:nvSpPr>
          <p:cNvPr id="22" name="Espace réservé du numéro de diapositive 21"/>
          <p:cNvSpPr>
            <a:spLocks noGrp="1"/>
          </p:cNvSpPr>
          <p:nvPr>
            <p:ph type="sldNum" sz="quarter" idx="12"/>
          </p:nvPr>
        </p:nvSpPr>
        <p:spPr/>
        <p:txBody>
          <a:bodyPr/>
          <a:lstStyle/>
          <a:p>
            <a:fld id="{CF4668DC-857F-487D-BFFA-8C0CA5037977}" type="slidenum">
              <a:rPr lang="fr-BE" smtClean="0"/>
              <a:pPr/>
              <a:t>21</a:t>
            </a:fld>
            <a:endParaRPr lang="fr-BE"/>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1"/>
          <p:cNvSpPr txBox="1"/>
          <p:nvPr/>
        </p:nvSpPr>
        <p:spPr>
          <a:xfrm>
            <a:off x="470916" y="190500"/>
            <a:ext cx="4144517"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Int</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r</a:t>
            </a:r>
            <a:r>
              <a:rPr sz="3000" spc="-44" dirty="0" smtClean="0">
                <a:solidFill>
                  <a:srgbClr val="FF8427"/>
                </a:solidFill>
                <a:latin typeface="Arial Rounded MT Bold"/>
                <a:cs typeface="Arial Rounded MT Bold"/>
              </a:rPr>
              <a:t>f</a:t>
            </a:r>
            <a:r>
              <a:rPr sz="3000" spc="0" dirty="0" smtClean="0">
                <a:solidFill>
                  <a:srgbClr val="FF8427"/>
                </a:solidFill>
                <a:latin typeface="Arial Rounded MT Bold"/>
                <a:cs typeface="Arial Rounded MT Bold"/>
              </a:rPr>
              <a:t>a</a:t>
            </a:r>
            <a:r>
              <a:rPr sz="3000" spc="14" dirty="0" smtClean="0">
                <a:solidFill>
                  <a:srgbClr val="FF8427"/>
                </a:solidFill>
                <a:latin typeface="Arial Rounded MT Bold"/>
                <a:cs typeface="Arial Rounded MT Bold"/>
              </a:rPr>
              <a:t>c</a:t>
            </a:r>
            <a:r>
              <a:rPr sz="3000" spc="0" dirty="0" smtClean="0">
                <a:solidFill>
                  <a:srgbClr val="FF8427"/>
                </a:solidFill>
                <a:latin typeface="Arial Rounded MT Bold"/>
                <a:cs typeface="Arial Rounded MT Bold"/>
              </a:rPr>
              <a:t>es</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t</a:t>
            </a:r>
            <a:r>
              <a:rPr sz="3000" spc="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ngi</a:t>
            </a:r>
            <a:r>
              <a:rPr sz="3000" spc="-34" dirty="0" smtClean="0">
                <a:solidFill>
                  <a:srgbClr val="FF8427"/>
                </a:solidFill>
                <a:latin typeface="Arial Rounded MT Bold"/>
                <a:cs typeface="Arial Rounded MT Bold"/>
              </a:rPr>
              <a:t>b</a:t>
            </a:r>
            <a:r>
              <a:rPr sz="3000" spc="0" dirty="0" smtClean="0">
                <a:solidFill>
                  <a:srgbClr val="FF8427"/>
                </a:solidFill>
                <a:latin typeface="Arial Rounded MT Bold"/>
                <a:cs typeface="Arial Rounded MT Bold"/>
              </a:rPr>
              <a:t>l</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s</a:t>
            </a:r>
            <a:endParaRPr sz="3000">
              <a:latin typeface="Arial Rounded MT Bold"/>
              <a:cs typeface="Arial Rounded MT Bold"/>
            </a:endParaRPr>
          </a:p>
        </p:txBody>
      </p:sp>
      <p:sp>
        <p:nvSpPr>
          <p:cNvPr id="3" name="object 22"/>
          <p:cNvSpPr/>
          <p:nvPr/>
        </p:nvSpPr>
        <p:spPr>
          <a:xfrm>
            <a:off x="125284" y="5679249"/>
            <a:ext cx="26404" cy="79171"/>
          </a:xfrm>
          <a:custGeom>
            <a:avLst/>
            <a:gdLst/>
            <a:ahLst/>
            <a:cxnLst/>
            <a:rect l="l" t="t" r="r" b="b"/>
            <a:pathLst>
              <a:path w="26404" h="79171">
                <a:moveTo>
                  <a:pt x="12904" y="79171"/>
                </a:moveTo>
                <a:lnTo>
                  <a:pt x="26404" y="76911"/>
                </a:lnTo>
                <a:lnTo>
                  <a:pt x="13501" y="0"/>
                </a:lnTo>
                <a:lnTo>
                  <a:pt x="0" y="2260"/>
                </a:lnTo>
                <a:lnTo>
                  <a:pt x="12904" y="79171"/>
                </a:lnTo>
                <a:close/>
              </a:path>
            </a:pathLst>
          </a:custGeom>
          <a:solidFill>
            <a:srgbClr val="FFE6D3"/>
          </a:solidFill>
        </p:spPr>
        <p:txBody>
          <a:bodyPr wrap="square" lIns="0" tIns="0" rIns="0" bIns="0" rtlCol="0">
            <a:noAutofit/>
          </a:bodyPr>
          <a:lstStyle/>
          <a:p>
            <a:endParaRPr/>
          </a:p>
        </p:txBody>
      </p:sp>
      <p:sp>
        <p:nvSpPr>
          <p:cNvPr id="4" name="object 16"/>
          <p:cNvSpPr/>
          <p:nvPr/>
        </p:nvSpPr>
        <p:spPr>
          <a:xfrm>
            <a:off x="6263640" y="2351531"/>
            <a:ext cx="2880360" cy="1839468"/>
          </a:xfrm>
          <a:prstGeom prst="rect">
            <a:avLst/>
          </a:prstGeom>
          <a:blipFill>
            <a:blip r:embed="rId2" cstate="print"/>
            <a:stretch>
              <a:fillRect/>
            </a:stretch>
          </a:blipFill>
        </p:spPr>
        <p:txBody>
          <a:bodyPr wrap="square" lIns="0" tIns="0" rIns="0" bIns="0" rtlCol="0">
            <a:noAutofit/>
          </a:bodyPr>
          <a:lstStyle/>
          <a:p>
            <a:endParaRPr/>
          </a:p>
        </p:txBody>
      </p:sp>
      <p:sp>
        <p:nvSpPr>
          <p:cNvPr id="5" name="object 17"/>
          <p:cNvSpPr/>
          <p:nvPr/>
        </p:nvSpPr>
        <p:spPr>
          <a:xfrm>
            <a:off x="6263640" y="4264152"/>
            <a:ext cx="2880360" cy="1918716"/>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70916" y="190500"/>
            <a:ext cx="4144517" cy="800862"/>
          </a:xfrm>
          <a:prstGeom prst="rect">
            <a:avLst/>
          </a:prstGeom>
          <a:blipFill>
            <a:blip r:embed="rId4" cstate="print"/>
            <a:stretch>
              <a:fillRect/>
            </a:stretch>
          </a:blipFill>
        </p:spPr>
        <p:txBody>
          <a:bodyPr wrap="square" lIns="0" tIns="0" rIns="0" bIns="0" rtlCol="0">
            <a:noAutofit/>
          </a:bodyPr>
          <a:lstStyle/>
          <a:p>
            <a:endParaRPr/>
          </a:p>
        </p:txBody>
      </p:sp>
      <p:sp>
        <p:nvSpPr>
          <p:cNvPr id="7" name="object 5"/>
          <p:cNvSpPr/>
          <p:nvPr/>
        </p:nvSpPr>
        <p:spPr>
          <a:xfrm>
            <a:off x="499872" y="2855976"/>
            <a:ext cx="3197352" cy="2397252"/>
          </a:xfrm>
          <a:prstGeom prst="rect">
            <a:avLst/>
          </a:prstGeom>
          <a:blipFill>
            <a:blip r:embed="rId5" cstate="print"/>
            <a:stretch>
              <a:fillRect/>
            </a:stretch>
          </a:blipFill>
        </p:spPr>
        <p:txBody>
          <a:bodyPr wrap="square" lIns="0" tIns="0" rIns="0" bIns="0" rtlCol="0">
            <a:noAutofit/>
          </a:bodyPr>
          <a:lstStyle/>
          <a:p>
            <a:endParaRPr/>
          </a:p>
        </p:txBody>
      </p:sp>
      <p:sp>
        <p:nvSpPr>
          <p:cNvPr id="8" name="object 4"/>
          <p:cNvSpPr/>
          <p:nvPr/>
        </p:nvSpPr>
        <p:spPr>
          <a:xfrm>
            <a:off x="3997452" y="2881884"/>
            <a:ext cx="1924812" cy="2362200"/>
          </a:xfrm>
          <a:prstGeom prst="rect">
            <a:avLst/>
          </a:prstGeom>
          <a:blipFill>
            <a:blip r:embed="rId6" cstate="print"/>
            <a:stretch>
              <a:fillRect/>
            </a:stretch>
          </a:blipFill>
        </p:spPr>
        <p:txBody>
          <a:bodyPr wrap="square" lIns="0" tIns="0" rIns="0" bIns="0" rtlCol="0">
            <a:noAutofit/>
          </a:bodyPr>
          <a:lstStyle/>
          <a:p>
            <a:endParaRPr/>
          </a:p>
        </p:txBody>
      </p:sp>
      <p:sp>
        <p:nvSpPr>
          <p:cNvPr id="9" name="object 3"/>
          <p:cNvSpPr txBox="1"/>
          <p:nvPr/>
        </p:nvSpPr>
        <p:spPr>
          <a:xfrm>
            <a:off x="688340" y="1297686"/>
            <a:ext cx="5407863" cy="1093419"/>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Ass</a:t>
            </a:r>
            <a:r>
              <a:rPr sz="3600" spc="-4" baseline="3413" dirty="0" smtClean="0">
                <a:solidFill>
                  <a:srgbClr val="404040"/>
                </a:solidFill>
                <a:latin typeface="Calibri"/>
                <a:cs typeface="Calibri"/>
              </a:rPr>
              <a:t>o</a:t>
            </a:r>
            <a:r>
              <a:rPr sz="3600" spc="0" baseline="3413" dirty="0" smtClean="0">
                <a:solidFill>
                  <a:srgbClr val="404040"/>
                </a:solidFill>
                <a:latin typeface="Calibri"/>
                <a:cs typeface="Calibri"/>
              </a:rPr>
              <a:t>ci</a:t>
            </a:r>
            <a:r>
              <a:rPr sz="3600" spc="-14" baseline="3413" dirty="0" smtClean="0">
                <a:solidFill>
                  <a:srgbClr val="404040"/>
                </a:solidFill>
                <a:latin typeface="Calibri"/>
                <a:cs typeface="Calibri"/>
              </a:rPr>
              <a:t>a</a:t>
            </a:r>
            <a:r>
              <a:rPr sz="3600" spc="0" baseline="3413" dirty="0" smtClean="0">
                <a:solidFill>
                  <a:srgbClr val="404040"/>
                </a:solidFill>
                <a:latin typeface="Calibri"/>
                <a:cs typeface="Calibri"/>
              </a:rPr>
              <a:t>tion</a:t>
            </a:r>
            <a:r>
              <a:rPr sz="3600" spc="-19" baseline="3413" dirty="0" smtClean="0">
                <a:solidFill>
                  <a:srgbClr val="404040"/>
                </a:solidFill>
                <a:latin typeface="Calibri"/>
                <a:cs typeface="Calibri"/>
              </a:rPr>
              <a:t> </a:t>
            </a:r>
            <a:r>
              <a:rPr sz="3600" spc="0" baseline="3413" dirty="0" smtClean="0">
                <a:solidFill>
                  <a:srgbClr val="404040"/>
                </a:solidFill>
                <a:latin typeface="Calibri"/>
                <a:cs typeface="Calibri"/>
              </a:rPr>
              <a:t>d</a:t>
            </a:r>
            <a:r>
              <a:rPr sz="3600" spc="-169" baseline="3413" dirty="0" smtClean="0">
                <a:solidFill>
                  <a:srgbClr val="404040"/>
                </a:solidFill>
                <a:latin typeface="Calibri"/>
                <a:cs typeface="Calibri"/>
              </a:rPr>
              <a:t>’</a:t>
            </a:r>
            <a:r>
              <a:rPr sz="3600" spc="0" baseline="3413" dirty="0" smtClean="0">
                <a:solidFill>
                  <a:srgbClr val="404040"/>
                </a:solidFill>
                <a:latin typeface="Calibri"/>
                <a:cs typeface="Calibri"/>
              </a:rPr>
              <a:t>obj</a:t>
            </a:r>
            <a:r>
              <a:rPr sz="3600" spc="-9" baseline="3413" dirty="0" smtClean="0">
                <a:solidFill>
                  <a:srgbClr val="404040"/>
                </a:solidFill>
                <a:latin typeface="Calibri"/>
                <a:cs typeface="Calibri"/>
              </a:rPr>
              <a:t>e</a:t>
            </a:r>
            <a:r>
              <a:rPr sz="3600" spc="0" baseline="3413" dirty="0" smtClean="0">
                <a:solidFill>
                  <a:srgbClr val="404040"/>
                </a:solidFill>
                <a:latin typeface="Calibri"/>
                <a:cs typeface="Calibri"/>
              </a:rPr>
              <a:t>ts </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é</a:t>
            </a:r>
            <a:r>
              <a:rPr sz="3600" spc="4" baseline="3413" dirty="0" smtClean="0">
                <a:solidFill>
                  <a:srgbClr val="404040"/>
                </a:solidFill>
                <a:latin typeface="Calibri"/>
                <a:cs typeface="Calibri"/>
              </a:rPr>
              <a:t>e</a:t>
            </a:r>
            <a:r>
              <a:rPr sz="3600" spc="0" baseline="3413" dirty="0" smtClean="0">
                <a:solidFill>
                  <a:srgbClr val="404040"/>
                </a:solidFill>
                <a:latin typeface="Calibri"/>
                <a:cs typeface="Calibri"/>
              </a:rPr>
              <a:t>ls</a:t>
            </a:r>
            <a:r>
              <a:rPr sz="3600" spc="-14" baseline="3413" dirty="0" smtClean="0">
                <a:solidFill>
                  <a:srgbClr val="404040"/>
                </a:solidFill>
                <a:latin typeface="Calibri"/>
                <a:cs typeface="Calibri"/>
              </a:rPr>
              <a:t> </a:t>
            </a:r>
            <a:r>
              <a:rPr sz="3600" spc="0" baseline="3413" dirty="0" smtClean="0">
                <a:solidFill>
                  <a:srgbClr val="404040"/>
                </a:solidFill>
                <a:latin typeface="Calibri"/>
                <a:cs typeface="Calibri"/>
              </a:rPr>
              <a:t>et</a:t>
            </a:r>
            <a:r>
              <a:rPr sz="3600" spc="-9" baseline="3413" dirty="0" smtClean="0">
                <a:solidFill>
                  <a:srgbClr val="404040"/>
                </a:solidFill>
                <a:latin typeface="Calibri"/>
                <a:cs typeface="Calibri"/>
              </a:rPr>
              <a:t> </a:t>
            </a:r>
            <a:r>
              <a:rPr sz="3600" spc="0" baseline="3413" dirty="0" smtClean="0">
                <a:solidFill>
                  <a:srgbClr val="404040"/>
                </a:solidFill>
                <a:latin typeface="Calibri"/>
                <a:cs typeface="Calibri"/>
              </a:rPr>
              <a:t>num</a:t>
            </a:r>
            <a:r>
              <a:rPr sz="3600" spc="4" baseline="3413" dirty="0" smtClean="0">
                <a:solidFill>
                  <a:srgbClr val="404040"/>
                </a:solidFill>
                <a:latin typeface="Calibri"/>
                <a:cs typeface="Calibri"/>
              </a:rPr>
              <a:t>é</a:t>
            </a:r>
            <a:r>
              <a:rPr sz="3600" spc="0" baseline="3413" dirty="0" smtClean="0">
                <a:solidFill>
                  <a:srgbClr val="404040"/>
                </a:solidFill>
                <a:latin typeface="Calibri"/>
                <a:cs typeface="Calibri"/>
              </a:rPr>
              <a:t>riqu</a:t>
            </a:r>
            <a:r>
              <a:rPr sz="3600" spc="4" baseline="3413" dirty="0" smtClean="0">
                <a:solidFill>
                  <a:srgbClr val="404040"/>
                </a:solidFill>
                <a:latin typeface="Calibri"/>
                <a:cs typeface="Calibri"/>
              </a:rPr>
              <a:t>e</a:t>
            </a:r>
            <a:r>
              <a:rPr sz="3600" spc="0" baseline="3413" dirty="0" smtClean="0">
                <a:solidFill>
                  <a:srgbClr val="404040"/>
                </a:solidFill>
                <a:latin typeface="Calibri"/>
                <a:cs typeface="Calibri"/>
              </a:rPr>
              <a:t>s</a:t>
            </a:r>
            <a:endParaRPr sz="2400">
              <a:latin typeface="Calibri"/>
              <a:cs typeface="Calibri"/>
            </a:endParaRPr>
          </a:p>
          <a:p>
            <a:pPr marL="470204" marR="45720">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action di</a:t>
            </a:r>
            <a:r>
              <a:rPr sz="2000" spc="-34" dirty="0" smtClean="0">
                <a:solidFill>
                  <a:srgbClr val="404040"/>
                </a:solidFill>
                <a:latin typeface="Calibri"/>
                <a:cs typeface="Calibri"/>
              </a:rPr>
              <a:t>r</a:t>
            </a:r>
            <a:r>
              <a:rPr sz="2000" spc="0" dirty="0" smtClean="0">
                <a:solidFill>
                  <a:srgbClr val="404040"/>
                </a:solidFill>
                <a:latin typeface="Calibri"/>
                <a:cs typeface="Calibri"/>
              </a:rPr>
              <a:t>ec</a:t>
            </a:r>
            <a:r>
              <a:rPr sz="2000" spc="-19" dirty="0" smtClean="0">
                <a:solidFill>
                  <a:srgbClr val="404040"/>
                </a:solidFill>
                <a:latin typeface="Calibri"/>
                <a:cs typeface="Calibri"/>
              </a:rPr>
              <a:t>t</a:t>
            </a:r>
            <a:r>
              <a:rPr sz="2000" spc="0" dirty="0" smtClean="0">
                <a:solidFill>
                  <a:srgbClr val="404040"/>
                </a:solidFill>
                <a:latin typeface="Calibri"/>
                <a:cs typeface="Calibri"/>
              </a:rPr>
              <a:t>e</a:t>
            </a:r>
            <a:r>
              <a:rPr sz="2000" spc="-4" dirty="0" smtClean="0">
                <a:solidFill>
                  <a:srgbClr val="404040"/>
                </a:solidFill>
                <a:latin typeface="Calibri"/>
                <a:cs typeface="Calibri"/>
              </a:rPr>
              <a:t>m</a:t>
            </a:r>
            <a:r>
              <a:rPr sz="2000" spc="0" dirty="0" smtClean="0">
                <a:solidFill>
                  <a:srgbClr val="404040"/>
                </a:solidFill>
                <a:latin typeface="Calibri"/>
                <a:cs typeface="Calibri"/>
              </a:rPr>
              <a:t>e</a:t>
            </a:r>
            <a:r>
              <a:rPr sz="2000" spc="-19" dirty="0" smtClean="0">
                <a:solidFill>
                  <a:srgbClr val="404040"/>
                </a:solidFill>
                <a:latin typeface="Calibri"/>
                <a:cs typeface="Calibri"/>
              </a:rPr>
              <a:t>n</a:t>
            </a:r>
            <a:r>
              <a:rPr sz="2000" spc="0" dirty="0" smtClean="0">
                <a:solidFill>
                  <a:srgbClr val="404040"/>
                </a:solidFill>
                <a:latin typeface="Calibri"/>
                <a:cs typeface="Calibri"/>
              </a:rPr>
              <a:t>t</a:t>
            </a:r>
            <a:r>
              <a:rPr sz="2000" spc="25" dirty="0" smtClean="0">
                <a:solidFill>
                  <a:srgbClr val="404040"/>
                </a:solidFill>
                <a:latin typeface="Calibri"/>
                <a:cs typeface="Calibri"/>
              </a:rPr>
              <a:t> </a:t>
            </a:r>
            <a:r>
              <a:rPr sz="2000" spc="0" dirty="0" smtClean="0">
                <a:solidFill>
                  <a:srgbClr val="404040"/>
                </a:solidFill>
                <a:latin typeface="Calibri"/>
                <a:cs typeface="Calibri"/>
              </a:rPr>
              <a:t>sur l</a:t>
            </a:r>
            <a:r>
              <a:rPr sz="2000" spc="-4" dirty="0" smtClean="0">
                <a:solidFill>
                  <a:srgbClr val="404040"/>
                </a:solidFill>
                <a:latin typeface="Calibri"/>
                <a:cs typeface="Calibri"/>
              </a:rPr>
              <a:t>e</a:t>
            </a:r>
            <a:r>
              <a:rPr sz="2000" spc="0" dirty="0" smtClean="0">
                <a:solidFill>
                  <a:srgbClr val="404040"/>
                </a:solidFill>
                <a:latin typeface="Calibri"/>
                <a:cs typeface="Calibri"/>
              </a:rPr>
              <a:t>s</a:t>
            </a:r>
            <a:r>
              <a:rPr sz="2000" spc="9" dirty="0" smtClean="0">
                <a:solidFill>
                  <a:srgbClr val="404040"/>
                </a:solidFill>
                <a:latin typeface="Calibri"/>
                <a:cs typeface="Calibri"/>
              </a:rPr>
              <a:t> </a:t>
            </a:r>
            <a:r>
              <a:rPr sz="2000" spc="0" dirty="0" smtClean="0">
                <a:solidFill>
                  <a:srgbClr val="404040"/>
                </a:solidFill>
                <a:latin typeface="Calibri"/>
                <a:cs typeface="Calibri"/>
              </a:rPr>
              <a:t>obj</a:t>
            </a:r>
            <a:r>
              <a:rPr sz="2000" spc="-9" dirty="0" smtClean="0">
                <a:solidFill>
                  <a:srgbClr val="404040"/>
                </a:solidFill>
                <a:latin typeface="Calibri"/>
                <a:cs typeface="Calibri"/>
              </a:rPr>
              <a:t>e</a:t>
            </a:r>
            <a:r>
              <a:rPr sz="2000" spc="0" dirty="0" smtClean="0">
                <a:solidFill>
                  <a:srgbClr val="404040"/>
                </a:solidFill>
                <a:latin typeface="Calibri"/>
                <a:cs typeface="Calibri"/>
              </a:rPr>
              <a:t>ts</a:t>
            </a:r>
            <a:endParaRPr sz="2000">
              <a:latin typeface="Calibri"/>
              <a:cs typeface="Calibri"/>
            </a:endParaRPr>
          </a:p>
          <a:p>
            <a:pPr marL="470204" marR="45720">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i</a:t>
            </a:r>
            <a:r>
              <a:rPr sz="2000" spc="-25" dirty="0" smtClean="0">
                <a:solidFill>
                  <a:srgbClr val="404040"/>
                </a:solidFill>
                <a:latin typeface="Calibri"/>
                <a:cs typeface="Calibri"/>
              </a:rPr>
              <a:t>nt</a:t>
            </a:r>
            <a:r>
              <a:rPr sz="2000" spc="0" dirty="0" smtClean="0">
                <a:solidFill>
                  <a:srgbClr val="404040"/>
                </a:solidFill>
                <a:latin typeface="Calibri"/>
                <a:cs typeface="Calibri"/>
              </a:rPr>
              <a:t>e</a:t>
            </a:r>
            <a:r>
              <a:rPr sz="2000" spc="-44" dirty="0" smtClean="0">
                <a:solidFill>
                  <a:srgbClr val="404040"/>
                </a:solidFill>
                <a:latin typeface="Calibri"/>
                <a:cs typeface="Calibri"/>
              </a:rPr>
              <a:t>r</a:t>
            </a:r>
            <a:r>
              <a:rPr sz="2000" spc="0" dirty="0" smtClean="0">
                <a:solidFill>
                  <a:srgbClr val="404040"/>
                </a:solidFill>
                <a:latin typeface="Calibri"/>
                <a:cs typeface="Calibri"/>
              </a:rPr>
              <a:t>action</a:t>
            </a:r>
            <a:r>
              <a:rPr sz="2000" spc="9" dirty="0" smtClean="0">
                <a:solidFill>
                  <a:srgbClr val="404040"/>
                </a:solidFill>
                <a:latin typeface="Calibri"/>
                <a:cs typeface="Calibri"/>
              </a:rPr>
              <a:t> </a:t>
            </a:r>
            <a:r>
              <a:rPr sz="2000" spc="0" dirty="0" smtClean="0">
                <a:solidFill>
                  <a:srgbClr val="404040"/>
                </a:solidFill>
                <a:latin typeface="Calibri"/>
                <a:cs typeface="Calibri"/>
              </a:rPr>
              <a:t>plus</a:t>
            </a:r>
            <a:r>
              <a:rPr sz="2000" spc="-14" dirty="0" smtClean="0">
                <a:solidFill>
                  <a:srgbClr val="404040"/>
                </a:solidFill>
                <a:latin typeface="Calibri"/>
                <a:cs typeface="Calibri"/>
              </a:rPr>
              <a:t> </a:t>
            </a:r>
            <a:r>
              <a:rPr sz="2000" spc="0" dirty="0" smtClean="0">
                <a:solidFill>
                  <a:srgbClr val="404040"/>
                </a:solidFill>
                <a:latin typeface="Calibri"/>
                <a:cs typeface="Calibri"/>
              </a:rPr>
              <a:t>s</a:t>
            </a:r>
            <a:r>
              <a:rPr sz="2000" spc="-9" dirty="0" smtClean="0">
                <a:solidFill>
                  <a:srgbClr val="404040"/>
                </a:solidFill>
                <a:latin typeface="Calibri"/>
                <a:cs typeface="Calibri"/>
              </a:rPr>
              <a:t>im</a:t>
            </a:r>
            <a:r>
              <a:rPr sz="2000" spc="0" dirty="0" smtClean="0">
                <a:solidFill>
                  <a:srgbClr val="404040"/>
                </a:solidFill>
                <a:latin typeface="Calibri"/>
                <a:cs typeface="Calibri"/>
              </a:rPr>
              <a:t>ple</a:t>
            </a:r>
            <a:r>
              <a:rPr sz="2000" spc="19" dirty="0" smtClean="0">
                <a:solidFill>
                  <a:srgbClr val="404040"/>
                </a:solidFill>
                <a:latin typeface="Calibri"/>
                <a:cs typeface="Calibri"/>
              </a:rPr>
              <a:t> </a:t>
            </a:r>
            <a:r>
              <a:rPr sz="2000" spc="-14" dirty="0" smtClean="0">
                <a:solidFill>
                  <a:srgbClr val="404040"/>
                </a:solidFill>
                <a:latin typeface="Calibri"/>
                <a:cs typeface="Calibri"/>
              </a:rPr>
              <a:t>e</a:t>
            </a:r>
            <a:r>
              <a:rPr sz="2000" spc="0" dirty="0" smtClean="0">
                <a:solidFill>
                  <a:srgbClr val="404040"/>
                </a:solidFill>
                <a:latin typeface="Calibri"/>
                <a:cs typeface="Calibri"/>
              </a:rPr>
              <a:t>t i</a:t>
            </a:r>
            <a:r>
              <a:rPr sz="2000" spc="-25" dirty="0" smtClean="0">
                <a:solidFill>
                  <a:srgbClr val="404040"/>
                </a:solidFill>
                <a:latin typeface="Calibri"/>
                <a:cs typeface="Calibri"/>
              </a:rPr>
              <a:t>n</a:t>
            </a:r>
            <a:r>
              <a:rPr sz="2000" spc="0" dirty="0" smtClean="0">
                <a:solidFill>
                  <a:srgbClr val="404040"/>
                </a:solidFill>
                <a:latin typeface="Calibri"/>
                <a:cs typeface="Calibri"/>
              </a:rPr>
              <a:t>tuit</a:t>
            </a:r>
            <a:r>
              <a:rPr sz="2000" spc="-4" dirty="0" smtClean="0">
                <a:solidFill>
                  <a:srgbClr val="404040"/>
                </a:solidFill>
                <a:latin typeface="Calibri"/>
                <a:cs typeface="Calibri"/>
              </a:rPr>
              <a:t>i</a:t>
            </a:r>
            <a:r>
              <a:rPr sz="2000" spc="-29" dirty="0" smtClean="0">
                <a:solidFill>
                  <a:srgbClr val="404040"/>
                </a:solidFill>
                <a:latin typeface="Calibri"/>
                <a:cs typeface="Calibri"/>
              </a:rPr>
              <a:t>v</a:t>
            </a:r>
            <a:r>
              <a:rPr sz="2000" spc="0" dirty="0" smtClean="0">
                <a:solidFill>
                  <a:srgbClr val="404040"/>
                </a:solidFill>
                <a:latin typeface="Calibri"/>
                <a:cs typeface="Calibri"/>
              </a:rPr>
              <a:t>e</a:t>
            </a:r>
            <a:endParaRPr sz="2000">
              <a:latin typeface="Calibri"/>
              <a:cs typeface="Calibri"/>
            </a:endParaRP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0"/>
          <p:cNvSpPr txBox="1"/>
          <p:nvPr/>
        </p:nvSpPr>
        <p:spPr>
          <a:xfrm>
            <a:off x="470916" y="190500"/>
            <a:ext cx="5851398"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In</a:t>
            </a:r>
            <a:r>
              <a:rPr sz="3000" spc="-39" dirty="0" smtClean="0">
                <a:solidFill>
                  <a:srgbClr val="FF8427"/>
                </a:solidFill>
                <a:latin typeface="Arial Rounded MT Bold"/>
                <a:cs typeface="Arial Rounded MT Bold"/>
              </a:rPr>
              <a:t>f</a:t>
            </a:r>
            <a:r>
              <a:rPr sz="3000" spc="0" dirty="0" smtClean="0">
                <a:solidFill>
                  <a:srgbClr val="FF8427"/>
                </a:solidFill>
                <a:latin typeface="Arial Rounded MT Bold"/>
                <a:cs typeface="Arial Rounded MT Bold"/>
              </a:rPr>
              <a:t>orm</a:t>
            </a:r>
            <a:r>
              <a:rPr sz="3000" spc="-69"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tiq</a:t>
            </a:r>
            <a:r>
              <a:rPr sz="3000" spc="9" dirty="0" smtClean="0">
                <a:solidFill>
                  <a:srgbClr val="FF8427"/>
                </a:solidFill>
                <a:latin typeface="Arial Rounded MT Bold"/>
                <a:cs typeface="Arial Rounded MT Bold"/>
              </a:rPr>
              <a:t>u</a:t>
            </a:r>
            <a:r>
              <a:rPr sz="3000" spc="0" dirty="0" smtClean="0">
                <a:solidFill>
                  <a:srgbClr val="FF8427"/>
                </a:solidFill>
                <a:latin typeface="Arial Rounded MT Bold"/>
                <a:cs typeface="Arial Rounded MT Bold"/>
              </a:rPr>
              <a:t>e </a:t>
            </a:r>
            <a:r>
              <a:rPr sz="3000" spc="-34" dirty="0" smtClean="0">
                <a:solidFill>
                  <a:srgbClr val="FF8427"/>
                </a:solidFill>
                <a:latin typeface="Arial Rounded MT Bold"/>
                <a:cs typeface="Arial Rounded MT Bold"/>
              </a:rPr>
              <a:t>v</a:t>
            </a:r>
            <a:r>
              <a:rPr sz="3000" spc="0" dirty="0" smtClean="0">
                <a:solidFill>
                  <a:srgbClr val="FF8427"/>
                </a:solidFill>
                <a:latin typeface="Arial Rounded MT Bold"/>
                <a:cs typeface="Arial Rounded MT Bold"/>
              </a:rPr>
              <a:t>es</a:t>
            </a:r>
            <a:r>
              <a:rPr sz="3000" spc="9" dirty="0" smtClean="0">
                <a:solidFill>
                  <a:srgbClr val="FF8427"/>
                </a:solidFill>
                <a:latin typeface="Arial Rounded MT Bold"/>
                <a:cs typeface="Arial Rounded MT Bold"/>
              </a:rPr>
              <a:t>t</a:t>
            </a:r>
            <a:r>
              <a:rPr sz="3000" spc="0" dirty="0" smtClean="0">
                <a:solidFill>
                  <a:srgbClr val="FF8427"/>
                </a:solidFill>
                <a:latin typeface="Arial Rounded MT Bold"/>
                <a:cs typeface="Arial Rounded MT Bold"/>
              </a:rPr>
              <a:t>im</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nt</a:t>
            </a:r>
            <a:r>
              <a:rPr sz="3000" spc="14" dirty="0" smtClean="0">
                <a:solidFill>
                  <a:srgbClr val="FF8427"/>
                </a:solidFill>
                <a:latin typeface="Arial Rounded MT Bold"/>
                <a:cs typeface="Arial Rounded MT Bold"/>
              </a:rPr>
              <a:t>a</a:t>
            </a:r>
            <a:r>
              <a:rPr sz="3000" spc="0" dirty="0" smtClean="0">
                <a:solidFill>
                  <a:srgbClr val="FF8427"/>
                </a:solidFill>
                <a:latin typeface="Arial Rounded MT Bold"/>
                <a:cs typeface="Arial Rounded MT Bold"/>
              </a:rPr>
              <a:t>i</a:t>
            </a:r>
            <a:r>
              <a:rPr sz="3000" spc="-75" dirty="0" smtClean="0">
                <a:solidFill>
                  <a:srgbClr val="FF8427"/>
                </a:solidFill>
                <a:latin typeface="Arial Rounded MT Bold"/>
                <a:cs typeface="Arial Rounded MT Bold"/>
              </a:rPr>
              <a:t>r</a:t>
            </a:r>
            <a:r>
              <a:rPr sz="3000" spc="-10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a:t>
            </a:r>
            <a:r>
              <a:rPr sz="3000" spc="-9" dirty="0" smtClean="0">
                <a:solidFill>
                  <a:srgbClr val="FF8427"/>
                </a:solidFill>
                <a:latin typeface="Arial Rounded MT Bold"/>
                <a:cs typeface="Arial Rounded MT Bold"/>
              </a:rPr>
              <a:t> </a:t>
            </a:r>
            <a:r>
              <a:rPr sz="3000" spc="0" dirty="0" smtClean="0">
                <a:solidFill>
                  <a:srgbClr val="FF8427"/>
                </a:solidFill>
                <a:latin typeface="Arial Rounded MT Bold"/>
                <a:cs typeface="Arial Rounded MT Bold"/>
              </a:rPr>
              <a:t>«</a:t>
            </a:r>
            <a:endParaRPr sz="3000">
              <a:latin typeface="Arial Rounded MT Bold"/>
              <a:cs typeface="Arial Rounded MT Bold"/>
            </a:endParaRPr>
          </a:p>
        </p:txBody>
      </p:sp>
      <p:sp>
        <p:nvSpPr>
          <p:cNvPr id="3" name="object 39"/>
          <p:cNvSpPr txBox="1"/>
          <p:nvPr/>
        </p:nvSpPr>
        <p:spPr>
          <a:xfrm>
            <a:off x="5960364" y="190500"/>
            <a:ext cx="2160269" cy="800862"/>
          </a:xfrm>
          <a:prstGeom prst="rect">
            <a:avLst/>
          </a:prstGeom>
        </p:spPr>
        <p:txBody>
          <a:bodyPr wrap="square" lIns="0" tIns="0" rIns="0" bIns="0" rtlCol="0">
            <a:noAutofit/>
          </a:bodyPr>
          <a:lstStyle/>
          <a:p>
            <a:pPr>
              <a:lnSpc>
                <a:spcPts val="1000"/>
              </a:lnSpc>
              <a:spcBef>
                <a:spcPts val="15"/>
              </a:spcBef>
            </a:pPr>
            <a:endParaRPr sz="1000"/>
          </a:p>
          <a:p>
            <a:pPr marL="231012">
              <a:lnSpc>
                <a:spcPct val="96435"/>
              </a:lnSpc>
            </a:pPr>
            <a:r>
              <a:rPr sz="3000" spc="-39" dirty="0" smtClean="0">
                <a:solidFill>
                  <a:srgbClr val="FF8427"/>
                </a:solidFill>
                <a:latin typeface="Arial Rounded MT Bold"/>
                <a:cs typeface="Arial Rounded MT Bold"/>
              </a:rPr>
              <a:t>w</a:t>
            </a:r>
            <a:r>
              <a:rPr sz="3000" spc="0" dirty="0" smtClean="0">
                <a:solidFill>
                  <a:srgbClr val="FF8427"/>
                </a:solidFill>
                <a:latin typeface="Arial Rounded MT Bold"/>
                <a:cs typeface="Arial Rounded MT Bold"/>
              </a:rPr>
              <a:t>e</a:t>
            </a:r>
            <a:r>
              <a:rPr sz="3000" spc="9" dirty="0" smtClean="0">
                <a:solidFill>
                  <a:srgbClr val="FF8427"/>
                </a:solidFill>
                <a:latin typeface="Arial Rounded MT Bold"/>
                <a:cs typeface="Arial Rounded MT Bold"/>
              </a:rPr>
              <a:t>a</a:t>
            </a:r>
            <a:r>
              <a:rPr sz="3000" spc="-79" dirty="0" smtClean="0">
                <a:solidFill>
                  <a:srgbClr val="FF8427"/>
                </a:solidFill>
                <a:latin typeface="Arial Rounded MT Bold"/>
                <a:cs typeface="Arial Rounded MT Bold"/>
              </a:rPr>
              <a:t>r</a:t>
            </a:r>
            <a:r>
              <a:rPr sz="3000" spc="-29" dirty="0" smtClean="0">
                <a:solidFill>
                  <a:srgbClr val="FF8427"/>
                </a:solidFill>
                <a:latin typeface="Arial Rounded MT Bold"/>
                <a:cs typeface="Arial Rounded MT Bold"/>
              </a:rPr>
              <a:t>a</a:t>
            </a:r>
            <a:r>
              <a:rPr sz="3000" spc="-39" dirty="0" smtClean="0">
                <a:solidFill>
                  <a:srgbClr val="FF8427"/>
                </a:solidFill>
                <a:latin typeface="Arial Rounded MT Bold"/>
                <a:cs typeface="Arial Rounded MT Bold"/>
              </a:rPr>
              <a:t>b</a:t>
            </a:r>
            <a:r>
              <a:rPr sz="3000" spc="0" dirty="0" smtClean="0">
                <a:solidFill>
                  <a:srgbClr val="FF8427"/>
                </a:solidFill>
                <a:latin typeface="Arial Rounded MT Bold"/>
                <a:cs typeface="Arial Rounded MT Bold"/>
              </a:rPr>
              <a:t>le</a:t>
            </a:r>
            <a:endParaRPr sz="3000">
              <a:latin typeface="Arial Rounded MT Bold"/>
              <a:cs typeface="Arial Rounded MT Bold"/>
            </a:endParaRPr>
          </a:p>
        </p:txBody>
      </p:sp>
      <p:sp>
        <p:nvSpPr>
          <p:cNvPr id="4" name="object 38"/>
          <p:cNvSpPr txBox="1"/>
          <p:nvPr/>
        </p:nvSpPr>
        <p:spPr>
          <a:xfrm>
            <a:off x="7755635" y="190500"/>
            <a:ext cx="685037" cy="800862"/>
          </a:xfrm>
          <a:prstGeom prst="rect">
            <a:avLst/>
          </a:prstGeom>
        </p:spPr>
        <p:txBody>
          <a:bodyPr wrap="square" lIns="0" tIns="0" rIns="0" bIns="0" rtlCol="0">
            <a:noAutofit/>
          </a:bodyPr>
          <a:lstStyle/>
          <a:p>
            <a:pPr>
              <a:lnSpc>
                <a:spcPts val="1000"/>
              </a:lnSpc>
              <a:spcBef>
                <a:spcPts val="15"/>
              </a:spcBef>
            </a:pPr>
            <a:endParaRPr sz="1000"/>
          </a:p>
          <a:p>
            <a:pPr marL="231394">
              <a:lnSpc>
                <a:spcPct val="96435"/>
              </a:lnSpc>
            </a:pPr>
            <a:r>
              <a:rPr sz="3000" spc="0" dirty="0" smtClean="0">
                <a:solidFill>
                  <a:srgbClr val="FF8427"/>
                </a:solidFill>
                <a:latin typeface="Arial Rounded MT Bold"/>
                <a:cs typeface="Arial Rounded MT Bold"/>
              </a:rPr>
              <a:t>»</a:t>
            </a:r>
            <a:endParaRPr sz="3000">
              <a:latin typeface="Arial Rounded MT Bold"/>
              <a:cs typeface="Arial Rounded MT Bold"/>
            </a:endParaRPr>
          </a:p>
        </p:txBody>
      </p:sp>
      <p:sp>
        <p:nvSpPr>
          <p:cNvPr id="5" name="object 37"/>
          <p:cNvSpPr/>
          <p:nvPr/>
        </p:nvSpPr>
        <p:spPr>
          <a:xfrm>
            <a:off x="280416" y="2750820"/>
            <a:ext cx="1682496" cy="2642616"/>
          </a:xfrm>
          <a:prstGeom prst="rect">
            <a:avLst/>
          </a:prstGeom>
          <a:blipFill>
            <a:blip r:embed="rId2" cstate="print"/>
            <a:stretch>
              <a:fillRect/>
            </a:stretch>
          </a:blipFill>
        </p:spPr>
        <p:txBody>
          <a:bodyPr wrap="square" lIns="0" tIns="0" rIns="0" bIns="0" rtlCol="0">
            <a:noAutofit/>
          </a:bodyPr>
          <a:lstStyle/>
          <a:p>
            <a:endParaRPr/>
          </a:p>
        </p:txBody>
      </p:sp>
      <p:sp>
        <p:nvSpPr>
          <p:cNvPr id="6" name="object 18"/>
          <p:cNvSpPr/>
          <p:nvPr/>
        </p:nvSpPr>
        <p:spPr>
          <a:xfrm>
            <a:off x="470916" y="190500"/>
            <a:ext cx="5851398" cy="800862"/>
          </a:xfrm>
          <a:prstGeom prst="rect">
            <a:avLst/>
          </a:prstGeom>
          <a:blipFill>
            <a:blip r:embed="rId3" cstate="print"/>
            <a:stretch>
              <a:fillRect/>
            </a:stretch>
          </a:blipFill>
        </p:spPr>
        <p:txBody>
          <a:bodyPr wrap="square" lIns="0" tIns="0" rIns="0" bIns="0" rtlCol="0">
            <a:noAutofit/>
          </a:bodyPr>
          <a:lstStyle/>
          <a:p>
            <a:endParaRPr/>
          </a:p>
        </p:txBody>
      </p:sp>
      <p:sp>
        <p:nvSpPr>
          <p:cNvPr id="7" name="object 19"/>
          <p:cNvSpPr/>
          <p:nvPr/>
        </p:nvSpPr>
        <p:spPr>
          <a:xfrm>
            <a:off x="5960364" y="190500"/>
            <a:ext cx="2160269" cy="800862"/>
          </a:xfrm>
          <a:prstGeom prst="rect">
            <a:avLst/>
          </a:prstGeom>
          <a:blipFill>
            <a:blip r:embed="rId4" cstate="print"/>
            <a:stretch>
              <a:fillRect/>
            </a:stretch>
          </a:blipFill>
        </p:spPr>
        <p:txBody>
          <a:bodyPr wrap="square" lIns="0" tIns="0" rIns="0" bIns="0" rtlCol="0">
            <a:noAutofit/>
          </a:bodyPr>
          <a:lstStyle/>
          <a:p>
            <a:endParaRPr/>
          </a:p>
        </p:txBody>
      </p:sp>
      <p:sp>
        <p:nvSpPr>
          <p:cNvPr id="8" name="object 20"/>
          <p:cNvSpPr/>
          <p:nvPr/>
        </p:nvSpPr>
        <p:spPr>
          <a:xfrm>
            <a:off x="7755635" y="190500"/>
            <a:ext cx="685037" cy="800862"/>
          </a:xfrm>
          <a:prstGeom prst="rect">
            <a:avLst/>
          </a:prstGeom>
          <a:blipFill>
            <a:blip r:embed="rId5" cstate="print"/>
            <a:stretch>
              <a:fillRect/>
            </a:stretch>
          </a:blipFill>
        </p:spPr>
        <p:txBody>
          <a:bodyPr wrap="square" lIns="0" tIns="0" rIns="0" bIns="0" rtlCol="0">
            <a:noAutofit/>
          </a:bodyPr>
          <a:lstStyle/>
          <a:p>
            <a:endParaRPr/>
          </a:p>
        </p:txBody>
      </p:sp>
      <p:sp>
        <p:nvSpPr>
          <p:cNvPr id="9" name="object 21"/>
          <p:cNvSpPr/>
          <p:nvPr/>
        </p:nvSpPr>
        <p:spPr>
          <a:xfrm>
            <a:off x="5634228" y="4160520"/>
            <a:ext cx="1464564" cy="1257300"/>
          </a:xfrm>
          <a:prstGeom prst="rect">
            <a:avLst/>
          </a:prstGeom>
          <a:blipFill>
            <a:blip r:embed="rId6" cstate="print"/>
            <a:stretch>
              <a:fillRect/>
            </a:stretch>
          </a:blipFill>
        </p:spPr>
        <p:txBody>
          <a:bodyPr wrap="square" lIns="0" tIns="0" rIns="0" bIns="0" rtlCol="0">
            <a:noAutofit/>
          </a:bodyPr>
          <a:lstStyle/>
          <a:p>
            <a:endParaRPr/>
          </a:p>
        </p:txBody>
      </p:sp>
      <p:sp>
        <p:nvSpPr>
          <p:cNvPr id="10" name="object 22"/>
          <p:cNvSpPr/>
          <p:nvPr/>
        </p:nvSpPr>
        <p:spPr>
          <a:xfrm>
            <a:off x="6818376" y="4428744"/>
            <a:ext cx="1592579" cy="989076"/>
          </a:xfrm>
          <a:prstGeom prst="rect">
            <a:avLst/>
          </a:prstGeom>
          <a:blipFill>
            <a:blip r:embed="rId7" cstate="print"/>
            <a:stretch>
              <a:fillRect/>
            </a:stretch>
          </a:blipFill>
        </p:spPr>
        <p:txBody>
          <a:bodyPr wrap="square" lIns="0" tIns="0" rIns="0" bIns="0" rtlCol="0">
            <a:noAutofit/>
          </a:bodyPr>
          <a:lstStyle/>
          <a:p>
            <a:endParaRPr/>
          </a:p>
        </p:txBody>
      </p:sp>
      <p:sp>
        <p:nvSpPr>
          <p:cNvPr id="11" name="object 23"/>
          <p:cNvSpPr/>
          <p:nvPr/>
        </p:nvSpPr>
        <p:spPr>
          <a:xfrm>
            <a:off x="5634228" y="2750820"/>
            <a:ext cx="2776728" cy="1318259"/>
          </a:xfrm>
          <a:prstGeom prst="rect">
            <a:avLst/>
          </a:prstGeom>
          <a:blipFill>
            <a:blip r:embed="rId8" cstate="print"/>
            <a:stretch>
              <a:fillRect/>
            </a:stretch>
          </a:blipFill>
        </p:spPr>
        <p:txBody>
          <a:bodyPr wrap="square" lIns="0" tIns="0" rIns="0" bIns="0" rtlCol="0">
            <a:noAutofit/>
          </a:bodyPr>
          <a:lstStyle/>
          <a:p>
            <a:endParaRPr/>
          </a:p>
        </p:txBody>
      </p:sp>
      <p:sp>
        <p:nvSpPr>
          <p:cNvPr id="12" name="object 8"/>
          <p:cNvSpPr/>
          <p:nvPr/>
        </p:nvSpPr>
        <p:spPr>
          <a:xfrm>
            <a:off x="2054352" y="2750820"/>
            <a:ext cx="1912620" cy="1318259"/>
          </a:xfrm>
          <a:prstGeom prst="rect">
            <a:avLst/>
          </a:prstGeom>
          <a:blipFill>
            <a:blip r:embed="rId9" cstate="print"/>
            <a:stretch>
              <a:fillRect/>
            </a:stretch>
          </a:blipFill>
        </p:spPr>
        <p:txBody>
          <a:bodyPr wrap="square" lIns="0" tIns="0" rIns="0" bIns="0" rtlCol="0">
            <a:noAutofit/>
          </a:bodyPr>
          <a:lstStyle/>
          <a:p>
            <a:endParaRPr/>
          </a:p>
        </p:txBody>
      </p:sp>
      <p:sp>
        <p:nvSpPr>
          <p:cNvPr id="13" name="object 7"/>
          <p:cNvSpPr/>
          <p:nvPr/>
        </p:nvSpPr>
        <p:spPr>
          <a:xfrm>
            <a:off x="2054352" y="4155948"/>
            <a:ext cx="1912620" cy="1239011"/>
          </a:xfrm>
          <a:prstGeom prst="rect">
            <a:avLst/>
          </a:prstGeom>
          <a:blipFill>
            <a:blip r:embed="rId10" cstate="print"/>
            <a:stretch>
              <a:fillRect/>
            </a:stretch>
          </a:blipFill>
        </p:spPr>
        <p:txBody>
          <a:bodyPr wrap="square" lIns="0" tIns="0" rIns="0" bIns="0" rtlCol="0">
            <a:noAutofit/>
          </a:bodyPr>
          <a:lstStyle/>
          <a:p>
            <a:endParaRPr/>
          </a:p>
        </p:txBody>
      </p:sp>
      <p:sp>
        <p:nvSpPr>
          <p:cNvPr id="14" name="object 6"/>
          <p:cNvSpPr/>
          <p:nvPr/>
        </p:nvSpPr>
        <p:spPr>
          <a:xfrm>
            <a:off x="5634228" y="1299972"/>
            <a:ext cx="1720596" cy="1146048"/>
          </a:xfrm>
          <a:prstGeom prst="rect">
            <a:avLst/>
          </a:prstGeom>
          <a:blipFill>
            <a:blip r:embed="rId11" cstate="print"/>
            <a:stretch>
              <a:fillRect/>
            </a:stretch>
          </a:blipFill>
        </p:spPr>
        <p:txBody>
          <a:bodyPr wrap="square" lIns="0" tIns="0" rIns="0" bIns="0" rtlCol="0">
            <a:noAutofit/>
          </a:bodyPr>
          <a:lstStyle/>
          <a:p>
            <a:endParaRPr/>
          </a:p>
        </p:txBody>
      </p:sp>
      <p:sp>
        <p:nvSpPr>
          <p:cNvPr id="15" name="object 5"/>
          <p:cNvSpPr/>
          <p:nvPr/>
        </p:nvSpPr>
        <p:spPr>
          <a:xfrm>
            <a:off x="4079748" y="2750820"/>
            <a:ext cx="1444752" cy="1089659"/>
          </a:xfrm>
          <a:prstGeom prst="rect">
            <a:avLst/>
          </a:prstGeom>
          <a:blipFill>
            <a:blip r:embed="rId12" cstate="print"/>
            <a:stretch>
              <a:fillRect/>
            </a:stretch>
          </a:blipFill>
        </p:spPr>
        <p:txBody>
          <a:bodyPr wrap="square" lIns="0" tIns="0" rIns="0" bIns="0" rtlCol="0">
            <a:noAutofit/>
          </a:bodyPr>
          <a:lstStyle/>
          <a:p>
            <a:endParaRPr/>
          </a:p>
        </p:txBody>
      </p:sp>
      <p:sp>
        <p:nvSpPr>
          <p:cNvPr id="16" name="object 4"/>
          <p:cNvSpPr/>
          <p:nvPr/>
        </p:nvSpPr>
        <p:spPr>
          <a:xfrm>
            <a:off x="4076700" y="4143755"/>
            <a:ext cx="1446276" cy="1239012"/>
          </a:xfrm>
          <a:prstGeom prst="rect">
            <a:avLst/>
          </a:prstGeom>
          <a:blipFill>
            <a:blip r:embed="rId13" cstate="print"/>
            <a:stretch>
              <a:fillRect/>
            </a:stretch>
          </a:blipFill>
        </p:spPr>
        <p:txBody>
          <a:bodyPr wrap="square" lIns="0" tIns="0" rIns="0" bIns="0" rtlCol="0">
            <a:noAutofit/>
          </a:bodyPr>
          <a:lstStyle/>
          <a:p>
            <a:endParaRPr/>
          </a:p>
        </p:txBody>
      </p:sp>
      <p:sp>
        <p:nvSpPr>
          <p:cNvPr id="17" name="object 3"/>
          <p:cNvSpPr txBox="1"/>
          <p:nvPr/>
        </p:nvSpPr>
        <p:spPr>
          <a:xfrm>
            <a:off x="688340" y="1297686"/>
            <a:ext cx="3529349" cy="1093419"/>
          </a:xfrm>
          <a:prstGeom prst="rect">
            <a:avLst/>
          </a:prstGeom>
        </p:spPr>
        <p:txBody>
          <a:bodyPr wrap="square" lIns="0" tIns="0" rIns="0" bIns="0" rtlCol="0">
            <a:noAutofit/>
          </a:bodyPr>
          <a:lstStyle/>
          <a:p>
            <a:pPr marL="12700">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0" baseline="3413" dirty="0" smtClean="0">
                <a:solidFill>
                  <a:srgbClr val="404040"/>
                </a:solidFill>
                <a:latin typeface="Calibri"/>
                <a:cs typeface="Calibri"/>
              </a:rPr>
              <a:t>I</a:t>
            </a:r>
            <a:r>
              <a:rPr sz="3600" spc="-19" baseline="3413" dirty="0" smtClean="0">
                <a:solidFill>
                  <a:srgbClr val="404040"/>
                </a:solidFill>
                <a:latin typeface="Calibri"/>
                <a:cs typeface="Calibri"/>
              </a:rPr>
              <a:t>n</a:t>
            </a:r>
            <a:r>
              <a:rPr sz="3600" spc="-50" baseline="3413" dirty="0" smtClean="0">
                <a:solidFill>
                  <a:srgbClr val="404040"/>
                </a:solidFill>
                <a:latin typeface="Calibri"/>
                <a:cs typeface="Calibri"/>
              </a:rPr>
              <a:t>f</a:t>
            </a:r>
            <a:r>
              <a:rPr sz="3600" spc="0" baseline="3413" dirty="0" smtClean="0">
                <a:solidFill>
                  <a:srgbClr val="404040"/>
                </a:solidFill>
                <a:latin typeface="Calibri"/>
                <a:cs typeface="Calibri"/>
              </a:rPr>
              <a:t>orm</a:t>
            </a:r>
            <a:r>
              <a:rPr sz="3600" spc="-19" baseline="3413" dirty="0" smtClean="0">
                <a:solidFill>
                  <a:srgbClr val="404040"/>
                </a:solidFill>
                <a:latin typeface="Calibri"/>
                <a:cs typeface="Calibri"/>
              </a:rPr>
              <a:t>a</a:t>
            </a:r>
            <a:r>
              <a:rPr sz="3600" spc="0" baseline="3413" dirty="0" smtClean="0">
                <a:solidFill>
                  <a:srgbClr val="404040"/>
                </a:solidFill>
                <a:latin typeface="Calibri"/>
                <a:cs typeface="Calibri"/>
              </a:rPr>
              <a:t>tique</a:t>
            </a:r>
            <a:r>
              <a:rPr sz="3600" spc="-9" baseline="3413" dirty="0" smtClean="0">
                <a:solidFill>
                  <a:srgbClr val="404040"/>
                </a:solidFill>
                <a:latin typeface="Calibri"/>
                <a:cs typeface="Calibri"/>
              </a:rPr>
              <a:t> </a:t>
            </a:r>
            <a:r>
              <a:rPr sz="3600" spc="0" baseline="3413" dirty="0" smtClean="0">
                <a:solidFill>
                  <a:srgbClr val="404040"/>
                </a:solidFill>
                <a:latin typeface="Calibri"/>
                <a:cs typeface="Calibri"/>
              </a:rPr>
              <a:t>emb</a:t>
            </a:r>
            <a:r>
              <a:rPr sz="3600" spc="9" baseline="3413" dirty="0" smtClean="0">
                <a:solidFill>
                  <a:srgbClr val="404040"/>
                </a:solidFill>
                <a:latin typeface="Calibri"/>
                <a:cs typeface="Calibri"/>
              </a:rPr>
              <a:t>a</a:t>
            </a:r>
            <a:r>
              <a:rPr sz="3600" spc="-34" baseline="3413" dirty="0" smtClean="0">
                <a:solidFill>
                  <a:srgbClr val="404040"/>
                </a:solidFill>
                <a:latin typeface="Calibri"/>
                <a:cs typeface="Calibri"/>
              </a:rPr>
              <a:t>r</a:t>
            </a:r>
            <a:r>
              <a:rPr sz="3600" spc="0" baseline="3413" dirty="0" smtClean="0">
                <a:solidFill>
                  <a:srgbClr val="404040"/>
                </a:solidFill>
                <a:latin typeface="Calibri"/>
                <a:cs typeface="Calibri"/>
              </a:rPr>
              <a:t>quée</a:t>
            </a:r>
            <a:endParaRPr sz="2400">
              <a:latin typeface="Calibri"/>
              <a:cs typeface="Calibri"/>
            </a:endParaRPr>
          </a:p>
          <a:p>
            <a:pPr marL="470204" marR="45720">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da</a:t>
            </a:r>
            <a:r>
              <a:rPr sz="2000" spc="4" dirty="0" smtClean="0">
                <a:solidFill>
                  <a:srgbClr val="404040"/>
                </a:solidFill>
                <a:latin typeface="Calibri"/>
                <a:cs typeface="Calibri"/>
              </a:rPr>
              <a:t>n</a:t>
            </a:r>
            <a:r>
              <a:rPr sz="2000" spc="0" dirty="0" smtClean="0">
                <a:solidFill>
                  <a:srgbClr val="404040"/>
                </a:solidFill>
                <a:latin typeface="Calibri"/>
                <a:cs typeface="Calibri"/>
              </a:rPr>
              <a:t>s</a:t>
            </a:r>
            <a:r>
              <a:rPr sz="2000" spc="-9" dirty="0" smtClean="0">
                <a:solidFill>
                  <a:srgbClr val="404040"/>
                </a:solidFill>
                <a:latin typeface="Calibri"/>
                <a:cs typeface="Calibri"/>
              </a:rPr>
              <a:t> </a:t>
            </a:r>
            <a:r>
              <a:rPr sz="2000" spc="0" dirty="0" smtClean="0">
                <a:solidFill>
                  <a:srgbClr val="404040"/>
                </a:solidFill>
                <a:latin typeface="Calibri"/>
                <a:cs typeface="Calibri"/>
              </a:rPr>
              <a:t>l</a:t>
            </a:r>
            <a:r>
              <a:rPr sz="2000" spc="-4" dirty="0" smtClean="0">
                <a:solidFill>
                  <a:srgbClr val="404040"/>
                </a:solidFill>
                <a:latin typeface="Calibri"/>
                <a:cs typeface="Calibri"/>
              </a:rPr>
              <a:t>e</a:t>
            </a:r>
            <a:r>
              <a:rPr sz="2000" spc="0" dirty="0" smtClean="0">
                <a:solidFill>
                  <a:srgbClr val="404040"/>
                </a:solidFill>
                <a:latin typeface="Calibri"/>
                <a:cs typeface="Calibri"/>
              </a:rPr>
              <a:t>s</a:t>
            </a:r>
            <a:r>
              <a:rPr sz="2000" spc="9" dirty="0" smtClean="0">
                <a:solidFill>
                  <a:srgbClr val="404040"/>
                </a:solidFill>
                <a:latin typeface="Calibri"/>
                <a:cs typeface="Calibri"/>
              </a:rPr>
              <a:t> </a:t>
            </a:r>
            <a:r>
              <a:rPr sz="2000" spc="-29" dirty="0" smtClean="0">
                <a:solidFill>
                  <a:srgbClr val="404040"/>
                </a:solidFill>
                <a:latin typeface="Calibri"/>
                <a:cs typeface="Calibri"/>
              </a:rPr>
              <a:t>v</a:t>
            </a:r>
            <a:r>
              <a:rPr sz="2000" spc="-14" dirty="0" smtClean="0">
                <a:solidFill>
                  <a:srgbClr val="404040"/>
                </a:solidFill>
                <a:latin typeface="Calibri"/>
                <a:cs typeface="Calibri"/>
              </a:rPr>
              <a:t>ê</a:t>
            </a:r>
            <a:r>
              <a:rPr sz="2000" spc="-25" dirty="0" smtClean="0">
                <a:solidFill>
                  <a:srgbClr val="404040"/>
                </a:solidFill>
                <a:latin typeface="Calibri"/>
                <a:cs typeface="Calibri"/>
              </a:rPr>
              <a:t>t</a:t>
            </a:r>
            <a:r>
              <a:rPr sz="2000" spc="0" dirty="0" smtClean="0">
                <a:solidFill>
                  <a:srgbClr val="404040"/>
                </a:solidFill>
                <a:latin typeface="Calibri"/>
                <a:cs typeface="Calibri"/>
              </a:rPr>
              <a:t>e</a:t>
            </a:r>
            <a:r>
              <a:rPr sz="2000" spc="-4" dirty="0" smtClean="0">
                <a:solidFill>
                  <a:srgbClr val="404040"/>
                </a:solidFill>
                <a:latin typeface="Calibri"/>
                <a:cs typeface="Calibri"/>
              </a:rPr>
              <a:t>m</a:t>
            </a:r>
            <a:r>
              <a:rPr sz="2000" spc="0" dirty="0" smtClean="0">
                <a:solidFill>
                  <a:srgbClr val="404040"/>
                </a:solidFill>
                <a:latin typeface="Calibri"/>
                <a:cs typeface="Calibri"/>
              </a:rPr>
              <a:t>e</a:t>
            </a:r>
            <a:r>
              <a:rPr sz="2000" spc="-19" dirty="0" smtClean="0">
                <a:solidFill>
                  <a:srgbClr val="404040"/>
                </a:solidFill>
                <a:latin typeface="Calibri"/>
                <a:cs typeface="Calibri"/>
              </a:rPr>
              <a:t>n</a:t>
            </a:r>
            <a:r>
              <a:rPr sz="2000" spc="0" dirty="0" smtClean="0">
                <a:solidFill>
                  <a:srgbClr val="404040"/>
                </a:solidFill>
                <a:latin typeface="Calibri"/>
                <a:cs typeface="Calibri"/>
              </a:rPr>
              <a:t>ts</a:t>
            </a:r>
            <a:endParaRPr sz="2000">
              <a:latin typeface="Calibri"/>
              <a:cs typeface="Calibri"/>
            </a:endParaRPr>
          </a:p>
          <a:p>
            <a:pPr marL="470204" marR="45720">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35" dirty="0" smtClean="0">
                <a:solidFill>
                  <a:srgbClr val="FF8427"/>
                </a:solidFill>
                <a:latin typeface="Times New Roman"/>
                <a:cs typeface="Times New Roman"/>
              </a:rPr>
              <a:t> </a:t>
            </a:r>
            <a:r>
              <a:rPr sz="2000" spc="0" dirty="0" smtClean="0">
                <a:solidFill>
                  <a:srgbClr val="404040"/>
                </a:solidFill>
                <a:latin typeface="Calibri"/>
                <a:cs typeface="Calibri"/>
              </a:rPr>
              <a:t>dans</a:t>
            </a:r>
            <a:r>
              <a:rPr sz="2000" spc="-9" dirty="0" smtClean="0">
                <a:solidFill>
                  <a:srgbClr val="404040"/>
                </a:solidFill>
                <a:latin typeface="Calibri"/>
                <a:cs typeface="Calibri"/>
              </a:rPr>
              <a:t> </a:t>
            </a:r>
            <a:r>
              <a:rPr sz="2000" spc="0" dirty="0" smtClean="0">
                <a:solidFill>
                  <a:srgbClr val="404040"/>
                </a:solidFill>
                <a:latin typeface="Calibri"/>
                <a:cs typeface="Calibri"/>
              </a:rPr>
              <a:t>l</a:t>
            </a:r>
            <a:r>
              <a:rPr sz="2000" spc="-4" dirty="0" smtClean="0">
                <a:solidFill>
                  <a:srgbClr val="404040"/>
                </a:solidFill>
                <a:latin typeface="Calibri"/>
                <a:cs typeface="Calibri"/>
              </a:rPr>
              <a:t>e</a:t>
            </a:r>
            <a:r>
              <a:rPr sz="2000" spc="0" dirty="0" smtClean="0">
                <a:solidFill>
                  <a:srgbClr val="404040"/>
                </a:solidFill>
                <a:latin typeface="Calibri"/>
                <a:cs typeface="Calibri"/>
              </a:rPr>
              <a:t>s</a:t>
            </a:r>
            <a:r>
              <a:rPr sz="2000" spc="9" dirty="0" smtClean="0">
                <a:solidFill>
                  <a:srgbClr val="404040"/>
                </a:solidFill>
                <a:latin typeface="Calibri"/>
                <a:cs typeface="Calibri"/>
              </a:rPr>
              <a:t> </a:t>
            </a:r>
            <a:r>
              <a:rPr sz="2000" spc="0" dirty="0" smtClean="0">
                <a:solidFill>
                  <a:srgbClr val="404040"/>
                </a:solidFill>
                <a:latin typeface="Calibri"/>
                <a:cs typeface="Calibri"/>
              </a:rPr>
              <a:t>acces</a:t>
            </a:r>
            <a:r>
              <a:rPr sz="2000" spc="-4" dirty="0" smtClean="0">
                <a:solidFill>
                  <a:srgbClr val="404040"/>
                </a:solidFill>
                <a:latin typeface="Calibri"/>
                <a:cs typeface="Calibri"/>
              </a:rPr>
              <a:t>s</a:t>
            </a:r>
            <a:r>
              <a:rPr sz="2000" spc="0" dirty="0" smtClean="0">
                <a:solidFill>
                  <a:srgbClr val="404040"/>
                </a:solidFill>
                <a:latin typeface="Calibri"/>
                <a:cs typeface="Calibri"/>
              </a:rPr>
              <a:t>o</a:t>
            </a:r>
            <a:r>
              <a:rPr sz="2000" spc="-4" dirty="0" smtClean="0">
                <a:solidFill>
                  <a:srgbClr val="404040"/>
                </a:solidFill>
                <a:latin typeface="Calibri"/>
                <a:cs typeface="Calibri"/>
              </a:rPr>
              <a:t>i</a:t>
            </a:r>
            <a:r>
              <a:rPr sz="2000" spc="-25" dirty="0" smtClean="0">
                <a:solidFill>
                  <a:srgbClr val="404040"/>
                </a:solidFill>
                <a:latin typeface="Calibri"/>
                <a:cs typeface="Calibri"/>
              </a:rPr>
              <a:t>r</a:t>
            </a:r>
            <a:r>
              <a:rPr sz="2000" spc="0" dirty="0" smtClean="0">
                <a:solidFill>
                  <a:srgbClr val="404040"/>
                </a:solidFill>
                <a:latin typeface="Calibri"/>
                <a:cs typeface="Calibri"/>
              </a:rPr>
              <a:t>es</a:t>
            </a:r>
            <a:endParaRPr sz="2000">
              <a:latin typeface="Calibri"/>
              <a:cs typeface="Calibri"/>
            </a:endParaRPr>
          </a:p>
        </p:txBody>
      </p:sp>
      <p:sp>
        <p:nvSpPr>
          <p:cNvPr id="18" name="Espace réservé du numéro de diapositive 17"/>
          <p:cNvSpPr>
            <a:spLocks noGrp="1"/>
          </p:cNvSpPr>
          <p:nvPr>
            <p:ph type="sldNum" sz="quarter" idx="12"/>
          </p:nvPr>
        </p:nvSpPr>
        <p:spPr/>
        <p:txBody>
          <a:bodyPr/>
          <a:lstStyle/>
          <a:p>
            <a:fld id="{CF4668DC-857F-487D-BFFA-8C0CA5037977}" type="slidenum">
              <a:rPr lang="fr-BE" smtClean="0"/>
              <a:pPr/>
              <a:t>23</a:t>
            </a:fld>
            <a:endParaRPr lang="fr-BE"/>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p:nvPr/>
        </p:nvSpPr>
        <p:spPr>
          <a:xfrm>
            <a:off x="470916" y="190500"/>
            <a:ext cx="2532126" cy="800862"/>
          </a:xfrm>
          <a:prstGeom prst="rect">
            <a:avLst/>
          </a:prstGeom>
        </p:spPr>
        <p:txBody>
          <a:bodyPr wrap="square" lIns="0" tIns="0" rIns="0" bIns="0" rtlCol="0">
            <a:noAutofit/>
          </a:bodyPr>
          <a:lstStyle/>
          <a:p>
            <a:pPr>
              <a:lnSpc>
                <a:spcPts val="1000"/>
              </a:lnSpc>
              <a:spcBef>
                <a:spcPts val="15"/>
              </a:spcBef>
            </a:pPr>
            <a:endParaRPr sz="1000"/>
          </a:p>
          <a:p>
            <a:pPr marL="230124">
              <a:lnSpc>
                <a:spcPct val="96435"/>
              </a:lnSpc>
            </a:pPr>
            <a:r>
              <a:rPr sz="3000" spc="0" dirty="0" smtClean="0">
                <a:solidFill>
                  <a:srgbClr val="FF8427"/>
                </a:solidFill>
                <a:latin typeface="Arial Rounded MT Bold"/>
                <a:cs typeface="Arial Rounded MT Bold"/>
              </a:rPr>
              <a:t>Col</a:t>
            </a:r>
            <a:r>
              <a:rPr sz="3000" spc="9" dirty="0" smtClean="0">
                <a:solidFill>
                  <a:srgbClr val="FF8427"/>
                </a:solidFill>
                <a:latin typeface="Arial Rounded MT Bold"/>
                <a:cs typeface="Arial Rounded MT Bold"/>
              </a:rPr>
              <a:t>l</a:t>
            </a:r>
            <a:r>
              <a:rPr sz="3000" spc="0" dirty="0" smtClean="0">
                <a:solidFill>
                  <a:srgbClr val="FF8427"/>
                </a:solidFill>
                <a:latin typeface="Arial Rounded MT Bold"/>
                <a:cs typeface="Arial Rounded MT Bold"/>
              </a:rPr>
              <a:t>e</a:t>
            </a:r>
            <a:r>
              <a:rPr sz="3000" spc="14" dirty="0" smtClean="0">
                <a:solidFill>
                  <a:srgbClr val="FF8427"/>
                </a:solidFill>
                <a:latin typeface="Arial Rounded MT Bold"/>
                <a:cs typeface="Arial Rounded MT Bold"/>
              </a:rPr>
              <a:t>c</a:t>
            </a:r>
            <a:r>
              <a:rPr sz="3000" spc="0" dirty="0" smtClean="0">
                <a:solidFill>
                  <a:srgbClr val="FF8427"/>
                </a:solidFill>
                <a:latin typeface="Arial Rounded MT Bold"/>
                <a:cs typeface="Arial Rounded MT Bold"/>
              </a:rPr>
              <a:t>ti</a:t>
            </a:r>
            <a:r>
              <a:rPr sz="3000" spc="14" dirty="0" smtClean="0">
                <a:solidFill>
                  <a:srgbClr val="FF8427"/>
                </a:solidFill>
                <a:latin typeface="Arial Rounded MT Bold"/>
                <a:cs typeface="Arial Rounded MT Bold"/>
              </a:rPr>
              <a:t>c</a:t>
            </a:r>
            <a:r>
              <a:rPr sz="3000" spc="0" dirty="0" smtClean="0">
                <a:solidFill>
                  <a:srgbClr val="FF8427"/>
                </a:solidFill>
                <a:latin typeface="Arial Rounded MT Bold"/>
                <a:cs typeface="Arial Rounded MT Bold"/>
              </a:rPr>
              <a:t>i</a:t>
            </a:r>
            <a:r>
              <a:rPr sz="3000" spc="9" dirty="0" smtClean="0">
                <a:solidFill>
                  <a:srgbClr val="FF8427"/>
                </a:solidFill>
                <a:latin typeface="Arial Rounded MT Bold"/>
                <a:cs typeface="Arial Rounded MT Bold"/>
              </a:rPr>
              <a:t>e</a:t>
            </a:r>
            <a:r>
              <a:rPr sz="3000" spc="0" dirty="0" smtClean="0">
                <a:solidFill>
                  <a:srgbClr val="FF8427"/>
                </a:solidFill>
                <a:latin typeface="Arial Rounded MT Bold"/>
                <a:cs typeface="Arial Rounded MT Bold"/>
              </a:rPr>
              <a:t>l</a:t>
            </a:r>
            <a:endParaRPr sz="3000">
              <a:latin typeface="Arial Rounded MT Bold"/>
              <a:cs typeface="Arial Rounded MT Bold"/>
            </a:endParaRPr>
          </a:p>
        </p:txBody>
      </p:sp>
      <p:sp>
        <p:nvSpPr>
          <p:cNvPr id="3" name="object 19"/>
          <p:cNvSpPr/>
          <p:nvPr/>
        </p:nvSpPr>
        <p:spPr>
          <a:xfrm>
            <a:off x="4238244" y="3962387"/>
            <a:ext cx="3963924" cy="2689860"/>
          </a:xfrm>
          <a:prstGeom prst="rect">
            <a:avLst/>
          </a:prstGeom>
          <a:blipFill>
            <a:blip r:embed="rId2" cstate="print"/>
            <a:stretch>
              <a:fillRect/>
            </a:stretch>
          </a:blipFill>
        </p:spPr>
        <p:txBody>
          <a:bodyPr wrap="square" lIns="0" tIns="0" rIns="0" bIns="0" rtlCol="0">
            <a:noAutofit/>
          </a:bodyPr>
          <a:lstStyle/>
          <a:p>
            <a:endParaRPr/>
          </a:p>
        </p:txBody>
      </p:sp>
      <p:sp>
        <p:nvSpPr>
          <p:cNvPr id="4" name="object 20"/>
          <p:cNvSpPr/>
          <p:nvPr/>
        </p:nvSpPr>
        <p:spPr>
          <a:xfrm>
            <a:off x="4433316" y="4157472"/>
            <a:ext cx="3393947" cy="2119884"/>
          </a:xfrm>
          <a:prstGeom prst="rect">
            <a:avLst/>
          </a:prstGeom>
          <a:blipFill>
            <a:blip r:embed="rId3" cstate="print"/>
            <a:stretch>
              <a:fillRect/>
            </a:stretch>
          </a:blipFill>
        </p:spPr>
        <p:txBody>
          <a:bodyPr wrap="square" lIns="0" tIns="0" rIns="0" bIns="0" rtlCol="0">
            <a:noAutofit/>
          </a:bodyPr>
          <a:lstStyle/>
          <a:p>
            <a:endParaRPr/>
          </a:p>
        </p:txBody>
      </p:sp>
      <p:sp>
        <p:nvSpPr>
          <p:cNvPr id="5" name="object 21"/>
          <p:cNvSpPr/>
          <p:nvPr/>
        </p:nvSpPr>
        <p:spPr>
          <a:xfrm>
            <a:off x="6551676" y="1237488"/>
            <a:ext cx="2604516" cy="1944624"/>
          </a:xfrm>
          <a:prstGeom prst="rect">
            <a:avLst/>
          </a:prstGeom>
          <a:blipFill>
            <a:blip r:embed="rId4" cstate="print"/>
            <a:stretch>
              <a:fillRect/>
            </a:stretch>
          </a:blipFill>
        </p:spPr>
        <p:txBody>
          <a:bodyPr wrap="square" lIns="0" tIns="0" rIns="0" bIns="0" rtlCol="0">
            <a:noAutofit/>
          </a:bodyPr>
          <a:lstStyle/>
          <a:p>
            <a:endParaRPr/>
          </a:p>
        </p:txBody>
      </p:sp>
      <p:sp>
        <p:nvSpPr>
          <p:cNvPr id="6" name="object 9"/>
          <p:cNvSpPr/>
          <p:nvPr/>
        </p:nvSpPr>
        <p:spPr>
          <a:xfrm>
            <a:off x="470916" y="190500"/>
            <a:ext cx="2532126" cy="800862"/>
          </a:xfrm>
          <a:prstGeom prst="rect">
            <a:avLst/>
          </a:prstGeom>
          <a:blipFill>
            <a:blip r:embed="rId5" cstate="print"/>
            <a:stretch>
              <a:fillRect/>
            </a:stretch>
          </a:blipFill>
        </p:spPr>
        <p:txBody>
          <a:bodyPr wrap="square" lIns="0" tIns="0" rIns="0" bIns="0" rtlCol="0">
            <a:noAutofit/>
          </a:bodyPr>
          <a:lstStyle/>
          <a:p>
            <a:endParaRPr/>
          </a:p>
        </p:txBody>
      </p:sp>
      <p:sp>
        <p:nvSpPr>
          <p:cNvPr id="7" name="object 8"/>
          <p:cNvSpPr/>
          <p:nvPr/>
        </p:nvSpPr>
        <p:spPr>
          <a:xfrm>
            <a:off x="4818888" y="1184148"/>
            <a:ext cx="1639824" cy="2121407"/>
          </a:xfrm>
          <a:prstGeom prst="rect">
            <a:avLst/>
          </a:prstGeom>
          <a:blipFill>
            <a:blip r:embed="rId6" cstate="print"/>
            <a:stretch>
              <a:fillRect/>
            </a:stretch>
          </a:blipFill>
        </p:spPr>
        <p:txBody>
          <a:bodyPr wrap="square" lIns="0" tIns="0" rIns="0" bIns="0" rtlCol="0">
            <a:noAutofit/>
          </a:bodyPr>
          <a:lstStyle/>
          <a:p>
            <a:endParaRPr/>
          </a:p>
        </p:txBody>
      </p:sp>
      <p:sp>
        <p:nvSpPr>
          <p:cNvPr id="8" name="object 7"/>
          <p:cNvSpPr/>
          <p:nvPr/>
        </p:nvSpPr>
        <p:spPr>
          <a:xfrm>
            <a:off x="1164336" y="4157472"/>
            <a:ext cx="2993136" cy="2119884"/>
          </a:xfrm>
          <a:prstGeom prst="rect">
            <a:avLst/>
          </a:prstGeom>
          <a:blipFill>
            <a:blip r:embed="rId7" cstate="print"/>
            <a:stretch>
              <a:fillRect/>
            </a:stretch>
          </a:blipFill>
        </p:spPr>
        <p:txBody>
          <a:bodyPr wrap="square" lIns="0" tIns="0" rIns="0" bIns="0" rtlCol="0">
            <a:noAutofit/>
          </a:bodyPr>
          <a:lstStyle/>
          <a:p>
            <a:endParaRPr/>
          </a:p>
        </p:txBody>
      </p:sp>
      <p:sp>
        <p:nvSpPr>
          <p:cNvPr id="9" name="object 6"/>
          <p:cNvSpPr txBox="1"/>
          <p:nvPr/>
        </p:nvSpPr>
        <p:spPr>
          <a:xfrm>
            <a:off x="688340" y="1297686"/>
            <a:ext cx="4080346" cy="2144776"/>
          </a:xfrm>
          <a:prstGeom prst="rect">
            <a:avLst/>
          </a:prstGeom>
        </p:spPr>
        <p:txBody>
          <a:bodyPr wrap="square" lIns="0" tIns="0" rIns="0" bIns="0" rtlCol="0">
            <a:noAutofit/>
          </a:bodyPr>
          <a:lstStyle/>
          <a:p>
            <a:pPr algn="ctr">
              <a:lnSpc>
                <a:spcPts val="2545"/>
              </a:lnSpc>
              <a:spcBef>
                <a:spcPts val="127"/>
              </a:spcBef>
            </a:pPr>
            <a:r>
              <a:rPr sz="2850" spc="0" baseline="4622" dirty="0" smtClean="0">
                <a:solidFill>
                  <a:srgbClr val="FF8427"/>
                </a:solidFill>
                <a:latin typeface="Wingdings 3"/>
                <a:cs typeface="Wingdings 3"/>
              </a:rPr>
              <a:t></a:t>
            </a:r>
            <a:r>
              <a:rPr sz="2850" spc="0" baseline="4577" dirty="0" smtClean="0">
                <a:solidFill>
                  <a:srgbClr val="FF8427"/>
                </a:solidFill>
                <a:latin typeface="Times New Roman"/>
                <a:cs typeface="Times New Roman"/>
              </a:rPr>
              <a:t> </a:t>
            </a:r>
            <a:r>
              <a:rPr sz="2850" spc="81" baseline="4577" dirty="0" smtClean="0">
                <a:solidFill>
                  <a:srgbClr val="FF8427"/>
                </a:solidFill>
                <a:latin typeface="Times New Roman"/>
                <a:cs typeface="Times New Roman"/>
              </a:rPr>
              <a:t> </a:t>
            </a:r>
            <a:r>
              <a:rPr sz="3600" spc="-25" baseline="3413" dirty="0" smtClean="0">
                <a:solidFill>
                  <a:srgbClr val="404040"/>
                </a:solidFill>
                <a:latin typeface="Calibri"/>
                <a:cs typeface="Calibri"/>
              </a:rPr>
              <a:t>S</a:t>
            </a:r>
            <a:r>
              <a:rPr sz="3600" spc="-19" baseline="3413" dirty="0" smtClean="0">
                <a:solidFill>
                  <a:srgbClr val="404040"/>
                </a:solidFill>
                <a:latin typeface="Calibri"/>
                <a:cs typeface="Calibri"/>
              </a:rPr>
              <a:t>y</a:t>
            </a:r>
            <a:r>
              <a:rPr sz="3600" spc="-25" baseline="3413" dirty="0" smtClean="0">
                <a:solidFill>
                  <a:srgbClr val="404040"/>
                </a:solidFill>
                <a:latin typeface="Calibri"/>
                <a:cs typeface="Calibri"/>
              </a:rPr>
              <a:t>st</a:t>
            </a:r>
            <a:r>
              <a:rPr sz="3600" spc="0" baseline="3413" dirty="0" smtClean="0">
                <a:solidFill>
                  <a:srgbClr val="404040"/>
                </a:solidFill>
                <a:latin typeface="Calibri"/>
                <a:cs typeface="Calibri"/>
              </a:rPr>
              <a:t>ème</a:t>
            </a:r>
            <a:r>
              <a:rPr sz="3600" spc="-24" baseline="3413" dirty="0" smtClean="0">
                <a:solidFill>
                  <a:srgbClr val="404040"/>
                </a:solidFill>
                <a:latin typeface="Calibri"/>
                <a:cs typeface="Calibri"/>
              </a:rPr>
              <a:t> </a:t>
            </a:r>
            <a:r>
              <a:rPr sz="3600" spc="0" baseline="3413" dirty="0" smtClean="0">
                <a:solidFill>
                  <a:srgbClr val="404040"/>
                </a:solidFill>
                <a:latin typeface="Calibri"/>
                <a:cs typeface="Calibri"/>
              </a:rPr>
              <a:t>i</a:t>
            </a:r>
            <a:r>
              <a:rPr sz="3600" spc="-25" baseline="3413" dirty="0" smtClean="0">
                <a:solidFill>
                  <a:srgbClr val="404040"/>
                </a:solidFill>
                <a:latin typeface="Calibri"/>
                <a:cs typeface="Calibri"/>
              </a:rPr>
              <a:t>nt</a:t>
            </a:r>
            <a:r>
              <a:rPr sz="3600" spc="0" baseline="3413" dirty="0" smtClean="0">
                <a:solidFill>
                  <a:srgbClr val="404040"/>
                </a:solidFill>
                <a:latin typeface="Calibri"/>
                <a:cs typeface="Calibri"/>
              </a:rPr>
              <a:t>e</a:t>
            </a:r>
            <a:r>
              <a:rPr sz="3600" spc="-39" baseline="3413" dirty="0" smtClean="0">
                <a:solidFill>
                  <a:srgbClr val="404040"/>
                </a:solidFill>
                <a:latin typeface="Calibri"/>
                <a:cs typeface="Calibri"/>
              </a:rPr>
              <a:t>r</a:t>
            </a:r>
            <a:r>
              <a:rPr sz="3600" spc="0" baseline="3413" dirty="0" smtClean="0">
                <a:solidFill>
                  <a:srgbClr val="404040"/>
                </a:solidFill>
                <a:latin typeface="Calibri"/>
                <a:cs typeface="Calibri"/>
              </a:rPr>
              <a:t>ac</a:t>
            </a:r>
            <a:r>
              <a:rPr sz="3600" spc="4" baseline="3413" dirty="0" smtClean="0">
                <a:solidFill>
                  <a:srgbClr val="404040"/>
                </a:solidFill>
                <a:latin typeface="Calibri"/>
                <a:cs typeface="Calibri"/>
              </a:rPr>
              <a:t>t</a:t>
            </a:r>
            <a:r>
              <a:rPr sz="3600" spc="0" baseline="3413" dirty="0" smtClean="0">
                <a:solidFill>
                  <a:srgbClr val="404040"/>
                </a:solidFill>
                <a:latin typeface="Calibri"/>
                <a:cs typeface="Calibri"/>
              </a:rPr>
              <a:t>if</a:t>
            </a:r>
            <a:r>
              <a:rPr sz="3600" spc="-14" baseline="3413" dirty="0" smtClean="0">
                <a:solidFill>
                  <a:srgbClr val="404040"/>
                </a:solidFill>
                <a:latin typeface="Calibri"/>
                <a:cs typeface="Calibri"/>
              </a:rPr>
              <a:t> </a:t>
            </a:r>
            <a:r>
              <a:rPr sz="3600" spc="-19" baseline="3413" dirty="0" smtClean="0">
                <a:solidFill>
                  <a:srgbClr val="404040"/>
                </a:solidFill>
                <a:latin typeface="Calibri"/>
                <a:cs typeface="Calibri"/>
              </a:rPr>
              <a:t>c</a:t>
            </a:r>
            <a:r>
              <a:rPr sz="3600" spc="0" baseline="3413" dirty="0" smtClean="0">
                <a:solidFill>
                  <a:srgbClr val="404040"/>
                </a:solidFill>
                <a:latin typeface="Calibri"/>
                <a:cs typeface="Calibri"/>
              </a:rPr>
              <a:t>ollab</a:t>
            </a:r>
            <a:r>
              <a:rPr sz="3600" spc="-4" baseline="3413" dirty="0" smtClean="0">
                <a:solidFill>
                  <a:srgbClr val="404040"/>
                </a:solidFill>
                <a:latin typeface="Calibri"/>
                <a:cs typeface="Calibri"/>
              </a:rPr>
              <a:t>o</a:t>
            </a:r>
            <a:r>
              <a:rPr sz="3600" spc="-44" baseline="3413" dirty="0" smtClean="0">
                <a:solidFill>
                  <a:srgbClr val="404040"/>
                </a:solidFill>
                <a:latin typeface="Calibri"/>
                <a:cs typeface="Calibri"/>
              </a:rPr>
              <a:t>r</a:t>
            </a:r>
            <a:r>
              <a:rPr sz="3600" spc="-19" baseline="3413" dirty="0" smtClean="0">
                <a:solidFill>
                  <a:srgbClr val="404040"/>
                </a:solidFill>
                <a:latin typeface="Calibri"/>
                <a:cs typeface="Calibri"/>
              </a:rPr>
              <a:t>a</a:t>
            </a:r>
            <a:r>
              <a:rPr sz="3600" spc="0" baseline="3413" dirty="0" smtClean="0">
                <a:solidFill>
                  <a:srgbClr val="404040"/>
                </a:solidFill>
                <a:latin typeface="Calibri"/>
                <a:cs typeface="Calibri"/>
              </a:rPr>
              <a:t>tif</a:t>
            </a:r>
            <a:endParaRPr sz="2400">
              <a:latin typeface="Calibri"/>
              <a:cs typeface="Calibri"/>
            </a:endParaRPr>
          </a:p>
          <a:p>
            <a:pPr marL="470204" marR="22860">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ense</a:t>
            </a:r>
            <a:r>
              <a:rPr sz="2000" spc="-4" dirty="0" smtClean="0">
                <a:solidFill>
                  <a:srgbClr val="404040"/>
                </a:solidFill>
                <a:latin typeface="Calibri"/>
                <a:cs typeface="Calibri"/>
              </a:rPr>
              <a:t>m</a:t>
            </a:r>
            <a:r>
              <a:rPr sz="2000" spc="0" dirty="0" smtClean="0">
                <a:solidFill>
                  <a:srgbClr val="404040"/>
                </a:solidFill>
                <a:latin typeface="Calibri"/>
                <a:cs typeface="Calibri"/>
              </a:rPr>
              <a:t>ble</a:t>
            </a:r>
            <a:r>
              <a:rPr sz="2000" spc="9" dirty="0" smtClean="0">
                <a:solidFill>
                  <a:srgbClr val="404040"/>
                </a:solidFill>
                <a:latin typeface="Calibri"/>
                <a:cs typeface="Calibri"/>
              </a:rPr>
              <a:t> </a:t>
            </a:r>
            <a:r>
              <a:rPr sz="2000" spc="0" dirty="0" smtClean="0">
                <a:solidFill>
                  <a:srgbClr val="404040"/>
                </a:solidFill>
                <a:latin typeface="Calibri"/>
                <a:cs typeface="Calibri"/>
              </a:rPr>
              <a:t>sur un</a:t>
            </a:r>
            <a:r>
              <a:rPr sz="2000" spc="-14" dirty="0" smtClean="0">
                <a:solidFill>
                  <a:srgbClr val="404040"/>
                </a:solidFill>
                <a:latin typeface="Calibri"/>
                <a:cs typeface="Calibri"/>
              </a:rPr>
              <a:t> </a:t>
            </a:r>
            <a:r>
              <a:rPr sz="2000" spc="0" dirty="0" smtClean="0">
                <a:solidFill>
                  <a:srgbClr val="404040"/>
                </a:solidFill>
                <a:latin typeface="Calibri"/>
                <a:cs typeface="Calibri"/>
              </a:rPr>
              <a:t>m</a:t>
            </a:r>
            <a:r>
              <a:rPr sz="2000" spc="-4" dirty="0" smtClean="0">
                <a:solidFill>
                  <a:srgbClr val="404040"/>
                </a:solidFill>
                <a:latin typeface="Calibri"/>
                <a:cs typeface="Calibri"/>
              </a:rPr>
              <a:t>ê</a:t>
            </a:r>
            <a:r>
              <a:rPr sz="2000" spc="0" dirty="0" smtClean="0">
                <a:solidFill>
                  <a:srgbClr val="404040"/>
                </a:solidFill>
                <a:latin typeface="Calibri"/>
                <a:cs typeface="Calibri"/>
              </a:rPr>
              <a:t>me</a:t>
            </a:r>
            <a:r>
              <a:rPr sz="2000" spc="9" dirty="0" smtClean="0">
                <a:solidFill>
                  <a:srgbClr val="404040"/>
                </a:solidFill>
                <a:latin typeface="Calibri"/>
                <a:cs typeface="Calibri"/>
              </a:rPr>
              <a:t> </a:t>
            </a:r>
            <a:r>
              <a:rPr sz="2000" spc="0" dirty="0" smtClean="0">
                <a:solidFill>
                  <a:srgbClr val="404040"/>
                </a:solidFill>
                <a:latin typeface="Calibri"/>
                <a:cs typeface="Calibri"/>
              </a:rPr>
              <a:t>l</a:t>
            </a:r>
            <a:r>
              <a:rPr sz="2000" spc="-9" dirty="0" smtClean="0">
                <a:solidFill>
                  <a:srgbClr val="404040"/>
                </a:solidFill>
                <a:latin typeface="Calibri"/>
                <a:cs typeface="Calibri"/>
              </a:rPr>
              <a:t>i</a:t>
            </a:r>
            <a:r>
              <a:rPr sz="2000" spc="0" dirty="0" smtClean="0">
                <a:solidFill>
                  <a:srgbClr val="404040"/>
                </a:solidFill>
                <a:latin typeface="Calibri"/>
                <a:cs typeface="Calibri"/>
              </a:rPr>
              <a:t>eu</a:t>
            </a:r>
            <a:endParaRPr sz="2000">
              <a:latin typeface="Calibri"/>
              <a:cs typeface="Calibri"/>
            </a:endParaRPr>
          </a:p>
          <a:p>
            <a:pPr marL="927354" marR="22860">
              <a:lnSpc>
                <a:spcPct val="101725"/>
              </a:lnSpc>
              <a:spcBef>
                <a:spcPts val="557"/>
              </a:spcBef>
            </a:pPr>
            <a:r>
              <a:rPr sz="1450" spc="0" dirty="0" smtClean="0">
                <a:solidFill>
                  <a:srgbClr val="FF8427"/>
                </a:solidFill>
                <a:latin typeface="Wingdings 3"/>
                <a:cs typeface="Wingdings 3"/>
              </a:rPr>
              <a:t></a:t>
            </a:r>
            <a:r>
              <a:rPr sz="1450" spc="157" dirty="0" smtClean="0">
                <a:solidFill>
                  <a:srgbClr val="FF8427"/>
                </a:solidFill>
                <a:latin typeface="Times New Roman"/>
                <a:cs typeface="Times New Roman"/>
              </a:rPr>
              <a:t> </a:t>
            </a:r>
            <a:r>
              <a:rPr sz="1800" spc="-25" dirty="0" smtClean="0">
                <a:solidFill>
                  <a:srgbClr val="404040"/>
                </a:solidFill>
                <a:latin typeface="Calibri"/>
                <a:cs typeface="Calibri"/>
              </a:rPr>
              <a:t>t</a:t>
            </a:r>
            <a:r>
              <a:rPr sz="1800" spc="0" dirty="0" smtClean="0">
                <a:solidFill>
                  <a:srgbClr val="404040"/>
                </a:solidFill>
                <a:latin typeface="Calibri"/>
                <a:cs typeface="Calibri"/>
              </a:rPr>
              <a:t>ableau</a:t>
            </a:r>
            <a:r>
              <a:rPr sz="1800" spc="9" dirty="0" smtClean="0">
                <a:solidFill>
                  <a:srgbClr val="404040"/>
                </a:solidFill>
                <a:latin typeface="Calibri"/>
                <a:cs typeface="Calibri"/>
              </a:rPr>
              <a:t> </a:t>
            </a:r>
            <a:r>
              <a:rPr sz="1800" spc="0" dirty="0" smtClean="0">
                <a:solidFill>
                  <a:srgbClr val="404040"/>
                </a:solidFill>
                <a:latin typeface="Calibri"/>
                <a:cs typeface="Calibri"/>
              </a:rPr>
              <a:t>blanc </a:t>
            </a:r>
            <a:r>
              <a:rPr sz="1800" spc="-4" dirty="0" smtClean="0">
                <a:solidFill>
                  <a:srgbClr val="404040"/>
                </a:solidFill>
                <a:latin typeface="Calibri"/>
                <a:cs typeface="Calibri"/>
              </a:rPr>
              <a:t>i</a:t>
            </a:r>
            <a:r>
              <a:rPr sz="1800" spc="-9" dirty="0" smtClean="0">
                <a:solidFill>
                  <a:srgbClr val="404040"/>
                </a:solidFill>
                <a:latin typeface="Calibri"/>
                <a:cs typeface="Calibri"/>
              </a:rPr>
              <a:t>n</a:t>
            </a:r>
            <a:r>
              <a:rPr sz="1800" spc="-25" dirty="0" smtClean="0">
                <a:solidFill>
                  <a:srgbClr val="404040"/>
                </a:solidFill>
                <a:latin typeface="Calibri"/>
                <a:cs typeface="Calibri"/>
              </a:rPr>
              <a:t>t</a:t>
            </a:r>
            <a:r>
              <a:rPr sz="1800" spc="0" dirty="0" smtClean="0">
                <a:solidFill>
                  <a:srgbClr val="404040"/>
                </a:solidFill>
                <a:latin typeface="Calibri"/>
                <a:cs typeface="Calibri"/>
              </a:rPr>
              <a:t>e</a:t>
            </a:r>
            <a:r>
              <a:rPr sz="1800" spc="-34" dirty="0" smtClean="0">
                <a:solidFill>
                  <a:srgbClr val="404040"/>
                </a:solidFill>
                <a:latin typeface="Calibri"/>
                <a:cs typeface="Calibri"/>
              </a:rPr>
              <a:t>r</a:t>
            </a:r>
            <a:r>
              <a:rPr sz="1800" spc="0" dirty="0" smtClean="0">
                <a:solidFill>
                  <a:srgbClr val="404040"/>
                </a:solidFill>
                <a:latin typeface="Calibri"/>
                <a:cs typeface="Calibri"/>
              </a:rPr>
              <a:t>a</a:t>
            </a:r>
            <a:r>
              <a:rPr sz="1800" spc="-4" dirty="0" smtClean="0">
                <a:solidFill>
                  <a:srgbClr val="404040"/>
                </a:solidFill>
                <a:latin typeface="Calibri"/>
                <a:cs typeface="Calibri"/>
              </a:rPr>
              <a:t>c</a:t>
            </a:r>
            <a:r>
              <a:rPr sz="1800" spc="0" dirty="0" smtClean="0">
                <a:solidFill>
                  <a:srgbClr val="404040"/>
                </a:solidFill>
                <a:latin typeface="Calibri"/>
                <a:cs typeface="Calibri"/>
              </a:rPr>
              <a:t>t</a:t>
            </a:r>
            <a:r>
              <a:rPr sz="1800" spc="-9" dirty="0" smtClean="0">
                <a:solidFill>
                  <a:srgbClr val="404040"/>
                </a:solidFill>
                <a:latin typeface="Calibri"/>
                <a:cs typeface="Calibri"/>
              </a:rPr>
              <a:t>i</a:t>
            </a:r>
            <a:r>
              <a:rPr sz="1800" spc="0" dirty="0" smtClean="0">
                <a:solidFill>
                  <a:srgbClr val="404040"/>
                </a:solidFill>
                <a:latin typeface="Calibri"/>
                <a:cs typeface="Calibri"/>
              </a:rPr>
              <a:t>f</a:t>
            </a:r>
            <a:endParaRPr sz="1800">
              <a:latin typeface="Calibri"/>
              <a:cs typeface="Calibri"/>
            </a:endParaRPr>
          </a:p>
          <a:p>
            <a:pPr marL="927354" marR="22860">
              <a:lnSpc>
                <a:spcPct val="101725"/>
              </a:lnSpc>
              <a:spcBef>
                <a:spcPts val="564"/>
              </a:spcBef>
            </a:pPr>
            <a:r>
              <a:rPr sz="1400" spc="0" dirty="0" smtClean="0">
                <a:solidFill>
                  <a:srgbClr val="FF8427"/>
                </a:solidFill>
                <a:latin typeface="Wingdings 3"/>
                <a:cs typeface="Wingdings 3"/>
              </a:rPr>
              <a:t></a:t>
            </a:r>
            <a:r>
              <a:rPr sz="1400" spc="209" dirty="0" smtClean="0">
                <a:solidFill>
                  <a:srgbClr val="FF8427"/>
                </a:solidFill>
                <a:latin typeface="Times New Roman"/>
                <a:cs typeface="Times New Roman"/>
              </a:rPr>
              <a:t> </a:t>
            </a:r>
            <a:r>
              <a:rPr sz="1800" spc="-25" dirty="0" smtClean="0">
                <a:solidFill>
                  <a:srgbClr val="404040"/>
                </a:solidFill>
                <a:latin typeface="Calibri"/>
                <a:cs typeface="Calibri"/>
              </a:rPr>
              <a:t>t</a:t>
            </a:r>
            <a:r>
              <a:rPr sz="1800" spc="0" dirty="0" smtClean="0">
                <a:solidFill>
                  <a:srgbClr val="404040"/>
                </a:solidFill>
                <a:latin typeface="Calibri"/>
                <a:cs typeface="Calibri"/>
              </a:rPr>
              <a:t>able</a:t>
            </a:r>
            <a:r>
              <a:rPr sz="1800" spc="14" dirty="0" smtClean="0">
                <a:solidFill>
                  <a:srgbClr val="404040"/>
                </a:solidFill>
                <a:latin typeface="Calibri"/>
                <a:cs typeface="Calibri"/>
              </a:rPr>
              <a:t> </a:t>
            </a:r>
            <a:r>
              <a:rPr sz="1800" spc="0" dirty="0" smtClean="0">
                <a:solidFill>
                  <a:srgbClr val="404040"/>
                </a:solidFill>
                <a:latin typeface="Calibri"/>
                <a:cs typeface="Calibri"/>
              </a:rPr>
              <a:t>mult</a:t>
            </a:r>
            <a:r>
              <a:rPr sz="1800" spc="-9" dirty="0" smtClean="0">
                <a:solidFill>
                  <a:srgbClr val="404040"/>
                </a:solidFill>
                <a:latin typeface="Calibri"/>
                <a:cs typeface="Calibri"/>
              </a:rPr>
              <a:t>i</a:t>
            </a:r>
            <a:r>
              <a:rPr sz="1800" spc="-14" dirty="0" smtClean="0">
                <a:solidFill>
                  <a:srgbClr val="404040"/>
                </a:solidFill>
                <a:latin typeface="Calibri"/>
                <a:cs typeface="Calibri"/>
              </a:rPr>
              <a:t>t</a:t>
            </a:r>
            <a:r>
              <a:rPr sz="1800" spc="0" dirty="0" smtClean="0">
                <a:solidFill>
                  <a:srgbClr val="404040"/>
                </a:solidFill>
                <a:latin typeface="Calibri"/>
                <a:cs typeface="Calibri"/>
              </a:rPr>
              <a:t>ouch</a:t>
            </a:r>
            <a:endParaRPr sz="1800">
              <a:latin typeface="Calibri"/>
              <a:cs typeface="Calibri"/>
            </a:endParaRPr>
          </a:p>
          <a:p>
            <a:pPr marL="470204" marR="22860">
              <a:lnSpc>
                <a:spcPct val="101725"/>
              </a:lnSpc>
              <a:spcBef>
                <a:spcPts val="564"/>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à </a:t>
            </a:r>
            <a:r>
              <a:rPr sz="2000" spc="4" dirty="0" smtClean="0">
                <a:solidFill>
                  <a:srgbClr val="404040"/>
                </a:solidFill>
                <a:latin typeface="Calibri"/>
                <a:cs typeface="Calibri"/>
              </a:rPr>
              <a:t>d</a:t>
            </a:r>
            <a:r>
              <a:rPr sz="2000" spc="0" dirty="0" smtClean="0">
                <a:solidFill>
                  <a:srgbClr val="404040"/>
                </a:solidFill>
                <a:latin typeface="Calibri"/>
                <a:cs typeface="Calibri"/>
              </a:rPr>
              <a:t>i</a:t>
            </a:r>
            <a:r>
              <a:rPr sz="2000" spc="-29" dirty="0" smtClean="0">
                <a:solidFill>
                  <a:srgbClr val="404040"/>
                </a:solidFill>
                <a:latin typeface="Calibri"/>
                <a:cs typeface="Calibri"/>
              </a:rPr>
              <a:t>s</a:t>
            </a:r>
            <a:r>
              <a:rPr sz="2000" spc="-25" dirty="0" smtClean="0">
                <a:solidFill>
                  <a:srgbClr val="404040"/>
                </a:solidFill>
                <a:latin typeface="Calibri"/>
                <a:cs typeface="Calibri"/>
              </a:rPr>
              <a:t>t</a:t>
            </a:r>
            <a:r>
              <a:rPr sz="2000" spc="0" dirty="0" smtClean="0">
                <a:solidFill>
                  <a:srgbClr val="404040"/>
                </a:solidFill>
                <a:latin typeface="Calibri"/>
                <a:cs typeface="Calibri"/>
              </a:rPr>
              <a:t>an</a:t>
            </a:r>
            <a:r>
              <a:rPr sz="2000" spc="4" dirty="0" smtClean="0">
                <a:solidFill>
                  <a:srgbClr val="404040"/>
                </a:solidFill>
                <a:latin typeface="Calibri"/>
                <a:cs typeface="Calibri"/>
              </a:rPr>
              <a:t>c</a:t>
            </a:r>
            <a:r>
              <a:rPr sz="2000" spc="0" dirty="0" smtClean="0">
                <a:solidFill>
                  <a:srgbClr val="404040"/>
                </a:solidFill>
                <a:latin typeface="Calibri"/>
                <a:cs typeface="Calibri"/>
              </a:rPr>
              <a:t>e</a:t>
            </a:r>
            <a:endParaRPr sz="2000">
              <a:latin typeface="Calibri"/>
              <a:cs typeface="Calibri"/>
            </a:endParaRPr>
          </a:p>
          <a:p>
            <a:pPr marL="927354" marR="22860">
              <a:lnSpc>
                <a:spcPct val="101725"/>
              </a:lnSpc>
              <a:spcBef>
                <a:spcPts val="557"/>
              </a:spcBef>
            </a:pPr>
            <a:r>
              <a:rPr sz="1400" spc="0" dirty="0" smtClean="0">
                <a:solidFill>
                  <a:srgbClr val="FF8427"/>
                </a:solidFill>
                <a:latin typeface="Wingdings 3"/>
                <a:cs typeface="Wingdings 3"/>
                <a:hlinkClick r:id="rId8"/>
              </a:rPr>
              <a:t></a:t>
            </a:r>
            <a:r>
              <a:rPr sz="1400" spc="0" dirty="0" smtClean="0">
                <a:solidFill>
                  <a:srgbClr val="FF8427"/>
                </a:solidFill>
                <a:latin typeface="Times New Roman"/>
                <a:cs typeface="Times New Roman"/>
                <a:hlinkClick r:id="rId8"/>
              </a:rPr>
              <a:t> </a:t>
            </a:r>
            <a:r>
              <a:rPr sz="1400" spc="32" dirty="0" smtClean="0">
                <a:solidFill>
                  <a:srgbClr val="FF8427"/>
                </a:solidFill>
                <a:latin typeface="Times New Roman"/>
                <a:cs typeface="Times New Roman"/>
                <a:hlinkClick r:id="rId8"/>
              </a:rPr>
              <a:t> </a:t>
            </a:r>
            <a:r>
              <a:rPr sz="1800" u="heavy" spc="0" dirty="0" smtClean="0">
                <a:solidFill>
                  <a:srgbClr val="DC5E00"/>
                </a:solidFill>
                <a:latin typeface="Calibri"/>
                <a:cs typeface="Calibri"/>
                <a:hlinkClick r:id="rId8"/>
              </a:rPr>
              <a:t>é</a:t>
            </a:r>
            <a:r>
              <a:rPr sz="1800" u="heavy" spc="4" dirty="0" smtClean="0">
                <a:solidFill>
                  <a:srgbClr val="DC5E00"/>
                </a:solidFill>
                <a:latin typeface="Calibri"/>
                <a:cs typeface="Calibri"/>
                <a:hlinkClick r:id="rId8"/>
              </a:rPr>
              <a:t>d</a:t>
            </a:r>
            <a:r>
              <a:rPr sz="1800" u="heavy" spc="-4" dirty="0" smtClean="0">
                <a:solidFill>
                  <a:srgbClr val="DC5E00"/>
                </a:solidFill>
                <a:latin typeface="Calibri"/>
                <a:cs typeface="Calibri"/>
                <a:hlinkClick r:id="rId8"/>
              </a:rPr>
              <a:t>i</a:t>
            </a:r>
            <a:r>
              <a:rPr sz="1800" u="heavy" spc="-25" dirty="0" smtClean="0">
                <a:solidFill>
                  <a:srgbClr val="DC5E00"/>
                </a:solidFill>
                <a:latin typeface="Calibri"/>
                <a:cs typeface="Calibri"/>
                <a:hlinkClick r:id="rId8"/>
              </a:rPr>
              <a:t>t</a:t>
            </a:r>
            <a:r>
              <a:rPr sz="1800" u="heavy" spc="0" dirty="0" smtClean="0">
                <a:solidFill>
                  <a:srgbClr val="DC5E00"/>
                </a:solidFill>
                <a:latin typeface="Calibri"/>
                <a:cs typeface="Calibri"/>
                <a:hlinkClick r:id="rId8"/>
              </a:rPr>
              <a:t>e</a:t>
            </a:r>
            <a:r>
              <a:rPr sz="1800" u="heavy" spc="4" dirty="0" smtClean="0">
                <a:solidFill>
                  <a:srgbClr val="DC5E00"/>
                </a:solidFill>
                <a:latin typeface="Calibri"/>
                <a:cs typeface="Calibri"/>
                <a:hlinkClick r:id="rId8"/>
              </a:rPr>
              <a:t>u</a:t>
            </a:r>
            <a:r>
              <a:rPr sz="1800" u="heavy" spc="-39" dirty="0" smtClean="0">
                <a:solidFill>
                  <a:srgbClr val="DC5E00"/>
                </a:solidFill>
                <a:latin typeface="Calibri"/>
                <a:cs typeface="Calibri"/>
                <a:hlinkClick r:id="rId8"/>
              </a:rPr>
              <a:t>r</a:t>
            </a:r>
            <a:r>
              <a:rPr sz="1800" u="heavy" spc="0" dirty="0" smtClean="0">
                <a:solidFill>
                  <a:srgbClr val="DC5E00"/>
                </a:solidFill>
                <a:latin typeface="Calibri"/>
                <a:cs typeface="Calibri"/>
                <a:hlinkClick r:id="rId8"/>
              </a:rPr>
              <a:t>s</a:t>
            </a:r>
            <a:r>
              <a:rPr sz="1800" u="heavy" spc="14" dirty="0" smtClean="0">
                <a:solidFill>
                  <a:srgbClr val="DC5E00"/>
                </a:solidFill>
                <a:latin typeface="Calibri"/>
                <a:cs typeface="Calibri"/>
                <a:hlinkClick r:id="rId8"/>
              </a:rPr>
              <a:t> </a:t>
            </a:r>
            <a:r>
              <a:rPr sz="1800" u="heavy" spc="0" dirty="0" smtClean="0">
                <a:solidFill>
                  <a:srgbClr val="DC5E00"/>
                </a:solidFill>
                <a:latin typeface="Calibri"/>
                <a:cs typeface="Calibri"/>
                <a:hlinkClick r:id="rId8"/>
              </a:rPr>
              <a:t>par</a:t>
            </a:r>
            <a:r>
              <a:rPr sz="1800" u="heavy" spc="-25" dirty="0" smtClean="0">
                <a:solidFill>
                  <a:srgbClr val="DC5E00"/>
                </a:solidFill>
                <a:latin typeface="Calibri"/>
                <a:cs typeface="Calibri"/>
                <a:hlinkClick r:id="rId8"/>
              </a:rPr>
              <a:t>t</a:t>
            </a:r>
            <a:r>
              <a:rPr sz="1800" u="heavy" spc="0" dirty="0" smtClean="0">
                <a:solidFill>
                  <a:srgbClr val="DC5E00"/>
                </a:solidFill>
                <a:latin typeface="Calibri"/>
                <a:cs typeface="Calibri"/>
                <a:hlinkClick r:id="rId8"/>
              </a:rPr>
              <a:t>a</a:t>
            </a:r>
            <a:r>
              <a:rPr sz="1800" u="heavy" spc="-4" dirty="0" smtClean="0">
                <a:solidFill>
                  <a:srgbClr val="DC5E00"/>
                </a:solidFill>
                <a:latin typeface="Calibri"/>
                <a:cs typeface="Calibri"/>
                <a:hlinkClick r:id="rId8"/>
              </a:rPr>
              <a:t>g</a:t>
            </a:r>
            <a:r>
              <a:rPr sz="1800" u="heavy" spc="0" dirty="0" smtClean="0">
                <a:solidFill>
                  <a:srgbClr val="DC5E00"/>
                </a:solidFill>
                <a:latin typeface="Calibri"/>
                <a:cs typeface="Calibri"/>
                <a:hlinkClick r:id="rId8"/>
              </a:rPr>
              <a:t>és</a:t>
            </a:r>
            <a:endParaRPr sz="1800">
              <a:latin typeface="Calibri"/>
              <a:cs typeface="Calibri"/>
            </a:endParaRPr>
          </a:p>
        </p:txBody>
      </p:sp>
      <p:sp>
        <p:nvSpPr>
          <p:cNvPr id="10" name="object 5"/>
          <p:cNvSpPr txBox="1"/>
          <p:nvPr/>
        </p:nvSpPr>
        <p:spPr>
          <a:xfrm>
            <a:off x="1602994" y="3538753"/>
            <a:ext cx="4073444" cy="254304"/>
          </a:xfrm>
          <a:prstGeom prst="rect">
            <a:avLst/>
          </a:prstGeom>
        </p:spPr>
        <p:txBody>
          <a:bodyPr wrap="square" lIns="0" tIns="0" rIns="0" bIns="0" rtlCol="0">
            <a:noAutofit/>
          </a:bodyPr>
          <a:lstStyle/>
          <a:p>
            <a:pPr marL="12700">
              <a:lnSpc>
                <a:spcPts val="1935"/>
              </a:lnSpc>
              <a:spcBef>
                <a:spcPts val="96"/>
              </a:spcBef>
            </a:pPr>
            <a:r>
              <a:rPr sz="2175" spc="0" baseline="4037" dirty="0" smtClean="0">
                <a:solidFill>
                  <a:srgbClr val="FF8427"/>
                </a:solidFill>
                <a:latin typeface="Wingdings 3"/>
                <a:cs typeface="Wingdings 3"/>
              </a:rPr>
              <a:t></a:t>
            </a:r>
            <a:r>
              <a:rPr sz="2175" spc="157" baseline="3998" dirty="0" smtClean="0">
                <a:solidFill>
                  <a:srgbClr val="FF8427"/>
                </a:solidFill>
                <a:latin typeface="Times New Roman"/>
                <a:cs typeface="Times New Roman"/>
              </a:rPr>
              <a:t> </a:t>
            </a:r>
            <a:r>
              <a:rPr sz="2700" spc="-4" baseline="3034" dirty="0" smtClean="0">
                <a:solidFill>
                  <a:srgbClr val="404040"/>
                </a:solidFill>
                <a:latin typeface="Calibri"/>
                <a:cs typeface="Calibri"/>
              </a:rPr>
              <a:t>i</a:t>
            </a:r>
            <a:r>
              <a:rPr sz="2700" spc="-9" baseline="3034" dirty="0" smtClean="0">
                <a:solidFill>
                  <a:srgbClr val="404040"/>
                </a:solidFill>
                <a:latin typeface="Calibri"/>
                <a:cs typeface="Calibri"/>
              </a:rPr>
              <a:t>n</a:t>
            </a:r>
            <a:r>
              <a:rPr sz="2700" spc="-25" baseline="3034" dirty="0" smtClean="0">
                <a:solidFill>
                  <a:srgbClr val="404040"/>
                </a:solidFill>
                <a:latin typeface="Calibri"/>
                <a:cs typeface="Calibri"/>
              </a:rPr>
              <a:t>t</a:t>
            </a:r>
            <a:r>
              <a:rPr sz="2700" spc="0" baseline="3034" dirty="0" smtClean="0">
                <a:solidFill>
                  <a:srgbClr val="404040"/>
                </a:solidFill>
                <a:latin typeface="Calibri"/>
                <a:cs typeface="Calibri"/>
              </a:rPr>
              <a:t>é</a:t>
            </a:r>
            <a:r>
              <a:rPr sz="2700" spc="4" baseline="3034" dirty="0" smtClean="0">
                <a:solidFill>
                  <a:srgbClr val="404040"/>
                </a:solidFill>
                <a:latin typeface="Calibri"/>
                <a:cs typeface="Calibri"/>
              </a:rPr>
              <a:t>g</a:t>
            </a:r>
            <a:r>
              <a:rPr sz="2700" spc="-39" baseline="3034" dirty="0" smtClean="0">
                <a:solidFill>
                  <a:srgbClr val="404040"/>
                </a:solidFill>
                <a:latin typeface="Calibri"/>
                <a:cs typeface="Calibri"/>
              </a:rPr>
              <a:t>r</a:t>
            </a:r>
            <a:r>
              <a:rPr sz="2700" spc="0" baseline="3034" dirty="0" smtClean="0">
                <a:solidFill>
                  <a:srgbClr val="404040"/>
                </a:solidFill>
                <a:latin typeface="Calibri"/>
                <a:cs typeface="Calibri"/>
              </a:rPr>
              <a:t>a</a:t>
            </a:r>
            <a:r>
              <a:rPr sz="2700" spc="-9" baseline="3034" dirty="0" smtClean="0">
                <a:solidFill>
                  <a:srgbClr val="404040"/>
                </a:solidFill>
                <a:latin typeface="Calibri"/>
                <a:cs typeface="Calibri"/>
              </a:rPr>
              <a:t>n</a:t>
            </a:r>
            <a:r>
              <a:rPr sz="2700" spc="0" baseline="3034" dirty="0" smtClean="0">
                <a:solidFill>
                  <a:srgbClr val="404040"/>
                </a:solidFill>
                <a:latin typeface="Calibri"/>
                <a:cs typeface="Calibri"/>
              </a:rPr>
              <a:t>t des m</a:t>
            </a:r>
            <a:r>
              <a:rPr sz="2700" spc="-9" baseline="3034" dirty="0" smtClean="0">
                <a:solidFill>
                  <a:srgbClr val="404040"/>
                </a:solidFill>
                <a:latin typeface="Calibri"/>
                <a:cs typeface="Calibri"/>
              </a:rPr>
              <a:t>o</a:t>
            </a:r>
            <a:r>
              <a:rPr sz="2700" spc="-25" baseline="3034" dirty="0" smtClean="0">
                <a:solidFill>
                  <a:srgbClr val="404040"/>
                </a:solidFill>
                <a:latin typeface="Calibri"/>
                <a:cs typeface="Calibri"/>
              </a:rPr>
              <a:t>y</a:t>
            </a:r>
            <a:r>
              <a:rPr sz="2700" spc="0" baseline="3034" dirty="0" smtClean="0">
                <a:solidFill>
                  <a:srgbClr val="404040"/>
                </a:solidFill>
                <a:latin typeface="Calibri"/>
                <a:cs typeface="Calibri"/>
              </a:rPr>
              <a:t>ens</a:t>
            </a:r>
            <a:r>
              <a:rPr sz="2700" spc="4" baseline="3034" dirty="0" smtClean="0">
                <a:solidFill>
                  <a:srgbClr val="404040"/>
                </a:solidFill>
                <a:latin typeface="Calibri"/>
                <a:cs typeface="Calibri"/>
              </a:rPr>
              <a:t> </a:t>
            </a:r>
            <a:r>
              <a:rPr sz="2700" spc="0" baseline="3034" dirty="0" smtClean="0">
                <a:solidFill>
                  <a:srgbClr val="404040"/>
                </a:solidFill>
                <a:latin typeface="Calibri"/>
                <a:cs typeface="Calibri"/>
              </a:rPr>
              <a:t>de</a:t>
            </a:r>
            <a:r>
              <a:rPr sz="2700" spc="14" baseline="3034" dirty="0" smtClean="0">
                <a:solidFill>
                  <a:srgbClr val="404040"/>
                </a:solidFill>
                <a:latin typeface="Calibri"/>
                <a:cs typeface="Calibri"/>
              </a:rPr>
              <a:t> </a:t>
            </a:r>
            <a:r>
              <a:rPr sz="2700" spc="-19" baseline="3034" dirty="0" smtClean="0">
                <a:solidFill>
                  <a:srgbClr val="404040"/>
                </a:solidFill>
                <a:latin typeface="Calibri"/>
                <a:cs typeface="Calibri"/>
              </a:rPr>
              <a:t>c</a:t>
            </a:r>
            <a:r>
              <a:rPr sz="2700" spc="0" baseline="3034" dirty="0" smtClean="0">
                <a:solidFill>
                  <a:srgbClr val="404040"/>
                </a:solidFill>
                <a:latin typeface="Calibri"/>
                <a:cs typeface="Calibri"/>
              </a:rPr>
              <a:t>ommuni</a:t>
            </a:r>
            <a:r>
              <a:rPr sz="2700" spc="-25" baseline="3034" dirty="0" smtClean="0">
                <a:solidFill>
                  <a:srgbClr val="404040"/>
                </a:solidFill>
                <a:latin typeface="Calibri"/>
                <a:cs typeface="Calibri"/>
              </a:rPr>
              <a:t>c</a:t>
            </a:r>
            <a:r>
              <a:rPr sz="2700" spc="-9" baseline="3034" dirty="0" smtClean="0">
                <a:solidFill>
                  <a:srgbClr val="404040"/>
                </a:solidFill>
                <a:latin typeface="Calibri"/>
                <a:cs typeface="Calibri"/>
              </a:rPr>
              <a:t>a</a:t>
            </a:r>
            <a:r>
              <a:rPr sz="2700" spc="0" baseline="3034" dirty="0" smtClean="0">
                <a:solidFill>
                  <a:srgbClr val="404040"/>
                </a:solidFill>
                <a:latin typeface="Calibri"/>
                <a:cs typeface="Calibri"/>
              </a:rPr>
              <a:t>t</a:t>
            </a:r>
            <a:r>
              <a:rPr sz="2700" spc="-9" baseline="3034" dirty="0" smtClean="0">
                <a:solidFill>
                  <a:srgbClr val="404040"/>
                </a:solidFill>
                <a:latin typeface="Calibri"/>
                <a:cs typeface="Calibri"/>
              </a:rPr>
              <a:t>i</a:t>
            </a:r>
            <a:r>
              <a:rPr sz="2700" spc="0" baseline="3034" dirty="0" smtClean="0">
                <a:solidFill>
                  <a:srgbClr val="404040"/>
                </a:solidFill>
                <a:latin typeface="Calibri"/>
                <a:cs typeface="Calibri"/>
              </a:rPr>
              <a:t>on</a:t>
            </a:r>
            <a:endParaRPr sz="1800">
              <a:latin typeface="Calibri"/>
              <a:cs typeface="Calibri"/>
            </a:endParaRPr>
          </a:p>
        </p:txBody>
      </p:sp>
      <p:sp>
        <p:nvSpPr>
          <p:cNvPr id="11" name="object 4"/>
          <p:cNvSpPr txBox="1"/>
          <p:nvPr/>
        </p:nvSpPr>
        <p:spPr>
          <a:xfrm>
            <a:off x="1319022" y="6331254"/>
            <a:ext cx="2713191" cy="228396"/>
          </a:xfrm>
          <a:prstGeom prst="rect">
            <a:avLst/>
          </a:prstGeom>
        </p:spPr>
        <p:txBody>
          <a:bodyPr wrap="square" lIns="0" tIns="0" rIns="0" bIns="0" rtlCol="0">
            <a:noAutofit/>
          </a:bodyPr>
          <a:lstStyle/>
          <a:p>
            <a:pPr marL="12700">
              <a:lnSpc>
                <a:spcPts val="1730"/>
              </a:lnSpc>
              <a:spcBef>
                <a:spcPts val="86"/>
              </a:spcBef>
            </a:pPr>
            <a:r>
              <a:rPr sz="2400" spc="-25" baseline="3413" dirty="0" smtClean="0">
                <a:latin typeface="Calibri"/>
                <a:cs typeface="Calibri"/>
              </a:rPr>
              <a:t>R</a:t>
            </a:r>
            <a:r>
              <a:rPr sz="2400" spc="0" baseline="3413" dirty="0" smtClean="0">
                <a:latin typeface="Calibri"/>
                <a:cs typeface="Calibri"/>
              </a:rPr>
              <a:t>éal</a:t>
            </a:r>
            <a:r>
              <a:rPr sz="2400" spc="4" baseline="3413" dirty="0" smtClean="0">
                <a:latin typeface="Calibri"/>
                <a:cs typeface="Calibri"/>
              </a:rPr>
              <a:t>i</a:t>
            </a:r>
            <a:r>
              <a:rPr sz="2400" spc="-9" baseline="3413" dirty="0" smtClean="0">
                <a:latin typeface="Calibri"/>
                <a:cs typeface="Calibri"/>
              </a:rPr>
              <a:t>t</a:t>
            </a:r>
            <a:r>
              <a:rPr sz="2400" spc="0" baseline="3413" dirty="0" smtClean="0">
                <a:latin typeface="Calibri"/>
                <a:cs typeface="Calibri"/>
              </a:rPr>
              <a:t>é</a:t>
            </a:r>
            <a:r>
              <a:rPr sz="2400" spc="-14" baseline="3413" dirty="0" smtClean="0">
                <a:latin typeface="Calibri"/>
                <a:cs typeface="Calibri"/>
              </a:rPr>
              <a:t> </a:t>
            </a:r>
            <a:r>
              <a:rPr sz="2400" spc="0" baseline="3413" dirty="0" smtClean="0">
                <a:latin typeface="Calibri"/>
                <a:cs typeface="Calibri"/>
              </a:rPr>
              <a:t>au</a:t>
            </a:r>
            <a:r>
              <a:rPr sz="2400" spc="4" baseline="3413" dirty="0" smtClean="0">
                <a:latin typeface="Calibri"/>
                <a:cs typeface="Calibri"/>
              </a:rPr>
              <a:t>g</a:t>
            </a:r>
            <a:r>
              <a:rPr sz="2400" spc="-4" baseline="3413" dirty="0" smtClean="0">
                <a:latin typeface="Calibri"/>
                <a:cs typeface="Calibri"/>
              </a:rPr>
              <a:t>m</a:t>
            </a:r>
            <a:r>
              <a:rPr sz="2400" spc="0" baseline="3413" dirty="0" smtClean="0">
                <a:latin typeface="Calibri"/>
                <a:cs typeface="Calibri"/>
              </a:rPr>
              <a:t>e</a:t>
            </a:r>
            <a:r>
              <a:rPr sz="2400" spc="-14" baseline="3413" dirty="0" smtClean="0">
                <a:latin typeface="Calibri"/>
                <a:cs typeface="Calibri"/>
              </a:rPr>
              <a:t>n</a:t>
            </a:r>
            <a:r>
              <a:rPr sz="2400" spc="-9" baseline="3413" dirty="0" smtClean="0">
                <a:latin typeface="Calibri"/>
                <a:cs typeface="Calibri"/>
              </a:rPr>
              <a:t>t</a:t>
            </a:r>
            <a:r>
              <a:rPr sz="2400" spc="0" baseline="3413" dirty="0" smtClean="0">
                <a:latin typeface="Calibri"/>
                <a:cs typeface="Calibri"/>
              </a:rPr>
              <a:t>ée</a:t>
            </a:r>
            <a:r>
              <a:rPr sz="2400" spc="-39" baseline="3413" dirty="0" smtClean="0">
                <a:latin typeface="Calibri"/>
                <a:cs typeface="Calibri"/>
              </a:rPr>
              <a:t> </a:t>
            </a:r>
            <a:r>
              <a:rPr sz="2400" spc="-14" baseline="3413" dirty="0" smtClean="0">
                <a:latin typeface="Calibri"/>
                <a:cs typeface="Calibri"/>
              </a:rPr>
              <a:t>c</a:t>
            </a:r>
            <a:r>
              <a:rPr sz="2400" spc="0" baseline="3413" dirty="0" smtClean="0">
                <a:latin typeface="Calibri"/>
                <a:cs typeface="Calibri"/>
              </a:rPr>
              <a:t>ol</a:t>
            </a:r>
            <a:r>
              <a:rPr sz="2400" spc="4" baseline="3413" dirty="0" smtClean="0">
                <a:latin typeface="Calibri"/>
                <a:cs typeface="Calibri"/>
              </a:rPr>
              <a:t>l</a:t>
            </a:r>
            <a:r>
              <a:rPr sz="2400" spc="0" baseline="3413" dirty="0" smtClean="0">
                <a:latin typeface="Calibri"/>
                <a:cs typeface="Calibri"/>
              </a:rPr>
              <a:t>abo</a:t>
            </a:r>
            <a:r>
              <a:rPr sz="2400" spc="-39" baseline="3413" dirty="0" smtClean="0">
                <a:latin typeface="Calibri"/>
                <a:cs typeface="Calibri"/>
              </a:rPr>
              <a:t>r</a:t>
            </a:r>
            <a:r>
              <a:rPr sz="2400" spc="-9" baseline="3413" dirty="0" smtClean="0">
                <a:latin typeface="Calibri"/>
                <a:cs typeface="Calibri"/>
              </a:rPr>
              <a:t>a</a:t>
            </a:r>
            <a:r>
              <a:rPr sz="2400" spc="0" baseline="3413" dirty="0" smtClean="0">
                <a:latin typeface="Calibri"/>
                <a:cs typeface="Calibri"/>
              </a:rPr>
              <a:t>t</a:t>
            </a:r>
            <a:r>
              <a:rPr sz="2400" spc="9" baseline="3413" dirty="0" smtClean="0">
                <a:latin typeface="Calibri"/>
                <a:cs typeface="Calibri"/>
              </a:rPr>
              <a:t>i</a:t>
            </a:r>
            <a:r>
              <a:rPr sz="2400" spc="-14" baseline="3413" dirty="0" smtClean="0">
                <a:latin typeface="Calibri"/>
                <a:cs typeface="Calibri"/>
              </a:rPr>
              <a:t>v</a:t>
            </a:r>
            <a:r>
              <a:rPr sz="2400" spc="0" baseline="3413" dirty="0" smtClean="0">
                <a:latin typeface="Calibri"/>
                <a:cs typeface="Calibri"/>
              </a:rPr>
              <a:t>e</a:t>
            </a:r>
            <a:endParaRPr sz="1600">
              <a:latin typeface="Calibri"/>
              <a:cs typeface="Calibri"/>
            </a:endParaRPr>
          </a:p>
        </p:txBody>
      </p:sp>
      <p:sp>
        <p:nvSpPr>
          <p:cNvPr id="12" name="object 2"/>
          <p:cNvSpPr txBox="1"/>
          <p:nvPr/>
        </p:nvSpPr>
        <p:spPr>
          <a:xfrm>
            <a:off x="2602586" y="3232912"/>
            <a:ext cx="53695" cy="152400"/>
          </a:xfrm>
          <a:prstGeom prst="rect">
            <a:avLst/>
          </a:prstGeom>
        </p:spPr>
        <p:txBody>
          <a:bodyPr wrap="square" lIns="0" tIns="0" rIns="0" bIns="0" rtlCol="0">
            <a:noAutofit/>
          </a:bodyPr>
          <a:lstStyle/>
          <a:p>
            <a:pPr marL="25400">
              <a:lnSpc>
                <a:spcPts val="1000"/>
              </a:lnSpc>
            </a:pPr>
            <a:endParaRPr sz="1000"/>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24</a:t>
            </a:fld>
            <a:endParaRPr lang="fr-BE"/>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sz="3200" b="1" dirty="0" smtClean="0">
                <a:solidFill>
                  <a:schemeClr val="tx2"/>
                </a:solidFill>
              </a:rPr>
              <a:t>IHM</a:t>
            </a:r>
            <a:r>
              <a:rPr lang="fr-FR" sz="3200" b="1" dirty="0" smtClean="0"/>
              <a:t>: </a:t>
            </a:r>
            <a:r>
              <a:rPr lang="fr-FR" sz="3200" dirty="0" smtClean="0">
                <a:solidFill>
                  <a:schemeClr val="tx1">
                    <a:lumMod val="50000"/>
                  </a:schemeClr>
                </a:solidFill>
              </a:rPr>
              <a:t>Discipline qui s’intéresse à la </a:t>
            </a:r>
            <a:r>
              <a:rPr lang="fr-FR" sz="3200" dirty="0" smtClean="0">
                <a:solidFill>
                  <a:schemeClr val="accent5"/>
                </a:solidFill>
              </a:rPr>
              <a:t>conception</a:t>
            </a:r>
            <a:r>
              <a:rPr lang="fr-FR" sz="3200" dirty="0" smtClean="0">
                <a:solidFill>
                  <a:schemeClr val="tx1">
                    <a:lumMod val="50000"/>
                  </a:schemeClr>
                </a:solidFill>
              </a:rPr>
              <a:t>, le </a:t>
            </a:r>
            <a:r>
              <a:rPr lang="fr-FR" sz="3200" dirty="0" smtClean="0">
                <a:solidFill>
                  <a:schemeClr val="accent5"/>
                </a:solidFill>
              </a:rPr>
              <a:t>développement</a:t>
            </a:r>
            <a:r>
              <a:rPr lang="fr-FR" sz="3200" dirty="0" smtClean="0">
                <a:solidFill>
                  <a:schemeClr val="tx1">
                    <a:lumMod val="50000"/>
                  </a:schemeClr>
                </a:solidFill>
              </a:rPr>
              <a:t>, </a:t>
            </a:r>
            <a:r>
              <a:rPr lang="fr-FR" sz="3200" dirty="0" smtClean="0">
                <a:solidFill>
                  <a:schemeClr val="accent5"/>
                </a:solidFill>
              </a:rPr>
              <a:t>l’évaluation</a:t>
            </a:r>
            <a:r>
              <a:rPr lang="fr-FR" sz="3200" dirty="0" smtClean="0">
                <a:solidFill>
                  <a:schemeClr val="tx1">
                    <a:lumMod val="50000"/>
                  </a:schemeClr>
                </a:solidFill>
              </a:rPr>
              <a:t> de </a:t>
            </a:r>
            <a:r>
              <a:rPr lang="fr-FR" sz="3200" dirty="0" smtClean="0">
                <a:solidFill>
                  <a:schemeClr val="accent5"/>
                </a:solidFill>
              </a:rPr>
              <a:t>systèmes</a:t>
            </a:r>
            <a:r>
              <a:rPr lang="fr-FR" sz="3200" dirty="0" smtClean="0">
                <a:solidFill>
                  <a:schemeClr val="tx1">
                    <a:lumMod val="50000"/>
                  </a:schemeClr>
                </a:solidFill>
              </a:rPr>
              <a:t> </a:t>
            </a:r>
            <a:r>
              <a:rPr lang="fr-FR" sz="3200" dirty="0" smtClean="0">
                <a:solidFill>
                  <a:schemeClr val="accent5"/>
                </a:solidFill>
              </a:rPr>
              <a:t>interactifs</a:t>
            </a:r>
            <a:r>
              <a:rPr lang="fr-FR" sz="3200" dirty="0" smtClean="0">
                <a:solidFill>
                  <a:schemeClr val="tx1">
                    <a:lumMod val="50000"/>
                  </a:schemeClr>
                </a:solidFill>
              </a:rPr>
              <a:t> homme-machine et les </a:t>
            </a:r>
            <a:r>
              <a:rPr lang="fr-FR" sz="3200" dirty="0" smtClean="0">
                <a:solidFill>
                  <a:schemeClr val="accent5"/>
                </a:solidFill>
              </a:rPr>
              <a:t>phénomènes</a:t>
            </a:r>
            <a:r>
              <a:rPr lang="fr-FR" sz="3200" dirty="0" smtClean="0">
                <a:solidFill>
                  <a:schemeClr val="tx1">
                    <a:lumMod val="50000"/>
                  </a:schemeClr>
                </a:solidFill>
              </a:rPr>
              <a:t> autour d’eux.</a:t>
            </a:r>
          </a:p>
          <a:p>
            <a:endParaRPr lang="fr-FR" sz="3200" dirty="0" smtClean="0">
              <a:solidFill>
                <a:schemeClr val="tx1">
                  <a:lumMod val="50000"/>
                </a:schemeClr>
              </a:solidFill>
            </a:endParaRPr>
          </a:p>
          <a:p>
            <a:pPr>
              <a:buNone/>
            </a:pPr>
            <a:r>
              <a:rPr lang="en-US" sz="2200" dirty="0" smtClean="0"/>
              <a:t>     “Human Computer Interaction is a discipline concerned with the design, evaluation and implementation of interacting computing systems for human use and with the study of major phenomena surrounding them.” </a:t>
            </a:r>
          </a:p>
          <a:p>
            <a:pPr algn="r">
              <a:buNone/>
            </a:pPr>
            <a:r>
              <a:rPr lang="en-US" sz="2200" dirty="0" smtClean="0"/>
              <a:t>ACM SIGCHI</a:t>
            </a:r>
            <a:endParaRPr lang="fr-FR" sz="2200" dirty="0">
              <a:solidFill>
                <a:schemeClr val="tx1">
                  <a:lumMod val="50000"/>
                </a:scheme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
        <p:nvSpPr>
          <p:cNvPr id="2" name="Titre 1"/>
          <p:cNvSpPr>
            <a:spLocks noGrp="1"/>
          </p:cNvSpPr>
          <p:nvPr>
            <p:ph type="title"/>
          </p:nvPr>
        </p:nvSpPr>
        <p:spPr/>
        <p:txBody>
          <a:bodyPr/>
          <a:lstStyle/>
          <a:p>
            <a:r>
              <a:rPr lang="fr-FR" dirty="0" smtClean="0">
                <a:solidFill>
                  <a:schemeClr val="tx2"/>
                </a:solidFill>
              </a:rPr>
              <a:t>Définitions d’une IHM</a:t>
            </a:r>
            <a:endParaRPr lang="fr-FR"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
        <p:nvSpPr>
          <p:cNvPr id="2" name="Titre 1"/>
          <p:cNvSpPr>
            <a:spLocks noGrp="1"/>
          </p:cNvSpPr>
          <p:nvPr>
            <p:ph type="title"/>
          </p:nvPr>
        </p:nvSpPr>
        <p:spPr/>
        <p:txBody>
          <a:bodyPr>
            <a:normAutofit fontScale="90000"/>
          </a:bodyPr>
          <a:lstStyle/>
          <a:p>
            <a:r>
              <a:rPr lang="fr-FR" dirty="0" smtClean="0"/>
              <a:t>Les interactions Homme -Machine</a:t>
            </a:r>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138113" y="1869901"/>
            <a:ext cx="8867775" cy="4943475"/>
          </a:xfrm>
          <a:prstGeom prst="rect">
            <a:avLst/>
          </a:prstGeom>
          <a:noFill/>
          <a:ln w="9525">
            <a:noFill/>
            <a:miter lim="800000"/>
            <a:headEnd/>
            <a:tailEnd/>
          </a:ln>
        </p:spPr>
      </p:pic>
      <p:sp>
        <p:nvSpPr>
          <p:cNvPr id="5" name="Pensées 4"/>
          <p:cNvSpPr/>
          <p:nvPr/>
        </p:nvSpPr>
        <p:spPr>
          <a:xfrm>
            <a:off x="2300278" y="5816748"/>
            <a:ext cx="4629176" cy="1184152"/>
          </a:xfrm>
          <a:prstGeom prst="cloudCallou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1" y="1340768"/>
            <a:ext cx="7543800" cy="4229100"/>
          </a:xfrm>
        </p:spPr>
        <p:txBody>
          <a:bodyPr>
            <a:normAutofit/>
          </a:bodyPr>
          <a:lstStyle/>
          <a:p>
            <a:r>
              <a:rPr lang="fr-FR" sz="2800" dirty="0" smtClean="0">
                <a:solidFill>
                  <a:schemeClr val="tx2"/>
                </a:solidFill>
                <a:latin typeface="Calibri" pitchFamily="34" charset="0"/>
              </a:rPr>
              <a:t>Un système interactif est un système dont le fonctionnement dépend d'informations fournies par un environnement externe qu'il ne contrôle pas [</a:t>
            </a:r>
            <a:r>
              <a:rPr lang="fr-FR" sz="2800" dirty="0" err="1" smtClean="0">
                <a:solidFill>
                  <a:schemeClr val="tx2"/>
                </a:solidFill>
                <a:latin typeface="Calibri" pitchFamily="34" charset="0"/>
              </a:rPr>
              <a:t>Wegner</a:t>
            </a:r>
            <a:r>
              <a:rPr lang="fr-FR" sz="2800" dirty="0" smtClean="0">
                <a:solidFill>
                  <a:schemeClr val="tx2"/>
                </a:solidFill>
                <a:latin typeface="Calibri" pitchFamily="34" charset="0"/>
              </a:rPr>
              <a:t>, 1997] </a:t>
            </a:r>
          </a:p>
          <a:p>
            <a:endParaRPr lang="fr-FR" sz="2800" dirty="0" smtClean="0">
              <a:solidFill>
                <a:schemeClr val="tx2"/>
              </a:solidFill>
              <a:latin typeface="Calibri" pitchFamily="34" charset="0"/>
            </a:endParaRPr>
          </a:p>
          <a:p>
            <a:r>
              <a:rPr lang="fr-FR" sz="2800" dirty="0" smtClean="0">
                <a:solidFill>
                  <a:schemeClr val="tx2"/>
                </a:solidFill>
                <a:latin typeface="Calibri" pitchFamily="34" charset="0"/>
              </a:rPr>
              <a:t>Les </a:t>
            </a:r>
            <a:r>
              <a:rPr lang="fr-FR" sz="2800" dirty="0" smtClean="0">
                <a:solidFill>
                  <a:schemeClr val="tx2"/>
                </a:solidFill>
                <a:latin typeface="Calibri" pitchFamily="34" charset="0"/>
              </a:rPr>
              <a:t>systèmes interactifs sont également appelés ouverts, par opposition aux systèmes fermés – ou autonomes – dont le fonctionnement peut être entièrement décrit par des algorithmes</a:t>
            </a:r>
            <a:endParaRPr lang="fr-FR" sz="2800" dirty="0">
              <a:solidFill>
                <a:schemeClr val="tx2"/>
              </a:solidFill>
              <a:latin typeface="Calibri"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27</a:t>
            </a:fld>
            <a:endParaRPr lang="fr-BE"/>
          </a:p>
        </p:txBody>
      </p:sp>
      <p:sp>
        <p:nvSpPr>
          <p:cNvPr id="2" name="Titre 1"/>
          <p:cNvSpPr>
            <a:spLocks noGrp="1"/>
          </p:cNvSpPr>
          <p:nvPr>
            <p:ph type="title"/>
          </p:nvPr>
        </p:nvSpPr>
        <p:spPr>
          <a:xfrm>
            <a:off x="798909" y="332656"/>
            <a:ext cx="7543802" cy="715144"/>
          </a:xfrm>
        </p:spPr>
        <p:txBody>
          <a:bodyPr>
            <a:normAutofit fontScale="90000"/>
          </a:bodyPr>
          <a:lstStyle/>
          <a:p>
            <a:r>
              <a:rPr lang="fr-FR" dirty="0" smtClean="0"/>
              <a:t>Quelques définitions</a:t>
            </a:r>
            <a:endParaRPr lang="fr-FR" dirty="0"/>
          </a:p>
        </p:txBody>
      </p:sp>
      <p:pic>
        <p:nvPicPr>
          <p:cNvPr id="5" name="Picture 2"/>
          <p:cNvPicPr>
            <a:picLocks noChangeAspect="1" noChangeArrowheads="1"/>
          </p:cNvPicPr>
          <p:nvPr/>
        </p:nvPicPr>
        <p:blipFill>
          <a:blip r:embed="rId2" cstate="print"/>
          <a:srcRect/>
          <a:stretch>
            <a:fillRect/>
          </a:stretch>
        </p:blipFill>
        <p:spPr bwMode="auto">
          <a:xfrm>
            <a:off x="3000364" y="5634951"/>
            <a:ext cx="3249819" cy="11516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800" dirty="0" smtClean="0">
                <a:solidFill>
                  <a:schemeClr val="tx2"/>
                </a:solidFill>
              </a:rPr>
              <a:t>système interactif dont l’environnement est un ou plusieurs êtres humains</a:t>
            </a:r>
            <a:endParaRPr lang="fr-FR" sz="2800" dirty="0">
              <a:solidFill>
                <a:schemeClr val="tx2"/>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28</a:t>
            </a:fld>
            <a:endParaRPr lang="fr-BE"/>
          </a:p>
        </p:txBody>
      </p:sp>
      <p:sp>
        <p:nvSpPr>
          <p:cNvPr id="2" name="Titre 1"/>
          <p:cNvSpPr>
            <a:spLocks noGrp="1"/>
          </p:cNvSpPr>
          <p:nvPr>
            <p:ph type="title"/>
          </p:nvPr>
        </p:nvSpPr>
        <p:spPr/>
        <p:txBody>
          <a:bodyPr>
            <a:normAutofit fontScale="90000"/>
          </a:bodyPr>
          <a:lstStyle/>
          <a:p>
            <a:r>
              <a:rPr lang="fr-FR" dirty="0" smtClean="0"/>
              <a:t>système (interactif) homme-machine</a:t>
            </a:r>
            <a:endParaRPr lang="fr-FR" dirty="0"/>
          </a:p>
        </p:txBody>
      </p:sp>
      <p:pic>
        <p:nvPicPr>
          <p:cNvPr id="11266" name="Picture 2"/>
          <p:cNvPicPr>
            <a:picLocks noChangeAspect="1" noChangeArrowheads="1"/>
          </p:cNvPicPr>
          <p:nvPr/>
        </p:nvPicPr>
        <p:blipFill>
          <a:blip r:embed="rId2" cstate="print"/>
          <a:srcRect/>
          <a:stretch>
            <a:fillRect/>
          </a:stretch>
        </p:blipFill>
        <p:spPr bwMode="auto">
          <a:xfrm>
            <a:off x="1981906" y="3572247"/>
            <a:ext cx="5038366" cy="1512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1" y="1556792"/>
            <a:ext cx="7543800" cy="4229100"/>
          </a:xfrm>
        </p:spPr>
        <p:txBody>
          <a:bodyPr>
            <a:noAutofit/>
          </a:bodyPr>
          <a:lstStyle/>
          <a:p>
            <a:pPr>
              <a:buNone/>
            </a:pPr>
            <a:r>
              <a:rPr lang="fr-FR" dirty="0" smtClean="0">
                <a:solidFill>
                  <a:schemeClr val="tx2"/>
                </a:solidFill>
              </a:rPr>
              <a:t>• </a:t>
            </a:r>
            <a:r>
              <a:rPr lang="fr-FR" sz="3200" dirty="0" smtClean="0">
                <a:solidFill>
                  <a:schemeClr val="tx2"/>
                </a:solidFill>
              </a:rPr>
              <a:t>Constat </a:t>
            </a:r>
            <a:r>
              <a:rPr lang="fr-FR" dirty="0" smtClean="0">
                <a:solidFill>
                  <a:schemeClr val="tx2"/>
                </a:solidFill>
              </a:rPr>
              <a:t>: </a:t>
            </a:r>
          </a:p>
          <a:p>
            <a:pPr>
              <a:buNone/>
            </a:pPr>
            <a:r>
              <a:rPr lang="fr-FR" sz="2000" dirty="0" smtClean="0">
                <a:solidFill>
                  <a:schemeClr val="tx2"/>
                </a:solidFill>
              </a:rPr>
              <a:t>    </a:t>
            </a:r>
            <a:r>
              <a:rPr lang="fr-FR" dirty="0" smtClean="0">
                <a:solidFill>
                  <a:schemeClr val="tx2"/>
                </a:solidFill>
              </a:rPr>
              <a:t>– L’informatique envahit la vie: </a:t>
            </a:r>
            <a:endParaRPr lang="fr-FR" sz="2000" dirty="0" smtClean="0">
              <a:solidFill>
                <a:schemeClr val="tx2"/>
              </a:solidFill>
            </a:endParaRPr>
          </a:p>
          <a:p>
            <a:pPr>
              <a:buNone/>
            </a:pPr>
            <a:r>
              <a:rPr lang="fr-FR" sz="1800" dirty="0" smtClean="0">
                <a:solidFill>
                  <a:schemeClr val="tx2"/>
                </a:solidFill>
              </a:rPr>
              <a:t>          </a:t>
            </a:r>
            <a:r>
              <a:rPr lang="fr-FR" sz="2000" dirty="0" smtClean="0">
                <a:solidFill>
                  <a:schemeClr val="tx2"/>
                </a:solidFill>
              </a:rPr>
              <a:t>• au quotidien : PC, distributeur de billet, borne de réservation (</a:t>
            </a:r>
            <a:r>
              <a:rPr lang="fr-FR" sz="2000" dirty="0" err="1" smtClean="0">
                <a:solidFill>
                  <a:schemeClr val="tx2"/>
                </a:solidFill>
              </a:rPr>
              <a:t>aviontrain</a:t>
            </a:r>
            <a:r>
              <a:rPr lang="fr-FR" sz="2000" dirty="0" smtClean="0">
                <a:solidFill>
                  <a:schemeClr val="tx2"/>
                </a:solidFill>
              </a:rPr>
              <a:t>), téléphone portable, etc</a:t>
            </a:r>
            <a:r>
              <a:rPr lang="fr-FR" sz="1800" dirty="0" smtClean="0">
                <a:solidFill>
                  <a:schemeClr val="tx2"/>
                </a:solidFill>
              </a:rPr>
              <a:t>. </a:t>
            </a:r>
          </a:p>
          <a:p>
            <a:pPr>
              <a:buNone/>
            </a:pPr>
            <a:r>
              <a:rPr lang="fr-FR" sz="2000" dirty="0" smtClean="0">
                <a:solidFill>
                  <a:schemeClr val="tx2"/>
                </a:solidFill>
              </a:rPr>
              <a:t>     </a:t>
            </a:r>
            <a:r>
              <a:rPr lang="fr-FR" dirty="0" smtClean="0">
                <a:solidFill>
                  <a:schemeClr val="tx2"/>
                </a:solidFill>
              </a:rPr>
              <a:t>– au travail : réseau, bureautique professionnelle </a:t>
            </a:r>
            <a:endParaRPr lang="fr-FR" sz="2000" dirty="0" smtClean="0">
              <a:solidFill>
                <a:schemeClr val="tx2"/>
              </a:solidFill>
            </a:endParaRPr>
          </a:p>
          <a:p>
            <a:pPr>
              <a:buNone/>
            </a:pPr>
            <a:r>
              <a:rPr lang="fr-FR" sz="2000" dirty="0" smtClean="0">
                <a:solidFill>
                  <a:schemeClr val="tx2"/>
                </a:solidFill>
              </a:rPr>
              <a:t>           • systèmes embarqués (airbus), etc. </a:t>
            </a:r>
          </a:p>
          <a:p>
            <a:pPr>
              <a:buNone/>
            </a:pPr>
            <a:r>
              <a:rPr lang="fr-FR" dirty="0" smtClean="0">
                <a:solidFill>
                  <a:schemeClr val="tx2"/>
                </a:solidFill>
              </a:rPr>
              <a:t>     – Or, tout le monde n’a pas les mêmes capacités </a:t>
            </a:r>
          </a:p>
          <a:p>
            <a:pPr>
              <a:buNone/>
            </a:pPr>
            <a:r>
              <a:rPr lang="fr-FR" dirty="0" smtClean="0">
                <a:solidFill>
                  <a:schemeClr val="tx2"/>
                </a:solidFill>
              </a:rPr>
              <a:t>• </a:t>
            </a:r>
            <a:r>
              <a:rPr lang="fr-FR" sz="3200" dirty="0" smtClean="0">
                <a:solidFill>
                  <a:schemeClr val="tx2"/>
                </a:solidFill>
              </a:rPr>
              <a:t>Question </a:t>
            </a:r>
            <a:r>
              <a:rPr lang="fr-FR" dirty="0" smtClean="0">
                <a:solidFill>
                  <a:schemeClr val="tx2"/>
                </a:solidFill>
              </a:rPr>
              <a:t>: </a:t>
            </a:r>
          </a:p>
          <a:p>
            <a:pPr>
              <a:buNone/>
            </a:pPr>
            <a:r>
              <a:rPr lang="fr-FR" sz="2000" dirty="0" smtClean="0">
                <a:solidFill>
                  <a:schemeClr val="tx2"/>
                </a:solidFill>
              </a:rPr>
              <a:t>     – que doit-on attendre d’une bonne interface ?</a:t>
            </a:r>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
        <p:nvSpPr>
          <p:cNvPr id="2" name="Titre 1"/>
          <p:cNvSpPr>
            <a:spLocks noGrp="1"/>
          </p:cNvSpPr>
          <p:nvPr>
            <p:ph type="title"/>
          </p:nvPr>
        </p:nvSpPr>
        <p:spPr/>
        <p:txBody>
          <a:bodyPr/>
          <a:lstStyle/>
          <a:p>
            <a:r>
              <a:rPr lang="fr-FR" dirty="0" smtClean="0"/>
              <a:t>Importance des IHM</a:t>
            </a:r>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
        <p:nvSpPr>
          <p:cNvPr id="2" name="Titre 1"/>
          <p:cNvSpPr>
            <a:spLocks noGrp="1"/>
          </p:cNvSpPr>
          <p:nvPr>
            <p:ph type="title"/>
          </p:nvPr>
        </p:nvSpPr>
        <p:spPr/>
        <p:txBody>
          <a:bodyPr/>
          <a:lstStyle/>
          <a:p>
            <a:r>
              <a:rPr lang="fr-FR" dirty="0" smtClean="0"/>
              <a:t>IHM ?</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280988" y="1954882"/>
            <a:ext cx="8582025" cy="356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sp>
        <p:nvSpPr>
          <p:cNvPr id="2" name="Titre 1"/>
          <p:cNvSpPr>
            <a:spLocks noGrp="1"/>
          </p:cNvSpPr>
          <p:nvPr>
            <p:ph type="title"/>
          </p:nvPr>
        </p:nvSpPr>
        <p:spPr>
          <a:xfrm>
            <a:off x="798909" y="-99392"/>
            <a:ext cx="7543802" cy="1219200"/>
          </a:xfrm>
        </p:spPr>
        <p:txBody>
          <a:bodyPr/>
          <a:lstStyle/>
          <a:p>
            <a:r>
              <a:rPr lang="fr-FR" dirty="0" smtClean="0"/>
              <a:t>Importance des IHM</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614363" y="1438275"/>
            <a:ext cx="7915275" cy="398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CF4668DC-857F-487D-BFFA-8C0CA5037977}" type="slidenum">
              <a:rPr lang="fr-BE" smtClean="0"/>
              <a:pPr/>
              <a:t>31</a:t>
            </a:fld>
            <a:endParaRPr lang="fr-BE"/>
          </a:p>
        </p:txBody>
      </p:sp>
      <p:sp>
        <p:nvSpPr>
          <p:cNvPr id="2" name="Titre 1"/>
          <p:cNvSpPr>
            <a:spLocks noGrp="1"/>
          </p:cNvSpPr>
          <p:nvPr>
            <p:ph type="title"/>
          </p:nvPr>
        </p:nvSpPr>
        <p:spPr/>
        <p:txBody>
          <a:bodyPr/>
          <a:lstStyle/>
          <a:p>
            <a:r>
              <a:rPr lang="fr-FR" dirty="0" smtClean="0"/>
              <a:t>Problématique actuelle </a:t>
            </a:r>
            <a:endParaRPr lang="fr-FR" dirty="0"/>
          </a:p>
        </p:txBody>
      </p:sp>
      <p:pic>
        <p:nvPicPr>
          <p:cNvPr id="9218" name="Picture 2"/>
          <p:cNvPicPr>
            <a:picLocks noChangeAspect="1" noChangeArrowheads="1"/>
          </p:cNvPicPr>
          <p:nvPr/>
        </p:nvPicPr>
        <p:blipFill>
          <a:blip r:embed="rId2" cstate="print"/>
          <a:srcRect/>
          <a:stretch>
            <a:fillRect/>
          </a:stretch>
        </p:blipFill>
        <p:spPr bwMode="auto">
          <a:xfrm>
            <a:off x="1043608" y="1700808"/>
            <a:ext cx="5148572" cy="158417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043608" y="3573016"/>
            <a:ext cx="7488831" cy="521821"/>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115616" y="4437112"/>
            <a:ext cx="6511230" cy="13022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FR" dirty="0" smtClean="0">
                <a:solidFill>
                  <a:schemeClr val="tx2"/>
                </a:solidFill>
              </a:rPr>
              <a:t>Population croissante d'utilisateurs de systèmes informatiques </a:t>
            </a:r>
          </a:p>
          <a:p>
            <a:r>
              <a:rPr lang="fr-FR" dirty="0" smtClean="0">
                <a:solidFill>
                  <a:schemeClr val="tx2"/>
                </a:solidFill>
              </a:rPr>
              <a:t>Puissance grandissante des ordinateurs </a:t>
            </a:r>
          </a:p>
          <a:p>
            <a:r>
              <a:rPr lang="fr-FR" dirty="0" smtClean="0">
                <a:solidFill>
                  <a:schemeClr val="tx2"/>
                </a:solidFill>
              </a:rPr>
              <a:t>Nouveaux dispositifs d'interaction </a:t>
            </a:r>
          </a:p>
          <a:p>
            <a:r>
              <a:rPr lang="fr-FR" dirty="0" smtClean="0">
                <a:solidFill>
                  <a:schemeClr val="tx2"/>
                </a:solidFill>
              </a:rPr>
              <a:t>Explosion du multimédia : son, image, vidéo etc. </a:t>
            </a:r>
          </a:p>
          <a:p>
            <a:r>
              <a:rPr lang="fr-FR" dirty="0" smtClean="0">
                <a:solidFill>
                  <a:schemeClr val="tx2"/>
                </a:solidFill>
              </a:rPr>
              <a:t>Développement des réseaux informatiques  </a:t>
            </a:r>
          </a:p>
          <a:p>
            <a:pPr>
              <a:buNone/>
            </a:pPr>
            <a:r>
              <a:rPr lang="fr-FR" dirty="0" smtClean="0">
                <a:solidFill>
                  <a:schemeClr val="tx2"/>
                </a:solidFill>
              </a:rPr>
              <a:t>                           </a:t>
            </a:r>
          </a:p>
          <a:p>
            <a:pPr>
              <a:buNone/>
            </a:pPr>
            <a:r>
              <a:rPr lang="fr-FR" dirty="0" smtClean="0">
                <a:solidFill>
                  <a:schemeClr val="tx2"/>
                </a:solidFill>
              </a:rPr>
              <a:t>                          CONVERGENCE NUMERIQUE</a:t>
            </a:r>
            <a:endParaRPr lang="fr-FR" dirty="0">
              <a:solidFill>
                <a:schemeClr val="tx2"/>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32</a:t>
            </a:fld>
            <a:endParaRPr lang="fr-BE"/>
          </a:p>
        </p:txBody>
      </p:sp>
      <p:sp>
        <p:nvSpPr>
          <p:cNvPr id="2" name="Titre 1"/>
          <p:cNvSpPr>
            <a:spLocks noGrp="1"/>
          </p:cNvSpPr>
          <p:nvPr>
            <p:ph type="title"/>
          </p:nvPr>
        </p:nvSpPr>
        <p:spPr/>
        <p:txBody>
          <a:bodyPr/>
          <a:lstStyle/>
          <a:p>
            <a:r>
              <a:rPr lang="fr-FR" dirty="0" smtClean="0"/>
              <a:t>Les enjeux des IHM</a:t>
            </a:r>
            <a:endParaRPr lang="fr-FR" dirty="0"/>
          </a:p>
        </p:txBody>
      </p:sp>
      <p:sp>
        <p:nvSpPr>
          <p:cNvPr id="6" name="Flèche droite 5"/>
          <p:cNvSpPr/>
          <p:nvPr/>
        </p:nvSpPr>
        <p:spPr>
          <a:xfrm>
            <a:off x="899592" y="5445224"/>
            <a:ext cx="1296144" cy="50405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2400" dirty="0" smtClean="0">
                <a:solidFill>
                  <a:schemeClr val="tx2"/>
                </a:solidFill>
              </a:rPr>
              <a:t>La conception de systèmes interactifs n’est pas seulement un problème technique, c’est d’abord un problème humain qui doit associer la créativité du designer, l’analyse du psychologue et du sociologue et les outils de l’informaticien</a:t>
            </a:r>
            <a:r>
              <a:rPr lang="fr-FR" sz="2400" dirty="0" smtClean="0">
                <a:solidFill>
                  <a:schemeClr val="tx2"/>
                </a:solidFill>
              </a:rPr>
              <a:t>.</a:t>
            </a:r>
          </a:p>
          <a:p>
            <a:endParaRPr lang="fr-FR" sz="2400" dirty="0" smtClean="0">
              <a:solidFill>
                <a:schemeClr val="tx2"/>
              </a:solidFill>
            </a:endParaRPr>
          </a:p>
          <a:p>
            <a:r>
              <a:rPr lang="fr-FR" sz="2400" dirty="0" smtClean="0">
                <a:solidFill>
                  <a:schemeClr val="tx2"/>
                </a:solidFill>
              </a:rPr>
              <a:t>une interface réussie apparaît “évidente” pour ses utilisateurs; le travail de conception ne se voit que lorsqu’il est mal fait. Pour les concepteurs d’interface, la mesure du succès est élusive. Concevoir l’interaction, c’est créer l’invisible.</a:t>
            </a:r>
            <a:endParaRPr lang="fr-FR" sz="24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
        <p:nvSpPr>
          <p:cNvPr id="2" name="Titre 1"/>
          <p:cNvSpPr>
            <a:spLocks noGrp="1"/>
          </p:cNvSpPr>
          <p:nvPr>
            <p:ph type="title"/>
          </p:nvPr>
        </p:nvSpPr>
        <p:spPr/>
        <p:txBody>
          <a:bodyPr/>
          <a:lstStyle/>
          <a:p>
            <a:r>
              <a:rPr lang="fr-FR" dirty="0" smtClean="0"/>
              <a:t>Enjeux pour l’avenir</a:t>
            </a:r>
            <a:endParaRPr lang="fr-FR"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0" y="1447804"/>
            <a:ext cx="7733529" cy="4767278"/>
          </a:xfrm>
        </p:spPr>
        <p:txBody>
          <a:bodyPr>
            <a:noAutofit/>
          </a:bodyPr>
          <a:lstStyle/>
          <a:p>
            <a:pPr>
              <a:lnSpc>
                <a:spcPct val="150000"/>
              </a:lnSpc>
            </a:pPr>
            <a:r>
              <a:rPr lang="fr-FR" sz="2000" dirty="0" smtClean="0">
                <a:solidFill>
                  <a:schemeClr val="tx2"/>
                </a:solidFill>
              </a:rPr>
              <a:t>La plupart des applications informatiques sont interactives  </a:t>
            </a:r>
          </a:p>
          <a:p>
            <a:pPr>
              <a:lnSpc>
                <a:spcPct val="150000"/>
              </a:lnSpc>
            </a:pPr>
            <a:r>
              <a:rPr lang="fr-FR" sz="2000" dirty="0" smtClean="0">
                <a:solidFill>
                  <a:schemeClr val="tx2"/>
                </a:solidFill>
              </a:rPr>
              <a:t>L’IHM est souvent un élément clé du logiciel (en + ou -)  </a:t>
            </a:r>
          </a:p>
          <a:p>
            <a:pPr>
              <a:lnSpc>
                <a:spcPct val="150000"/>
              </a:lnSpc>
            </a:pPr>
            <a:r>
              <a:rPr lang="fr-FR" sz="2000" dirty="0" smtClean="0">
                <a:solidFill>
                  <a:schemeClr val="tx2"/>
                </a:solidFill>
              </a:rPr>
              <a:t>La conception de l'interaction représente plus de 50% du coût de développement  </a:t>
            </a:r>
          </a:p>
          <a:p>
            <a:pPr>
              <a:lnSpc>
                <a:spcPct val="150000"/>
              </a:lnSpc>
            </a:pPr>
            <a:r>
              <a:rPr lang="fr-FR" sz="2000" dirty="0" smtClean="0">
                <a:solidFill>
                  <a:schemeClr val="tx2"/>
                </a:solidFill>
              </a:rPr>
              <a:t>L’IHM peut représenter 80% du code d’une application</a:t>
            </a:r>
          </a:p>
          <a:p>
            <a:pPr marL="346075" indent="14288">
              <a:lnSpc>
                <a:spcPct val="150000"/>
              </a:lnSpc>
              <a:buFont typeface="Wingdings" pitchFamily="2" charset="2"/>
              <a:buChar char="Ø"/>
            </a:pPr>
            <a:r>
              <a:rPr lang="fr-FR" sz="2000" dirty="0" smtClean="0">
                <a:solidFill>
                  <a:schemeClr val="tx2"/>
                </a:solidFill>
              </a:rPr>
              <a:t> elle peut être modifiée/reconstruite de multiples fois  </a:t>
            </a:r>
          </a:p>
          <a:p>
            <a:pPr marL="346075" indent="103188">
              <a:lnSpc>
                <a:spcPct val="150000"/>
              </a:lnSpc>
              <a:buFont typeface="Wingdings" pitchFamily="2" charset="2"/>
              <a:buChar char="Ø"/>
            </a:pPr>
            <a:r>
              <a:rPr lang="fr-FR" sz="2000" dirty="0" smtClean="0">
                <a:solidFill>
                  <a:schemeClr val="tx2"/>
                </a:solidFill>
              </a:rPr>
              <a:t>importance de l’indépendance interface / </a:t>
            </a:r>
            <a:r>
              <a:rPr lang="fr-FR" sz="2000" dirty="0" err="1" smtClean="0">
                <a:solidFill>
                  <a:schemeClr val="tx2"/>
                </a:solidFill>
              </a:rPr>
              <a:t>coeur</a:t>
            </a:r>
            <a:r>
              <a:rPr lang="fr-FR" sz="2000" dirty="0" smtClean="0">
                <a:solidFill>
                  <a:schemeClr val="tx2"/>
                </a:solidFill>
              </a:rPr>
              <a:t> du système </a:t>
            </a:r>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
        <p:nvSpPr>
          <p:cNvPr id="2" name="Titre 1"/>
          <p:cNvSpPr>
            <a:spLocks noGrp="1"/>
          </p:cNvSpPr>
          <p:nvPr>
            <p:ph type="title"/>
          </p:nvPr>
        </p:nvSpPr>
        <p:spPr/>
        <p:txBody>
          <a:bodyPr/>
          <a:lstStyle/>
          <a:p>
            <a:r>
              <a:rPr lang="fr-FR" dirty="0" smtClean="0"/>
              <a:t>IHM et programmation </a:t>
            </a:r>
            <a:endParaRPr lang="fr-F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0" y="1214422"/>
            <a:ext cx="7733529" cy="5286412"/>
          </a:xfrm>
        </p:spPr>
        <p:txBody>
          <a:bodyPr>
            <a:normAutofit lnSpcReduction="10000"/>
          </a:bodyPr>
          <a:lstStyle/>
          <a:p>
            <a:pPr>
              <a:lnSpc>
                <a:spcPct val="150000"/>
              </a:lnSpc>
            </a:pPr>
            <a:r>
              <a:rPr lang="fr-FR" sz="2400" dirty="0" smtClean="0">
                <a:solidFill>
                  <a:schemeClr val="tx2"/>
                </a:solidFill>
              </a:rPr>
              <a:t>Nécessite une approche précoce, méthodique, itérative,  expérimentale</a:t>
            </a:r>
          </a:p>
          <a:p>
            <a:pPr>
              <a:lnSpc>
                <a:spcPct val="150000"/>
              </a:lnSpc>
            </a:pPr>
            <a:r>
              <a:rPr lang="fr-FR" sz="2400" dirty="0" smtClean="0">
                <a:solidFill>
                  <a:schemeClr val="tx2"/>
                </a:solidFill>
              </a:rPr>
              <a:t> Ce n'est pas simplement</a:t>
            </a:r>
          </a:p>
          <a:p>
            <a:pPr marL="346075" indent="193675">
              <a:lnSpc>
                <a:spcPct val="150000"/>
              </a:lnSpc>
              <a:buFont typeface="Wingdings" pitchFamily="2" charset="2"/>
              <a:buChar char="v"/>
            </a:pPr>
            <a:r>
              <a:rPr lang="fr-FR" sz="2400" dirty="0" smtClean="0">
                <a:solidFill>
                  <a:schemeClr val="tx2"/>
                </a:solidFill>
              </a:rPr>
              <a:t>une opération esthétique de l'écran </a:t>
            </a:r>
          </a:p>
          <a:p>
            <a:pPr marL="346075" indent="14288">
              <a:lnSpc>
                <a:spcPct val="150000"/>
              </a:lnSpc>
              <a:buFont typeface="Wingdings" pitchFamily="2" charset="2"/>
              <a:buChar char="v"/>
            </a:pPr>
            <a:r>
              <a:rPr lang="fr-FR" sz="2400" dirty="0" smtClean="0">
                <a:solidFill>
                  <a:schemeClr val="tx2"/>
                </a:solidFill>
              </a:rPr>
              <a:t> une affaire de goût, de bon sens, d’intuition </a:t>
            </a:r>
          </a:p>
          <a:p>
            <a:pPr>
              <a:lnSpc>
                <a:spcPct val="150000"/>
              </a:lnSpc>
            </a:pPr>
            <a:r>
              <a:rPr lang="fr-FR" sz="2400" dirty="0" smtClean="0">
                <a:solidFill>
                  <a:schemeClr val="tx2"/>
                </a:solidFill>
              </a:rPr>
              <a:t>Méthode ? </a:t>
            </a:r>
          </a:p>
          <a:p>
            <a:pPr marL="346075" indent="14288">
              <a:lnSpc>
                <a:spcPct val="150000"/>
              </a:lnSpc>
              <a:buFont typeface="Wingdings" pitchFamily="2" charset="2"/>
              <a:buChar char="v"/>
            </a:pPr>
            <a:r>
              <a:rPr lang="fr-FR" sz="2400" dirty="0" smtClean="0">
                <a:solidFill>
                  <a:schemeClr val="tx2"/>
                </a:solidFill>
              </a:rPr>
              <a:t>pas toujours de solution prête à l'emploi </a:t>
            </a:r>
          </a:p>
          <a:p>
            <a:pPr marL="346075" indent="14288">
              <a:lnSpc>
                <a:spcPct val="150000"/>
              </a:lnSpc>
              <a:buFont typeface="Wingdings" pitchFamily="2" charset="2"/>
              <a:buChar char="v"/>
            </a:pPr>
            <a:r>
              <a:rPr lang="fr-FR" sz="2400" dirty="0" smtClean="0">
                <a:solidFill>
                  <a:schemeClr val="tx2"/>
                </a:solidFill>
              </a:rPr>
              <a:t>des points de repères théoriques, expérimentaux, des </a:t>
            </a:r>
            <a:r>
              <a:rPr lang="fr-FR" sz="2400" dirty="0" smtClean="0">
                <a:solidFill>
                  <a:schemeClr val="tx2"/>
                </a:solidFill>
              </a:rPr>
              <a:t>savoir faire</a:t>
            </a:r>
            <a:endParaRPr lang="fr-FR" sz="24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
        <p:nvSpPr>
          <p:cNvPr id="2" name="Titre 1"/>
          <p:cNvSpPr>
            <a:spLocks noGrp="1"/>
          </p:cNvSpPr>
          <p:nvPr>
            <p:ph type="title"/>
          </p:nvPr>
        </p:nvSpPr>
        <p:spPr/>
        <p:txBody>
          <a:bodyPr/>
          <a:lstStyle/>
          <a:p>
            <a:r>
              <a:rPr lang="fr-FR" dirty="0" smtClean="0"/>
              <a:t>IHM et programmation </a:t>
            </a:r>
            <a:endParaRPr lang="fr-F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1" y="1196752"/>
            <a:ext cx="7543800" cy="4229100"/>
          </a:xfrm>
        </p:spPr>
        <p:txBody>
          <a:bodyPr/>
          <a:lstStyle/>
          <a:p>
            <a:pPr>
              <a:buNone/>
            </a:pPr>
            <a:endParaRPr lang="fr-FR" dirty="0" smtClean="0">
              <a:solidFill>
                <a:schemeClr val="tx2"/>
              </a:solidFill>
            </a:endParaRPr>
          </a:p>
          <a:p>
            <a:r>
              <a:rPr lang="fr-FR" dirty="0" smtClean="0">
                <a:solidFill>
                  <a:schemeClr val="tx2"/>
                </a:solidFill>
              </a:rPr>
              <a:t>Savoir </a:t>
            </a:r>
            <a:r>
              <a:rPr lang="fr-FR" dirty="0" smtClean="0">
                <a:solidFill>
                  <a:srgbClr val="FF0000"/>
                </a:solidFill>
              </a:rPr>
              <a:t>concevoir</a:t>
            </a:r>
            <a:r>
              <a:rPr lang="fr-FR" dirty="0" smtClean="0">
                <a:solidFill>
                  <a:schemeClr val="tx2"/>
                </a:solidFill>
              </a:rPr>
              <a:t> une IHM  </a:t>
            </a:r>
          </a:p>
          <a:p>
            <a:r>
              <a:rPr lang="fr-FR" dirty="0" smtClean="0">
                <a:solidFill>
                  <a:schemeClr val="tx2"/>
                </a:solidFill>
              </a:rPr>
              <a:t>Savoir </a:t>
            </a:r>
            <a:r>
              <a:rPr lang="fr-FR" dirty="0" smtClean="0">
                <a:solidFill>
                  <a:srgbClr val="FF0000"/>
                </a:solidFill>
              </a:rPr>
              <a:t>réaliser</a:t>
            </a:r>
            <a:r>
              <a:rPr lang="fr-FR" dirty="0" smtClean="0">
                <a:solidFill>
                  <a:schemeClr val="tx2"/>
                </a:solidFill>
              </a:rPr>
              <a:t> une IHM  </a:t>
            </a:r>
          </a:p>
          <a:p>
            <a:r>
              <a:rPr lang="fr-FR" dirty="0" smtClean="0">
                <a:solidFill>
                  <a:schemeClr val="tx2"/>
                </a:solidFill>
              </a:rPr>
              <a:t>Savoir </a:t>
            </a:r>
            <a:r>
              <a:rPr lang="fr-FR" dirty="0" smtClean="0">
                <a:solidFill>
                  <a:srgbClr val="FF0000"/>
                </a:solidFill>
              </a:rPr>
              <a:t>évaluer</a:t>
            </a:r>
            <a:r>
              <a:rPr lang="fr-FR" dirty="0" smtClean="0">
                <a:solidFill>
                  <a:schemeClr val="tx2"/>
                </a:solidFill>
              </a:rPr>
              <a:t> une IHM      </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36</a:t>
            </a:fld>
            <a:endParaRPr lang="fr-BE"/>
          </a:p>
        </p:txBody>
      </p:sp>
      <p:sp>
        <p:nvSpPr>
          <p:cNvPr id="2" name="Titre 1"/>
          <p:cNvSpPr>
            <a:spLocks noGrp="1"/>
          </p:cNvSpPr>
          <p:nvPr>
            <p:ph type="title"/>
          </p:nvPr>
        </p:nvSpPr>
        <p:spPr>
          <a:xfrm>
            <a:off x="457200" y="500050"/>
            <a:ext cx="8229600" cy="1143000"/>
          </a:xfrm>
        </p:spPr>
        <p:txBody>
          <a:bodyPr>
            <a:normAutofit fontScale="90000"/>
          </a:bodyPr>
          <a:lstStyle/>
          <a:p>
            <a:r>
              <a:rPr lang="fr-FR" dirty="0" smtClean="0"/>
              <a:t>Quel enjeu pour vous ? (long terme) </a:t>
            </a:r>
            <a:br>
              <a:rPr lang="fr-FR" dirty="0" smtClean="0"/>
            </a:br>
            <a:endParaRPr lang="fr-FR" dirty="0"/>
          </a:p>
        </p:txBody>
      </p:sp>
      <p:sp>
        <p:nvSpPr>
          <p:cNvPr id="4" name="ZoneTexte 3"/>
          <p:cNvSpPr txBox="1"/>
          <p:nvPr/>
        </p:nvSpPr>
        <p:spPr>
          <a:xfrm>
            <a:off x="5004048" y="4149080"/>
            <a:ext cx="3600400" cy="1815882"/>
          </a:xfrm>
          <a:prstGeom prst="rect">
            <a:avLst/>
          </a:prstGeom>
          <a:noFill/>
        </p:spPr>
        <p:txBody>
          <a:bodyPr wrap="square" rtlCol="0">
            <a:spAutoFit/>
          </a:bodyPr>
          <a:lstStyle/>
          <a:p>
            <a:pPr algn="ctr"/>
            <a:r>
              <a:rPr lang="fr-FR" sz="2800" b="1" dirty="0" smtClean="0">
                <a:solidFill>
                  <a:schemeClr val="tx2"/>
                </a:solidFill>
              </a:rPr>
              <a:t> Faire appel à des                            spécialistes ou créer une équipe pluridisciplinaire</a:t>
            </a:r>
          </a:p>
        </p:txBody>
      </p:sp>
      <p:sp>
        <p:nvSpPr>
          <p:cNvPr id="5" name="Flèche droite 4"/>
          <p:cNvSpPr/>
          <p:nvPr/>
        </p:nvSpPr>
        <p:spPr>
          <a:xfrm>
            <a:off x="2843808" y="4437112"/>
            <a:ext cx="1944216" cy="79208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800" dirty="0" smtClean="0">
                <a:solidFill>
                  <a:schemeClr val="tx2"/>
                </a:solidFill>
              </a:rPr>
              <a:t>Permettre à l’utilisateur d ’accomplir ses tâches :  </a:t>
            </a:r>
          </a:p>
          <a:p>
            <a:r>
              <a:rPr lang="fr-FR" sz="2800" dirty="0" smtClean="0">
                <a:solidFill>
                  <a:schemeClr val="tx2"/>
                </a:solidFill>
              </a:rPr>
              <a:t>De façon efficace  </a:t>
            </a:r>
          </a:p>
          <a:p>
            <a:r>
              <a:rPr lang="fr-FR" sz="2800" dirty="0" smtClean="0">
                <a:solidFill>
                  <a:schemeClr val="tx2"/>
                </a:solidFill>
              </a:rPr>
              <a:t>Avec une bonne productivité  </a:t>
            </a:r>
          </a:p>
          <a:p>
            <a:r>
              <a:rPr lang="fr-FR" sz="2800" dirty="0" smtClean="0">
                <a:solidFill>
                  <a:schemeClr val="tx2"/>
                </a:solidFill>
              </a:rPr>
              <a:t>En toute sécurité  </a:t>
            </a:r>
          </a:p>
          <a:p>
            <a:r>
              <a:rPr lang="fr-FR" sz="2800" dirty="0" smtClean="0">
                <a:solidFill>
                  <a:schemeClr val="tx2"/>
                </a:solidFill>
              </a:rPr>
              <a:t>En prenant plaisir à le faire   </a:t>
            </a:r>
          </a:p>
          <a:p>
            <a:r>
              <a:rPr lang="fr-FR" sz="2800" dirty="0" smtClean="0">
                <a:solidFill>
                  <a:schemeClr val="tx2"/>
                </a:solidFill>
              </a:rPr>
              <a:t>En apprenant rapidement à utiliser le système</a:t>
            </a:r>
            <a:endParaRPr lang="fr-FR" sz="2800" dirty="0">
              <a:solidFill>
                <a:schemeClr val="tx2"/>
              </a:solidFill>
            </a:endParaRPr>
          </a:p>
        </p:txBody>
      </p:sp>
      <p:sp>
        <p:nvSpPr>
          <p:cNvPr id="4" name="Espace réservé du numéro de diapositive 3"/>
          <p:cNvSpPr>
            <a:spLocks noGrp="1"/>
          </p:cNvSpPr>
          <p:nvPr>
            <p:ph type="sldNum" sz="quarter" idx="12"/>
          </p:nvPr>
        </p:nvSpPr>
        <p:spPr>
          <a:xfrm>
            <a:off x="8647272" y="6492899"/>
            <a:ext cx="365760" cy="365125"/>
          </a:xfrm>
        </p:spPr>
        <p:txBody>
          <a:bodyPr/>
          <a:lstStyle/>
          <a:p>
            <a:fld id="{CF4668DC-857F-487D-BFFA-8C0CA5037977}" type="slidenum">
              <a:rPr lang="fr-BE" smtClean="0"/>
              <a:pPr/>
              <a:t>37</a:t>
            </a:fld>
            <a:endParaRPr lang="fr-BE"/>
          </a:p>
        </p:txBody>
      </p:sp>
      <p:sp>
        <p:nvSpPr>
          <p:cNvPr id="2" name="Titre 1"/>
          <p:cNvSpPr>
            <a:spLocks noGrp="1"/>
          </p:cNvSpPr>
          <p:nvPr>
            <p:ph type="title"/>
          </p:nvPr>
        </p:nvSpPr>
        <p:spPr/>
        <p:txBody>
          <a:bodyPr/>
          <a:lstStyle/>
          <a:p>
            <a:r>
              <a:rPr lang="fr-FR" dirty="0" smtClean="0"/>
              <a:t>Objectifs des </a:t>
            </a:r>
            <a:r>
              <a:rPr lang="fr-FR" dirty="0" err="1" smtClean="0"/>
              <a:t>IHMs</a:t>
            </a:r>
            <a:endParaRPr lang="fr-FR"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CF4668DC-857F-487D-BFFA-8C0CA5037977}" type="slidenum">
              <a:rPr lang="fr-BE" smtClean="0"/>
              <a:pPr/>
              <a:t>38</a:t>
            </a:fld>
            <a:endParaRPr lang="fr-BE"/>
          </a:p>
        </p:txBody>
      </p:sp>
      <p:sp>
        <p:nvSpPr>
          <p:cNvPr id="2" name="Titre 1"/>
          <p:cNvSpPr>
            <a:spLocks noGrp="1"/>
          </p:cNvSpPr>
          <p:nvPr>
            <p:ph type="title"/>
          </p:nvPr>
        </p:nvSpPr>
        <p:spPr/>
        <p:txBody>
          <a:bodyPr/>
          <a:lstStyle/>
          <a:p>
            <a:r>
              <a:rPr lang="fr-FR" smtClean="0"/>
              <a:t>Idées recues </a:t>
            </a:r>
            <a:r>
              <a:rPr lang="fr-FR" dirty="0" smtClean="0"/>
              <a:t>sur l’IHM</a:t>
            </a:r>
            <a:endParaRPr lang="fr-FR" dirty="0"/>
          </a:p>
        </p:txBody>
      </p:sp>
      <p:sp>
        <p:nvSpPr>
          <p:cNvPr id="4" name="object 35"/>
          <p:cNvSpPr txBox="1"/>
          <p:nvPr/>
        </p:nvSpPr>
        <p:spPr>
          <a:xfrm>
            <a:off x="65532" y="1850872"/>
            <a:ext cx="938784" cy="400812"/>
          </a:xfrm>
          <a:prstGeom prst="rect">
            <a:avLst/>
          </a:prstGeom>
        </p:spPr>
        <p:txBody>
          <a:bodyPr wrap="square" lIns="0" tIns="0" rIns="0" bIns="0" rtlCol="0">
            <a:noAutofit/>
          </a:bodyPr>
          <a:lstStyle/>
          <a:p>
            <a:pPr marR="88940" algn="r">
              <a:lnSpc>
                <a:spcPct val="94889"/>
              </a:lnSpc>
              <a:spcBef>
                <a:spcPts val="120"/>
              </a:spcBef>
            </a:pPr>
            <a:r>
              <a:rPr sz="1900" spc="0" dirty="0" smtClean="0">
                <a:solidFill>
                  <a:srgbClr val="FF8427"/>
                </a:solidFill>
                <a:latin typeface="Wingdings 3"/>
                <a:cs typeface="Wingdings 3"/>
              </a:rPr>
              <a:t></a:t>
            </a:r>
            <a:endParaRPr sz="1900">
              <a:latin typeface="Wingdings 3"/>
              <a:cs typeface="Wingdings 3"/>
            </a:endParaRPr>
          </a:p>
        </p:txBody>
      </p:sp>
      <p:sp>
        <p:nvSpPr>
          <p:cNvPr id="5" name="object 34"/>
          <p:cNvSpPr txBox="1"/>
          <p:nvPr/>
        </p:nvSpPr>
        <p:spPr>
          <a:xfrm>
            <a:off x="65532" y="2611348"/>
            <a:ext cx="938784" cy="400812"/>
          </a:xfrm>
          <a:prstGeom prst="rect">
            <a:avLst/>
          </a:prstGeom>
        </p:spPr>
        <p:txBody>
          <a:bodyPr wrap="square" lIns="0" tIns="0" rIns="0" bIns="0" rtlCol="0">
            <a:noAutofit/>
          </a:bodyPr>
          <a:lstStyle/>
          <a:p>
            <a:pPr>
              <a:lnSpc>
                <a:spcPts val="600"/>
              </a:lnSpc>
              <a:spcBef>
                <a:spcPts val="11"/>
              </a:spcBef>
            </a:pPr>
            <a:endParaRPr sz="600"/>
          </a:p>
          <a:p>
            <a:pPr marR="88672" algn="r">
              <a:lnSpc>
                <a:spcPct val="94889"/>
              </a:lnSpc>
            </a:pPr>
            <a:r>
              <a:rPr sz="1900" spc="0" dirty="0" smtClean="0">
                <a:solidFill>
                  <a:srgbClr val="FF8427"/>
                </a:solidFill>
                <a:latin typeface="Wingdings 3"/>
                <a:cs typeface="Wingdings 3"/>
              </a:rPr>
              <a:t></a:t>
            </a:r>
            <a:endParaRPr sz="1900">
              <a:latin typeface="Wingdings 3"/>
              <a:cs typeface="Wingdings 3"/>
            </a:endParaRPr>
          </a:p>
        </p:txBody>
      </p:sp>
      <p:sp>
        <p:nvSpPr>
          <p:cNvPr id="6" name="object 33"/>
          <p:cNvSpPr txBox="1"/>
          <p:nvPr/>
        </p:nvSpPr>
        <p:spPr>
          <a:xfrm>
            <a:off x="65532" y="4275555"/>
            <a:ext cx="938784" cy="402336"/>
          </a:xfrm>
          <a:prstGeom prst="rect">
            <a:avLst/>
          </a:prstGeom>
        </p:spPr>
        <p:txBody>
          <a:bodyPr wrap="square" lIns="0" tIns="0" rIns="0" bIns="0" rtlCol="0">
            <a:noAutofit/>
          </a:bodyPr>
          <a:lstStyle/>
          <a:p>
            <a:pPr marR="88940" algn="r">
              <a:lnSpc>
                <a:spcPct val="94889"/>
              </a:lnSpc>
              <a:spcBef>
                <a:spcPts val="470"/>
              </a:spcBef>
            </a:pPr>
            <a:r>
              <a:rPr sz="1900" spc="0" dirty="0" smtClean="0">
                <a:solidFill>
                  <a:srgbClr val="FF8427"/>
                </a:solidFill>
                <a:latin typeface="Wingdings 3"/>
                <a:cs typeface="Wingdings 3"/>
              </a:rPr>
              <a:t></a:t>
            </a:r>
            <a:endParaRPr sz="1900">
              <a:latin typeface="Wingdings 3"/>
              <a:cs typeface="Wingdings 3"/>
            </a:endParaRPr>
          </a:p>
        </p:txBody>
      </p:sp>
      <p:sp>
        <p:nvSpPr>
          <p:cNvPr id="7" name="object 32"/>
          <p:cNvSpPr txBox="1"/>
          <p:nvPr/>
        </p:nvSpPr>
        <p:spPr>
          <a:xfrm>
            <a:off x="65532" y="3460216"/>
            <a:ext cx="938784" cy="402336"/>
          </a:xfrm>
          <a:prstGeom prst="rect">
            <a:avLst/>
          </a:prstGeom>
        </p:spPr>
        <p:txBody>
          <a:bodyPr wrap="square" lIns="0" tIns="0" rIns="0" bIns="0" rtlCol="0">
            <a:noAutofit/>
          </a:bodyPr>
          <a:lstStyle/>
          <a:p>
            <a:pPr marR="88940" algn="r">
              <a:lnSpc>
                <a:spcPct val="94889"/>
              </a:lnSpc>
              <a:spcBef>
                <a:spcPts val="409"/>
              </a:spcBef>
            </a:pPr>
            <a:r>
              <a:rPr sz="1900" spc="0" dirty="0" smtClean="0">
                <a:solidFill>
                  <a:srgbClr val="FF8427"/>
                </a:solidFill>
                <a:latin typeface="Wingdings 3"/>
                <a:cs typeface="Wingdings 3"/>
              </a:rPr>
              <a:t></a:t>
            </a:r>
            <a:endParaRPr sz="1900">
              <a:latin typeface="Wingdings 3"/>
              <a:cs typeface="Wingdings 3"/>
            </a:endParaRPr>
          </a:p>
        </p:txBody>
      </p:sp>
      <p:sp>
        <p:nvSpPr>
          <p:cNvPr id="8" name="object 22"/>
          <p:cNvSpPr/>
          <p:nvPr/>
        </p:nvSpPr>
        <p:spPr>
          <a:xfrm>
            <a:off x="125284" y="6230149"/>
            <a:ext cx="26404" cy="79171"/>
          </a:xfrm>
          <a:custGeom>
            <a:avLst/>
            <a:gdLst/>
            <a:ahLst/>
            <a:cxnLst/>
            <a:rect l="l" t="t" r="r" b="b"/>
            <a:pathLst>
              <a:path w="26404" h="79171">
                <a:moveTo>
                  <a:pt x="12904" y="79171"/>
                </a:moveTo>
                <a:lnTo>
                  <a:pt x="26404" y="76911"/>
                </a:lnTo>
                <a:lnTo>
                  <a:pt x="13501" y="0"/>
                </a:lnTo>
                <a:lnTo>
                  <a:pt x="0" y="2260"/>
                </a:lnTo>
                <a:lnTo>
                  <a:pt x="12904" y="79171"/>
                </a:lnTo>
                <a:close/>
              </a:path>
            </a:pathLst>
          </a:custGeom>
          <a:solidFill>
            <a:srgbClr val="FFE6D3"/>
          </a:solidFill>
        </p:spPr>
        <p:txBody>
          <a:bodyPr wrap="square" lIns="0" tIns="0" rIns="0" bIns="0" rtlCol="0">
            <a:noAutofit/>
          </a:bodyPr>
          <a:lstStyle/>
          <a:p>
            <a:endParaRPr/>
          </a:p>
        </p:txBody>
      </p:sp>
      <p:sp>
        <p:nvSpPr>
          <p:cNvPr id="9" name="object 31"/>
          <p:cNvSpPr/>
          <p:nvPr/>
        </p:nvSpPr>
        <p:spPr>
          <a:xfrm>
            <a:off x="65532" y="4275555"/>
            <a:ext cx="938784" cy="402336"/>
          </a:xfrm>
          <a:prstGeom prst="rect">
            <a:avLst/>
          </a:prstGeom>
          <a:blipFill>
            <a:blip r:embed="rId2" cstate="print"/>
            <a:stretch>
              <a:fillRect/>
            </a:stretch>
          </a:blipFill>
        </p:spPr>
        <p:txBody>
          <a:bodyPr wrap="square" lIns="0" tIns="0" rIns="0" bIns="0" rtlCol="0">
            <a:noAutofit/>
          </a:bodyPr>
          <a:lstStyle/>
          <a:p>
            <a:endParaRPr/>
          </a:p>
        </p:txBody>
      </p:sp>
      <p:sp>
        <p:nvSpPr>
          <p:cNvPr id="10" name="object 6"/>
          <p:cNvSpPr/>
          <p:nvPr/>
        </p:nvSpPr>
        <p:spPr>
          <a:xfrm>
            <a:off x="65532" y="1850872"/>
            <a:ext cx="938784" cy="400812"/>
          </a:xfrm>
          <a:prstGeom prst="rect">
            <a:avLst/>
          </a:prstGeom>
          <a:blipFill>
            <a:blip r:embed="rId2" cstate="print"/>
            <a:stretch>
              <a:fillRect/>
            </a:stretch>
          </a:blipFill>
        </p:spPr>
        <p:txBody>
          <a:bodyPr wrap="square" lIns="0" tIns="0" rIns="0" bIns="0" rtlCol="0">
            <a:noAutofit/>
          </a:bodyPr>
          <a:lstStyle/>
          <a:p>
            <a:endParaRPr/>
          </a:p>
        </p:txBody>
      </p:sp>
      <p:sp>
        <p:nvSpPr>
          <p:cNvPr id="11" name="object 5"/>
          <p:cNvSpPr/>
          <p:nvPr/>
        </p:nvSpPr>
        <p:spPr>
          <a:xfrm>
            <a:off x="65532" y="2611348"/>
            <a:ext cx="938784" cy="400812"/>
          </a:xfrm>
          <a:prstGeom prst="rect">
            <a:avLst/>
          </a:prstGeom>
          <a:blipFill>
            <a:blip r:embed="rId2" cstate="print"/>
            <a:stretch>
              <a:fillRect/>
            </a:stretch>
          </a:blipFill>
        </p:spPr>
        <p:txBody>
          <a:bodyPr wrap="square" lIns="0" tIns="0" rIns="0" bIns="0" rtlCol="0">
            <a:noAutofit/>
          </a:bodyPr>
          <a:lstStyle/>
          <a:p>
            <a:endParaRPr/>
          </a:p>
        </p:txBody>
      </p:sp>
      <p:sp>
        <p:nvSpPr>
          <p:cNvPr id="12" name="object 4"/>
          <p:cNvSpPr/>
          <p:nvPr/>
        </p:nvSpPr>
        <p:spPr>
          <a:xfrm>
            <a:off x="65532" y="3460216"/>
            <a:ext cx="938784" cy="402336"/>
          </a:xfrm>
          <a:prstGeom prst="rect">
            <a:avLst/>
          </a:prstGeom>
          <a:blipFill>
            <a:blip r:embed="rId2" cstate="print"/>
            <a:stretch>
              <a:fillRect/>
            </a:stretch>
          </a:blipFill>
        </p:spPr>
        <p:txBody>
          <a:bodyPr wrap="square" lIns="0" tIns="0" rIns="0" bIns="0" rtlCol="0">
            <a:noAutofit/>
          </a:bodyPr>
          <a:lstStyle/>
          <a:p>
            <a:endParaRPr/>
          </a:p>
        </p:txBody>
      </p:sp>
      <p:sp>
        <p:nvSpPr>
          <p:cNvPr id="13" name="object 3"/>
          <p:cNvSpPr txBox="1"/>
          <p:nvPr/>
        </p:nvSpPr>
        <p:spPr>
          <a:xfrm>
            <a:off x="1031544" y="1848586"/>
            <a:ext cx="7777711" cy="4248912"/>
          </a:xfrm>
          <a:prstGeom prst="rect">
            <a:avLst/>
          </a:prstGeom>
        </p:spPr>
        <p:txBody>
          <a:bodyPr wrap="square" lIns="0" tIns="0" rIns="0" bIns="0" rtlCol="0">
            <a:noAutofit/>
          </a:bodyPr>
          <a:lstStyle/>
          <a:p>
            <a:pPr marL="12700" marR="55810">
              <a:lnSpc>
                <a:spcPts val="2545"/>
              </a:lnSpc>
              <a:spcBef>
                <a:spcPts val="127"/>
              </a:spcBef>
            </a:pPr>
            <a:r>
              <a:rPr sz="3600" spc="109" baseline="3413" dirty="0" smtClean="0">
                <a:solidFill>
                  <a:srgbClr val="404040"/>
                </a:solidFill>
                <a:latin typeface="Calibri"/>
                <a:cs typeface="Calibri"/>
              </a:rPr>
              <a:t>C</a:t>
            </a:r>
            <a:r>
              <a:rPr sz="3600" spc="-169" baseline="3413" dirty="0" smtClean="0">
                <a:solidFill>
                  <a:srgbClr val="404040"/>
                </a:solidFill>
                <a:latin typeface="Calibri"/>
                <a:cs typeface="Calibri"/>
              </a:rPr>
              <a:t>’</a:t>
            </a:r>
            <a:r>
              <a:rPr sz="3600" spc="0" baseline="3413" dirty="0" smtClean="0">
                <a:solidFill>
                  <a:srgbClr val="404040"/>
                </a:solidFill>
                <a:latin typeface="Calibri"/>
                <a:cs typeface="Calibri"/>
              </a:rPr>
              <a:t>e</a:t>
            </a:r>
            <a:r>
              <a:rPr sz="3600" spc="-19" baseline="3413" dirty="0" smtClean="0">
                <a:solidFill>
                  <a:srgbClr val="404040"/>
                </a:solidFill>
                <a:latin typeface="Calibri"/>
                <a:cs typeface="Calibri"/>
              </a:rPr>
              <a:t>s</a:t>
            </a:r>
            <a:r>
              <a:rPr sz="3600" spc="0" baseline="3413" dirty="0" smtClean="0">
                <a:solidFill>
                  <a:srgbClr val="404040"/>
                </a:solidFill>
                <a:latin typeface="Calibri"/>
                <a:cs typeface="Calibri"/>
              </a:rPr>
              <a:t>t</a:t>
            </a:r>
            <a:r>
              <a:rPr sz="3600" spc="-25" baseline="3413" dirty="0" smtClean="0">
                <a:solidFill>
                  <a:srgbClr val="404040"/>
                </a:solidFill>
                <a:latin typeface="Calibri"/>
                <a:cs typeface="Calibri"/>
              </a:rPr>
              <a:t> </a:t>
            </a:r>
            <a:r>
              <a:rPr sz="3600" spc="-50" baseline="3413" dirty="0" smtClean="0">
                <a:solidFill>
                  <a:srgbClr val="404040"/>
                </a:solidFill>
                <a:latin typeface="Calibri"/>
                <a:cs typeface="Calibri"/>
              </a:rPr>
              <a:t>f</a:t>
            </a:r>
            <a:r>
              <a:rPr sz="3600" spc="0" baseline="3413" dirty="0" smtClean="0">
                <a:solidFill>
                  <a:srgbClr val="404040"/>
                </a:solidFill>
                <a:latin typeface="Calibri"/>
                <a:cs typeface="Calibri"/>
              </a:rPr>
              <a:t>ac</a:t>
            </a:r>
            <a:r>
              <a:rPr sz="3600" spc="4" baseline="3413" dirty="0" smtClean="0">
                <a:solidFill>
                  <a:srgbClr val="404040"/>
                </a:solidFill>
                <a:latin typeface="Calibri"/>
                <a:cs typeface="Calibri"/>
              </a:rPr>
              <a:t>i</a:t>
            </a:r>
            <a:r>
              <a:rPr sz="3600" spc="0" baseline="3413" dirty="0" smtClean="0">
                <a:solidFill>
                  <a:srgbClr val="404040"/>
                </a:solidFill>
                <a:latin typeface="Calibri"/>
                <a:cs typeface="Calibri"/>
              </a:rPr>
              <a:t>le</a:t>
            </a:r>
            <a:endParaRPr sz="2400" dirty="0">
              <a:latin typeface="Calibri"/>
              <a:cs typeface="Calibri"/>
            </a:endParaRPr>
          </a:p>
          <a:p>
            <a:pPr marL="127000" marR="55810">
              <a:lnSpc>
                <a:spcPct val="101725"/>
              </a:lnSpc>
              <a:spcBef>
                <a:spcPts val="43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di</a:t>
            </a:r>
            <a:r>
              <a:rPr sz="2000" spc="-25" dirty="0" smtClean="0">
                <a:solidFill>
                  <a:srgbClr val="404040"/>
                </a:solidFill>
                <a:latin typeface="Calibri"/>
                <a:cs typeface="Calibri"/>
              </a:rPr>
              <a:t>f</a:t>
            </a:r>
            <a:r>
              <a:rPr sz="2000" spc="0" dirty="0" smtClean="0">
                <a:solidFill>
                  <a:srgbClr val="404040"/>
                </a:solidFill>
                <a:latin typeface="Calibri"/>
                <a:cs typeface="Calibri"/>
              </a:rPr>
              <a:t>fici</a:t>
            </a:r>
            <a:r>
              <a:rPr sz="2000" spc="-4" dirty="0" smtClean="0">
                <a:solidFill>
                  <a:srgbClr val="404040"/>
                </a:solidFill>
                <a:latin typeface="Calibri"/>
                <a:cs typeface="Calibri"/>
              </a:rPr>
              <a:t>l</a:t>
            </a:r>
            <a:r>
              <a:rPr sz="2000" spc="0" dirty="0" smtClean="0">
                <a:solidFill>
                  <a:srgbClr val="404040"/>
                </a:solidFill>
                <a:latin typeface="Calibri"/>
                <a:cs typeface="Calibri"/>
              </a:rPr>
              <a:t>e,</a:t>
            </a:r>
            <a:r>
              <a:rPr sz="2000" spc="14" dirty="0" smtClean="0">
                <a:solidFill>
                  <a:srgbClr val="404040"/>
                </a:solidFill>
                <a:latin typeface="Calibri"/>
                <a:cs typeface="Calibri"/>
              </a:rPr>
              <a:t> </a:t>
            </a:r>
            <a:r>
              <a:rPr sz="2000" spc="0" dirty="0" smtClean="0">
                <a:solidFill>
                  <a:srgbClr val="404040"/>
                </a:solidFill>
                <a:latin typeface="Calibri"/>
                <a:cs typeface="Calibri"/>
              </a:rPr>
              <a:t>long </a:t>
            </a:r>
            <a:r>
              <a:rPr sz="2000" spc="-19" dirty="0" smtClean="0">
                <a:solidFill>
                  <a:srgbClr val="404040"/>
                </a:solidFill>
                <a:latin typeface="Calibri"/>
                <a:cs typeface="Calibri"/>
              </a:rPr>
              <a:t>e</a:t>
            </a:r>
            <a:r>
              <a:rPr sz="2000" spc="0" dirty="0" smtClean="0">
                <a:solidFill>
                  <a:srgbClr val="404040"/>
                </a:solidFill>
                <a:latin typeface="Calibri"/>
                <a:cs typeface="Calibri"/>
              </a:rPr>
              <a:t>t coû</a:t>
            </a:r>
            <a:r>
              <a:rPr sz="2000" spc="-25" dirty="0" smtClean="0">
                <a:solidFill>
                  <a:srgbClr val="404040"/>
                </a:solidFill>
                <a:latin typeface="Calibri"/>
                <a:cs typeface="Calibri"/>
              </a:rPr>
              <a:t>t</a:t>
            </a:r>
            <a:r>
              <a:rPr sz="2000" spc="0" dirty="0" smtClean="0">
                <a:solidFill>
                  <a:srgbClr val="404040"/>
                </a:solidFill>
                <a:latin typeface="Calibri"/>
                <a:cs typeface="Calibri"/>
              </a:rPr>
              <a:t>eux</a:t>
            </a:r>
            <a:endParaRPr sz="2000" dirty="0">
              <a:latin typeface="Calibri"/>
              <a:cs typeface="Calibri"/>
            </a:endParaRPr>
          </a:p>
          <a:p>
            <a:pPr marL="12700" marR="55810">
              <a:lnSpc>
                <a:spcPct val="101725"/>
              </a:lnSpc>
              <a:spcBef>
                <a:spcPts val="549"/>
              </a:spcBef>
            </a:pPr>
            <a:r>
              <a:rPr sz="2400" spc="109" dirty="0" smtClean="0">
                <a:solidFill>
                  <a:srgbClr val="404040"/>
                </a:solidFill>
                <a:latin typeface="Calibri"/>
                <a:cs typeface="Calibri"/>
              </a:rPr>
              <a:t>C</a:t>
            </a:r>
            <a:r>
              <a:rPr sz="2400" spc="-169" dirty="0" smtClean="0">
                <a:solidFill>
                  <a:srgbClr val="404040"/>
                </a:solidFill>
                <a:latin typeface="Calibri"/>
                <a:cs typeface="Calibri"/>
              </a:rPr>
              <a:t>’</a:t>
            </a:r>
            <a:r>
              <a:rPr sz="2400" spc="0" dirty="0" smtClean="0">
                <a:solidFill>
                  <a:srgbClr val="404040"/>
                </a:solidFill>
                <a:latin typeface="Calibri"/>
                <a:cs typeface="Calibri"/>
              </a:rPr>
              <a:t>e</a:t>
            </a:r>
            <a:r>
              <a:rPr sz="2400" spc="-25" dirty="0" smtClean="0">
                <a:solidFill>
                  <a:srgbClr val="404040"/>
                </a:solidFill>
                <a:latin typeface="Calibri"/>
                <a:cs typeface="Calibri"/>
              </a:rPr>
              <a:t>s</a:t>
            </a:r>
            <a:r>
              <a:rPr sz="2400" spc="0" dirty="0" smtClean="0">
                <a:solidFill>
                  <a:srgbClr val="404040"/>
                </a:solidFill>
                <a:latin typeface="Calibri"/>
                <a:cs typeface="Calibri"/>
              </a:rPr>
              <a:t>t</a:t>
            </a:r>
            <a:r>
              <a:rPr sz="2400" spc="-29" dirty="0" smtClean="0">
                <a:solidFill>
                  <a:srgbClr val="404040"/>
                </a:solidFill>
                <a:latin typeface="Calibri"/>
                <a:cs typeface="Calibri"/>
              </a:rPr>
              <a:t> </a:t>
            </a:r>
            <a:r>
              <a:rPr sz="2400" spc="0" dirty="0" smtClean="0">
                <a:solidFill>
                  <a:srgbClr val="404040"/>
                </a:solidFill>
                <a:latin typeface="Calibri"/>
                <a:cs typeface="Calibri"/>
              </a:rPr>
              <a:t>une </a:t>
            </a:r>
            <a:r>
              <a:rPr sz="2400" spc="-4" dirty="0" smtClean="0">
                <a:solidFill>
                  <a:srgbClr val="404040"/>
                </a:solidFill>
                <a:latin typeface="Calibri"/>
                <a:cs typeface="Calibri"/>
              </a:rPr>
              <a:t>o</a:t>
            </a:r>
            <a:r>
              <a:rPr sz="2400" spc="0" dirty="0" smtClean="0">
                <a:solidFill>
                  <a:srgbClr val="404040"/>
                </a:solidFill>
                <a:latin typeface="Calibri"/>
                <a:cs typeface="Calibri"/>
              </a:rPr>
              <a:t>pé</a:t>
            </a:r>
            <a:r>
              <a:rPr sz="2400" spc="-44" dirty="0" smtClean="0">
                <a:solidFill>
                  <a:srgbClr val="404040"/>
                </a:solidFill>
                <a:latin typeface="Calibri"/>
                <a:cs typeface="Calibri"/>
              </a:rPr>
              <a:t>r</a:t>
            </a:r>
            <a:r>
              <a:rPr sz="2400" spc="-19" dirty="0" smtClean="0">
                <a:solidFill>
                  <a:srgbClr val="404040"/>
                </a:solidFill>
                <a:latin typeface="Calibri"/>
                <a:cs typeface="Calibri"/>
              </a:rPr>
              <a:t>a</a:t>
            </a:r>
            <a:r>
              <a:rPr sz="2400" spc="0" dirty="0" smtClean="0">
                <a:solidFill>
                  <a:srgbClr val="404040"/>
                </a:solidFill>
                <a:latin typeface="Calibri"/>
                <a:cs typeface="Calibri"/>
              </a:rPr>
              <a:t>ti</a:t>
            </a:r>
            <a:r>
              <a:rPr sz="2400" spc="-4" dirty="0" smtClean="0">
                <a:solidFill>
                  <a:srgbClr val="404040"/>
                </a:solidFill>
                <a:latin typeface="Calibri"/>
                <a:cs typeface="Calibri"/>
              </a:rPr>
              <a:t>o</a:t>
            </a:r>
            <a:r>
              <a:rPr sz="2400" spc="0" dirty="0" smtClean="0">
                <a:solidFill>
                  <a:srgbClr val="404040"/>
                </a:solidFill>
                <a:latin typeface="Calibri"/>
                <a:cs typeface="Calibri"/>
              </a:rPr>
              <a:t>n e</a:t>
            </a:r>
            <a:r>
              <a:rPr sz="2400" spc="-29" dirty="0" smtClean="0">
                <a:solidFill>
                  <a:srgbClr val="404040"/>
                </a:solidFill>
                <a:latin typeface="Calibri"/>
                <a:cs typeface="Calibri"/>
              </a:rPr>
              <a:t>s</a:t>
            </a:r>
            <a:r>
              <a:rPr sz="2400" spc="0" dirty="0" smtClean="0">
                <a:solidFill>
                  <a:srgbClr val="404040"/>
                </a:solidFill>
                <a:latin typeface="Calibri"/>
                <a:cs typeface="Calibri"/>
              </a:rPr>
              <a:t>th</a:t>
            </a:r>
            <a:r>
              <a:rPr sz="2400" spc="-9" dirty="0" smtClean="0">
                <a:solidFill>
                  <a:srgbClr val="404040"/>
                </a:solidFill>
                <a:latin typeface="Calibri"/>
                <a:cs typeface="Calibri"/>
              </a:rPr>
              <a:t>é</a:t>
            </a:r>
            <a:r>
              <a:rPr sz="2400" spc="0" dirty="0" smtClean="0">
                <a:solidFill>
                  <a:srgbClr val="404040"/>
                </a:solidFill>
                <a:latin typeface="Calibri"/>
                <a:cs typeface="Calibri"/>
              </a:rPr>
              <a:t>tique de l</a:t>
            </a:r>
            <a:r>
              <a:rPr sz="2400" spc="-4" dirty="0" smtClean="0">
                <a:solidFill>
                  <a:srgbClr val="404040"/>
                </a:solidFill>
                <a:latin typeface="Calibri"/>
                <a:cs typeface="Calibri"/>
              </a:rPr>
              <a:t>'</a:t>
            </a:r>
            <a:r>
              <a:rPr sz="2400" spc="0" dirty="0" smtClean="0">
                <a:solidFill>
                  <a:srgbClr val="404040"/>
                </a:solidFill>
                <a:latin typeface="Calibri"/>
                <a:cs typeface="Calibri"/>
              </a:rPr>
              <a:t>é</a:t>
            </a:r>
            <a:r>
              <a:rPr sz="2400" spc="4" dirty="0" smtClean="0">
                <a:solidFill>
                  <a:srgbClr val="404040"/>
                </a:solidFill>
                <a:latin typeface="Calibri"/>
                <a:cs typeface="Calibri"/>
              </a:rPr>
              <a:t>c</a:t>
            </a:r>
            <a:r>
              <a:rPr sz="2400" spc="-44" dirty="0" smtClean="0">
                <a:solidFill>
                  <a:srgbClr val="404040"/>
                </a:solidFill>
                <a:latin typeface="Calibri"/>
                <a:cs typeface="Calibri"/>
              </a:rPr>
              <a:t>r</a:t>
            </a:r>
            <a:r>
              <a:rPr sz="2400" spc="0" dirty="0" smtClean="0">
                <a:solidFill>
                  <a:srgbClr val="404040"/>
                </a:solidFill>
                <a:latin typeface="Calibri"/>
                <a:cs typeface="Calibri"/>
              </a:rPr>
              <a:t>an</a:t>
            </a:r>
            <a:endParaRPr sz="2400" dirty="0">
              <a:latin typeface="Calibri"/>
              <a:cs typeface="Calibri"/>
            </a:endParaRPr>
          </a:p>
          <a:p>
            <a:pPr marL="127000">
              <a:lnSpc>
                <a:spcPct val="101725"/>
              </a:lnSpc>
              <a:spcBef>
                <a:spcPts val="56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né</a:t>
            </a:r>
            <a:r>
              <a:rPr sz="2000" spc="4" dirty="0" smtClean="0">
                <a:solidFill>
                  <a:srgbClr val="404040"/>
                </a:solidFill>
                <a:latin typeface="Calibri"/>
                <a:cs typeface="Calibri"/>
              </a:rPr>
              <a:t>c</a:t>
            </a:r>
            <a:r>
              <a:rPr sz="2000" spc="0" dirty="0" smtClean="0">
                <a:solidFill>
                  <a:srgbClr val="404040"/>
                </a:solidFill>
                <a:latin typeface="Calibri"/>
                <a:cs typeface="Calibri"/>
              </a:rPr>
              <a:t>es</a:t>
            </a:r>
            <a:r>
              <a:rPr sz="2000" spc="-9" dirty="0" smtClean="0">
                <a:solidFill>
                  <a:srgbClr val="404040"/>
                </a:solidFill>
                <a:latin typeface="Calibri"/>
                <a:cs typeface="Calibri"/>
              </a:rPr>
              <a:t>s</a:t>
            </a:r>
            <a:r>
              <a:rPr sz="2000" spc="0" dirty="0" smtClean="0">
                <a:solidFill>
                  <a:srgbClr val="404040"/>
                </a:solidFill>
                <a:latin typeface="Calibri"/>
                <a:cs typeface="Calibri"/>
              </a:rPr>
              <a:t>i</a:t>
            </a:r>
            <a:r>
              <a:rPr sz="2000" spc="-25" dirty="0" smtClean="0">
                <a:solidFill>
                  <a:srgbClr val="404040"/>
                </a:solidFill>
                <a:latin typeface="Calibri"/>
                <a:cs typeface="Calibri"/>
              </a:rPr>
              <a:t>t</a:t>
            </a:r>
            <a:r>
              <a:rPr sz="2000" spc="0" dirty="0" smtClean="0">
                <a:solidFill>
                  <a:srgbClr val="404040"/>
                </a:solidFill>
                <a:latin typeface="Calibri"/>
                <a:cs typeface="Calibri"/>
              </a:rPr>
              <a:t>e</a:t>
            </a:r>
            <a:r>
              <a:rPr sz="2000" spc="24" dirty="0" smtClean="0">
                <a:solidFill>
                  <a:srgbClr val="404040"/>
                </a:solidFill>
                <a:latin typeface="Calibri"/>
                <a:cs typeface="Calibri"/>
              </a:rPr>
              <a:t> </a:t>
            </a:r>
            <a:r>
              <a:rPr sz="2000" spc="0" dirty="0" smtClean="0">
                <a:solidFill>
                  <a:srgbClr val="404040"/>
                </a:solidFill>
                <a:latin typeface="Calibri"/>
                <a:cs typeface="Calibri"/>
              </a:rPr>
              <a:t>u</a:t>
            </a:r>
            <a:r>
              <a:rPr sz="2000" spc="4" dirty="0" smtClean="0">
                <a:solidFill>
                  <a:srgbClr val="404040"/>
                </a:solidFill>
                <a:latin typeface="Calibri"/>
                <a:cs typeface="Calibri"/>
              </a:rPr>
              <a:t>n</a:t>
            </a:r>
            <a:r>
              <a:rPr sz="2000" spc="0" dirty="0" smtClean="0">
                <a:solidFill>
                  <a:srgbClr val="404040"/>
                </a:solidFill>
                <a:latin typeface="Calibri"/>
                <a:cs typeface="Calibri"/>
              </a:rPr>
              <a:t>e</a:t>
            </a:r>
            <a:r>
              <a:rPr sz="2000" spc="-9" dirty="0" smtClean="0">
                <a:solidFill>
                  <a:srgbClr val="404040"/>
                </a:solidFill>
                <a:latin typeface="Calibri"/>
                <a:cs typeface="Calibri"/>
              </a:rPr>
              <a:t> </a:t>
            </a:r>
            <a:r>
              <a:rPr sz="2000" spc="0" dirty="0" smtClean="0">
                <a:solidFill>
                  <a:srgbClr val="404040"/>
                </a:solidFill>
                <a:latin typeface="Calibri"/>
                <a:cs typeface="Calibri"/>
              </a:rPr>
              <a:t>ap</a:t>
            </a:r>
            <a:r>
              <a:rPr sz="2000" spc="4" dirty="0" smtClean="0">
                <a:solidFill>
                  <a:srgbClr val="404040"/>
                </a:solidFill>
                <a:latin typeface="Calibri"/>
                <a:cs typeface="Calibri"/>
              </a:rPr>
              <a:t>p</a:t>
            </a:r>
            <a:r>
              <a:rPr sz="2000" spc="-39" dirty="0" smtClean="0">
                <a:solidFill>
                  <a:srgbClr val="404040"/>
                </a:solidFill>
                <a:latin typeface="Calibri"/>
                <a:cs typeface="Calibri"/>
              </a:rPr>
              <a:t>r</a:t>
            </a:r>
            <a:r>
              <a:rPr sz="2000" spc="0" dirty="0" smtClean="0">
                <a:solidFill>
                  <a:srgbClr val="404040"/>
                </a:solidFill>
                <a:latin typeface="Calibri"/>
                <a:cs typeface="Calibri"/>
              </a:rPr>
              <a:t>oc</a:t>
            </a:r>
            <a:r>
              <a:rPr sz="2000" spc="4" dirty="0" smtClean="0">
                <a:solidFill>
                  <a:srgbClr val="404040"/>
                </a:solidFill>
                <a:latin typeface="Calibri"/>
                <a:cs typeface="Calibri"/>
              </a:rPr>
              <a:t>h</a:t>
            </a:r>
            <a:r>
              <a:rPr sz="2000" spc="0" dirty="0" smtClean="0">
                <a:solidFill>
                  <a:srgbClr val="404040"/>
                </a:solidFill>
                <a:latin typeface="Calibri"/>
                <a:cs typeface="Calibri"/>
              </a:rPr>
              <a:t>e</a:t>
            </a:r>
            <a:r>
              <a:rPr sz="2000" spc="-19" dirty="0" smtClean="0">
                <a:solidFill>
                  <a:srgbClr val="404040"/>
                </a:solidFill>
                <a:latin typeface="Calibri"/>
                <a:cs typeface="Calibri"/>
              </a:rPr>
              <a:t> </a:t>
            </a:r>
            <a:r>
              <a:rPr sz="2000" spc="0" dirty="0" smtClean="0">
                <a:solidFill>
                  <a:srgbClr val="404040"/>
                </a:solidFill>
                <a:latin typeface="Calibri"/>
                <a:cs typeface="Calibri"/>
              </a:rPr>
              <a:t>p</a:t>
            </a:r>
            <a:r>
              <a:rPr sz="2000" spc="-25" dirty="0" smtClean="0">
                <a:solidFill>
                  <a:srgbClr val="404040"/>
                </a:solidFill>
                <a:latin typeface="Calibri"/>
                <a:cs typeface="Calibri"/>
              </a:rPr>
              <a:t>r</a:t>
            </a:r>
            <a:r>
              <a:rPr sz="2000" spc="0" dirty="0" smtClean="0">
                <a:solidFill>
                  <a:srgbClr val="404040"/>
                </a:solidFill>
                <a:latin typeface="Calibri"/>
                <a:cs typeface="Calibri"/>
              </a:rPr>
              <a:t>é</a:t>
            </a:r>
            <a:r>
              <a:rPr sz="2000" spc="-9" dirty="0" smtClean="0">
                <a:solidFill>
                  <a:srgbClr val="404040"/>
                </a:solidFill>
                <a:latin typeface="Calibri"/>
                <a:cs typeface="Calibri"/>
              </a:rPr>
              <a:t>c</a:t>
            </a:r>
            <a:r>
              <a:rPr sz="2000" spc="0" dirty="0" smtClean="0">
                <a:solidFill>
                  <a:srgbClr val="404040"/>
                </a:solidFill>
                <a:latin typeface="Calibri"/>
                <a:cs typeface="Calibri"/>
              </a:rPr>
              <a:t>oce, </a:t>
            </a:r>
            <a:r>
              <a:rPr sz="2000" spc="-9" dirty="0" smtClean="0">
                <a:solidFill>
                  <a:srgbClr val="404040"/>
                </a:solidFill>
                <a:latin typeface="Calibri"/>
                <a:cs typeface="Calibri"/>
              </a:rPr>
              <a:t>m</a:t>
            </a:r>
            <a:r>
              <a:rPr sz="2000" spc="-14" dirty="0" smtClean="0">
                <a:solidFill>
                  <a:srgbClr val="404040"/>
                </a:solidFill>
                <a:latin typeface="Calibri"/>
                <a:cs typeface="Calibri"/>
              </a:rPr>
              <a:t>é</a:t>
            </a:r>
            <a:r>
              <a:rPr sz="2000" spc="0" dirty="0" smtClean="0">
                <a:solidFill>
                  <a:srgbClr val="404040"/>
                </a:solidFill>
                <a:latin typeface="Calibri"/>
                <a:cs typeface="Calibri"/>
              </a:rPr>
              <a:t>tho</a:t>
            </a:r>
            <a:r>
              <a:rPr sz="2000" spc="4" dirty="0" smtClean="0">
                <a:solidFill>
                  <a:srgbClr val="404040"/>
                </a:solidFill>
                <a:latin typeface="Calibri"/>
                <a:cs typeface="Calibri"/>
              </a:rPr>
              <a:t>d</a:t>
            </a:r>
            <a:r>
              <a:rPr sz="2000" spc="0" dirty="0" smtClean="0">
                <a:solidFill>
                  <a:srgbClr val="404040"/>
                </a:solidFill>
                <a:latin typeface="Calibri"/>
                <a:cs typeface="Calibri"/>
              </a:rPr>
              <a:t>ique,</a:t>
            </a:r>
            <a:r>
              <a:rPr sz="2000" spc="-14" dirty="0" smtClean="0">
                <a:solidFill>
                  <a:srgbClr val="404040"/>
                </a:solidFill>
                <a:latin typeface="Calibri"/>
                <a:cs typeface="Calibri"/>
              </a:rPr>
              <a:t> </a:t>
            </a:r>
            <a:r>
              <a:rPr sz="2000" spc="0" dirty="0" smtClean="0">
                <a:solidFill>
                  <a:srgbClr val="404040"/>
                </a:solidFill>
                <a:latin typeface="Calibri"/>
                <a:cs typeface="Calibri"/>
              </a:rPr>
              <a:t>i</a:t>
            </a:r>
            <a:r>
              <a:rPr sz="2000" spc="-25" dirty="0" smtClean="0">
                <a:solidFill>
                  <a:srgbClr val="404040"/>
                </a:solidFill>
                <a:latin typeface="Calibri"/>
                <a:cs typeface="Calibri"/>
              </a:rPr>
              <a:t>t</a:t>
            </a:r>
            <a:r>
              <a:rPr sz="2000" spc="0" dirty="0" smtClean="0">
                <a:solidFill>
                  <a:srgbClr val="404040"/>
                </a:solidFill>
                <a:latin typeface="Calibri"/>
                <a:cs typeface="Calibri"/>
              </a:rPr>
              <a:t>é</a:t>
            </a:r>
            <a:r>
              <a:rPr sz="2000" spc="-39" dirty="0" smtClean="0">
                <a:solidFill>
                  <a:srgbClr val="404040"/>
                </a:solidFill>
                <a:latin typeface="Calibri"/>
                <a:cs typeface="Calibri"/>
              </a:rPr>
              <a:t>r</a:t>
            </a:r>
            <a:r>
              <a:rPr sz="2000" spc="-25" dirty="0" smtClean="0">
                <a:solidFill>
                  <a:srgbClr val="404040"/>
                </a:solidFill>
                <a:latin typeface="Calibri"/>
                <a:cs typeface="Calibri"/>
              </a:rPr>
              <a:t>a</a:t>
            </a:r>
            <a:r>
              <a:rPr sz="2000" spc="0" dirty="0" smtClean="0">
                <a:solidFill>
                  <a:srgbClr val="404040"/>
                </a:solidFill>
                <a:latin typeface="Calibri"/>
                <a:cs typeface="Calibri"/>
              </a:rPr>
              <a:t>ti</a:t>
            </a:r>
            <a:r>
              <a:rPr sz="2000" spc="-29" dirty="0" smtClean="0">
                <a:solidFill>
                  <a:srgbClr val="404040"/>
                </a:solidFill>
                <a:latin typeface="Calibri"/>
                <a:cs typeface="Calibri"/>
              </a:rPr>
              <a:t>v</a:t>
            </a:r>
            <a:r>
              <a:rPr sz="2000" spc="0" dirty="0" smtClean="0">
                <a:solidFill>
                  <a:srgbClr val="404040"/>
                </a:solidFill>
                <a:latin typeface="Calibri"/>
                <a:cs typeface="Calibri"/>
              </a:rPr>
              <a:t>e,</a:t>
            </a:r>
            <a:r>
              <a:rPr sz="2000" spc="39" dirty="0" smtClean="0">
                <a:solidFill>
                  <a:srgbClr val="404040"/>
                </a:solidFill>
                <a:latin typeface="Calibri"/>
                <a:cs typeface="Calibri"/>
              </a:rPr>
              <a:t> </a:t>
            </a:r>
            <a:r>
              <a:rPr sz="2000" spc="-34" dirty="0" smtClean="0">
                <a:solidFill>
                  <a:srgbClr val="404040"/>
                </a:solidFill>
                <a:latin typeface="Calibri"/>
                <a:cs typeface="Calibri"/>
              </a:rPr>
              <a:t>e</a:t>
            </a:r>
            <a:r>
              <a:rPr sz="2000" spc="0" dirty="0" smtClean="0">
                <a:solidFill>
                  <a:srgbClr val="404040"/>
                </a:solidFill>
                <a:latin typeface="Calibri"/>
                <a:cs typeface="Calibri"/>
              </a:rPr>
              <a:t>xpér</a:t>
            </a:r>
            <a:r>
              <a:rPr sz="2000" spc="-9" dirty="0" smtClean="0">
                <a:solidFill>
                  <a:srgbClr val="404040"/>
                </a:solidFill>
                <a:latin typeface="Calibri"/>
                <a:cs typeface="Calibri"/>
              </a:rPr>
              <a:t>i</a:t>
            </a:r>
            <a:r>
              <a:rPr sz="2000" spc="0" dirty="0" smtClean="0">
                <a:solidFill>
                  <a:srgbClr val="404040"/>
                </a:solidFill>
                <a:latin typeface="Calibri"/>
                <a:cs typeface="Calibri"/>
              </a:rPr>
              <a:t>m</a:t>
            </a:r>
            <a:r>
              <a:rPr sz="2000" spc="-4" dirty="0" smtClean="0">
                <a:solidFill>
                  <a:srgbClr val="404040"/>
                </a:solidFill>
                <a:latin typeface="Calibri"/>
                <a:cs typeface="Calibri"/>
              </a:rPr>
              <a:t>e</a:t>
            </a:r>
            <a:r>
              <a:rPr sz="2000" spc="-19" dirty="0" smtClean="0">
                <a:solidFill>
                  <a:srgbClr val="404040"/>
                </a:solidFill>
                <a:latin typeface="Calibri"/>
                <a:cs typeface="Calibri"/>
              </a:rPr>
              <a:t>n</a:t>
            </a:r>
            <a:r>
              <a:rPr sz="2000" spc="-25" dirty="0" smtClean="0">
                <a:solidFill>
                  <a:srgbClr val="404040"/>
                </a:solidFill>
                <a:latin typeface="Calibri"/>
                <a:cs typeface="Calibri"/>
              </a:rPr>
              <a:t>t</a:t>
            </a:r>
            <a:r>
              <a:rPr sz="2000" spc="0" dirty="0" smtClean="0">
                <a:solidFill>
                  <a:srgbClr val="404040"/>
                </a:solidFill>
                <a:latin typeface="Calibri"/>
                <a:cs typeface="Calibri"/>
              </a:rPr>
              <a:t>ale</a:t>
            </a:r>
            <a:endParaRPr sz="2000" dirty="0">
              <a:latin typeface="Calibri"/>
              <a:cs typeface="Calibri"/>
            </a:endParaRPr>
          </a:p>
          <a:p>
            <a:pPr marL="12700" marR="55810">
              <a:lnSpc>
                <a:spcPct val="101725"/>
              </a:lnSpc>
              <a:spcBef>
                <a:spcPts val="549"/>
              </a:spcBef>
            </a:pPr>
            <a:r>
              <a:rPr sz="2400" spc="109" dirty="0" smtClean="0">
                <a:solidFill>
                  <a:srgbClr val="404040"/>
                </a:solidFill>
                <a:latin typeface="Calibri"/>
                <a:cs typeface="Calibri"/>
              </a:rPr>
              <a:t>C</a:t>
            </a:r>
            <a:r>
              <a:rPr sz="2400" spc="-169" dirty="0" smtClean="0">
                <a:solidFill>
                  <a:srgbClr val="404040"/>
                </a:solidFill>
                <a:latin typeface="Calibri"/>
                <a:cs typeface="Calibri"/>
              </a:rPr>
              <a:t>’</a:t>
            </a:r>
            <a:r>
              <a:rPr sz="2400" spc="0" dirty="0" smtClean="0">
                <a:solidFill>
                  <a:srgbClr val="404040"/>
                </a:solidFill>
                <a:latin typeface="Calibri"/>
                <a:cs typeface="Calibri"/>
              </a:rPr>
              <a:t>e</a:t>
            </a:r>
            <a:r>
              <a:rPr sz="2400" spc="-19" dirty="0" smtClean="0">
                <a:solidFill>
                  <a:srgbClr val="404040"/>
                </a:solidFill>
                <a:latin typeface="Calibri"/>
                <a:cs typeface="Calibri"/>
              </a:rPr>
              <a:t>s</a:t>
            </a:r>
            <a:r>
              <a:rPr sz="2400" spc="0" dirty="0" smtClean="0">
                <a:solidFill>
                  <a:srgbClr val="404040"/>
                </a:solidFill>
                <a:latin typeface="Calibri"/>
                <a:cs typeface="Calibri"/>
              </a:rPr>
              <a:t>t</a:t>
            </a:r>
            <a:r>
              <a:rPr sz="2400" spc="-25" dirty="0" smtClean="0">
                <a:solidFill>
                  <a:srgbClr val="404040"/>
                </a:solidFill>
                <a:latin typeface="Calibri"/>
                <a:cs typeface="Calibri"/>
              </a:rPr>
              <a:t> </a:t>
            </a:r>
            <a:r>
              <a:rPr sz="2400" spc="0" dirty="0" smtClean="0">
                <a:solidFill>
                  <a:srgbClr val="404040"/>
                </a:solidFill>
                <a:latin typeface="Calibri"/>
                <a:cs typeface="Calibri"/>
              </a:rPr>
              <a:t>seul</a:t>
            </a:r>
            <a:r>
              <a:rPr sz="2400" spc="4" dirty="0" smtClean="0">
                <a:solidFill>
                  <a:srgbClr val="404040"/>
                </a:solidFill>
                <a:latin typeface="Calibri"/>
                <a:cs typeface="Calibri"/>
              </a:rPr>
              <a:t>e</a:t>
            </a:r>
            <a:r>
              <a:rPr sz="2400" spc="0" dirty="0" smtClean="0">
                <a:solidFill>
                  <a:srgbClr val="404040"/>
                </a:solidFill>
                <a:latin typeface="Calibri"/>
                <a:cs typeface="Calibri"/>
              </a:rPr>
              <a:t>me</a:t>
            </a:r>
            <a:r>
              <a:rPr sz="2400" spc="-14" dirty="0" smtClean="0">
                <a:solidFill>
                  <a:srgbClr val="404040"/>
                </a:solidFill>
                <a:latin typeface="Calibri"/>
                <a:cs typeface="Calibri"/>
              </a:rPr>
              <a:t>n</a:t>
            </a:r>
            <a:r>
              <a:rPr sz="2400" spc="0" dirty="0" smtClean="0">
                <a:solidFill>
                  <a:srgbClr val="404040"/>
                </a:solidFill>
                <a:latin typeface="Calibri"/>
                <a:cs typeface="Calibri"/>
              </a:rPr>
              <a:t>t</a:t>
            </a:r>
            <a:r>
              <a:rPr sz="2400" spc="-14" dirty="0" smtClean="0">
                <a:solidFill>
                  <a:srgbClr val="404040"/>
                </a:solidFill>
                <a:latin typeface="Calibri"/>
                <a:cs typeface="Calibri"/>
              </a:rPr>
              <a:t> </a:t>
            </a:r>
            <a:r>
              <a:rPr sz="2400" spc="0" dirty="0" smtClean="0">
                <a:solidFill>
                  <a:srgbClr val="404040"/>
                </a:solidFill>
                <a:latin typeface="Calibri"/>
                <a:cs typeface="Calibri"/>
              </a:rPr>
              <a:t>une</a:t>
            </a:r>
            <a:r>
              <a:rPr sz="2400" spc="9" dirty="0" smtClean="0">
                <a:solidFill>
                  <a:srgbClr val="404040"/>
                </a:solidFill>
                <a:latin typeface="Calibri"/>
                <a:cs typeface="Calibri"/>
              </a:rPr>
              <a:t> </a:t>
            </a:r>
            <a:r>
              <a:rPr sz="2400" spc="-9" dirty="0" smtClean="0">
                <a:solidFill>
                  <a:srgbClr val="404040"/>
                </a:solidFill>
                <a:latin typeface="Calibri"/>
                <a:cs typeface="Calibri"/>
              </a:rPr>
              <a:t>a</a:t>
            </a:r>
            <a:r>
              <a:rPr sz="2400" spc="-25" dirty="0" smtClean="0">
                <a:solidFill>
                  <a:srgbClr val="404040"/>
                </a:solidFill>
                <a:latin typeface="Calibri"/>
                <a:cs typeface="Calibri"/>
              </a:rPr>
              <a:t>f</a:t>
            </a:r>
            <a:r>
              <a:rPr sz="2400" spc="-50" dirty="0" smtClean="0">
                <a:solidFill>
                  <a:srgbClr val="404040"/>
                </a:solidFill>
                <a:latin typeface="Calibri"/>
                <a:cs typeface="Calibri"/>
              </a:rPr>
              <a:t>f</a:t>
            </a:r>
            <a:r>
              <a:rPr sz="2400" spc="0" dirty="0" smtClean="0">
                <a:solidFill>
                  <a:srgbClr val="404040"/>
                </a:solidFill>
                <a:latin typeface="Calibri"/>
                <a:cs typeface="Calibri"/>
              </a:rPr>
              <a:t>ai</a:t>
            </a:r>
            <a:r>
              <a:rPr sz="2400" spc="-29" dirty="0" smtClean="0">
                <a:solidFill>
                  <a:srgbClr val="404040"/>
                </a:solidFill>
                <a:latin typeface="Calibri"/>
                <a:cs typeface="Calibri"/>
              </a:rPr>
              <a:t>r</a:t>
            </a:r>
            <a:r>
              <a:rPr sz="2400" spc="0" dirty="0" smtClean="0">
                <a:solidFill>
                  <a:srgbClr val="404040"/>
                </a:solidFill>
                <a:latin typeface="Calibri"/>
                <a:cs typeface="Calibri"/>
              </a:rPr>
              <a:t>e de </a:t>
            </a:r>
            <a:r>
              <a:rPr sz="2400" spc="-14" dirty="0" smtClean="0">
                <a:solidFill>
                  <a:srgbClr val="404040"/>
                </a:solidFill>
                <a:latin typeface="Calibri"/>
                <a:cs typeface="Calibri"/>
              </a:rPr>
              <a:t>g</a:t>
            </a:r>
            <a:r>
              <a:rPr sz="2400" spc="0" dirty="0" smtClean="0">
                <a:solidFill>
                  <a:srgbClr val="404040"/>
                </a:solidFill>
                <a:latin typeface="Calibri"/>
                <a:cs typeface="Calibri"/>
              </a:rPr>
              <a:t>oût,</a:t>
            </a:r>
            <a:r>
              <a:rPr sz="2400" spc="-19" dirty="0" smtClean="0">
                <a:solidFill>
                  <a:srgbClr val="404040"/>
                </a:solidFill>
                <a:latin typeface="Calibri"/>
                <a:cs typeface="Calibri"/>
              </a:rPr>
              <a:t> </a:t>
            </a:r>
            <a:r>
              <a:rPr sz="2400" spc="0" dirty="0" smtClean="0">
                <a:solidFill>
                  <a:srgbClr val="404040"/>
                </a:solidFill>
                <a:latin typeface="Calibri"/>
                <a:cs typeface="Calibri"/>
              </a:rPr>
              <a:t>de bon sens, d</a:t>
            </a:r>
            <a:r>
              <a:rPr sz="2400" spc="4" dirty="0" smtClean="0">
                <a:solidFill>
                  <a:srgbClr val="404040"/>
                </a:solidFill>
                <a:latin typeface="Calibri"/>
                <a:cs typeface="Calibri"/>
              </a:rPr>
              <a:t>’</a:t>
            </a:r>
            <a:r>
              <a:rPr sz="2400" spc="0" dirty="0" smtClean="0">
                <a:solidFill>
                  <a:srgbClr val="404040"/>
                </a:solidFill>
                <a:latin typeface="Calibri"/>
                <a:cs typeface="Calibri"/>
              </a:rPr>
              <a:t>i</a:t>
            </a:r>
            <a:r>
              <a:rPr sz="2400" spc="-25" dirty="0" smtClean="0">
                <a:solidFill>
                  <a:srgbClr val="404040"/>
                </a:solidFill>
                <a:latin typeface="Calibri"/>
                <a:cs typeface="Calibri"/>
              </a:rPr>
              <a:t>n</a:t>
            </a:r>
            <a:r>
              <a:rPr sz="2400" spc="0" dirty="0" smtClean="0">
                <a:solidFill>
                  <a:srgbClr val="404040"/>
                </a:solidFill>
                <a:latin typeface="Calibri"/>
                <a:cs typeface="Calibri"/>
              </a:rPr>
              <a:t>tuition</a:t>
            </a:r>
            <a:endParaRPr sz="2400" dirty="0">
              <a:latin typeface="Calibri"/>
              <a:cs typeface="Calibri"/>
            </a:endParaRPr>
          </a:p>
          <a:p>
            <a:pPr marL="127000" marR="55810">
              <a:lnSpc>
                <a:spcPct val="101725"/>
              </a:lnSpc>
              <a:spcBef>
                <a:spcPts val="559"/>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des </a:t>
            </a:r>
            <a:r>
              <a:rPr sz="2000" spc="-25" dirty="0" smtClean="0">
                <a:solidFill>
                  <a:srgbClr val="404040"/>
                </a:solidFill>
                <a:latin typeface="Calibri"/>
                <a:cs typeface="Calibri"/>
              </a:rPr>
              <a:t>r</a:t>
            </a:r>
            <a:r>
              <a:rPr sz="2000" spc="0" dirty="0" smtClean="0">
                <a:solidFill>
                  <a:srgbClr val="404040"/>
                </a:solidFill>
                <a:latin typeface="Calibri"/>
                <a:cs typeface="Calibri"/>
              </a:rPr>
              <a:t>ègles</a:t>
            </a:r>
            <a:r>
              <a:rPr sz="2000" spc="9" dirty="0" smtClean="0">
                <a:solidFill>
                  <a:srgbClr val="404040"/>
                </a:solidFill>
                <a:latin typeface="Calibri"/>
                <a:cs typeface="Calibri"/>
              </a:rPr>
              <a:t> </a:t>
            </a:r>
            <a:r>
              <a:rPr sz="2000" spc="0" dirty="0" smtClean="0">
                <a:solidFill>
                  <a:srgbClr val="404040"/>
                </a:solidFill>
                <a:latin typeface="Calibri"/>
                <a:cs typeface="Calibri"/>
              </a:rPr>
              <a:t>à</a:t>
            </a:r>
            <a:r>
              <a:rPr sz="2000" spc="-4"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espec</a:t>
            </a:r>
            <a:r>
              <a:rPr sz="2000" spc="-19" dirty="0" smtClean="0">
                <a:solidFill>
                  <a:srgbClr val="404040"/>
                </a:solidFill>
                <a:latin typeface="Calibri"/>
                <a:cs typeface="Calibri"/>
              </a:rPr>
              <a:t>t</a:t>
            </a:r>
            <a:r>
              <a:rPr sz="2000" spc="0" dirty="0" smtClean="0">
                <a:solidFill>
                  <a:srgbClr val="404040"/>
                </a:solidFill>
                <a:latin typeface="Calibri"/>
                <a:cs typeface="Calibri"/>
              </a:rPr>
              <a:t>e</a:t>
            </a:r>
            <a:r>
              <a:rPr sz="2000" spc="-175" dirty="0" smtClean="0">
                <a:solidFill>
                  <a:srgbClr val="404040"/>
                </a:solidFill>
                <a:latin typeface="Calibri"/>
                <a:cs typeface="Calibri"/>
              </a:rPr>
              <a:t>r</a:t>
            </a:r>
            <a:r>
              <a:rPr sz="2000" spc="0" dirty="0" smtClean="0">
                <a:solidFill>
                  <a:srgbClr val="404040"/>
                </a:solidFill>
                <a:latin typeface="Calibri"/>
                <a:cs typeface="Calibri"/>
              </a:rPr>
              <a:t>,</a:t>
            </a:r>
            <a:r>
              <a:rPr sz="2000" spc="19" dirty="0" smtClean="0">
                <a:solidFill>
                  <a:srgbClr val="404040"/>
                </a:solidFill>
                <a:latin typeface="Calibri"/>
                <a:cs typeface="Calibri"/>
              </a:rPr>
              <a:t> </a:t>
            </a:r>
            <a:r>
              <a:rPr sz="2000" spc="0" dirty="0" smtClean="0">
                <a:solidFill>
                  <a:srgbClr val="404040"/>
                </a:solidFill>
                <a:latin typeface="Calibri"/>
                <a:cs typeface="Calibri"/>
              </a:rPr>
              <a:t>q</a:t>
            </a:r>
            <a:r>
              <a:rPr sz="2000" spc="4" dirty="0" smtClean="0">
                <a:solidFill>
                  <a:srgbClr val="404040"/>
                </a:solidFill>
                <a:latin typeface="Calibri"/>
                <a:cs typeface="Calibri"/>
              </a:rPr>
              <a:t>u</a:t>
            </a:r>
            <a:r>
              <a:rPr sz="2000" spc="0" dirty="0" smtClean="0">
                <a:solidFill>
                  <a:srgbClr val="404040"/>
                </a:solidFill>
                <a:latin typeface="Calibri"/>
                <a:cs typeface="Calibri"/>
              </a:rPr>
              <a:t>i</a:t>
            </a:r>
            <a:r>
              <a:rPr sz="2000" spc="-9" dirty="0" smtClean="0">
                <a:solidFill>
                  <a:srgbClr val="404040"/>
                </a:solidFill>
                <a:latin typeface="Calibri"/>
                <a:cs typeface="Calibri"/>
              </a:rPr>
              <a:t> </a:t>
            </a:r>
            <a:r>
              <a:rPr sz="2000" spc="0" dirty="0" smtClean="0">
                <a:solidFill>
                  <a:srgbClr val="404040"/>
                </a:solidFill>
                <a:latin typeface="Calibri"/>
                <a:cs typeface="Calibri"/>
              </a:rPr>
              <a:t>o</a:t>
            </a:r>
            <a:r>
              <a:rPr sz="2000" spc="-19" dirty="0" smtClean="0">
                <a:solidFill>
                  <a:srgbClr val="404040"/>
                </a:solidFill>
                <a:latin typeface="Calibri"/>
                <a:cs typeface="Calibri"/>
              </a:rPr>
              <a:t>n</a:t>
            </a:r>
            <a:r>
              <a:rPr sz="2000" spc="0" dirty="0" smtClean="0">
                <a:solidFill>
                  <a:srgbClr val="404040"/>
                </a:solidFill>
                <a:latin typeface="Calibri"/>
                <a:cs typeface="Calibri"/>
              </a:rPr>
              <a:t>t</a:t>
            </a:r>
            <a:r>
              <a:rPr sz="2000" spc="-4" dirty="0" smtClean="0">
                <a:solidFill>
                  <a:srgbClr val="404040"/>
                </a:solidFill>
                <a:latin typeface="Calibri"/>
                <a:cs typeface="Calibri"/>
              </a:rPr>
              <a:t> </a:t>
            </a:r>
            <a:r>
              <a:rPr sz="2000" spc="0" dirty="0" smtClean="0">
                <a:solidFill>
                  <a:srgbClr val="404040"/>
                </a:solidFill>
                <a:latin typeface="Calibri"/>
                <a:cs typeface="Calibri"/>
              </a:rPr>
              <a:t>des sou</a:t>
            </a:r>
            <a:r>
              <a:rPr sz="2000" spc="-25" dirty="0" smtClean="0">
                <a:solidFill>
                  <a:srgbClr val="404040"/>
                </a:solidFill>
                <a:latin typeface="Calibri"/>
                <a:cs typeface="Calibri"/>
              </a:rPr>
              <a:t>r</a:t>
            </a:r>
            <a:r>
              <a:rPr sz="2000" spc="0" dirty="0" smtClean="0">
                <a:solidFill>
                  <a:srgbClr val="404040"/>
                </a:solidFill>
                <a:latin typeface="Calibri"/>
                <a:cs typeface="Calibri"/>
              </a:rPr>
              <a:t>ces scie</a:t>
            </a:r>
            <a:r>
              <a:rPr sz="2000" spc="-25" dirty="0" smtClean="0">
                <a:solidFill>
                  <a:srgbClr val="404040"/>
                </a:solidFill>
                <a:latin typeface="Calibri"/>
                <a:cs typeface="Calibri"/>
              </a:rPr>
              <a:t>n</a:t>
            </a:r>
            <a:r>
              <a:rPr sz="2000" spc="0" dirty="0" smtClean="0">
                <a:solidFill>
                  <a:srgbClr val="404040"/>
                </a:solidFill>
                <a:latin typeface="Calibri"/>
                <a:cs typeface="Calibri"/>
              </a:rPr>
              <a:t>tif</a:t>
            </a:r>
            <a:r>
              <a:rPr sz="2000" spc="-4" dirty="0" smtClean="0">
                <a:solidFill>
                  <a:srgbClr val="404040"/>
                </a:solidFill>
                <a:latin typeface="Calibri"/>
                <a:cs typeface="Calibri"/>
              </a:rPr>
              <a:t>i</a:t>
            </a:r>
            <a:r>
              <a:rPr sz="2000" spc="0" dirty="0" smtClean="0">
                <a:solidFill>
                  <a:srgbClr val="404040"/>
                </a:solidFill>
                <a:latin typeface="Calibri"/>
                <a:cs typeface="Calibri"/>
              </a:rPr>
              <a:t>q</a:t>
            </a:r>
            <a:r>
              <a:rPr sz="2000" spc="4" dirty="0" smtClean="0">
                <a:solidFill>
                  <a:srgbClr val="404040"/>
                </a:solidFill>
                <a:latin typeface="Calibri"/>
                <a:cs typeface="Calibri"/>
              </a:rPr>
              <a:t>u</a:t>
            </a:r>
            <a:r>
              <a:rPr sz="2000" spc="0" dirty="0" smtClean="0">
                <a:solidFill>
                  <a:srgbClr val="404040"/>
                </a:solidFill>
                <a:latin typeface="Calibri"/>
                <a:cs typeface="Calibri"/>
              </a:rPr>
              <a:t>es</a:t>
            </a:r>
            <a:endParaRPr sz="2000" dirty="0">
              <a:latin typeface="Calibri"/>
              <a:cs typeface="Calibri"/>
            </a:endParaRPr>
          </a:p>
          <a:p>
            <a:pPr marL="12700" marR="55810">
              <a:lnSpc>
                <a:spcPct val="101725"/>
              </a:lnSpc>
              <a:spcBef>
                <a:spcPts val="551"/>
              </a:spcBef>
            </a:pPr>
            <a:r>
              <a:rPr sz="2400" spc="0" dirty="0" smtClean="0">
                <a:solidFill>
                  <a:srgbClr val="404040"/>
                </a:solidFill>
                <a:latin typeface="Calibri"/>
                <a:cs typeface="Calibri"/>
              </a:rPr>
              <a:t>Il </a:t>
            </a:r>
            <a:r>
              <a:rPr sz="2400" spc="-34" dirty="0" smtClean="0">
                <a:solidFill>
                  <a:srgbClr val="404040"/>
                </a:solidFill>
                <a:latin typeface="Calibri"/>
                <a:cs typeface="Calibri"/>
              </a:rPr>
              <a:t>e</a:t>
            </a:r>
            <a:r>
              <a:rPr sz="2400" spc="0" dirty="0" smtClean="0">
                <a:solidFill>
                  <a:srgbClr val="404040"/>
                </a:solidFill>
                <a:latin typeface="Calibri"/>
                <a:cs typeface="Calibri"/>
              </a:rPr>
              <a:t>xi</a:t>
            </a:r>
            <a:r>
              <a:rPr sz="2400" spc="-19" dirty="0" smtClean="0">
                <a:solidFill>
                  <a:srgbClr val="404040"/>
                </a:solidFill>
                <a:latin typeface="Calibri"/>
                <a:cs typeface="Calibri"/>
              </a:rPr>
              <a:t>s</a:t>
            </a:r>
            <a:r>
              <a:rPr sz="2400" spc="-25" dirty="0" smtClean="0">
                <a:solidFill>
                  <a:srgbClr val="404040"/>
                </a:solidFill>
                <a:latin typeface="Calibri"/>
                <a:cs typeface="Calibri"/>
              </a:rPr>
              <a:t>t</a:t>
            </a:r>
            <a:r>
              <a:rPr sz="2400" spc="0" dirty="0" smtClean="0">
                <a:solidFill>
                  <a:srgbClr val="404040"/>
                </a:solidFill>
                <a:latin typeface="Calibri"/>
                <a:cs typeface="Calibri"/>
              </a:rPr>
              <a:t>e</a:t>
            </a:r>
            <a:r>
              <a:rPr sz="2400" spc="-19" dirty="0" smtClean="0">
                <a:solidFill>
                  <a:srgbClr val="404040"/>
                </a:solidFill>
                <a:latin typeface="Calibri"/>
                <a:cs typeface="Calibri"/>
              </a:rPr>
              <a:t> </a:t>
            </a:r>
            <a:r>
              <a:rPr sz="2400" spc="0" dirty="0" smtClean="0">
                <a:solidFill>
                  <a:srgbClr val="404040"/>
                </a:solidFill>
                <a:latin typeface="Calibri"/>
                <a:cs typeface="Calibri"/>
              </a:rPr>
              <a:t>une méthode mi</a:t>
            </a:r>
            <a:r>
              <a:rPr sz="2400" spc="-44" dirty="0" smtClean="0">
                <a:solidFill>
                  <a:srgbClr val="404040"/>
                </a:solidFill>
                <a:latin typeface="Calibri"/>
                <a:cs typeface="Calibri"/>
              </a:rPr>
              <a:t>r</a:t>
            </a:r>
            <a:r>
              <a:rPr sz="2400" spc="0" dirty="0" smtClean="0">
                <a:solidFill>
                  <a:srgbClr val="404040"/>
                </a:solidFill>
                <a:latin typeface="Calibri"/>
                <a:cs typeface="Calibri"/>
              </a:rPr>
              <a:t>ac</a:t>
            </a:r>
            <a:r>
              <a:rPr sz="2400" spc="4" dirty="0" smtClean="0">
                <a:solidFill>
                  <a:srgbClr val="404040"/>
                </a:solidFill>
                <a:latin typeface="Calibri"/>
                <a:cs typeface="Calibri"/>
              </a:rPr>
              <a:t>l</a:t>
            </a:r>
            <a:r>
              <a:rPr sz="2400" spc="0" dirty="0" smtClean="0">
                <a:solidFill>
                  <a:srgbClr val="404040"/>
                </a:solidFill>
                <a:latin typeface="Calibri"/>
                <a:cs typeface="Calibri"/>
              </a:rPr>
              <a:t>e</a:t>
            </a:r>
            <a:endParaRPr sz="2400" dirty="0">
              <a:latin typeface="Calibri"/>
              <a:cs typeface="Calibri"/>
            </a:endParaRPr>
          </a:p>
          <a:p>
            <a:pPr marL="127000" marR="55810">
              <a:lnSpc>
                <a:spcPct val="101725"/>
              </a:lnSpc>
              <a:spcBef>
                <a:spcPts val="559"/>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pas </a:t>
            </a:r>
            <a:r>
              <a:rPr sz="2000" spc="4" dirty="0" smtClean="0">
                <a:solidFill>
                  <a:srgbClr val="404040"/>
                </a:solidFill>
                <a:latin typeface="Calibri"/>
                <a:cs typeface="Calibri"/>
              </a:rPr>
              <a:t>d</a:t>
            </a:r>
            <a:r>
              <a:rPr sz="2000" spc="0" dirty="0" smtClean="0">
                <a:solidFill>
                  <a:srgbClr val="404040"/>
                </a:solidFill>
                <a:latin typeface="Calibri"/>
                <a:cs typeface="Calibri"/>
              </a:rPr>
              <a:t>e</a:t>
            </a:r>
            <a:r>
              <a:rPr sz="2000" spc="-9" dirty="0" smtClean="0">
                <a:solidFill>
                  <a:srgbClr val="404040"/>
                </a:solidFill>
                <a:latin typeface="Calibri"/>
                <a:cs typeface="Calibri"/>
              </a:rPr>
              <a:t> </a:t>
            </a:r>
            <a:r>
              <a:rPr sz="2000" spc="0" dirty="0" smtClean="0">
                <a:solidFill>
                  <a:srgbClr val="404040"/>
                </a:solidFill>
                <a:latin typeface="Calibri"/>
                <a:cs typeface="Calibri"/>
              </a:rPr>
              <a:t>so</a:t>
            </a:r>
            <a:r>
              <a:rPr sz="2000" spc="-9" dirty="0" smtClean="0">
                <a:solidFill>
                  <a:srgbClr val="404040"/>
                </a:solidFill>
                <a:latin typeface="Calibri"/>
                <a:cs typeface="Calibri"/>
              </a:rPr>
              <a:t>l</a:t>
            </a:r>
            <a:r>
              <a:rPr sz="2000" spc="0" dirty="0" smtClean="0">
                <a:solidFill>
                  <a:srgbClr val="404040"/>
                </a:solidFill>
                <a:latin typeface="Calibri"/>
                <a:cs typeface="Calibri"/>
              </a:rPr>
              <a:t>ution clé en</a:t>
            </a:r>
            <a:r>
              <a:rPr sz="2000" spc="-4" dirty="0" smtClean="0">
                <a:solidFill>
                  <a:srgbClr val="404040"/>
                </a:solidFill>
                <a:latin typeface="Calibri"/>
                <a:cs typeface="Calibri"/>
              </a:rPr>
              <a:t> </a:t>
            </a:r>
            <a:r>
              <a:rPr sz="2000" spc="0" dirty="0" smtClean="0">
                <a:solidFill>
                  <a:srgbClr val="404040"/>
                </a:solidFill>
                <a:latin typeface="Calibri"/>
                <a:cs typeface="Calibri"/>
              </a:rPr>
              <a:t>ma</a:t>
            </a:r>
            <a:r>
              <a:rPr sz="2000" spc="-9" dirty="0" smtClean="0">
                <a:solidFill>
                  <a:srgbClr val="404040"/>
                </a:solidFill>
                <a:latin typeface="Calibri"/>
                <a:cs typeface="Calibri"/>
              </a:rPr>
              <a:t>i</a:t>
            </a:r>
            <a:r>
              <a:rPr sz="2000" spc="0" dirty="0" smtClean="0">
                <a:solidFill>
                  <a:srgbClr val="404040"/>
                </a:solidFill>
                <a:latin typeface="Calibri"/>
                <a:cs typeface="Calibri"/>
              </a:rPr>
              <a:t>n</a:t>
            </a:r>
            <a:endParaRPr sz="2000" dirty="0">
              <a:latin typeface="Calibri"/>
              <a:cs typeface="Calibri"/>
            </a:endParaRPr>
          </a:p>
          <a:p>
            <a:pPr marL="127000" marR="55810">
              <a:lnSpc>
                <a:spcPct val="101725"/>
              </a:lnSpc>
              <a:spcBef>
                <a:spcPts val="558"/>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des poi</a:t>
            </a:r>
            <a:r>
              <a:rPr sz="2000" spc="-19" dirty="0" smtClean="0">
                <a:solidFill>
                  <a:srgbClr val="404040"/>
                </a:solidFill>
                <a:latin typeface="Calibri"/>
                <a:cs typeface="Calibri"/>
              </a:rPr>
              <a:t>n</a:t>
            </a:r>
            <a:r>
              <a:rPr sz="2000" spc="0" dirty="0" smtClean="0">
                <a:solidFill>
                  <a:srgbClr val="404040"/>
                </a:solidFill>
                <a:latin typeface="Calibri"/>
                <a:cs typeface="Calibri"/>
              </a:rPr>
              <a:t>ts de</a:t>
            </a:r>
            <a:r>
              <a:rPr sz="2000" spc="-4" dirty="0" smtClean="0">
                <a:solidFill>
                  <a:srgbClr val="404040"/>
                </a:solidFill>
                <a:latin typeface="Calibri"/>
                <a:cs typeface="Calibri"/>
              </a:rPr>
              <a:t> </a:t>
            </a:r>
            <a:r>
              <a:rPr sz="2000" spc="-25" dirty="0" smtClean="0">
                <a:solidFill>
                  <a:srgbClr val="404040"/>
                </a:solidFill>
                <a:latin typeface="Calibri"/>
                <a:cs typeface="Calibri"/>
              </a:rPr>
              <a:t>r</a:t>
            </a:r>
            <a:r>
              <a:rPr sz="2000" spc="0" dirty="0" smtClean="0">
                <a:solidFill>
                  <a:srgbClr val="404040"/>
                </a:solidFill>
                <a:latin typeface="Calibri"/>
                <a:cs typeface="Calibri"/>
              </a:rPr>
              <a:t>epè</a:t>
            </a:r>
            <a:r>
              <a:rPr sz="2000" spc="-25" dirty="0" smtClean="0">
                <a:solidFill>
                  <a:srgbClr val="404040"/>
                </a:solidFill>
                <a:latin typeface="Calibri"/>
                <a:cs typeface="Calibri"/>
              </a:rPr>
              <a:t>r</a:t>
            </a:r>
            <a:r>
              <a:rPr sz="2000" spc="0" dirty="0" smtClean="0">
                <a:solidFill>
                  <a:srgbClr val="404040"/>
                </a:solidFill>
                <a:latin typeface="Calibri"/>
                <a:cs typeface="Calibri"/>
              </a:rPr>
              <a:t>es</a:t>
            </a:r>
            <a:r>
              <a:rPr sz="2000" spc="9" dirty="0" smtClean="0">
                <a:solidFill>
                  <a:srgbClr val="404040"/>
                </a:solidFill>
                <a:latin typeface="Calibri"/>
                <a:cs typeface="Calibri"/>
              </a:rPr>
              <a:t> </a:t>
            </a:r>
            <a:r>
              <a:rPr sz="2000" spc="0" dirty="0" smtClean="0">
                <a:solidFill>
                  <a:srgbClr val="404040"/>
                </a:solidFill>
                <a:latin typeface="Calibri"/>
                <a:cs typeface="Calibri"/>
              </a:rPr>
              <a:t>théoriques </a:t>
            </a:r>
            <a:r>
              <a:rPr sz="2000" spc="-14" dirty="0" smtClean="0">
                <a:solidFill>
                  <a:srgbClr val="404040"/>
                </a:solidFill>
                <a:latin typeface="Calibri"/>
                <a:cs typeface="Calibri"/>
              </a:rPr>
              <a:t>e</a:t>
            </a:r>
            <a:r>
              <a:rPr sz="2000" spc="0" dirty="0" smtClean="0">
                <a:solidFill>
                  <a:srgbClr val="404040"/>
                </a:solidFill>
                <a:latin typeface="Calibri"/>
                <a:cs typeface="Calibri"/>
              </a:rPr>
              <a:t>t </a:t>
            </a:r>
            <a:r>
              <a:rPr sz="2000" spc="-34" dirty="0" smtClean="0">
                <a:solidFill>
                  <a:srgbClr val="404040"/>
                </a:solidFill>
                <a:latin typeface="Calibri"/>
                <a:cs typeface="Calibri"/>
              </a:rPr>
              <a:t>e</a:t>
            </a:r>
            <a:r>
              <a:rPr sz="2000" spc="0" dirty="0" smtClean="0">
                <a:solidFill>
                  <a:srgbClr val="404040"/>
                </a:solidFill>
                <a:latin typeface="Calibri"/>
                <a:cs typeface="Calibri"/>
              </a:rPr>
              <a:t>xpér</a:t>
            </a:r>
            <a:r>
              <a:rPr sz="2000" spc="-9" dirty="0" smtClean="0">
                <a:solidFill>
                  <a:srgbClr val="404040"/>
                </a:solidFill>
                <a:latin typeface="Calibri"/>
                <a:cs typeface="Calibri"/>
              </a:rPr>
              <a:t>i</a:t>
            </a:r>
            <a:r>
              <a:rPr sz="2000" spc="0" dirty="0" smtClean="0">
                <a:solidFill>
                  <a:srgbClr val="404040"/>
                </a:solidFill>
                <a:latin typeface="Calibri"/>
                <a:cs typeface="Calibri"/>
              </a:rPr>
              <a:t>m</a:t>
            </a:r>
            <a:r>
              <a:rPr sz="2000" spc="-4" dirty="0" smtClean="0">
                <a:solidFill>
                  <a:srgbClr val="404040"/>
                </a:solidFill>
                <a:latin typeface="Calibri"/>
                <a:cs typeface="Calibri"/>
              </a:rPr>
              <a:t>e</a:t>
            </a:r>
            <a:r>
              <a:rPr sz="2000" spc="-19" dirty="0" smtClean="0">
                <a:solidFill>
                  <a:srgbClr val="404040"/>
                </a:solidFill>
                <a:latin typeface="Calibri"/>
                <a:cs typeface="Calibri"/>
              </a:rPr>
              <a:t>n</a:t>
            </a:r>
            <a:r>
              <a:rPr sz="2000" spc="-25" dirty="0" smtClean="0">
                <a:solidFill>
                  <a:srgbClr val="404040"/>
                </a:solidFill>
                <a:latin typeface="Calibri"/>
                <a:cs typeface="Calibri"/>
              </a:rPr>
              <a:t>t</a:t>
            </a:r>
            <a:r>
              <a:rPr sz="2000" spc="0" dirty="0" smtClean="0">
                <a:solidFill>
                  <a:srgbClr val="404040"/>
                </a:solidFill>
                <a:latin typeface="Calibri"/>
                <a:cs typeface="Calibri"/>
              </a:rPr>
              <a:t>aux,</a:t>
            </a:r>
            <a:r>
              <a:rPr sz="2000" spc="14" dirty="0" smtClean="0">
                <a:solidFill>
                  <a:srgbClr val="404040"/>
                </a:solidFill>
                <a:latin typeface="Calibri"/>
                <a:cs typeface="Calibri"/>
              </a:rPr>
              <a:t> </a:t>
            </a:r>
            <a:r>
              <a:rPr sz="2000" spc="0" dirty="0" smtClean="0">
                <a:solidFill>
                  <a:srgbClr val="404040"/>
                </a:solidFill>
                <a:latin typeface="Calibri"/>
                <a:cs typeface="Calibri"/>
              </a:rPr>
              <a:t>des s</a:t>
            </a:r>
            <a:r>
              <a:rPr sz="2000" spc="-39" dirty="0" smtClean="0">
                <a:solidFill>
                  <a:srgbClr val="404040"/>
                </a:solidFill>
                <a:latin typeface="Calibri"/>
                <a:cs typeface="Calibri"/>
              </a:rPr>
              <a:t>a</a:t>
            </a:r>
            <a:r>
              <a:rPr sz="2000" spc="-29" dirty="0" smtClean="0">
                <a:solidFill>
                  <a:srgbClr val="404040"/>
                </a:solidFill>
                <a:latin typeface="Calibri"/>
                <a:cs typeface="Calibri"/>
              </a:rPr>
              <a:t>v</a:t>
            </a:r>
            <a:r>
              <a:rPr sz="2000" spc="0" dirty="0" smtClean="0">
                <a:solidFill>
                  <a:srgbClr val="404040"/>
                </a:solidFill>
                <a:latin typeface="Calibri"/>
                <a:cs typeface="Calibri"/>
              </a:rPr>
              <a:t>oi</a:t>
            </a:r>
            <a:r>
              <a:rPr sz="2000" spc="4" dirty="0" smtClean="0">
                <a:solidFill>
                  <a:srgbClr val="404040"/>
                </a:solidFill>
                <a:latin typeface="Calibri"/>
                <a:cs typeface="Calibri"/>
              </a:rPr>
              <a:t>r</a:t>
            </a:r>
            <a:r>
              <a:rPr sz="2000" spc="0" dirty="0" smtClean="0">
                <a:solidFill>
                  <a:srgbClr val="404040"/>
                </a:solidFill>
                <a:latin typeface="Calibri"/>
                <a:cs typeface="Calibri"/>
              </a:rPr>
              <a:t>-</a:t>
            </a:r>
            <a:r>
              <a:rPr sz="2000" spc="-34" dirty="0" smtClean="0">
                <a:solidFill>
                  <a:srgbClr val="404040"/>
                </a:solidFill>
                <a:latin typeface="Calibri"/>
                <a:cs typeface="Calibri"/>
              </a:rPr>
              <a:t>f</a:t>
            </a:r>
            <a:r>
              <a:rPr sz="2000" spc="0" dirty="0" smtClean="0">
                <a:solidFill>
                  <a:srgbClr val="404040"/>
                </a:solidFill>
                <a:latin typeface="Calibri"/>
                <a:cs typeface="Calibri"/>
              </a:rPr>
              <a:t>ai</a:t>
            </a:r>
            <a:r>
              <a:rPr sz="2000" spc="-29" dirty="0" smtClean="0">
                <a:solidFill>
                  <a:srgbClr val="404040"/>
                </a:solidFill>
                <a:latin typeface="Calibri"/>
                <a:cs typeface="Calibri"/>
              </a:rPr>
              <a:t>r</a:t>
            </a:r>
            <a:r>
              <a:rPr sz="2000" spc="0" dirty="0" smtClean="0">
                <a:solidFill>
                  <a:srgbClr val="404040"/>
                </a:solidFill>
                <a:latin typeface="Calibri"/>
                <a:cs typeface="Calibri"/>
              </a:rPr>
              <a:t>e,</a:t>
            </a:r>
            <a:endParaRPr sz="2000" dirty="0">
              <a:latin typeface="Calibri"/>
              <a:cs typeface="Calibri"/>
            </a:endParaRPr>
          </a:p>
          <a:p>
            <a:pPr marL="381650" marR="5106631" algn="ctr">
              <a:lnSpc>
                <a:spcPts val="2400"/>
              </a:lnSpc>
              <a:spcBef>
                <a:spcPts val="120"/>
              </a:spcBef>
            </a:pPr>
            <a:r>
              <a:rPr sz="3000" spc="0" baseline="1365" dirty="0" smtClean="0">
                <a:solidFill>
                  <a:srgbClr val="404040"/>
                </a:solidFill>
                <a:latin typeface="Calibri"/>
                <a:cs typeface="Calibri"/>
              </a:rPr>
              <a:t>des que</a:t>
            </a:r>
            <a:r>
              <a:rPr sz="3000" spc="-29" baseline="1365" dirty="0" smtClean="0">
                <a:solidFill>
                  <a:srgbClr val="404040"/>
                </a:solidFill>
                <a:latin typeface="Calibri"/>
                <a:cs typeface="Calibri"/>
              </a:rPr>
              <a:t>s</a:t>
            </a:r>
            <a:r>
              <a:rPr sz="3000" spc="0" baseline="1365" dirty="0" smtClean="0">
                <a:solidFill>
                  <a:srgbClr val="404040"/>
                </a:solidFill>
                <a:latin typeface="Calibri"/>
                <a:cs typeface="Calibri"/>
              </a:rPr>
              <a:t>ti</a:t>
            </a:r>
            <a:r>
              <a:rPr sz="3000" spc="-4" baseline="1365" dirty="0" smtClean="0">
                <a:solidFill>
                  <a:srgbClr val="404040"/>
                </a:solidFill>
                <a:latin typeface="Calibri"/>
                <a:cs typeface="Calibri"/>
              </a:rPr>
              <a:t>o</a:t>
            </a:r>
            <a:r>
              <a:rPr sz="3000" spc="0" baseline="1365" dirty="0" smtClean="0">
                <a:solidFill>
                  <a:srgbClr val="404040"/>
                </a:solidFill>
                <a:latin typeface="Calibri"/>
                <a:cs typeface="Calibri"/>
              </a:rPr>
              <a:t>nnem</a:t>
            </a:r>
            <a:r>
              <a:rPr sz="3000" spc="-4" baseline="1365" dirty="0" smtClean="0">
                <a:solidFill>
                  <a:srgbClr val="404040"/>
                </a:solidFill>
                <a:latin typeface="Calibri"/>
                <a:cs typeface="Calibri"/>
              </a:rPr>
              <a:t>e</a:t>
            </a:r>
            <a:r>
              <a:rPr sz="3000" spc="-25" baseline="1365" dirty="0" smtClean="0">
                <a:solidFill>
                  <a:srgbClr val="404040"/>
                </a:solidFill>
                <a:latin typeface="Calibri"/>
                <a:cs typeface="Calibri"/>
              </a:rPr>
              <a:t>n</a:t>
            </a:r>
            <a:r>
              <a:rPr sz="3000" spc="0" baseline="1365" dirty="0" smtClean="0">
                <a:solidFill>
                  <a:srgbClr val="404040"/>
                </a:solidFill>
                <a:latin typeface="Calibri"/>
                <a:cs typeface="Calibri"/>
              </a:rPr>
              <a:t>ts</a:t>
            </a:r>
            <a:endParaRPr sz="2000" dirty="0">
              <a:latin typeface="Calibri"/>
              <a:cs typeface="Calibri"/>
            </a:endParaRPr>
          </a:p>
          <a:p>
            <a:pPr marL="127000" marR="55810">
              <a:lnSpc>
                <a:spcPct val="101725"/>
              </a:lnSpc>
              <a:spcBef>
                <a:spcPts val="441"/>
              </a:spcBef>
            </a:pPr>
            <a:r>
              <a:rPr sz="1600" spc="0" dirty="0" smtClean="0">
                <a:solidFill>
                  <a:srgbClr val="FF8427"/>
                </a:solidFill>
                <a:latin typeface="Wingdings 3"/>
                <a:cs typeface="Wingdings 3"/>
              </a:rPr>
              <a:t></a:t>
            </a:r>
            <a:r>
              <a:rPr sz="1600" spc="0" dirty="0" smtClean="0">
                <a:solidFill>
                  <a:srgbClr val="FF8427"/>
                </a:solidFill>
                <a:latin typeface="Times New Roman"/>
                <a:cs typeface="Times New Roman"/>
              </a:rPr>
              <a:t> </a:t>
            </a:r>
            <a:r>
              <a:rPr sz="1600" spc="40" dirty="0" smtClean="0">
                <a:solidFill>
                  <a:srgbClr val="FF8427"/>
                </a:solidFill>
                <a:latin typeface="Times New Roman"/>
                <a:cs typeface="Times New Roman"/>
              </a:rPr>
              <a:t> </a:t>
            </a:r>
            <a:r>
              <a:rPr sz="2000" spc="0" dirty="0" smtClean="0">
                <a:solidFill>
                  <a:srgbClr val="404040"/>
                </a:solidFill>
                <a:latin typeface="Calibri"/>
                <a:cs typeface="Calibri"/>
              </a:rPr>
              <a:t>des éq</a:t>
            </a:r>
            <a:r>
              <a:rPr sz="2000" spc="4" dirty="0" smtClean="0">
                <a:solidFill>
                  <a:srgbClr val="404040"/>
                </a:solidFill>
                <a:latin typeface="Calibri"/>
                <a:cs typeface="Calibri"/>
              </a:rPr>
              <a:t>u</a:t>
            </a:r>
            <a:r>
              <a:rPr sz="2000" spc="0" dirty="0" smtClean="0">
                <a:solidFill>
                  <a:srgbClr val="404040"/>
                </a:solidFill>
                <a:latin typeface="Calibri"/>
                <a:cs typeface="Calibri"/>
              </a:rPr>
              <a:t>i</a:t>
            </a:r>
            <a:r>
              <a:rPr sz="2000" spc="-9" dirty="0" smtClean="0">
                <a:solidFill>
                  <a:srgbClr val="404040"/>
                </a:solidFill>
                <a:latin typeface="Calibri"/>
                <a:cs typeface="Calibri"/>
              </a:rPr>
              <a:t>l</a:t>
            </a:r>
            <a:r>
              <a:rPr sz="2000" spc="0" dirty="0" smtClean="0">
                <a:solidFill>
                  <a:srgbClr val="404040"/>
                </a:solidFill>
                <a:latin typeface="Calibri"/>
                <a:cs typeface="Calibri"/>
              </a:rPr>
              <a:t>ib</a:t>
            </a:r>
            <a:r>
              <a:rPr sz="2000" spc="-25" dirty="0" smtClean="0">
                <a:solidFill>
                  <a:srgbClr val="404040"/>
                </a:solidFill>
                <a:latin typeface="Calibri"/>
                <a:cs typeface="Calibri"/>
              </a:rPr>
              <a:t>r</a:t>
            </a:r>
            <a:r>
              <a:rPr sz="2000" spc="0" dirty="0" smtClean="0">
                <a:solidFill>
                  <a:srgbClr val="404040"/>
                </a:solidFill>
                <a:latin typeface="Calibri"/>
                <a:cs typeface="Calibri"/>
              </a:rPr>
              <a:t>es</a:t>
            </a:r>
            <a:r>
              <a:rPr sz="2000" spc="9" dirty="0" smtClean="0">
                <a:solidFill>
                  <a:srgbClr val="404040"/>
                </a:solidFill>
                <a:latin typeface="Calibri"/>
                <a:cs typeface="Calibri"/>
              </a:rPr>
              <a:t> </a:t>
            </a:r>
            <a:r>
              <a:rPr sz="2000" spc="0" dirty="0" smtClean="0">
                <a:solidFill>
                  <a:srgbClr val="404040"/>
                </a:solidFill>
                <a:latin typeface="Calibri"/>
                <a:cs typeface="Calibri"/>
              </a:rPr>
              <a:t>à t</a:t>
            </a:r>
            <a:r>
              <a:rPr sz="2000" spc="-34" dirty="0" smtClean="0">
                <a:solidFill>
                  <a:srgbClr val="404040"/>
                </a:solidFill>
                <a:latin typeface="Calibri"/>
                <a:cs typeface="Calibri"/>
              </a:rPr>
              <a:t>r</a:t>
            </a:r>
            <a:r>
              <a:rPr sz="2000" spc="0" dirty="0" smtClean="0">
                <a:solidFill>
                  <a:srgbClr val="404040"/>
                </a:solidFill>
                <a:latin typeface="Calibri"/>
                <a:cs typeface="Calibri"/>
              </a:rPr>
              <a:t>ou</a:t>
            </a:r>
            <a:r>
              <a:rPr sz="2000" spc="-25" dirty="0" smtClean="0">
                <a:solidFill>
                  <a:srgbClr val="404040"/>
                </a:solidFill>
                <a:latin typeface="Calibri"/>
                <a:cs typeface="Calibri"/>
              </a:rPr>
              <a:t>v</a:t>
            </a:r>
            <a:r>
              <a:rPr sz="2000" spc="0" dirty="0" smtClean="0">
                <a:solidFill>
                  <a:srgbClr val="404040"/>
                </a:solidFill>
                <a:latin typeface="Calibri"/>
                <a:cs typeface="Calibri"/>
              </a:rPr>
              <a:t>e</a:t>
            </a:r>
            <a:r>
              <a:rPr sz="2000" spc="-175" dirty="0" smtClean="0">
                <a:solidFill>
                  <a:srgbClr val="404040"/>
                </a:solidFill>
                <a:latin typeface="Calibri"/>
                <a:cs typeface="Calibri"/>
              </a:rPr>
              <a:t>r</a:t>
            </a:r>
            <a:r>
              <a:rPr sz="2000" spc="0" dirty="0" smtClean="0">
                <a:solidFill>
                  <a:srgbClr val="404040"/>
                </a:solidFill>
                <a:latin typeface="Calibri"/>
                <a:cs typeface="Calibri"/>
              </a:rPr>
              <a:t>,</a:t>
            </a:r>
            <a:r>
              <a:rPr sz="2000" spc="4" dirty="0" smtClean="0">
                <a:solidFill>
                  <a:srgbClr val="404040"/>
                </a:solidFill>
                <a:latin typeface="Calibri"/>
                <a:cs typeface="Calibri"/>
              </a:rPr>
              <a:t> </a:t>
            </a:r>
            <a:r>
              <a:rPr sz="2000" spc="0" dirty="0" smtClean="0">
                <a:solidFill>
                  <a:srgbClr val="404040"/>
                </a:solidFill>
                <a:latin typeface="Calibri"/>
                <a:cs typeface="Calibri"/>
              </a:rPr>
              <a:t>des</a:t>
            </a:r>
            <a:r>
              <a:rPr sz="2000" spc="-9" dirty="0" smtClean="0">
                <a:solidFill>
                  <a:srgbClr val="404040"/>
                </a:solidFill>
                <a:latin typeface="Calibri"/>
                <a:cs typeface="Calibri"/>
              </a:rPr>
              <a:t> c</a:t>
            </a:r>
            <a:r>
              <a:rPr sz="2000" spc="0" dirty="0" smtClean="0">
                <a:solidFill>
                  <a:srgbClr val="404040"/>
                </a:solidFill>
                <a:latin typeface="Calibri"/>
                <a:cs typeface="Calibri"/>
              </a:rPr>
              <a:t>omp</a:t>
            </a:r>
            <a:r>
              <a:rPr sz="2000" spc="-39" dirty="0" smtClean="0">
                <a:solidFill>
                  <a:srgbClr val="404040"/>
                </a:solidFill>
                <a:latin typeface="Calibri"/>
                <a:cs typeface="Calibri"/>
              </a:rPr>
              <a:t>r</a:t>
            </a:r>
            <a:r>
              <a:rPr sz="2000" spc="0" dirty="0" smtClean="0">
                <a:solidFill>
                  <a:srgbClr val="404040"/>
                </a:solidFill>
                <a:latin typeface="Calibri"/>
                <a:cs typeface="Calibri"/>
              </a:rPr>
              <a:t>om</a:t>
            </a:r>
            <a:r>
              <a:rPr sz="2000" spc="-9" dirty="0" smtClean="0">
                <a:solidFill>
                  <a:srgbClr val="404040"/>
                </a:solidFill>
                <a:latin typeface="Calibri"/>
                <a:cs typeface="Calibri"/>
              </a:rPr>
              <a:t>i</a:t>
            </a:r>
            <a:r>
              <a:rPr sz="2000" spc="0" dirty="0" smtClean="0">
                <a:solidFill>
                  <a:srgbClr val="404040"/>
                </a:solidFill>
                <a:latin typeface="Calibri"/>
                <a:cs typeface="Calibri"/>
              </a:rPr>
              <a:t>s à </a:t>
            </a:r>
            <a:r>
              <a:rPr sz="2000" spc="-29" dirty="0" smtClean="0">
                <a:solidFill>
                  <a:srgbClr val="404040"/>
                </a:solidFill>
                <a:latin typeface="Calibri"/>
                <a:cs typeface="Calibri"/>
              </a:rPr>
              <a:t>f</a:t>
            </a:r>
            <a:r>
              <a:rPr sz="2000" spc="0" dirty="0" smtClean="0">
                <a:solidFill>
                  <a:srgbClr val="404040"/>
                </a:solidFill>
                <a:latin typeface="Calibri"/>
                <a:cs typeface="Calibri"/>
              </a:rPr>
              <a:t>ai</a:t>
            </a:r>
            <a:r>
              <a:rPr sz="2000" spc="-29" dirty="0" smtClean="0">
                <a:solidFill>
                  <a:srgbClr val="404040"/>
                </a:solidFill>
                <a:latin typeface="Calibri"/>
                <a:cs typeface="Calibri"/>
              </a:rPr>
              <a:t>r</a:t>
            </a:r>
            <a:r>
              <a:rPr sz="2000" spc="0" dirty="0" smtClean="0">
                <a:solidFill>
                  <a:srgbClr val="404040"/>
                </a:solidFill>
                <a:latin typeface="Calibri"/>
                <a:cs typeface="Calibri"/>
              </a:rPr>
              <a:t>e</a:t>
            </a:r>
            <a:endParaRPr sz="2000" dirty="0">
              <a:latin typeface="Calibri"/>
              <a:cs typeface="Calibri"/>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911" y="1340768"/>
            <a:ext cx="7543800" cy="5112568"/>
          </a:xfrm>
        </p:spPr>
        <p:txBody>
          <a:bodyPr>
            <a:normAutofit fontScale="92500"/>
          </a:bodyPr>
          <a:lstStyle/>
          <a:p>
            <a:pPr>
              <a:lnSpc>
                <a:spcPct val="150000"/>
              </a:lnSpc>
              <a:spcBef>
                <a:spcPts val="0"/>
              </a:spcBef>
            </a:pPr>
            <a:r>
              <a:rPr lang="fr-FR" sz="2000" dirty="0" smtClean="0">
                <a:solidFill>
                  <a:schemeClr val="tx2"/>
                </a:solidFill>
              </a:rPr>
              <a:t> Informations incomplètes.</a:t>
            </a:r>
          </a:p>
          <a:p>
            <a:pPr>
              <a:lnSpc>
                <a:spcPct val="150000"/>
              </a:lnSpc>
              <a:spcBef>
                <a:spcPts val="0"/>
              </a:spcBef>
            </a:pPr>
            <a:r>
              <a:rPr lang="fr-FR" sz="2000" dirty="0" smtClean="0">
                <a:solidFill>
                  <a:schemeClr val="tx2"/>
                </a:solidFill>
              </a:rPr>
              <a:t> Ne respecte pas les termes de l'accord de licence du programme Développeurs</a:t>
            </a:r>
          </a:p>
          <a:p>
            <a:pPr>
              <a:lnSpc>
                <a:spcPct val="150000"/>
              </a:lnSpc>
              <a:spcBef>
                <a:spcPts val="0"/>
              </a:spcBef>
            </a:pPr>
            <a:r>
              <a:rPr lang="fr-FR" sz="2000" dirty="0" smtClean="0">
                <a:solidFill>
                  <a:schemeClr val="tx2"/>
                </a:solidFill>
              </a:rPr>
              <a:t>L'interface utilisateur est trop complexe.</a:t>
            </a:r>
          </a:p>
          <a:p>
            <a:pPr>
              <a:lnSpc>
                <a:spcPct val="150000"/>
              </a:lnSpc>
              <a:spcBef>
                <a:spcPts val="0"/>
              </a:spcBef>
            </a:pPr>
            <a:r>
              <a:rPr lang="fr-FR" sz="2000" dirty="0" smtClean="0">
                <a:solidFill>
                  <a:schemeClr val="tx2"/>
                </a:solidFill>
              </a:rPr>
              <a:t> Le nom, la description ou les </a:t>
            </a:r>
            <a:r>
              <a:rPr lang="fr-FR" sz="2000" dirty="0" err="1" smtClean="0">
                <a:solidFill>
                  <a:schemeClr val="tx2"/>
                </a:solidFill>
              </a:rPr>
              <a:t>screenshots</a:t>
            </a:r>
            <a:r>
              <a:rPr lang="fr-FR" sz="2000" dirty="0" smtClean="0">
                <a:solidFill>
                  <a:schemeClr val="tx2"/>
                </a:solidFill>
              </a:rPr>
              <a:t> ne correspondent pas au contenu et aux fonctionnalités de l'application</a:t>
            </a:r>
          </a:p>
          <a:p>
            <a:pPr>
              <a:lnSpc>
                <a:spcPct val="150000"/>
              </a:lnSpc>
              <a:spcBef>
                <a:spcPts val="0"/>
              </a:spcBef>
            </a:pPr>
            <a:r>
              <a:rPr lang="fr-FR" sz="2000" dirty="0" smtClean="0">
                <a:solidFill>
                  <a:schemeClr val="tx2"/>
                </a:solidFill>
              </a:rPr>
              <a:t>L'application utilise un nom ou une icône similaire à une application déjà existante, ou contient des déclarations fausses, frauduleuses ou fallacieuses.</a:t>
            </a:r>
          </a:p>
          <a:p>
            <a:pPr>
              <a:lnSpc>
                <a:spcPct val="150000"/>
              </a:lnSpc>
              <a:spcBef>
                <a:spcPts val="0"/>
              </a:spcBef>
            </a:pPr>
            <a:r>
              <a:rPr lang="fr-FR" sz="2000" dirty="0" smtClean="0">
                <a:solidFill>
                  <a:schemeClr val="tx2"/>
                </a:solidFill>
              </a:rPr>
              <a:t>L'application est en version "béta", "démo", "essai" ou "test"</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sp>
        <p:nvSpPr>
          <p:cNvPr id="2" name="Titre 1"/>
          <p:cNvSpPr>
            <a:spLocks noGrp="1"/>
          </p:cNvSpPr>
          <p:nvPr>
            <p:ph type="title"/>
          </p:nvPr>
        </p:nvSpPr>
        <p:spPr>
          <a:xfrm>
            <a:off x="798909" y="-27384"/>
            <a:ext cx="7543802" cy="1219200"/>
          </a:xfrm>
        </p:spPr>
        <p:txBody>
          <a:bodyPr>
            <a:normAutofit fontScale="90000"/>
          </a:bodyPr>
          <a:lstStyle/>
          <a:p>
            <a:r>
              <a:rPr lang="fr-FR" dirty="0" smtClean="0">
                <a:solidFill>
                  <a:schemeClr val="tx2"/>
                </a:solidFill>
              </a:rPr>
              <a:t>Causes de rejets de certaines applications</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
        <p:nvSpPr>
          <p:cNvPr id="2" name="Titre 1"/>
          <p:cNvSpPr>
            <a:spLocks noGrp="1"/>
          </p:cNvSpPr>
          <p:nvPr>
            <p:ph type="title"/>
          </p:nvPr>
        </p:nvSpPr>
        <p:spPr/>
        <p:txBody>
          <a:bodyPr/>
          <a:lstStyle/>
          <a:p>
            <a:r>
              <a:rPr lang="fr-FR" dirty="0" smtClean="0"/>
              <a:t>IHM ?</a:t>
            </a: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890215" y="1728788"/>
            <a:ext cx="7066161" cy="3960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40</a:t>
            </a:fld>
            <a:endParaRPr lang="fr-BE"/>
          </a:p>
        </p:txBody>
      </p:sp>
      <p:sp>
        <p:nvSpPr>
          <p:cNvPr id="3" name="object 14"/>
          <p:cNvSpPr txBox="1"/>
          <p:nvPr/>
        </p:nvSpPr>
        <p:spPr>
          <a:xfrm>
            <a:off x="8408092" y="2492228"/>
            <a:ext cx="344747" cy="381000"/>
          </a:xfrm>
          <a:prstGeom prst="rect">
            <a:avLst/>
          </a:prstGeom>
        </p:spPr>
        <p:txBody>
          <a:bodyPr wrap="square" lIns="0" tIns="0" rIns="0" bIns="0" rtlCol="0">
            <a:noAutofit/>
          </a:bodyPr>
          <a:lstStyle/>
          <a:p>
            <a:pPr marL="12700">
              <a:lnSpc>
                <a:spcPts val="2960"/>
              </a:lnSpc>
              <a:spcBef>
                <a:spcPts val="148"/>
              </a:spcBef>
            </a:pPr>
            <a:endParaRPr sz="2700">
              <a:latin typeface="Arial"/>
              <a:cs typeface="Arial"/>
            </a:endParaRPr>
          </a:p>
        </p:txBody>
      </p:sp>
      <p:sp>
        <p:nvSpPr>
          <p:cNvPr id="4" name="ZoneTexte 3"/>
          <p:cNvSpPr txBox="1"/>
          <p:nvPr/>
        </p:nvSpPr>
        <p:spPr>
          <a:xfrm>
            <a:off x="996950" y="546100"/>
            <a:ext cx="6324600" cy="707886"/>
          </a:xfrm>
          <a:prstGeom prst="rect">
            <a:avLst/>
          </a:prstGeom>
          <a:noFill/>
        </p:spPr>
        <p:txBody>
          <a:bodyPr wrap="square" rtlCol="0">
            <a:spAutoFit/>
          </a:bodyPr>
          <a:lstStyle/>
          <a:p>
            <a:r>
              <a:rPr lang="fr-FR" sz="4000" b="1" dirty="0" smtClean="0">
                <a:solidFill>
                  <a:schemeClr val="tx2"/>
                </a:solidFill>
              </a:rPr>
              <a:t>Conclusion</a:t>
            </a:r>
            <a:endParaRPr lang="fr-FR" sz="4000" b="1" dirty="0">
              <a:solidFill>
                <a:schemeClr val="tx2"/>
              </a:solidFill>
            </a:endParaRPr>
          </a:p>
        </p:txBody>
      </p:sp>
      <p:sp>
        <p:nvSpPr>
          <p:cNvPr id="5" name="ZoneTexte 4"/>
          <p:cNvSpPr txBox="1"/>
          <p:nvPr/>
        </p:nvSpPr>
        <p:spPr>
          <a:xfrm>
            <a:off x="463550" y="1993900"/>
            <a:ext cx="8305800" cy="3013646"/>
          </a:xfrm>
          <a:prstGeom prst="rect">
            <a:avLst/>
          </a:prstGeom>
          <a:noFill/>
        </p:spPr>
        <p:txBody>
          <a:bodyPr wrap="square" rtlCol="0">
            <a:spAutoFit/>
          </a:bodyPr>
          <a:lstStyle/>
          <a:p>
            <a:pPr marL="355599" marR="1147706" indent="-342899" algn="just">
              <a:lnSpc>
                <a:spcPct val="109953"/>
              </a:lnSpc>
              <a:spcBef>
                <a:spcPts val="1923"/>
              </a:spcBef>
            </a:pPr>
            <a:r>
              <a:rPr lang="fr-FR" sz="2800" b="1" dirty="0" smtClean="0">
                <a:solidFill>
                  <a:schemeClr val="tx2"/>
                </a:solidFill>
                <a:latin typeface="Arial"/>
                <a:cs typeface="Arial"/>
              </a:rPr>
              <a:t>IHM = Interaction Homme-Machine Discipline englobant l</a:t>
            </a:r>
            <a:r>
              <a:rPr lang="fr-FR" sz="2800" b="1" dirty="0" smtClean="0">
                <a:solidFill>
                  <a:schemeClr val="tx2"/>
                </a:solidFill>
                <a:latin typeface="Palatino Linotype"/>
                <a:cs typeface="Palatino Linotype"/>
              </a:rPr>
              <a:t>’</a:t>
            </a:r>
            <a:r>
              <a:rPr lang="fr-FR" sz="2800" b="1" dirty="0" smtClean="0">
                <a:solidFill>
                  <a:schemeClr val="tx2"/>
                </a:solidFill>
                <a:latin typeface="Arial"/>
                <a:cs typeface="Arial"/>
              </a:rPr>
              <a:t>ensemble</a:t>
            </a:r>
            <a:r>
              <a:rPr lang="fr-FR" sz="2800" b="1" spc="219" dirty="0" smtClean="0">
                <a:solidFill>
                  <a:schemeClr val="tx2"/>
                </a:solidFill>
                <a:latin typeface="Arial"/>
                <a:cs typeface="Arial"/>
              </a:rPr>
              <a:t> </a:t>
            </a:r>
            <a:r>
              <a:rPr lang="fr-FR" sz="2800" b="1" dirty="0" smtClean="0">
                <a:solidFill>
                  <a:schemeClr val="tx2"/>
                </a:solidFill>
                <a:latin typeface="Arial"/>
                <a:cs typeface="Arial"/>
              </a:rPr>
              <a:t>des aspects de la conception, de l’implémentation et de l’évaluation des systèmes informatiques interactifs</a:t>
            </a:r>
          </a:p>
          <a:p>
            <a:pPr marL="355599" marR="69542">
              <a:lnSpc>
                <a:spcPts val="4060"/>
              </a:lnSpc>
              <a:spcBef>
                <a:spcPts val="203"/>
              </a:spcBef>
            </a:pPr>
            <a:endParaRPr lang="fr-FR" dirty="0">
              <a:solidFill>
                <a:schemeClr val="tx2"/>
              </a:solidFill>
              <a:latin typeface="Arial"/>
              <a:cs typeface="Aria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909452" y="-90475"/>
            <a:ext cx="6234548" cy="5305425"/>
          </a:xfrm>
          <a:prstGeom prst="rect">
            <a:avLst/>
          </a:prstGeom>
          <a:noFill/>
          <a:ln w="9525">
            <a:noFill/>
            <a:miter lim="800000"/>
            <a:headEnd/>
            <a:tailEnd/>
          </a:ln>
        </p:spPr>
      </p:pic>
      <p:sp>
        <p:nvSpPr>
          <p:cNvPr id="5" name="Rectangle 4"/>
          <p:cNvSpPr/>
          <p:nvPr/>
        </p:nvSpPr>
        <p:spPr>
          <a:xfrm>
            <a:off x="0" y="5786454"/>
            <a:ext cx="4572032" cy="769441"/>
          </a:xfrm>
          <a:prstGeom prst="rect">
            <a:avLst/>
          </a:prstGeom>
        </p:spPr>
        <p:txBody>
          <a:bodyPr wrap="square">
            <a:spAutoFit/>
          </a:bodyPr>
          <a:lstStyle/>
          <a:p>
            <a:r>
              <a:rPr lang="fr-FR" sz="4400" b="1" dirty="0" smtClean="0"/>
              <a:t>Questions  ???</a:t>
            </a:r>
            <a:endParaRPr lang="fr-FR"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67545" y="1500175"/>
            <a:ext cx="4047306" cy="2288866"/>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fr-FR" sz="2000" b="1" dirty="0" smtClean="0">
                <a:solidFill>
                  <a:schemeClr val="bg1"/>
                </a:solidFill>
              </a:rPr>
              <a:t> </a:t>
            </a:r>
            <a:r>
              <a:rPr lang="fr-FR" sz="2000" b="1" dirty="0" smtClean="0">
                <a:solidFill>
                  <a:schemeClr val="bg1"/>
                </a:solidFill>
              </a:rPr>
              <a:t>L'interface </a:t>
            </a:r>
            <a:r>
              <a:rPr lang="fr-FR" sz="2000" b="1" dirty="0" smtClean="0">
                <a:solidFill>
                  <a:schemeClr val="bg1"/>
                </a:solidFill>
              </a:rPr>
              <a:t>Homme – </a:t>
            </a:r>
            <a:r>
              <a:rPr lang="fr-FR" sz="2000" b="1" dirty="0" smtClean="0">
                <a:solidFill>
                  <a:schemeClr val="bg1"/>
                </a:solidFill>
              </a:rPr>
              <a:t>Machine </a:t>
            </a:r>
            <a:r>
              <a:rPr lang="fr-FR" sz="2000" dirty="0" smtClean="0">
                <a:solidFill>
                  <a:schemeClr val="bg1"/>
                </a:solidFill>
              </a:rPr>
              <a:t>dispositifs matériels et logiciels qui permettent à un utilisateur de commander, contrôler, superviser un système interactif</a:t>
            </a:r>
          </a:p>
          <a:p>
            <a:endParaRPr lang="fr-FR" sz="2000" dirty="0">
              <a:solidFill>
                <a:schemeClr val="bg1"/>
              </a:solidFill>
            </a:endParaRPr>
          </a:p>
        </p:txBody>
      </p:sp>
      <p:sp>
        <p:nvSpPr>
          <p:cNvPr id="4" name="Espace réservé du contenu 3"/>
          <p:cNvSpPr>
            <a:spLocks noGrp="1"/>
          </p:cNvSpPr>
          <p:nvPr>
            <p:ph sz="half" idx="2"/>
          </p:nvPr>
        </p:nvSpPr>
        <p:spPr>
          <a:xfrm>
            <a:off x="4714876" y="1500174"/>
            <a:ext cx="4335338" cy="2395463"/>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fr-FR" sz="2000" b="1" dirty="0" smtClean="0">
                <a:solidFill>
                  <a:schemeClr val="bg1"/>
                </a:solidFill>
              </a:rPr>
              <a:t>Interaction </a:t>
            </a:r>
            <a:r>
              <a:rPr lang="fr-FR" sz="2000" b="1" dirty="0" smtClean="0">
                <a:solidFill>
                  <a:schemeClr val="bg1"/>
                </a:solidFill>
              </a:rPr>
              <a:t>Homme – Machine </a:t>
            </a:r>
            <a:r>
              <a:rPr lang="fr-FR" sz="2000" dirty="0" smtClean="0">
                <a:solidFill>
                  <a:schemeClr val="bg1"/>
                </a:solidFill>
              </a:rPr>
              <a:t>•Relation entre l’homme et la machine par l’interface </a:t>
            </a:r>
          </a:p>
          <a:p>
            <a:pPr>
              <a:buNone/>
            </a:pPr>
            <a:r>
              <a:rPr lang="fr-FR" sz="2000" dirty="0" smtClean="0">
                <a:solidFill>
                  <a:schemeClr val="bg1"/>
                </a:solidFill>
              </a:rPr>
              <a:t>      •Ensemble des aspects d’interaction avec un système: pousser un bouton, bouger la souris, </a:t>
            </a:r>
            <a:r>
              <a:rPr lang="fr-FR" sz="2000" dirty="0" err="1" smtClean="0">
                <a:solidFill>
                  <a:schemeClr val="bg1"/>
                </a:solidFill>
              </a:rPr>
              <a:t>deplacer</a:t>
            </a:r>
            <a:r>
              <a:rPr lang="fr-FR" sz="2000" dirty="0" smtClean="0">
                <a:solidFill>
                  <a:schemeClr val="bg1"/>
                </a:solidFill>
              </a:rPr>
              <a:t> les doigts... </a:t>
            </a:r>
          </a:p>
          <a:p>
            <a:endParaRPr lang="fr-FR" sz="2000" dirty="0">
              <a:solidFill>
                <a:schemeClr val="bg1"/>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5</a:t>
            </a:fld>
            <a:endParaRPr lang="fr-BE"/>
          </a:p>
        </p:txBody>
      </p:sp>
      <p:sp>
        <p:nvSpPr>
          <p:cNvPr id="2" name="Titre 1"/>
          <p:cNvSpPr>
            <a:spLocks noGrp="1"/>
          </p:cNvSpPr>
          <p:nvPr>
            <p:ph type="title"/>
          </p:nvPr>
        </p:nvSpPr>
        <p:spPr/>
        <p:txBody>
          <a:bodyPr/>
          <a:lstStyle/>
          <a:p>
            <a:r>
              <a:rPr lang="fr-FR" dirty="0" smtClean="0"/>
              <a:t>Interface / Interaction</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1052513" y="4214819"/>
            <a:ext cx="7038975" cy="24545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89119"/>
            <a:ext cx="8229600" cy="4525963"/>
          </a:xfrm>
        </p:spPr>
        <p:txBody>
          <a:bodyPr>
            <a:normAutofit/>
          </a:bodyPr>
          <a:lstStyle/>
          <a:p>
            <a:pPr>
              <a:buNone/>
            </a:pPr>
            <a:r>
              <a:rPr lang="fr-FR" sz="2600" dirty="0" smtClean="0">
                <a:solidFill>
                  <a:schemeClr val="tx2"/>
                </a:solidFill>
              </a:rPr>
              <a:t>• Les boutons, les menus, les couleurs ou les animations ne suffisent pas à rendre un système utilisable</a:t>
            </a:r>
          </a:p>
          <a:p>
            <a:pPr>
              <a:buNone/>
            </a:pPr>
            <a:r>
              <a:rPr lang="fr-FR" sz="2600" dirty="0" smtClean="0">
                <a:solidFill>
                  <a:schemeClr val="tx2"/>
                </a:solidFill>
              </a:rPr>
              <a:t>• Comment se mesure l’</a:t>
            </a:r>
            <a:r>
              <a:rPr lang="fr-FR" sz="2600" dirty="0" err="1" smtClean="0">
                <a:solidFill>
                  <a:schemeClr val="tx2"/>
                </a:solidFill>
              </a:rPr>
              <a:t>utilisabilité</a:t>
            </a:r>
            <a:r>
              <a:rPr lang="fr-FR" sz="2600" dirty="0" smtClean="0">
                <a:solidFill>
                  <a:schemeClr val="tx2"/>
                </a:solidFill>
              </a:rPr>
              <a:t> ? </a:t>
            </a:r>
          </a:p>
          <a:p>
            <a:pPr>
              <a:buNone/>
            </a:pPr>
            <a:r>
              <a:rPr lang="fr-FR" sz="2200" dirty="0" smtClean="0">
                <a:solidFill>
                  <a:schemeClr val="tx2"/>
                </a:solidFill>
              </a:rPr>
              <a:t>– temps nécessaire pour apprendre </a:t>
            </a:r>
          </a:p>
          <a:p>
            <a:pPr>
              <a:buNone/>
            </a:pPr>
            <a:r>
              <a:rPr lang="fr-FR" sz="2200" dirty="0" smtClean="0">
                <a:solidFill>
                  <a:schemeClr val="tx2"/>
                </a:solidFill>
              </a:rPr>
              <a:t>– rapidité d’utilisation (benchmarks)</a:t>
            </a:r>
          </a:p>
          <a:p>
            <a:pPr>
              <a:buNone/>
            </a:pPr>
            <a:r>
              <a:rPr lang="fr-FR" sz="2200" dirty="0" smtClean="0">
                <a:solidFill>
                  <a:schemeClr val="tx2"/>
                </a:solidFill>
              </a:rPr>
              <a:t>– taux d’erreurs </a:t>
            </a:r>
          </a:p>
          <a:p>
            <a:pPr>
              <a:buNone/>
            </a:pPr>
            <a:r>
              <a:rPr lang="fr-FR" sz="2200" dirty="0" smtClean="0">
                <a:solidFill>
                  <a:schemeClr val="tx2"/>
                </a:solidFill>
              </a:rPr>
              <a:t>– facilité à se souvenir </a:t>
            </a:r>
          </a:p>
          <a:p>
            <a:pPr>
              <a:buNone/>
            </a:pPr>
            <a:r>
              <a:rPr lang="fr-FR" sz="2200" dirty="0" smtClean="0">
                <a:solidFill>
                  <a:schemeClr val="tx2"/>
                </a:solidFill>
              </a:rPr>
              <a:t>– satisfaction subjective </a:t>
            </a:r>
          </a:p>
          <a:p>
            <a:pPr>
              <a:buNone/>
            </a:pPr>
            <a:r>
              <a:rPr lang="fr-FR" sz="2200" dirty="0" smtClean="0">
                <a:solidFill>
                  <a:schemeClr val="tx2"/>
                </a:solidFill>
              </a:rPr>
              <a:t>– etc.</a:t>
            </a:r>
            <a:endParaRPr lang="fr-FR" sz="22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
        <p:nvSpPr>
          <p:cNvPr id="2" name="Titre 1"/>
          <p:cNvSpPr>
            <a:spLocks noGrp="1"/>
          </p:cNvSpPr>
          <p:nvPr>
            <p:ph type="title"/>
          </p:nvPr>
        </p:nvSpPr>
        <p:spPr/>
        <p:txBody>
          <a:bodyPr>
            <a:normAutofit fontScale="90000"/>
          </a:bodyPr>
          <a:lstStyle/>
          <a:p>
            <a:r>
              <a:rPr lang="fr-FR" dirty="0" smtClean="0"/>
              <a:t>Pourquoi interaction et pas interface ?</a:t>
            </a:r>
            <a:endParaRPr lang="fr-F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800" dirty="0" smtClean="0">
                <a:solidFill>
                  <a:schemeClr val="tx2"/>
                </a:solidFill>
              </a:rPr>
              <a:t>• Ce n’est pas seulement l’interface qui compte, mais l’interaction : </a:t>
            </a:r>
          </a:p>
          <a:p>
            <a:pPr>
              <a:buNone/>
            </a:pPr>
            <a:r>
              <a:rPr lang="fr-FR" sz="2000" dirty="0" smtClean="0">
                <a:solidFill>
                  <a:schemeClr val="tx2"/>
                </a:solidFill>
              </a:rPr>
              <a:t>– la séquence d’actions nécessaires pour accomplir une tâche </a:t>
            </a:r>
          </a:p>
          <a:p>
            <a:pPr>
              <a:buNone/>
            </a:pPr>
            <a:r>
              <a:rPr lang="fr-FR" sz="2000" dirty="0" smtClean="0">
                <a:solidFill>
                  <a:schemeClr val="tx2"/>
                </a:solidFill>
              </a:rPr>
              <a:t>– l’adéquation entre le système et le contexte dans lequel il est utilisé </a:t>
            </a:r>
          </a:p>
          <a:p>
            <a:pPr>
              <a:buNone/>
            </a:pPr>
            <a:r>
              <a:rPr lang="fr-FR" sz="2800" dirty="0" smtClean="0">
                <a:solidFill>
                  <a:schemeClr val="tx2"/>
                </a:solidFill>
              </a:rPr>
              <a:t>• Les deux sont indissociables dans les programmes d’aujourd’hui</a:t>
            </a:r>
            <a:endParaRPr lang="fr-FR" sz="22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
        <p:nvSpPr>
          <p:cNvPr id="2" name="Titre 1"/>
          <p:cNvSpPr>
            <a:spLocks noGrp="1"/>
          </p:cNvSpPr>
          <p:nvPr>
            <p:ph type="title"/>
          </p:nvPr>
        </p:nvSpPr>
        <p:spPr/>
        <p:txBody>
          <a:bodyPr>
            <a:normAutofit fontScale="90000"/>
          </a:bodyPr>
          <a:lstStyle/>
          <a:p>
            <a:r>
              <a:rPr lang="fr-FR" dirty="0" smtClean="0"/>
              <a:t>Pourquoi interaction et pas interface ?</a:t>
            </a:r>
            <a:endParaRPr lang="fr-F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sp>
        <p:nvSpPr>
          <p:cNvPr id="2" name="Titre 1"/>
          <p:cNvSpPr>
            <a:spLocks noGrp="1"/>
          </p:cNvSpPr>
          <p:nvPr>
            <p:ph type="title"/>
          </p:nvPr>
        </p:nvSpPr>
        <p:spPr/>
        <p:txBody>
          <a:bodyPr/>
          <a:lstStyle/>
          <a:p>
            <a:r>
              <a:rPr lang="fr-FR" dirty="0" smtClean="0"/>
              <a:t>Historique des interfaces </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755576" y="1539470"/>
            <a:ext cx="7848872" cy="45538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1328"/>
            <a:ext cx="8229600" cy="5019506"/>
          </a:xfrm>
        </p:spPr>
        <p:txBody>
          <a:bodyPr>
            <a:normAutofit/>
          </a:bodyPr>
          <a:lstStyle/>
          <a:p>
            <a:r>
              <a:rPr lang="fr-FR" sz="2800" dirty="0" smtClean="0">
                <a:solidFill>
                  <a:schemeClr val="tx2"/>
                </a:solidFill>
              </a:rPr>
              <a:t>Interfaces à lignes de commande </a:t>
            </a:r>
          </a:p>
          <a:p>
            <a:pPr>
              <a:buNone/>
            </a:pPr>
            <a:r>
              <a:rPr lang="fr-FR" sz="2400" dirty="0" smtClean="0">
                <a:solidFill>
                  <a:schemeClr val="tx2"/>
                </a:solidFill>
              </a:rPr>
              <a:t>   </a:t>
            </a:r>
            <a:r>
              <a:rPr lang="fr-FR" sz="2400" dirty="0" smtClean="0">
                <a:solidFill>
                  <a:schemeClr val="tx2"/>
                </a:solidFill>
              </a:rPr>
              <a:t>donnent </a:t>
            </a:r>
            <a:r>
              <a:rPr lang="fr-FR" sz="2400" dirty="0" smtClean="0">
                <a:solidFill>
                  <a:schemeClr val="tx2"/>
                </a:solidFill>
              </a:rPr>
              <a:t>accès à une commande (une fonction) du système </a:t>
            </a:r>
          </a:p>
          <a:p>
            <a:r>
              <a:rPr lang="fr-FR" sz="2800" dirty="0" smtClean="0">
                <a:solidFill>
                  <a:schemeClr val="tx2"/>
                </a:solidFill>
              </a:rPr>
              <a:t>Menus et écrans de saisie </a:t>
            </a:r>
          </a:p>
          <a:p>
            <a:pPr>
              <a:buNone/>
            </a:pPr>
            <a:r>
              <a:rPr lang="fr-FR" sz="2400" dirty="0" smtClean="0">
                <a:solidFill>
                  <a:schemeClr val="tx2"/>
                </a:solidFill>
              </a:rPr>
              <a:t>   </a:t>
            </a:r>
            <a:r>
              <a:rPr lang="fr-FR" sz="2400" dirty="0" smtClean="0">
                <a:solidFill>
                  <a:schemeClr val="tx2"/>
                </a:solidFill>
              </a:rPr>
              <a:t>donnent </a:t>
            </a:r>
            <a:r>
              <a:rPr lang="fr-FR" sz="2400" dirty="0" smtClean="0">
                <a:solidFill>
                  <a:schemeClr val="tx2"/>
                </a:solidFill>
              </a:rPr>
              <a:t>accès à une application (un sous-ensemble des fonctions du système) </a:t>
            </a:r>
          </a:p>
          <a:p>
            <a:r>
              <a:rPr lang="fr-FR" sz="2800" dirty="0" smtClean="0">
                <a:solidFill>
                  <a:schemeClr val="tx2"/>
                </a:solidFill>
              </a:rPr>
              <a:t> </a:t>
            </a:r>
            <a:r>
              <a:rPr lang="fr-FR" sz="2800" dirty="0" err="1" smtClean="0">
                <a:solidFill>
                  <a:schemeClr val="tx2"/>
                </a:solidFill>
              </a:rPr>
              <a:t>Multi-fenêtrage</a:t>
            </a:r>
            <a:r>
              <a:rPr lang="fr-FR" sz="2800" dirty="0" smtClean="0">
                <a:solidFill>
                  <a:schemeClr val="tx2"/>
                </a:solidFill>
              </a:rPr>
              <a:t>, interfaces iconiques et manipulation directe </a:t>
            </a:r>
          </a:p>
          <a:p>
            <a:pPr>
              <a:buNone/>
            </a:pPr>
            <a:r>
              <a:rPr lang="fr-FR" sz="2400" dirty="0" smtClean="0">
                <a:solidFill>
                  <a:schemeClr val="tx2"/>
                </a:solidFill>
              </a:rPr>
              <a:t>   </a:t>
            </a:r>
            <a:r>
              <a:rPr lang="fr-FR" sz="2400" dirty="0" smtClean="0">
                <a:solidFill>
                  <a:schemeClr val="tx2"/>
                </a:solidFill>
              </a:rPr>
              <a:t>donnent </a:t>
            </a:r>
            <a:r>
              <a:rPr lang="fr-FR" sz="2400" dirty="0" smtClean="0">
                <a:solidFill>
                  <a:schemeClr val="tx2"/>
                </a:solidFill>
              </a:rPr>
              <a:t>accès à l'ensemble des fonctions du système, et au-delà, à celles du réseau</a:t>
            </a:r>
            <a:endParaRPr lang="fr-FR" sz="2400" dirty="0">
              <a:solidFill>
                <a:schemeClr val="tx2"/>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
        <p:nvSpPr>
          <p:cNvPr id="2" name="Titre 1"/>
          <p:cNvSpPr>
            <a:spLocks noGrp="1"/>
          </p:cNvSpPr>
          <p:nvPr>
            <p:ph type="title"/>
          </p:nvPr>
        </p:nvSpPr>
        <p:spPr/>
        <p:txBody>
          <a:bodyPr>
            <a:normAutofit fontScale="90000"/>
          </a:bodyPr>
          <a:lstStyle/>
          <a:p>
            <a:r>
              <a:rPr lang="fr-FR" dirty="0" smtClean="0"/>
              <a:t>Evolution de l'interface graphique </a:t>
            </a:r>
            <a:endParaRPr lang="fr-F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2813</TotalTime>
  <Words>1443</Words>
  <Application>Microsoft Office PowerPoint</Application>
  <PresentationFormat>Affichage à l'écran (4:3)</PresentationFormat>
  <Paragraphs>294</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Rotonde</vt:lpstr>
      <vt:lpstr>Interaction Homme - Machine</vt:lpstr>
      <vt:lpstr>Objectifs du cours </vt:lpstr>
      <vt:lpstr>IHM ?</vt:lpstr>
      <vt:lpstr>IHM ?</vt:lpstr>
      <vt:lpstr>Interface / Interaction</vt:lpstr>
      <vt:lpstr>Pourquoi interaction et pas interface ?</vt:lpstr>
      <vt:lpstr>Pourquoi interaction et pas interface ?</vt:lpstr>
      <vt:lpstr>Historique des interfaces </vt:lpstr>
      <vt:lpstr>Evolution de l'interface graphique </vt:lpstr>
      <vt:lpstr>Evolution de l'interactivité </vt:lpstr>
      <vt:lpstr>Dispositifs de sortie</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Définitions d’une IHM</vt:lpstr>
      <vt:lpstr>Les interactions Homme -Machine</vt:lpstr>
      <vt:lpstr>Quelques définitions</vt:lpstr>
      <vt:lpstr>système (interactif) homme-machine</vt:lpstr>
      <vt:lpstr>Importance des IHM</vt:lpstr>
      <vt:lpstr>Importance des IHM</vt:lpstr>
      <vt:lpstr>Problématique actuelle </vt:lpstr>
      <vt:lpstr>Les enjeux des IHM</vt:lpstr>
      <vt:lpstr>Enjeux pour l’avenir</vt:lpstr>
      <vt:lpstr>IHM et programmation </vt:lpstr>
      <vt:lpstr>IHM et programmation </vt:lpstr>
      <vt:lpstr>Quel enjeu pour vous ? (long terme)  </vt:lpstr>
      <vt:lpstr>Objectifs des IHMs</vt:lpstr>
      <vt:lpstr>Idées recues sur l’IHM</vt:lpstr>
      <vt:lpstr>Causes de rejets de certaines applications </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3éme INF  IHM</dc:title>
  <dc:creator>Faiza</dc:creator>
  <cp:lastModifiedBy>pc</cp:lastModifiedBy>
  <cp:revision>94</cp:revision>
  <dcterms:created xsi:type="dcterms:W3CDTF">2020-12-20T11:02:31Z</dcterms:created>
  <dcterms:modified xsi:type="dcterms:W3CDTF">2022-09-19T10:01:05Z</dcterms:modified>
</cp:coreProperties>
</file>