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30467-C5AD-4205-BDD7-D94FCE03A119}" type="datetimeFigureOut">
              <a:rPr lang="fr-FR" smtClean="0"/>
              <a:pPr/>
              <a:t>08/05/2021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45396-8C13-454F-ADA1-3B47BC90016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 système consonantique du français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6600" b="1" dirty="0" smtClean="0">
                <a:solidFill>
                  <a:srgbClr val="FF0000"/>
                </a:solidFill>
              </a:rPr>
              <a:t>Activités</a:t>
            </a:r>
            <a:endParaRPr lang="fr-FR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928670"/>
            <a:ext cx="57864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Commencent par une bilabiale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Manger/ pâture /salon /blanchir/ talus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857364"/>
            <a:ext cx="72866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Commencent par une v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laire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Gamme/ Pot/ kilo/ lustre/ g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mir/ chlore /graver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786058"/>
            <a:ext cx="60596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Commencent par une labiodentale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trir/ casser/ chômage/ vall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facile/ philo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3786190"/>
            <a:ext cx="692945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Commencent par une consonne alvéolaire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Zipper/ niche/ livre/ tigre/ citron/ digue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4929198"/>
            <a:ext cx="521809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Commencent par une consonne palatale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Chat/ las/ tas/ taille/ baille/ caille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072206"/>
            <a:ext cx="72138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Terminent par une fricative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Race/ bouche/ parking/ bref/ toque/ peine/ rose/ datte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1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Exercice n °01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Rep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rez dans les mots suivants le trait articulatoire mentionn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5715016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Débutent par une chuintante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Christianisme/ bravoure/ chamelier/ gentille/ crevette/ cholestérol/ Trafiquant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57534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Terminent par une nasale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Pleine/ femme/ 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gle/ blanc/ bagne/ viking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214422"/>
            <a:ext cx="58721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Terminent par une occlusive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Flatte/ pr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alable/ pomme/ verbe/ lisse/ liste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2571744"/>
            <a:ext cx="413767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Commencent par une latérale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Robe/ lotte/ flotte/ nulle/ ligne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397193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soulignez les mots dont la consonne médiane (placée au milieu) est voisée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paquebot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mésange/ manière/ solide/ sauvage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Exercice n °02</a:t>
            </a:r>
            <a:endParaRPr lang="fr-FR" sz="2800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Quels phones correspondent aux descriptions suivantes ?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Occlusive, orale, apico-alvéolaire, voisée. </a:t>
            </a:r>
            <a:endParaRPr lang="fr-FR" sz="3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Fricative, orale, labiodentale, voisée.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Occlusive, nasale, dorso-palatale, voisée.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Occlusive, orale, dorso-vélaire, sourde.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Fricative, orale, apico-alvéolaire, sonore.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Fricative, orale,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dorso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-uvulaire, voisée.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Corrigé des exercices </a:t>
            </a:r>
            <a:endParaRPr lang="fr-FR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857232"/>
            <a:ext cx="57864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une bilabiale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Manger/ pâture /salon /blanchir/ talus</a:t>
            </a:r>
            <a:endParaRPr kumimoji="0" lang="fr-FR" sz="280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928802"/>
            <a:ext cx="72866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une v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laire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Gamme/ Pot/ kilo/ lustre/ g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mir/ chlore /graver </a:t>
            </a:r>
            <a:endParaRPr kumimoji="0" lang="fr-FR" sz="28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3214686"/>
            <a:ext cx="48429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une labiodentale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trir/ casser/ chômage/ vall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facile/ philo </a:t>
            </a:r>
            <a:endParaRPr kumimoji="0" lang="fr-FR" sz="28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071942"/>
            <a:ext cx="69294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Commence par une consonne apico-alvéolaire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Zipper/ niche/ 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ivre/ tigre/ citron/ digue</a:t>
            </a:r>
            <a:endParaRPr kumimoji="0" lang="fr-FR" sz="280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5000636"/>
            <a:ext cx="42450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Commence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une consonne palatale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Chat/ las/ tas/ taille/ baille/ caille </a:t>
            </a:r>
            <a:endParaRPr kumimoji="0" lang="fr-FR" sz="280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5786454"/>
            <a:ext cx="56861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fr-FR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ermine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une fricative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Race/ bouche/ parking/ bref/ toque/ peine/ rose/ datte </a:t>
            </a:r>
            <a:endParaRPr kumimoji="0" lang="fr-FR" sz="280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Exercice n °01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Rep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rez dans les mots suivants le trait articulatoire mentionn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0" y="1214422"/>
            <a:ext cx="3925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anger/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âture /salon /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lanchir/ talus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71470" y="2571744"/>
            <a:ext cx="5715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amme/ Pot/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ilo/ lustre/ g</a:t>
            </a:r>
            <a:r>
              <a:rPr lang="fr-FR" sz="2000" b="1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mir/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lore /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raver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43438" y="3571876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b="1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trir/ casser/ chômage/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</a:t>
            </a:r>
            <a:r>
              <a:rPr lang="fr-FR" b="1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acile/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ilo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57686" y="4416990"/>
            <a:ext cx="4025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ipper/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iche/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ivre/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igre/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itron/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igue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86182" y="5357826"/>
            <a:ext cx="3429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at/ las/ tas/ taille/ baille/ caille 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-32" y="6429396"/>
            <a:ext cx="6572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bou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parking/ bre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toque/ peine/ ro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datte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521495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Soulignez les mots </a:t>
            </a:r>
            <a:r>
              <a:rPr lang="fr-FR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qui débute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une chuintante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Christianisme/ bravoure/ chamelier/ gentille/ crevette/ cholestérol/ Trafiquant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40895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ermine par une nasale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Pleine/ femme/ r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gle/ bagne/ viking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214422"/>
            <a:ext cx="491833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erminent par une occlusive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Flatte/ pr</a:t>
            </a:r>
            <a:r>
              <a:rPr kumimoji="0" lang="fr-FR" sz="2000" b="1" i="0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alab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pomme/ verbe/ lisse/ liste </a:t>
            </a:r>
            <a:endParaRPr kumimoji="0" lang="fr-FR" sz="32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2571744"/>
            <a:ext cx="35493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Commence par une latérale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Robe/ lotte/ flotte/ nulle/ ligne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378619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oulignez les mots dont la consonne médiane (placée au milieu) est voisée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Tracer/ paquebot/ mésange/ manière/ solide/ sauvage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714356"/>
            <a:ext cx="5715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Plei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fem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r</a:t>
            </a:r>
            <a:r>
              <a:rPr lang="fr-FR" sz="2000" b="1" dirty="0"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gle/ ba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vik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55426" y="2857496"/>
            <a:ext cx="3474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Robe/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otte/ flotte/ nulle/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igne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406" y="4500570"/>
            <a:ext cx="70009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paquebot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mé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ange/ ma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ière/ so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ide/ sau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age</a:t>
            </a:r>
            <a:endParaRPr lang="fr-FR" sz="2000" dirty="0"/>
          </a:p>
        </p:txBody>
      </p:sp>
      <p:sp>
        <p:nvSpPr>
          <p:cNvPr id="13" name="Rectangle 12"/>
          <p:cNvSpPr/>
          <p:nvPr/>
        </p:nvSpPr>
        <p:spPr>
          <a:xfrm>
            <a:off x="0" y="6029286"/>
            <a:ext cx="87154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Christianisme/ bravoure/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amelier/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entille/ crevette/ cholestérol/ Trafiquant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32" y="2000240"/>
            <a:ext cx="4918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Fla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pr</a:t>
            </a:r>
            <a:r>
              <a:rPr lang="fr-FR" sz="2000" b="1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alab</a:t>
            </a:r>
            <a:r>
              <a:rPr kumimoji="0" lang="fr-FR" sz="200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pom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ver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e/ lisse/ lis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14291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Exercice n °02</a:t>
            </a:r>
            <a:r>
              <a:rPr kumimoji="0" lang="fr-FR" sz="2400" b="1" i="1" u="none" strike="noStrike" cap="none" normalizeH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Quels phones correspondent aux descriptions suivantes ?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070" y="1785926"/>
            <a:ext cx="5917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8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Fricative, orale, labiodentale, voisée</a:t>
            </a:r>
            <a:endParaRPr lang="fr-FR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285720" y="2500306"/>
            <a:ext cx="66960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Occlusive, nasale, dorso-palatale, voisée.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5720" y="3143248"/>
            <a:ext cx="65373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Occlusive, orale, dorso-vélaire, sourde.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20" y="3857628"/>
            <a:ext cx="6559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Fricative, orale, apico-alvéolaire, sonore.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5720" y="4572008"/>
            <a:ext cx="62888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Fricative, orale,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dorso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-uvulaire, voisée.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1071546"/>
            <a:ext cx="67440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Occlusive, orale, apico-alvéolaire, voisée. </a:t>
            </a:r>
            <a:endParaRPr lang="fr-FR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7950" y="1714488"/>
            <a:ext cx="662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endParaRPr lang="fr-F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16" y="2500306"/>
            <a:ext cx="571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[ɲ]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7367" y="1000108"/>
            <a:ext cx="8579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[d]</a:t>
            </a:r>
            <a:endParaRPr lang="fr-F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15140" y="3214686"/>
            <a:ext cx="6254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[k]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572264" y="3857628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[z]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00826" y="4500570"/>
            <a:ext cx="6928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ʁ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00892" y="3857628"/>
            <a:ext cx="524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[l]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58082" y="2571744"/>
            <a:ext cx="625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gn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705</Words>
  <Application>Microsoft Office PowerPoint</Application>
  <PresentationFormat>Affichage à l'écran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Le système consonantique du français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système consonantique du français</dc:title>
  <dc:creator>mr</dc:creator>
  <cp:lastModifiedBy>mr</cp:lastModifiedBy>
  <cp:revision>9</cp:revision>
  <dcterms:created xsi:type="dcterms:W3CDTF">2021-04-22T13:25:02Z</dcterms:created>
  <dcterms:modified xsi:type="dcterms:W3CDTF">2021-05-08T03:43:59Z</dcterms:modified>
</cp:coreProperties>
</file>