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A5AE7-FCB2-4DBF-985C-CF563BF64E6B}" type="datetimeFigureOut">
              <a:rPr lang="fr-FR" smtClean="0"/>
              <a:t>17/01/2022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A9D17-8D9F-4BB1-8BD6-CC3B4CCE09D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879157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Rabah</dc:creator>
  <cp:lastModifiedBy>Rabah</cp:lastModifiedBy>
  <cp:revision>4</cp:revision>
  <dcterms:created xsi:type="dcterms:W3CDTF">2022-01-17T10:12:03Z</dcterms:created>
  <dcterms:modified xsi:type="dcterms:W3CDTF">2022-01-17T10:54:58Z</dcterms:modified>
</cp:coreProperties>
</file>