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5"/>
  </p:notesMasterIdLst>
  <p:handoutMasterIdLst>
    <p:handoutMasterId r:id="rId16"/>
  </p:handoutMasterIdLst>
  <p:sldIdLst>
    <p:sldId id="372" r:id="rId2"/>
    <p:sldId id="375" r:id="rId3"/>
    <p:sldId id="378" r:id="rId4"/>
    <p:sldId id="379" r:id="rId5"/>
    <p:sldId id="374" r:id="rId6"/>
    <p:sldId id="380" r:id="rId7"/>
    <p:sldId id="381" r:id="rId8"/>
    <p:sldId id="383" r:id="rId9"/>
    <p:sldId id="384" r:id="rId10"/>
    <p:sldId id="385" r:id="rId11"/>
    <p:sldId id="386" r:id="rId12"/>
    <p:sldId id="376" r:id="rId13"/>
    <p:sldId id="387" r:id="rId14"/>
  </p:sldIdLst>
  <p:sldSz cx="9144000" cy="6858000" type="screen4x3"/>
  <p:notesSz cx="6742113" cy="9872663"/>
  <p:defaultTextStyle>
    <a:defPPr>
      <a:defRPr lang="fr-FR"/>
    </a:defPPr>
    <a:lvl1pPr algn="l" rtl="0" fontAlgn="base">
      <a:spcBef>
        <a:spcPct val="0"/>
      </a:spcBef>
      <a:spcAft>
        <a:spcPct val="0"/>
      </a:spcAft>
      <a:defRPr b="1" kern="1200">
        <a:solidFill>
          <a:schemeClr val="bg1"/>
        </a:solidFill>
        <a:latin typeface="Times New Roman" pitchFamily="18" charset="0"/>
        <a:ea typeface="+mn-ea"/>
        <a:cs typeface="Times New Roman" pitchFamily="18" charset="0"/>
      </a:defRPr>
    </a:lvl1pPr>
    <a:lvl2pPr marL="457200" algn="l" rtl="0" fontAlgn="base">
      <a:spcBef>
        <a:spcPct val="0"/>
      </a:spcBef>
      <a:spcAft>
        <a:spcPct val="0"/>
      </a:spcAft>
      <a:defRPr b="1" kern="1200">
        <a:solidFill>
          <a:schemeClr val="bg1"/>
        </a:solidFill>
        <a:latin typeface="Times New Roman" pitchFamily="18" charset="0"/>
        <a:ea typeface="+mn-ea"/>
        <a:cs typeface="Times New Roman" pitchFamily="18" charset="0"/>
      </a:defRPr>
    </a:lvl2pPr>
    <a:lvl3pPr marL="914400" algn="l" rtl="0" fontAlgn="base">
      <a:spcBef>
        <a:spcPct val="0"/>
      </a:spcBef>
      <a:spcAft>
        <a:spcPct val="0"/>
      </a:spcAft>
      <a:defRPr b="1" kern="1200">
        <a:solidFill>
          <a:schemeClr val="bg1"/>
        </a:solidFill>
        <a:latin typeface="Times New Roman" pitchFamily="18" charset="0"/>
        <a:ea typeface="+mn-ea"/>
        <a:cs typeface="Times New Roman" pitchFamily="18" charset="0"/>
      </a:defRPr>
    </a:lvl3pPr>
    <a:lvl4pPr marL="1371600" algn="l" rtl="0" fontAlgn="base">
      <a:spcBef>
        <a:spcPct val="0"/>
      </a:spcBef>
      <a:spcAft>
        <a:spcPct val="0"/>
      </a:spcAft>
      <a:defRPr b="1" kern="1200">
        <a:solidFill>
          <a:schemeClr val="bg1"/>
        </a:solidFill>
        <a:latin typeface="Times New Roman" pitchFamily="18" charset="0"/>
        <a:ea typeface="+mn-ea"/>
        <a:cs typeface="Times New Roman" pitchFamily="18" charset="0"/>
      </a:defRPr>
    </a:lvl4pPr>
    <a:lvl5pPr marL="1828800" algn="l" rtl="0" fontAlgn="base">
      <a:spcBef>
        <a:spcPct val="0"/>
      </a:spcBef>
      <a:spcAft>
        <a:spcPct val="0"/>
      </a:spcAft>
      <a:defRPr b="1" kern="1200">
        <a:solidFill>
          <a:schemeClr val="bg1"/>
        </a:solidFill>
        <a:latin typeface="Times New Roman" pitchFamily="18" charset="0"/>
        <a:ea typeface="+mn-ea"/>
        <a:cs typeface="Times New Roman" pitchFamily="18" charset="0"/>
      </a:defRPr>
    </a:lvl5pPr>
    <a:lvl6pPr marL="2286000" algn="l" defTabSz="914400" rtl="0" eaLnBrk="1" latinLnBrk="0" hangingPunct="1">
      <a:defRPr b="1" kern="1200">
        <a:solidFill>
          <a:schemeClr val="bg1"/>
        </a:solidFill>
        <a:latin typeface="Times New Roman" pitchFamily="18" charset="0"/>
        <a:ea typeface="+mn-ea"/>
        <a:cs typeface="Times New Roman" pitchFamily="18" charset="0"/>
      </a:defRPr>
    </a:lvl6pPr>
    <a:lvl7pPr marL="2743200" algn="l" defTabSz="914400" rtl="0" eaLnBrk="1" latinLnBrk="0" hangingPunct="1">
      <a:defRPr b="1" kern="1200">
        <a:solidFill>
          <a:schemeClr val="bg1"/>
        </a:solidFill>
        <a:latin typeface="Times New Roman" pitchFamily="18" charset="0"/>
        <a:ea typeface="+mn-ea"/>
        <a:cs typeface="Times New Roman" pitchFamily="18" charset="0"/>
      </a:defRPr>
    </a:lvl7pPr>
    <a:lvl8pPr marL="3200400" algn="l" defTabSz="914400" rtl="0" eaLnBrk="1" latinLnBrk="0" hangingPunct="1">
      <a:defRPr b="1" kern="1200">
        <a:solidFill>
          <a:schemeClr val="bg1"/>
        </a:solidFill>
        <a:latin typeface="Times New Roman" pitchFamily="18" charset="0"/>
        <a:ea typeface="+mn-ea"/>
        <a:cs typeface="Times New Roman" pitchFamily="18" charset="0"/>
      </a:defRPr>
    </a:lvl8pPr>
    <a:lvl9pPr marL="3657600" algn="l" defTabSz="914400" rtl="0" eaLnBrk="1" latinLnBrk="0" hangingPunct="1">
      <a:defRPr b="1" kern="1200">
        <a:solidFill>
          <a:schemeClr val="bg1"/>
        </a:solidFill>
        <a:latin typeface="Times New Roman" pitchFamily="18" charset="0"/>
        <a:ea typeface="+mn-ea"/>
        <a:cs typeface="Times New Roman" pitchFamily="18"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CC66"/>
    <a:srgbClr val="FFFF00"/>
    <a:srgbClr val="FF0000"/>
    <a:srgbClr val="837021"/>
    <a:srgbClr val="FF9933"/>
    <a:srgbClr val="FF6600"/>
    <a:srgbClr val="0033CC"/>
    <a:srgbClr val="3399FF"/>
    <a:srgbClr val="9966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C89EF96-8CEA-46FF-86C4-4CE0E7609802}" styleName="Style léger 3 - Accentuation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19" autoAdjust="0"/>
    <p:restoredTop sz="99112" autoAdjust="0"/>
  </p:normalViewPr>
  <p:slideViewPr>
    <p:cSldViewPr>
      <p:cViewPr varScale="1">
        <p:scale>
          <a:sx n="78" d="100"/>
          <a:sy n="78" d="100"/>
        </p:scale>
        <p:origin x="1188" y="90"/>
      </p:cViewPr>
      <p:guideLst>
        <p:guide orient="horz" pos="2160"/>
        <p:guide pos="2880"/>
      </p:guideLst>
    </p:cSldViewPr>
  </p:slideViewPr>
  <p:outlineViewPr>
    <p:cViewPr>
      <p:scale>
        <a:sx n="33" d="100"/>
        <a:sy n="33" d="100"/>
      </p:scale>
      <p:origin x="0" y="3354"/>
    </p:cViewPr>
  </p:outlineViewPr>
  <p:notesTextViewPr>
    <p:cViewPr>
      <p:scale>
        <a:sx n="100" d="100"/>
        <a:sy n="100" d="100"/>
      </p:scale>
      <p:origin x="0" y="0"/>
    </p:cViewPr>
  </p:notesTextViewPr>
  <p:sorterViewPr>
    <p:cViewPr>
      <p:scale>
        <a:sx n="66" d="100"/>
        <a:sy n="66" d="100"/>
      </p:scale>
      <p:origin x="0" y="2448"/>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7650" name="Rectangle 2"/>
          <p:cNvSpPr>
            <a:spLocks noGrp="1" noChangeArrowheads="1"/>
          </p:cNvSpPr>
          <p:nvPr>
            <p:ph type="hdr" sz="quarter"/>
          </p:nvPr>
        </p:nvSpPr>
        <p:spPr bwMode="auto">
          <a:xfrm>
            <a:off x="0" y="0"/>
            <a:ext cx="2921000" cy="49371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b="0" i="1"/>
            </a:lvl1pPr>
          </a:lstStyle>
          <a:p>
            <a:pPr>
              <a:defRPr/>
            </a:pPr>
            <a:endParaRPr lang="fr-FR"/>
          </a:p>
        </p:txBody>
      </p:sp>
      <p:sp>
        <p:nvSpPr>
          <p:cNvPr id="27651" name="Rectangle 3"/>
          <p:cNvSpPr>
            <a:spLocks noGrp="1" noChangeArrowheads="1"/>
          </p:cNvSpPr>
          <p:nvPr>
            <p:ph type="dt" sz="quarter" idx="1"/>
          </p:nvPr>
        </p:nvSpPr>
        <p:spPr bwMode="auto">
          <a:xfrm>
            <a:off x="3821113" y="0"/>
            <a:ext cx="2921000" cy="49371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b="0" i="1"/>
            </a:lvl1pPr>
          </a:lstStyle>
          <a:p>
            <a:pPr>
              <a:defRPr/>
            </a:pPr>
            <a:endParaRPr lang="fr-FR"/>
          </a:p>
        </p:txBody>
      </p:sp>
      <p:sp>
        <p:nvSpPr>
          <p:cNvPr id="27652" name="Rectangle 4"/>
          <p:cNvSpPr>
            <a:spLocks noGrp="1" noChangeArrowheads="1"/>
          </p:cNvSpPr>
          <p:nvPr>
            <p:ph type="ftr" sz="quarter" idx="2"/>
          </p:nvPr>
        </p:nvSpPr>
        <p:spPr bwMode="auto">
          <a:xfrm>
            <a:off x="0" y="9378950"/>
            <a:ext cx="2921000" cy="493713"/>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b="0" i="1"/>
            </a:lvl1pPr>
          </a:lstStyle>
          <a:p>
            <a:pPr>
              <a:defRPr/>
            </a:pPr>
            <a:endParaRPr lang="fr-FR"/>
          </a:p>
        </p:txBody>
      </p:sp>
      <p:sp>
        <p:nvSpPr>
          <p:cNvPr id="27653" name="Rectangle 5"/>
          <p:cNvSpPr>
            <a:spLocks noGrp="1" noChangeArrowheads="1"/>
          </p:cNvSpPr>
          <p:nvPr>
            <p:ph type="sldNum" sz="quarter" idx="3"/>
          </p:nvPr>
        </p:nvSpPr>
        <p:spPr bwMode="auto">
          <a:xfrm>
            <a:off x="3821113" y="9378950"/>
            <a:ext cx="2921000" cy="493713"/>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b="0" i="1"/>
            </a:lvl1pPr>
          </a:lstStyle>
          <a:p>
            <a:pPr>
              <a:defRPr/>
            </a:pPr>
            <a:fld id="{507E8E8E-CF8B-4E3E-8383-68FC1937A484}" type="slidenum">
              <a:rPr lang="fr-FR"/>
              <a:pPr>
                <a:defRPr/>
              </a:pPr>
              <a:t>‹N°›</a:t>
            </a:fld>
            <a:endParaRPr lang="fr-FR"/>
          </a:p>
        </p:txBody>
      </p:sp>
    </p:spTree>
    <p:extLst>
      <p:ext uri="{BB962C8B-B14F-4D97-AF65-F5344CB8AC3E}">
        <p14:creationId xmlns:p14="http://schemas.microsoft.com/office/powerpoint/2010/main" val="74289148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6626" name="Rectangle 2"/>
          <p:cNvSpPr>
            <a:spLocks noGrp="1" noChangeArrowheads="1"/>
          </p:cNvSpPr>
          <p:nvPr>
            <p:ph type="hdr" sz="quarter"/>
          </p:nvPr>
        </p:nvSpPr>
        <p:spPr bwMode="auto">
          <a:xfrm>
            <a:off x="0" y="0"/>
            <a:ext cx="2921000" cy="49371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b="0" i="1"/>
            </a:lvl1pPr>
          </a:lstStyle>
          <a:p>
            <a:pPr>
              <a:defRPr/>
            </a:pPr>
            <a:endParaRPr lang="fr-FR"/>
          </a:p>
        </p:txBody>
      </p:sp>
      <p:sp>
        <p:nvSpPr>
          <p:cNvPr id="26627" name="Rectangle 3"/>
          <p:cNvSpPr>
            <a:spLocks noGrp="1" noChangeArrowheads="1"/>
          </p:cNvSpPr>
          <p:nvPr>
            <p:ph type="dt" idx="1"/>
          </p:nvPr>
        </p:nvSpPr>
        <p:spPr bwMode="auto">
          <a:xfrm>
            <a:off x="3821113" y="0"/>
            <a:ext cx="2921000" cy="49371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b="0" i="1"/>
            </a:lvl1pPr>
          </a:lstStyle>
          <a:p>
            <a:pPr>
              <a:defRPr/>
            </a:pPr>
            <a:endParaRPr lang="fr-FR"/>
          </a:p>
        </p:txBody>
      </p:sp>
      <p:sp>
        <p:nvSpPr>
          <p:cNvPr id="15364" name="Rectangle 4"/>
          <p:cNvSpPr>
            <a:spLocks noGrp="1" noRot="1" noChangeAspect="1" noChangeArrowheads="1" noTextEdit="1"/>
          </p:cNvSpPr>
          <p:nvPr>
            <p:ph type="sldImg" idx="2"/>
          </p:nvPr>
        </p:nvSpPr>
        <p:spPr bwMode="auto">
          <a:xfrm>
            <a:off x="903288" y="739775"/>
            <a:ext cx="4935537" cy="3703638"/>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629" name="Rectangle 5"/>
          <p:cNvSpPr>
            <a:spLocks noGrp="1" noChangeArrowheads="1"/>
          </p:cNvSpPr>
          <p:nvPr>
            <p:ph type="body" sz="quarter" idx="3"/>
          </p:nvPr>
        </p:nvSpPr>
        <p:spPr bwMode="auto">
          <a:xfrm>
            <a:off x="898525" y="4689475"/>
            <a:ext cx="4945063" cy="444341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fr-FR" noProof="0" smtClean="0"/>
              <a:t>Cliquez pour modifier les styles du texte du masque</a:t>
            </a:r>
          </a:p>
          <a:p>
            <a:pPr lvl="1"/>
            <a:r>
              <a:rPr lang="fr-FR" noProof="0" smtClean="0"/>
              <a:t>Deuxième niveau</a:t>
            </a:r>
          </a:p>
          <a:p>
            <a:pPr lvl="2"/>
            <a:r>
              <a:rPr lang="fr-FR" noProof="0" smtClean="0"/>
              <a:t>Troisième niveau</a:t>
            </a:r>
          </a:p>
          <a:p>
            <a:pPr lvl="3"/>
            <a:r>
              <a:rPr lang="fr-FR" noProof="0" smtClean="0"/>
              <a:t>Quatrième niveau</a:t>
            </a:r>
          </a:p>
          <a:p>
            <a:pPr lvl="4"/>
            <a:r>
              <a:rPr lang="fr-FR" noProof="0" smtClean="0"/>
              <a:t>Cinquième niveau</a:t>
            </a:r>
          </a:p>
        </p:txBody>
      </p:sp>
      <p:sp>
        <p:nvSpPr>
          <p:cNvPr id="26630" name="Rectangle 6"/>
          <p:cNvSpPr>
            <a:spLocks noGrp="1" noChangeArrowheads="1"/>
          </p:cNvSpPr>
          <p:nvPr>
            <p:ph type="ftr" sz="quarter" idx="4"/>
          </p:nvPr>
        </p:nvSpPr>
        <p:spPr bwMode="auto">
          <a:xfrm>
            <a:off x="0" y="9378950"/>
            <a:ext cx="2921000" cy="493713"/>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b="0" i="1"/>
            </a:lvl1pPr>
          </a:lstStyle>
          <a:p>
            <a:pPr>
              <a:defRPr/>
            </a:pPr>
            <a:endParaRPr lang="fr-FR"/>
          </a:p>
        </p:txBody>
      </p:sp>
      <p:sp>
        <p:nvSpPr>
          <p:cNvPr id="26631" name="Rectangle 7"/>
          <p:cNvSpPr>
            <a:spLocks noGrp="1" noChangeArrowheads="1"/>
          </p:cNvSpPr>
          <p:nvPr>
            <p:ph type="sldNum" sz="quarter" idx="5"/>
          </p:nvPr>
        </p:nvSpPr>
        <p:spPr bwMode="auto">
          <a:xfrm>
            <a:off x="3821113" y="9378950"/>
            <a:ext cx="2921000" cy="493713"/>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b="0" i="1"/>
            </a:lvl1pPr>
          </a:lstStyle>
          <a:p>
            <a:pPr>
              <a:defRPr/>
            </a:pPr>
            <a:fld id="{38F2CD9D-93F7-43F7-900C-99BCBBF1D220}" type="slidenum">
              <a:rPr lang="fr-FR"/>
              <a:pPr>
                <a:defRPr/>
              </a:pPr>
              <a:t>‹N°›</a:t>
            </a:fld>
            <a:endParaRPr lang="fr-FR"/>
          </a:p>
        </p:txBody>
      </p:sp>
    </p:spTree>
    <p:extLst>
      <p:ext uri="{BB962C8B-B14F-4D97-AF65-F5344CB8AC3E}">
        <p14:creationId xmlns:p14="http://schemas.microsoft.com/office/powerpoint/2010/main" val="3019294514"/>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a:prstGeom prst="rect">
            <a:avLst/>
          </a:prstGeom>
        </p:spPr>
        <p:txBody>
          <a:bodyPr/>
          <a:lstStyle/>
          <a:p>
            <a:r>
              <a:rPr lang="fr-FR" smtClean="0"/>
              <a:t>Cliquez pour modifier le style du titre</a:t>
            </a:r>
            <a:endParaRPr lang="fr-FR"/>
          </a:p>
        </p:txBody>
      </p:sp>
      <p:sp>
        <p:nvSpPr>
          <p:cNvPr id="3" name="Sous-titre 2"/>
          <p:cNvSpPr>
            <a:spLocks noGrp="1"/>
          </p:cNvSpPr>
          <p:nvPr>
            <p:ph type="subTitle" idx="1"/>
          </p:nvPr>
        </p:nvSpPr>
        <p:spPr>
          <a:xfrm>
            <a:off x="1371600" y="3886200"/>
            <a:ext cx="6400800" cy="1752600"/>
          </a:xfrm>
          <a:prstGeom prst="rect">
            <a:avLst/>
          </a:prstGeo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fr-FR" smtClean="0"/>
              <a:t>Cliquez pour modifier le style des sous-titres du masque</a:t>
            </a:r>
            <a:endParaRPr lang="fr-FR"/>
          </a:p>
        </p:txBody>
      </p:sp>
      <p:sp>
        <p:nvSpPr>
          <p:cNvPr id="4" name="Rectangle 5"/>
          <p:cNvSpPr>
            <a:spLocks noGrp="1" noChangeArrowheads="1"/>
          </p:cNvSpPr>
          <p:nvPr>
            <p:ph type="ftr" sz="quarter" idx="10"/>
          </p:nvPr>
        </p:nvSpPr>
        <p:spPr>
          <a:ln/>
        </p:spPr>
        <p:txBody>
          <a:bodyPr/>
          <a:lstStyle>
            <a:lvl1pPr>
              <a:defRPr/>
            </a:lvl1pPr>
          </a:lstStyle>
          <a:p>
            <a:pPr>
              <a:defRPr/>
            </a:pPr>
            <a:r>
              <a:rPr lang="fr-FR"/>
              <a:t>Cours de matériaux de construction , Pr. K. LAHLOU</a:t>
            </a:r>
          </a:p>
        </p:txBody>
      </p:sp>
      <p:sp>
        <p:nvSpPr>
          <p:cNvPr id="5" name="Rectangle 11"/>
          <p:cNvSpPr>
            <a:spLocks noGrp="1" noChangeArrowheads="1"/>
          </p:cNvSpPr>
          <p:nvPr>
            <p:ph type="sldNum" sz="quarter" idx="11"/>
          </p:nvPr>
        </p:nvSpPr>
        <p:spPr>
          <a:ln/>
        </p:spPr>
        <p:txBody>
          <a:bodyPr/>
          <a:lstStyle>
            <a:lvl1pPr>
              <a:defRPr/>
            </a:lvl1pPr>
          </a:lstStyle>
          <a:p>
            <a:pPr>
              <a:defRPr/>
            </a:pPr>
            <a:fld id="{13A0086A-25A4-4098-91E6-23A1EF7E95DB}" type="slidenum">
              <a:rPr lang="fr-FR"/>
              <a:pPr>
                <a:defRPr/>
              </a:pPr>
              <a:t>‹N°›</a:t>
            </a:fld>
            <a:endParaRPr lang="fr-FR"/>
          </a:p>
        </p:txBody>
      </p:sp>
    </p:spTree>
    <p:extLst>
      <p:ext uri="{BB962C8B-B14F-4D97-AF65-F5344CB8AC3E}">
        <p14:creationId xmlns:p14="http://schemas.microsoft.com/office/powerpoint/2010/main" val="362527003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1143000"/>
          </a:xfrm>
          <a:prstGeom prst="rect">
            <a:avLst/>
          </a:prstGeom>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457200" y="1600200"/>
            <a:ext cx="8229600" cy="4525963"/>
          </a:xfrm>
          <a:prstGeom prst="rect">
            <a:avLst/>
          </a:prstGeo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Rectangle 5"/>
          <p:cNvSpPr>
            <a:spLocks noGrp="1" noChangeArrowheads="1"/>
          </p:cNvSpPr>
          <p:nvPr>
            <p:ph type="ftr" sz="quarter" idx="10"/>
          </p:nvPr>
        </p:nvSpPr>
        <p:spPr>
          <a:ln/>
        </p:spPr>
        <p:txBody>
          <a:bodyPr/>
          <a:lstStyle>
            <a:lvl1pPr>
              <a:defRPr/>
            </a:lvl1pPr>
          </a:lstStyle>
          <a:p>
            <a:pPr>
              <a:defRPr/>
            </a:pPr>
            <a:r>
              <a:rPr lang="fr-FR"/>
              <a:t>Cours de matériaux de construction , Pr. K. LAHLOU</a:t>
            </a:r>
          </a:p>
        </p:txBody>
      </p:sp>
      <p:sp>
        <p:nvSpPr>
          <p:cNvPr id="5" name="Rectangle 11"/>
          <p:cNvSpPr>
            <a:spLocks noGrp="1" noChangeArrowheads="1"/>
          </p:cNvSpPr>
          <p:nvPr>
            <p:ph type="sldNum" sz="quarter" idx="11"/>
          </p:nvPr>
        </p:nvSpPr>
        <p:spPr>
          <a:ln/>
        </p:spPr>
        <p:txBody>
          <a:bodyPr/>
          <a:lstStyle>
            <a:lvl1pPr>
              <a:defRPr/>
            </a:lvl1pPr>
          </a:lstStyle>
          <a:p>
            <a:pPr>
              <a:defRPr/>
            </a:pPr>
            <a:fld id="{627430CD-8B13-4840-B2F4-90BC46733940}" type="slidenum">
              <a:rPr lang="fr-FR"/>
              <a:pPr>
                <a:defRPr/>
              </a:pPr>
              <a:t>‹N°›</a:t>
            </a:fld>
            <a:endParaRPr lang="fr-FR"/>
          </a:p>
        </p:txBody>
      </p:sp>
    </p:spTree>
    <p:extLst>
      <p:ext uri="{BB962C8B-B14F-4D97-AF65-F5344CB8AC3E}">
        <p14:creationId xmlns:p14="http://schemas.microsoft.com/office/powerpoint/2010/main" val="23384200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a:prstGeom prst="rect">
            <a:avLst/>
          </a:prstGeo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457200" y="274638"/>
            <a:ext cx="6019800" cy="5851525"/>
          </a:xfrm>
          <a:prstGeom prst="rect">
            <a:avLst/>
          </a:prstGeo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Rectangle 5"/>
          <p:cNvSpPr>
            <a:spLocks noGrp="1" noChangeArrowheads="1"/>
          </p:cNvSpPr>
          <p:nvPr>
            <p:ph type="ftr" sz="quarter" idx="10"/>
          </p:nvPr>
        </p:nvSpPr>
        <p:spPr>
          <a:ln/>
        </p:spPr>
        <p:txBody>
          <a:bodyPr/>
          <a:lstStyle>
            <a:lvl1pPr>
              <a:defRPr/>
            </a:lvl1pPr>
          </a:lstStyle>
          <a:p>
            <a:pPr>
              <a:defRPr/>
            </a:pPr>
            <a:r>
              <a:rPr lang="fr-FR"/>
              <a:t>Cours de matériaux de construction , Pr. K. LAHLOU</a:t>
            </a:r>
          </a:p>
        </p:txBody>
      </p:sp>
      <p:sp>
        <p:nvSpPr>
          <p:cNvPr id="5" name="Rectangle 11"/>
          <p:cNvSpPr>
            <a:spLocks noGrp="1" noChangeArrowheads="1"/>
          </p:cNvSpPr>
          <p:nvPr>
            <p:ph type="sldNum" sz="quarter" idx="11"/>
          </p:nvPr>
        </p:nvSpPr>
        <p:spPr>
          <a:ln/>
        </p:spPr>
        <p:txBody>
          <a:bodyPr/>
          <a:lstStyle>
            <a:lvl1pPr>
              <a:defRPr/>
            </a:lvl1pPr>
          </a:lstStyle>
          <a:p>
            <a:pPr>
              <a:defRPr/>
            </a:pPr>
            <a:fld id="{4059719B-2147-4CDB-8E56-16448DB38062}" type="slidenum">
              <a:rPr lang="fr-FR"/>
              <a:pPr>
                <a:defRPr/>
              </a:pPr>
              <a:t>‹N°›</a:t>
            </a:fld>
            <a:endParaRPr lang="fr-FR"/>
          </a:p>
        </p:txBody>
      </p:sp>
    </p:spTree>
    <p:extLst>
      <p:ext uri="{BB962C8B-B14F-4D97-AF65-F5344CB8AC3E}">
        <p14:creationId xmlns:p14="http://schemas.microsoft.com/office/powerpoint/2010/main" val="300547127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reserve="1">
  <p:cSld name="Titre et tableau">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1143000"/>
          </a:xfrm>
          <a:prstGeom prst="rect">
            <a:avLst/>
          </a:prstGeom>
        </p:spPr>
        <p:txBody>
          <a:bodyPr/>
          <a:lstStyle/>
          <a:p>
            <a:r>
              <a:rPr lang="fr-FR" smtClean="0"/>
              <a:t>Cliquez pour modifier le style du titre</a:t>
            </a:r>
            <a:endParaRPr lang="fr-FR"/>
          </a:p>
        </p:txBody>
      </p:sp>
      <p:sp>
        <p:nvSpPr>
          <p:cNvPr id="3" name="Espace réservé du tableau 2"/>
          <p:cNvSpPr>
            <a:spLocks noGrp="1"/>
          </p:cNvSpPr>
          <p:nvPr>
            <p:ph type="tbl" idx="1"/>
          </p:nvPr>
        </p:nvSpPr>
        <p:spPr>
          <a:xfrm>
            <a:off x="457200" y="1600200"/>
            <a:ext cx="8229600" cy="4525963"/>
          </a:xfrm>
          <a:prstGeom prst="rect">
            <a:avLst/>
          </a:prstGeom>
        </p:spPr>
        <p:txBody>
          <a:bodyPr/>
          <a:lstStyle/>
          <a:p>
            <a:pPr lvl="0"/>
            <a:endParaRPr lang="fr-FR" noProof="0" smtClean="0"/>
          </a:p>
        </p:txBody>
      </p:sp>
      <p:sp>
        <p:nvSpPr>
          <p:cNvPr id="4" name="Rectangle 5"/>
          <p:cNvSpPr>
            <a:spLocks noGrp="1" noChangeArrowheads="1"/>
          </p:cNvSpPr>
          <p:nvPr>
            <p:ph type="ftr" sz="quarter" idx="10"/>
          </p:nvPr>
        </p:nvSpPr>
        <p:spPr>
          <a:ln/>
        </p:spPr>
        <p:txBody>
          <a:bodyPr/>
          <a:lstStyle>
            <a:lvl1pPr>
              <a:defRPr/>
            </a:lvl1pPr>
          </a:lstStyle>
          <a:p>
            <a:pPr>
              <a:defRPr/>
            </a:pPr>
            <a:r>
              <a:rPr lang="fr-FR"/>
              <a:t>Cours de matériaux de construction , Pr. K. LAHLOU</a:t>
            </a:r>
          </a:p>
        </p:txBody>
      </p:sp>
      <p:sp>
        <p:nvSpPr>
          <p:cNvPr id="5" name="Rectangle 11"/>
          <p:cNvSpPr>
            <a:spLocks noGrp="1" noChangeArrowheads="1"/>
          </p:cNvSpPr>
          <p:nvPr>
            <p:ph type="sldNum" sz="quarter" idx="11"/>
          </p:nvPr>
        </p:nvSpPr>
        <p:spPr>
          <a:ln/>
        </p:spPr>
        <p:txBody>
          <a:bodyPr/>
          <a:lstStyle>
            <a:lvl1pPr>
              <a:defRPr/>
            </a:lvl1pPr>
          </a:lstStyle>
          <a:p>
            <a:pPr>
              <a:defRPr/>
            </a:pPr>
            <a:fld id="{2EB81B7D-4D2E-45ED-9AE8-E5BAA6CA2708}" type="slidenum">
              <a:rPr lang="fr-FR"/>
              <a:pPr>
                <a:defRPr/>
              </a:pPr>
              <a:t>‹N°›</a:t>
            </a:fld>
            <a:endParaRPr lang="fr-FR"/>
          </a:p>
        </p:txBody>
      </p:sp>
    </p:spTree>
    <p:extLst>
      <p:ext uri="{BB962C8B-B14F-4D97-AF65-F5344CB8AC3E}">
        <p14:creationId xmlns:p14="http://schemas.microsoft.com/office/powerpoint/2010/main" val="11636274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1143000"/>
          </a:xfrm>
          <a:prstGeom prst="rect">
            <a:avLst/>
          </a:prstGeom>
        </p:spPr>
        <p:txBody>
          <a:bodyPr/>
          <a:lstStyle/>
          <a:p>
            <a:r>
              <a:rPr lang="fr-FR" smtClean="0"/>
              <a:t>Cliquez pour modifier le style du titre</a:t>
            </a:r>
            <a:endParaRPr lang="fr-FR"/>
          </a:p>
        </p:txBody>
      </p:sp>
      <p:sp>
        <p:nvSpPr>
          <p:cNvPr id="3" name="Espace réservé du contenu 2"/>
          <p:cNvSpPr>
            <a:spLocks noGrp="1"/>
          </p:cNvSpPr>
          <p:nvPr>
            <p:ph idx="1"/>
          </p:nvPr>
        </p:nvSpPr>
        <p:spPr>
          <a:xfrm>
            <a:off x="457200" y="1600200"/>
            <a:ext cx="8229600" cy="4525963"/>
          </a:xfrm>
          <a:prstGeom prst="rect">
            <a:avLst/>
          </a:prstGeom>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Rectangle 5"/>
          <p:cNvSpPr>
            <a:spLocks noGrp="1" noChangeArrowheads="1"/>
          </p:cNvSpPr>
          <p:nvPr>
            <p:ph type="ftr" sz="quarter" idx="10"/>
          </p:nvPr>
        </p:nvSpPr>
        <p:spPr>
          <a:ln/>
        </p:spPr>
        <p:txBody>
          <a:bodyPr/>
          <a:lstStyle>
            <a:lvl1pPr>
              <a:defRPr/>
            </a:lvl1pPr>
          </a:lstStyle>
          <a:p>
            <a:pPr>
              <a:defRPr/>
            </a:pPr>
            <a:r>
              <a:rPr lang="fr-FR"/>
              <a:t>Cours de matériaux de construction , Pr. K. LAHLOU</a:t>
            </a:r>
          </a:p>
        </p:txBody>
      </p:sp>
      <p:sp>
        <p:nvSpPr>
          <p:cNvPr id="5" name="Rectangle 11"/>
          <p:cNvSpPr>
            <a:spLocks noGrp="1" noChangeArrowheads="1"/>
          </p:cNvSpPr>
          <p:nvPr>
            <p:ph type="sldNum" sz="quarter" idx="11"/>
          </p:nvPr>
        </p:nvSpPr>
        <p:spPr>
          <a:ln/>
        </p:spPr>
        <p:txBody>
          <a:bodyPr/>
          <a:lstStyle>
            <a:lvl1pPr>
              <a:defRPr/>
            </a:lvl1pPr>
          </a:lstStyle>
          <a:p>
            <a:pPr>
              <a:defRPr/>
            </a:pPr>
            <a:fld id="{B76931FF-7B16-4FE8-8896-D5B6DF1DAD0B}" type="slidenum">
              <a:rPr lang="fr-FR"/>
              <a:pPr>
                <a:defRPr/>
              </a:pPr>
              <a:t>‹N°›</a:t>
            </a:fld>
            <a:endParaRPr lang="fr-FR"/>
          </a:p>
        </p:txBody>
      </p:sp>
    </p:spTree>
    <p:extLst>
      <p:ext uri="{BB962C8B-B14F-4D97-AF65-F5344CB8AC3E}">
        <p14:creationId xmlns:p14="http://schemas.microsoft.com/office/powerpoint/2010/main" val="18215032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722313" y="2906713"/>
            <a:ext cx="7772400" cy="1500187"/>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fr-FR" smtClean="0"/>
              <a:t>Cliquez pour modifier les styles du texte du masque</a:t>
            </a:r>
          </a:p>
        </p:txBody>
      </p:sp>
      <p:sp>
        <p:nvSpPr>
          <p:cNvPr id="4" name="Rectangle 5"/>
          <p:cNvSpPr>
            <a:spLocks noGrp="1" noChangeArrowheads="1"/>
          </p:cNvSpPr>
          <p:nvPr>
            <p:ph type="ftr" sz="quarter" idx="10"/>
          </p:nvPr>
        </p:nvSpPr>
        <p:spPr>
          <a:ln/>
        </p:spPr>
        <p:txBody>
          <a:bodyPr/>
          <a:lstStyle>
            <a:lvl1pPr>
              <a:defRPr/>
            </a:lvl1pPr>
          </a:lstStyle>
          <a:p>
            <a:pPr>
              <a:defRPr/>
            </a:pPr>
            <a:r>
              <a:rPr lang="fr-FR"/>
              <a:t>Cours de matériaux de construction , Pr. K. LAHLOU</a:t>
            </a:r>
          </a:p>
        </p:txBody>
      </p:sp>
      <p:sp>
        <p:nvSpPr>
          <p:cNvPr id="5" name="Rectangle 11"/>
          <p:cNvSpPr>
            <a:spLocks noGrp="1" noChangeArrowheads="1"/>
          </p:cNvSpPr>
          <p:nvPr>
            <p:ph type="sldNum" sz="quarter" idx="11"/>
          </p:nvPr>
        </p:nvSpPr>
        <p:spPr>
          <a:ln/>
        </p:spPr>
        <p:txBody>
          <a:bodyPr/>
          <a:lstStyle>
            <a:lvl1pPr>
              <a:defRPr/>
            </a:lvl1pPr>
          </a:lstStyle>
          <a:p>
            <a:pPr>
              <a:defRPr/>
            </a:pPr>
            <a:fld id="{5888DB84-2738-4381-B490-A48D28553BE7}" type="slidenum">
              <a:rPr lang="fr-FR"/>
              <a:pPr>
                <a:defRPr/>
              </a:pPr>
              <a:t>‹N°›</a:t>
            </a:fld>
            <a:endParaRPr lang="fr-FR"/>
          </a:p>
        </p:txBody>
      </p:sp>
    </p:spTree>
    <p:extLst>
      <p:ext uri="{BB962C8B-B14F-4D97-AF65-F5344CB8AC3E}">
        <p14:creationId xmlns:p14="http://schemas.microsoft.com/office/powerpoint/2010/main" val="428599540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1143000"/>
          </a:xfrm>
          <a:prstGeom prst="rect">
            <a:avLst/>
          </a:prstGeom>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Rectangle 5"/>
          <p:cNvSpPr>
            <a:spLocks noGrp="1" noChangeArrowheads="1"/>
          </p:cNvSpPr>
          <p:nvPr>
            <p:ph type="ftr" sz="quarter" idx="10"/>
          </p:nvPr>
        </p:nvSpPr>
        <p:spPr>
          <a:ln/>
        </p:spPr>
        <p:txBody>
          <a:bodyPr/>
          <a:lstStyle>
            <a:lvl1pPr>
              <a:defRPr/>
            </a:lvl1pPr>
          </a:lstStyle>
          <a:p>
            <a:pPr>
              <a:defRPr/>
            </a:pPr>
            <a:r>
              <a:rPr lang="fr-FR"/>
              <a:t>Cours de matériaux de construction , Pr. K. LAHLOU</a:t>
            </a:r>
          </a:p>
        </p:txBody>
      </p:sp>
      <p:sp>
        <p:nvSpPr>
          <p:cNvPr id="6" name="Rectangle 11"/>
          <p:cNvSpPr>
            <a:spLocks noGrp="1" noChangeArrowheads="1"/>
          </p:cNvSpPr>
          <p:nvPr>
            <p:ph type="sldNum" sz="quarter" idx="11"/>
          </p:nvPr>
        </p:nvSpPr>
        <p:spPr>
          <a:ln/>
        </p:spPr>
        <p:txBody>
          <a:bodyPr/>
          <a:lstStyle>
            <a:lvl1pPr>
              <a:defRPr/>
            </a:lvl1pPr>
          </a:lstStyle>
          <a:p>
            <a:pPr>
              <a:defRPr/>
            </a:pPr>
            <a:fld id="{2822636C-2795-4723-BA2F-39DAA512FE02}" type="slidenum">
              <a:rPr lang="fr-FR"/>
              <a:pPr>
                <a:defRPr/>
              </a:pPr>
              <a:t>‹N°›</a:t>
            </a:fld>
            <a:endParaRPr lang="fr-FR"/>
          </a:p>
        </p:txBody>
      </p:sp>
    </p:spTree>
    <p:extLst>
      <p:ext uri="{BB962C8B-B14F-4D97-AF65-F5344CB8AC3E}">
        <p14:creationId xmlns:p14="http://schemas.microsoft.com/office/powerpoint/2010/main" val="18841111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1143000"/>
          </a:xfrm>
          <a:prstGeom prst="rect">
            <a:avLst/>
          </a:prstGeom>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Rectangle 5"/>
          <p:cNvSpPr>
            <a:spLocks noGrp="1" noChangeArrowheads="1"/>
          </p:cNvSpPr>
          <p:nvPr>
            <p:ph type="ftr" sz="quarter" idx="10"/>
          </p:nvPr>
        </p:nvSpPr>
        <p:spPr>
          <a:ln/>
        </p:spPr>
        <p:txBody>
          <a:bodyPr/>
          <a:lstStyle>
            <a:lvl1pPr>
              <a:defRPr/>
            </a:lvl1pPr>
          </a:lstStyle>
          <a:p>
            <a:pPr>
              <a:defRPr/>
            </a:pPr>
            <a:r>
              <a:rPr lang="fr-FR"/>
              <a:t>Cours de matériaux de construction , Pr. K. LAHLOU</a:t>
            </a:r>
          </a:p>
        </p:txBody>
      </p:sp>
      <p:sp>
        <p:nvSpPr>
          <p:cNvPr id="8" name="Rectangle 11"/>
          <p:cNvSpPr>
            <a:spLocks noGrp="1" noChangeArrowheads="1"/>
          </p:cNvSpPr>
          <p:nvPr>
            <p:ph type="sldNum" sz="quarter" idx="11"/>
          </p:nvPr>
        </p:nvSpPr>
        <p:spPr>
          <a:ln/>
        </p:spPr>
        <p:txBody>
          <a:bodyPr/>
          <a:lstStyle>
            <a:lvl1pPr>
              <a:defRPr/>
            </a:lvl1pPr>
          </a:lstStyle>
          <a:p>
            <a:pPr>
              <a:defRPr/>
            </a:pPr>
            <a:fld id="{FBC8B692-FC2D-4CB4-B3C6-AE91BF65A900}" type="slidenum">
              <a:rPr lang="fr-FR"/>
              <a:pPr>
                <a:defRPr/>
              </a:pPr>
              <a:t>‹N°›</a:t>
            </a:fld>
            <a:endParaRPr lang="fr-FR"/>
          </a:p>
        </p:txBody>
      </p:sp>
    </p:spTree>
    <p:extLst>
      <p:ext uri="{BB962C8B-B14F-4D97-AF65-F5344CB8AC3E}">
        <p14:creationId xmlns:p14="http://schemas.microsoft.com/office/powerpoint/2010/main" val="33903946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1143000"/>
          </a:xfrm>
          <a:prstGeom prst="rect">
            <a:avLst/>
          </a:prstGeom>
        </p:spPr>
        <p:txBody>
          <a:bodyPr/>
          <a:lstStyle/>
          <a:p>
            <a:r>
              <a:rPr lang="fr-FR" smtClean="0"/>
              <a:t>Cliquez pour modifier le style du titre</a:t>
            </a:r>
            <a:endParaRPr lang="fr-FR"/>
          </a:p>
        </p:txBody>
      </p:sp>
      <p:sp>
        <p:nvSpPr>
          <p:cNvPr id="3" name="Rectangle 5"/>
          <p:cNvSpPr>
            <a:spLocks noGrp="1" noChangeArrowheads="1"/>
          </p:cNvSpPr>
          <p:nvPr>
            <p:ph type="ftr" sz="quarter" idx="10"/>
          </p:nvPr>
        </p:nvSpPr>
        <p:spPr>
          <a:ln/>
        </p:spPr>
        <p:txBody>
          <a:bodyPr/>
          <a:lstStyle>
            <a:lvl1pPr>
              <a:defRPr/>
            </a:lvl1pPr>
          </a:lstStyle>
          <a:p>
            <a:pPr>
              <a:defRPr/>
            </a:pPr>
            <a:r>
              <a:rPr lang="fr-FR"/>
              <a:t>Cours de matériaux de construction , Pr. K. LAHLOU</a:t>
            </a:r>
          </a:p>
        </p:txBody>
      </p:sp>
      <p:sp>
        <p:nvSpPr>
          <p:cNvPr id="4" name="Rectangle 11"/>
          <p:cNvSpPr>
            <a:spLocks noGrp="1" noChangeArrowheads="1"/>
          </p:cNvSpPr>
          <p:nvPr>
            <p:ph type="sldNum" sz="quarter" idx="11"/>
          </p:nvPr>
        </p:nvSpPr>
        <p:spPr>
          <a:ln/>
        </p:spPr>
        <p:txBody>
          <a:bodyPr/>
          <a:lstStyle>
            <a:lvl1pPr>
              <a:defRPr/>
            </a:lvl1pPr>
          </a:lstStyle>
          <a:p>
            <a:pPr>
              <a:defRPr/>
            </a:pPr>
            <a:fld id="{D680D9DD-A371-47C0-B282-243A1EB263B1}" type="slidenum">
              <a:rPr lang="fr-FR"/>
              <a:pPr>
                <a:defRPr/>
              </a:pPr>
              <a:t>‹N°›</a:t>
            </a:fld>
            <a:endParaRPr lang="fr-FR"/>
          </a:p>
        </p:txBody>
      </p:sp>
    </p:spTree>
    <p:extLst>
      <p:ext uri="{BB962C8B-B14F-4D97-AF65-F5344CB8AC3E}">
        <p14:creationId xmlns:p14="http://schemas.microsoft.com/office/powerpoint/2010/main" val="7006955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Rectangle 5"/>
          <p:cNvSpPr>
            <a:spLocks noGrp="1" noChangeArrowheads="1"/>
          </p:cNvSpPr>
          <p:nvPr>
            <p:ph type="ftr" sz="quarter" idx="10"/>
          </p:nvPr>
        </p:nvSpPr>
        <p:spPr>
          <a:ln/>
        </p:spPr>
        <p:txBody>
          <a:bodyPr/>
          <a:lstStyle>
            <a:lvl1pPr>
              <a:defRPr/>
            </a:lvl1pPr>
          </a:lstStyle>
          <a:p>
            <a:pPr>
              <a:defRPr/>
            </a:pPr>
            <a:r>
              <a:rPr lang="fr-FR"/>
              <a:t>Cours de matériaux de construction , Pr. K. LAHLOU</a:t>
            </a:r>
          </a:p>
        </p:txBody>
      </p:sp>
      <p:sp>
        <p:nvSpPr>
          <p:cNvPr id="3" name="Rectangle 11"/>
          <p:cNvSpPr>
            <a:spLocks noGrp="1" noChangeArrowheads="1"/>
          </p:cNvSpPr>
          <p:nvPr>
            <p:ph type="sldNum" sz="quarter" idx="11"/>
          </p:nvPr>
        </p:nvSpPr>
        <p:spPr>
          <a:ln/>
        </p:spPr>
        <p:txBody>
          <a:bodyPr/>
          <a:lstStyle>
            <a:lvl1pPr>
              <a:defRPr/>
            </a:lvl1pPr>
          </a:lstStyle>
          <a:p>
            <a:pPr>
              <a:defRPr/>
            </a:pPr>
            <a:fld id="{AC76605D-5B6B-414D-B17D-C6FF98E3C4A4}" type="slidenum">
              <a:rPr lang="fr-FR"/>
              <a:pPr>
                <a:defRPr/>
              </a:pPr>
              <a:t>‹N°›</a:t>
            </a:fld>
            <a:endParaRPr lang="fr-FR"/>
          </a:p>
        </p:txBody>
      </p:sp>
    </p:spTree>
    <p:extLst>
      <p:ext uri="{BB962C8B-B14F-4D97-AF65-F5344CB8AC3E}">
        <p14:creationId xmlns:p14="http://schemas.microsoft.com/office/powerpoint/2010/main" val="119851122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a:prstGeom prst="rect">
            <a:avLst/>
          </a:prstGeo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Rectangle 5"/>
          <p:cNvSpPr>
            <a:spLocks noGrp="1" noChangeArrowheads="1"/>
          </p:cNvSpPr>
          <p:nvPr>
            <p:ph type="ftr" sz="quarter" idx="10"/>
          </p:nvPr>
        </p:nvSpPr>
        <p:spPr>
          <a:ln/>
        </p:spPr>
        <p:txBody>
          <a:bodyPr/>
          <a:lstStyle>
            <a:lvl1pPr>
              <a:defRPr/>
            </a:lvl1pPr>
          </a:lstStyle>
          <a:p>
            <a:pPr>
              <a:defRPr/>
            </a:pPr>
            <a:r>
              <a:rPr lang="fr-FR"/>
              <a:t>Cours de matériaux de construction , Pr. K. LAHLOU</a:t>
            </a:r>
          </a:p>
        </p:txBody>
      </p:sp>
      <p:sp>
        <p:nvSpPr>
          <p:cNvPr id="6" name="Rectangle 11"/>
          <p:cNvSpPr>
            <a:spLocks noGrp="1" noChangeArrowheads="1"/>
          </p:cNvSpPr>
          <p:nvPr>
            <p:ph type="sldNum" sz="quarter" idx="11"/>
          </p:nvPr>
        </p:nvSpPr>
        <p:spPr>
          <a:ln/>
        </p:spPr>
        <p:txBody>
          <a:bodyPr/>
          <a:lstStyle>
            <a:lvl1pPr>
              <a:defRPr/>
            </a:lvl1pPr>
          </a:lstStyle>
          <a:p>
            <a:pPr>
              <a:defRPr/>
            </a:pPr>
            <a:fld id="{720BD310-1637-403A-ADB3-F4C36C6FE927}" type="slidenum">
              <a:rPr lang="fr-FR"/>
              <a:pPr>
                <a:defRPr/>
              </a:pPr>
              <a:t>‹N°›</a:t>
            </a:fld>
            <a:endParaRPr lang="fr-FR"/>
          </a:p>
        </p:txBody>
      </p:sp>
    </p:spTree>
    <p:extLst>
      <p:ext uri="{BB962C8B-B14F-4D97-AF65-F5344CB8AC3E}">
        <p14:creationId xmlns:p14="http://schemas.microsoft.com/office/powerpoint/2010/main" val="35326837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a:prstGeom prst="rect">
            <a:avLst/>
          </a:prstGeo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fr-FR" noProof="0" smtClean="0"/>
          </a:p>
        </p:txBody>
      </p:sp>
      <p:sp>
        <p:nvSpPr>
          <p:cNvPr id="4" name="Espace réservé du texte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Rectangle 5"/>
          <p:cNvSpPr>
            <a:spLocks noGrp="1" noChangeArrowheads="1"/>
          </p:cNvSpPr>
          <p:nvPr>
            <p:ph type="ftr" sz="quarter" idx="10"/>
          </p:nvPr>
        </p:nvSpPr>
        <p:spPr>
          <a:ln/>
        </p:spPr>
        <p:txBody>
          <a:bodyPr/>
          <a:lstStyle>
            <a:lvl1pPr>
              <a:defRPr/>
            </a:lvl1pPr>
          </a:lstStyle>
          <a:p>
            <a:pPr>
              <a:defRPr/>
            </a:pPr>
            <a:r>
              <a:rPr lang="fr-FR"/>
              <a:t>Cours de matériaux de construction , Pr. K. LAHLOU</a:t>
            </a:r>
          </a:p>
        </p:txBody>
      </p:sp>
      <p:sp>
        <p:nvSpPr>
          <p:cNvPr id="6" name="Rectangle 11"/>
          <p:cNvSpPr>
            <a:spLocks noGrp="1" noChangeArrowheads="1"/>
          </p:cNvSpPr>
          <p:nvPr>
            <p:ph type="sldNum" sz="quarter" idx="11"/>
          </p:nvPr>
        </p:nvSpPr>
        <p:spPr>
          <a:ln/>
        </p:spPr>
        <p:txBody>
          <a:bodyPr/>
          <a:lstStyle>
            <a:lvl1pPr>
              <a:defRPr/>
            </a:lvl1pPr>
          </a:lstStyle>
          <a:p>
            <a:pPr>
              <a:defRPr/>
            </a:pPr>
            <a:fld id="{98F32006-84B4-46E2-839F-B6B935788215}" type="slidenum">
              <a:rPr lang="fr-FR"/>
              <a:pPr>
                <a:defRPr/>
              </a:pPr>
              <a:t>‹N°›</a:t>
            </a:fld>
            <a:endParaRPr lang="fr-FR"/>
          </a:p>
        </p:txBody>
      </p:sp>
    </p:spTree>
    <p:extLst>
      <p:ext uri="{BB962C8B-B14F-4D97-AF65-F5344CB8AC3E}">
        <p14:creationId xmlns:p14="http://schemas.microsoft.com/office/powerpoint/2010/main" val="32877384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rgbClr val="000099"/>
            </a:gs>
            <a:gs pos="100000">
              <a:srgbClr val="000066"/>
            </a:gs>
          </a:gsLst>
          <a:lin ang="5400000" scaled="1"/>
        </a:gradFill>
        <a:effectLst/>
      </p:bgPr>
    </p:bg>
    <p:spTree>
      <p:nvGrpSpPr>
        <p:cNvPr id="1" name=""/>
        <p:cNvGrpSpPr/>
        <p:nvPr/>
      </p:nvGrpSpPr>
      <p:grpSpPr>
        <a:xfrm>
          <a:off x="0" y="0"/>
          <a:ext cx="0" cy="0"/>
          <a:chOff x="0" y="0"/>
          <a:chExt cx="0" cy="0"/>
        </a:xfrm>
      </p:grpSpPr>
      <p:sp>
        <p:nvSpPr>
          <p:cNvPr id="1029" name="Rectangle 5"/>
          <p:cNvSpPr>
            <a:spLocks noGrp="1" noChangeArrowheads="1"/>
          </p:cNvSpPr>
          <p:nvPr>
            <p:ph type="ftr" sz="quarter" idx="3"/>
          </p:nvPr>
        </p:nvSpPr>
        <p:spPr bwMode="auto">
          <a:xfrm>
            <a:off x="228600" y="6400800"/>
            <a:ext cx="47244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b="0"/>
            </a:lvl1pPr>
          </a:lstStyle>
          <a:p>
            <a:pPr>
              <a:defRPr/>
            </a:pPr>
            <a:r>
              <a:rPr lang="fr-FR"/>
              <a:t>Cours de matériaux de construction , Pr. K. LAHLOU</a:t>
            </a:r>
          </a:p>
        </p:txBody>
      </p:sp>
      <p:sp>
        <p:nvSpPr>
          <p:cNvPr id="1027" name="Line 8"/>
          <p:cNvSpPr>
            <a:spLocks noChangeShapeType="1"/>
          </p:cNvSpPr>
          <p:nvPr/>
        </p:nvSpPr>
        <p:spPr bwMode="auto">
          <a:xfrm>
            <a:off x="228600" y="6400800"/>
            <a:ext cx="8686800" cy="0"/>
          </a:xfrm>
          <a:prstGeom prst="line">
            <a:avLst/>
          </a:prstGeom>
          <a:noFill/>
          <a:ln w="76200" cmpd="tri">
            <a:solidFill>
              <a:schemeClr val="bg1"/>
            </a:solidFill>
            <a:round/>
            <a:headEnd/>
            <a:tailEnd/>
          </a:ln>
          <a:extLst>
            <a:ext uri="{909E8E84-426E-40DD-AFC4-6F175D3DCCD1}">
              <a14:hiddenFill xmlns:a14="http://schemas.microsoft.com/office/drawing/2010/main">
                <a:noFill/>
              </a14:hiddenFill>
            </a:ext>
          </a:extLst>
        </p:spPr>
        <p:txBody>
          <a:bodyPr>
            <a:spAutoFit/>
          </a:bodyPr>
          <a:lstStyle/>
          <a:p>
            <a:endParaRPr lang="en-US"/>
          </a:p>
        </p:txBody>
      </p:sp>
      <p:sp>
        <p:nvSpPr>
          <p:cNvPr id="1028" name="Text Box 10"/>
          <p:cNvSpPr txBox="1">
            <a:spLocks noChangeArrowheads="1"/>
          </p:cNvSpPr>
          <p:nvPr/>
        </p:nvSpPr>
        <p:spPr bwMode="auto">
          <a:xfrm>
            <a:off x="7848600" y="6491288"/>
            <a:ext cx="99060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b="1">
                <a:solidFill>
                  <a:schemeClr val="bg1"/>
                </a:solidFill>
                <a:latin typeface="Times New Roman" pitchFamily="18" charset="0"/>
                <a:cs typeface="Times New Roman" pitchFamily="18" charset="0"/>
              </a:defRPr>
            </a:lvl1pPr>
            <a:lvl2pPr marL="742950" indent="-285750" eaLnBrk="0" hangingPunct="0">
              <a:defRPr b="1">
                <a:solidFill>
                  <a:schemeClr val="bg1"/>
                </a:solidFill>
                <a:latin typeface="Times New Roman" pitchFamily="18" charset="0"/>
                <a:cs typeface="Times New Roman" pitchFamily="18" charset="0"/>
              </a:defRPr>
            </a:lvl2pPr>
            <a:lvl3pPr marL="1143000" indent="-228600" eaLnBrk="0" hangingPunct="0">
              <a:defRPr b="1">
                <a:solidFill>
                  <a:schemeClr val="bg1"/>
                </a:solidFill>
                <a:latin typeface="Times New Roman" pitchFamily="18" charset="0"/>
                <a:cs typeface="Times New Roman" pitchFamily="18" charset="0"/>
              </a:defRPr>
            </a:lvl3pPr>
            <a:lvl4pPr marL="1600200" indent="-228600" eaLnBrk="0" hangingPunct="0">
              <a:defRPr b="1">
                <a:solidFill>
                  <a:schemeClr val="bg1"/>
                </a:solidFill>
                <a:latin typeface="Times New Roman" pitchFamily="18" charset="0"/>
                <a:cs typeface="Times New Roman" pitchFamily="18" charset="0"/>
              </a:defRPr>
            </a:lvl4pPr>
            <a:lvl5pPr marL="2057400" indent="-228600" eaLnBrk="0" hangingPunct="0">
              <a:defRPr b="1">
                <a:solidFill>
                  <a:schemeClr val="bg1"/>
                </a:solidFill>
                <a:latin typeface="Times New Roman" pitchFamily="18" charset="0"/>
                <a:cs typeface="Times New Roman" pitchFamily="18" charset="0"/>
              </a:defRPr>
            </a:lvl5pPr>
            <a:lvl6pPr marL="2514600" indent="-228600" eaLnBrk="0" fontAlgn="base" hangingPunct="0">
              <a:spcBef>
                <a:spcPct val="0"/>
              </a:spcBef>
              <a:spcAft>
                <a:spcPct val="0"/>
              </a:spcAft>
              <a:defRPr b="1">
                <a:solidFill>
                  <a:schemeClr val="bg1"/>
                </a:solidFill>
                <a:latin typeface="Times New Roman" pitchFamily="18" charset="0"/>
                <a:cs typeface="Times New Roman" pitchFamily="18" charset="0"/>
              </a:defRPr>
            </a:lvl6pPr>
            <a:lvl7pPr marL="2971800" indent="-228600" eaLnBrk="0" fontAlgn="base" hangingPunct="0">
              <a:spcBef>
                <a:spcPct val="0"/>
              </a:spcBef>
              <a:spcAft>
                <a:spcPct val="0"/>
              </a:spcAft>
              <a:defRPr b="1">
                <a:solidFill>
                  <a:schemeClr val="bg1"/>
                </a:solidFill>
                <a:latin typeface="Times New Roman" pitchFamily="18" charset="0"/>
                <a:cs typeface="Times New Roman" pitchFamily="18" charset="0"/>
              </a:defRPr>
            </a:lvl7pPr>
            <a:lvl8pPr marL="3429000" indent="-228600" eaLnBrk="0" fontAlgn="base" hangingPunct="0">
              <a:spcBef>
                <a:spcPct val="0"/>
              </a:spcBef>
              <a:spcAft>
                <a:spcPct val="0"/>
              </a:spcAft>
              <a:defRPr b="1">
                <a:solidFill>
                  <a:schemeClr val="bg1"/>
                </a:solidFill>
                <a:latin typeface="Times New Roman" pitchFamily="18" charset="0"/>
                <a:cs typeface="Times New Roman" pitchFamily="18" charset="0"/>
              </a:defRPr>
            </a:lvl8pPr>
            <a:lvl9pPr marL="3886200" indent="-228600" eaLnBrk="0" fontAlgn="base" hangingPunct="0">
              <a:spcBef>
                <a:spcPct val="0"/>
              </a:spcBef>
              <a:spcAft>
                <a:spcPct val="0"/>
              </a:spcAft>
              <a:defRPr b="1">
                <a:solidFill>
                  <a:schemeClr val="bg1"/>
                </a:solidFill>
                <a:latin typeface="Times New Roman" pitchFamily="18" charset="0"/>
                <a:cs typeface="Times New Roman" pitchFamily="18" charset="0"/>
              </a:defRPr>
            </a:lvl9pPr>
          </a:lstStyle>
          <a:p>
            <a:pPr eaLnBrk="1" hangingPunct="1">
              <a:spcBef>
                <a:spcPct val="50000"/>
              </a:spcBef>
              <a:defRPr/>
            </a:pPr>
            <a:endParaRPr lang="en-US" altLang="en-US" b="0" i="1" smtClean="0"/>
          </a:p>
        </p:txBody>
      </p:sp>
      <p:sp>
        <p:nvSpPr>
          <p:cNvPr id="1035" name="Rectangle 11"/>
          <p:cNvSpPr>
            <a:spLocks noGrp="1" noChangeArrowheads="1"/>
          </p:cNvSpPr>
          <p:nvPr>
            <p:ph type="sldNum" sz="quarter" idx="4"/>
          </p:nvPr>
        </p:nvSpPr>
        <p:spPr bwMode="auto">
          <a:xfrm>
            <a:off x="8382000" y="6400800"/>
            <a:ext cx="5334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b="0" i="1"/>
            </a:lvl1pPr>
          </a:lstStyle>
          <a:p>
            <a:pPr>
              <a:defRPr/>
            </a:pPr>
            <a:fld id="{7BB98DB0-5F10-43D1-9BC4-42024087A68A}" type="slidenum">
              <a:rPr lang="fr-FR"/>
              <a:pPr>
                <a:defRPr/>
              </a:pPr>
              <a:t>‹N°›</a:t>
            </a:fld>
            <a:endParaRPr lang="fr-F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hf hdr="0" dt="0"/>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Times New Roman" pitchFamily="18" charset="0"/>
        </a:defRPr>
      </a:lvl2pPr>
      <a:lvl3pPr algn="ctr" rtl="0" eaLnBrk="0" fontAlgn="base" hangingPunct="0">
        <a:spcBef>
          <a:spcPct val="0"/>
        </a:spcBef>
        <a:spcAft>
          <a:spcPct val="0"/>
        </a:spcAft>
        <a:defRPr sz="4400">
          <a:solidFill>
            <a:schemeClr val="tx2"/>
          </a:solidFill>
          <a:latin typeface="Times New Roman" pitchFamily="18" charset="0"/>
        </a:defRPr>
      </a:lvl3pPr>
      <a:lvl4pPr algn="ctr" rtl="0" eaLnBrk="0" fontAlgn="base" hangingPunct="0">
        <a:spcBef>
          <a:spcPct val="0"/>
        </a:spcBef>
        <a:spcAft>
          <a:spcPct val="0"/>
        </a:spcAft>
        <a:defRPr sz="4400">
          <a:solidFill>
            <a:schemeClr val="tx2"/>
          </a:solidFill>
          <a:latin typeface="Times New Roman" pitchFamily="18" charset="0"/>
        </a:defRPr>
      </a:lvl4pPr>
      <a:lvl5pPr algn="ctr" rtl="0" eaLnBrk="0" fontAlgn="base" hangingPunct="0">
        <a:spcBef>
          <a:spcPct val="0"/>
        </a:spcBef>
        <a:spcAft>
          <a:spcPct val="0"/>
        </a:spcAft>
        <a:defRPr sz="4400">
          <a:solidFill>
            <a:schemeClr val="tx2"/>
          </a:solidFill>
          <a:latin typeface="Times New Roman" pitchFamily="18" charset="0"/>
        </a:defRPr>
      </a:lvl5pPr>
      <a:lvl6pPr marL="457200" algn="ctr" rtl="0" fontAlgn="base">
        <a:spcBef>
          <a:spcPct val="0"/>
        </a:spcBef>
        <a:spcAft>
          <a:spcPct val="0"/>
        </a:spcAft>
        <a:defRPr sz="4400">
          <a:solidFill>
            <a:schemeClr val="tx2"/>
          </a:solidFill>
          <a:latin typeface="Times New Roman" pitchFamily="18" charset="0"/>
        </a:defRPr>
      </a:lvl6pPr>
      <a:lvl7pPr marL="914400" algn="ctr" rtl="0" fontAlgn="base">
        <a:spcBef>
          <a:spcPct val="0"/>
        </a:spcBef>
        <a:spcAft>
          <a:spcPct val="0"/>
        </a:spcAft>
        <a:defRPr sz="4400">
          <a:solidFill>
            <a:schemeClr val="tx2"/>
          </a:solidFill>
          <a:latin typeface="Times New Roman" pitchFamily="18" charset="0"/>
        </a:defRPr>
      </a:lvl7pPr>
      <a:lvl8pPr marL="1371600" algn="ctr" rtl="0" fontAlgn="base">
        <a:spcBef>
          <a:spcPct val="0"/>
        </a:spcBef>
        <a:spcAft>
          <a:spcPct val="0"/>
        </a:spcAft>
        <a:defRPr sz="4400">
          <a:solidFill>
            <a:schemeClr val="tx2"/>
          </a:solidFill>
          <a:latin typeface="Times New Roman" pitchFamily="18" charset="0"/>
        </a:defRPr>
      </a:lvl8pPr>
      <a:lvl9pPr marL="1828800" algn="ctr" rtl="0" fontAlgn="base">
        <a:spcBef>
          <a:spcPct val="0"/>
        </a:spcBef>
        <a:spcAft>
          <a:spcPct val="0"/>
        </a:spcAft>
        <a:defRPr sz="4400">
          <a:solidFill>
            <a:schemeClr val="tx2"/>
          </a:solidFill>
          <a:latin typeface="Times New Roman" pitchFamily="18"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image" Target="../media/image24.png"/><Relationship Id="rId2" Type="http://schemas.openxmlformats.org/officeDocument/2006/relationships/image" Target="../media/image23.png"/><Relationship Id="rId1" Type="http://schemas.openxmlformats.org/officeDocument/2006/relationships/slideLayout" Target="../slideLayouts/slideLayout7.xml"/><Relationship Id="rId5" Type="http://schemas.openxmlformats.org/officeDocument/2006/relationships/image" Target="../media/image26.png"/><Relationship Id="rId4" Type="http://schemas.openxmlformats.org/officeDocument/2006/relationships/image" Target="../media/image25.png"/></Relationships>
</file>

<file path=ppt/slides/_rels/slide11.xml.rels><?xml version="1.0" encoding="UTF-8" standalone="yes"?>
<Relationships xmlns="http://schemas.openxmlformats.org/package/2006/relationships"><Relationship Id="rId3" Type="http://schemas.openxmlformats.org/officeDocument/2006/relationships/image" Target="../media/image28.png"/><Relationship Id="rId7" Type="http://schemas.openxmlformats.org/officeDocument/2006/relationships/image" Target="../media/image32.png"/><Relationship Id="rId2" Type="http://schemas.openxmlformats.org/officeDocument/2006/relationships/image" Target="../media/image27.png"/><Relationship Id="rId1" Type="http://schemas.openxmlformats.org/officeDocument/2006/relationships/slideLayout" Target="../slideLayouts/slideLayout7.xml"/><Relationship Id="rId6" Type="http://schemas.openxmlformats.org/officeDocument/2006/relationships/image" Target="../media/image31.png"/><Relationship Id="rId5" Type="http://schemas.openxmlformats.org/officeDocument/2006/relationships/image" Target="../media/image30.png"/><Relationship Id="rId4" Type="http://schemas.openxmlformats.org/officeDocument/2006/relationships/image" Target="../media/image29.png"/></Relationships>
</file>

<file path=ppt/slides/_rels/slide12.xml.rels><?xml version="1.0" encoding="UTF-8" standalone="yes"?>
<Relationships xmlns="http://schemas.openxmlformats.org/package/2006/relationships"><Relationship Id="rId3" Type="http://schemas.openxmlformats.org/officeDocument/2006/relationships/image" Target="../media/image34.png"/><Relationship Id="rId2" Type="http://schemas.openxmlformats.org/officeDocument/2006/relationships/image" Target="../media/image33.png"/><Relationship Id="rId1" Type="http://schemas.openxmlformats.org/officeDocument/2006/relationships/slideLayout" Target="../slideLayouts/slideLayout7.xml"/><Relationship Id="rId6" Type="http://schemas.openxmlformats.org/officeDocument/2006/relationships/image" Target="../media/image37.png"/><Relationship Id="rId5" Type="http://schemas.openxmlformats.org/officeDocument/2006/relationships/image" Target="../media/image36.png"/><Relationship Id="rId4" Type="http://schemas.openxmlformats.org/officeDocument/2006/relationships/image" Target="../media/image35.pn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7.xml"/><Relationship Id="rId4" Type="http://schemas.openxmlformats.org/officeDocument/2006/relationships/image" Target="../media/image4.png"/></Relationships>
</file>

<file path=ppt/slides/_rels/slide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7.xml"/><Relationship Id="rId4" Type="http://schemas.openxmlformats.org/officeDocument/2006/relationships/image" Target="../media/image8.png"/></Relationships>
</file>

<file path=ppt/slides/_rels/slide6.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13.png"/><Relationship Id="rId1" Type="http://schemas.openxmlformats.org/officeDocument/2006/relationships/slideLayout" Target="../slideLayouts/slideLayout7.xml"/><Relationship Id="rId5" Type="http://schemas.openxmlformats.org/officeDocument/2006/relationships/image" Target="../media/image16.png"/><Relationship Id="rId4" Type="http://schemas.openxmlformats.org/officeDocument/2006/relationships/image" Target="../media/image15.png"/></Relationships>
</file>

<file path=ppt/slides/_rels/slide9.xml.rels><?xml version="1.0" encoding="UTF-8" standalone="yes"?>
<Relationships xmlns="http://schemas.openxmlformats.org/package/2006/relationships"><Relationship Id="rId3" Type="http://schemas.openxmlformats.org/officeDocument/2006/relationships/image" Target="../media/image18.png"/><Relationship Id="rId7" Type="http://schemas.openxmlformats.org/officeDocument/2006/relationships/image" Target="../media/image22.png"/><Relationship Id="rId2" Type="http://schemas.openxmlformats.org/officeDocument/2006/relationships/image" Target="../media/image17.png"/><Relationship Id="rId1" Type="http://schemas.openxmlformats.org/officeDocument/2006/relationships/slideLayout" Target="../slideLayouts/slideLayout7.xml"/><Relationship Id="rId6" Type="http://schemas.openxmlformats.org/officeDocument/2006/relationships/image" Target="../media/image21.png"/><Relationship Id="rId5" Type="http://schemas.openxmlformats.org/officeDocument/2006/relationships/image" Target="../media/image20.png"/><Relationship Id="rId4" Type="http://schemas.openxmlformats.org/officeDocument/2006/relationships/image" Target="../media/image19.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Espace réservé du pied de page 1"/>
          <p:cNvSpPr>
            <a:spLocks noGrp="1"/>
          </p:cNvSpPr>
          <p:nvPr>
            <p:ph type="ftr" sz="quarter" idx="10"/>
          </p:nvPr>
        </p:nvSpPr>
        <p:spPr>
          <a:xfrm>
            <a:off x="228600" y="6500813"/>
            <a:ext cx="47244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b="1">
                <a:solidFill>
                  <a:schemeClr val="bg1"/>
                </a:solidFill>
                <a:latin typeface="Times New Roman" pitchFamily="18" charset="0"/>
                <a:cs typeface="Times New Roman" pitchFamily="18" charset="0"/>
              </a:defRPr>
            </a:lvl1pPr>
            <a:lvl2pPr marL="742950" indent="-285750" eaLnBrk="0" hangingPunct="0">
              <a:defRPr b="1">
                <a:solidFill>
                  <a:schemeClr val="bg1"/>
                </a:solidFill>
                <a:latin typeface="Times New Roman" pitchFamily="18" charset="0"/>
                <a:cs typeface="Times New Roman" pitchFamily="18" charset="0"/>
              </a:defRPr>
            </a:lvl2pPr>
            <a:lvl3pPr marL="1143000" indent="-228600" eaLnBrk="0" hangingPunct="0">
              <a:defRPr b="1">
                <a:solidFill>
                  <a:schemeClr val="bg1"/>
                </a:solidFill>
                <a:latin typeface="Times New Roman" pitchFamily="18" charset="0"/>
                <a:cs typeface="Times New Roman" pitchFamily="18" charset="0"/>
              </a:defRPr>
            </a:lvl3pPr>
            <a:lvl4pPr marL="1600200" indent="-228600" eaLnBrk="0" hangingPunct="0">
              <a:defRPr b="1">
                <a:solidFill>
                  <a:schemeClr val="bg1"/>
                </a:solidFill>
                <a:latin typeface="Times New Roman" pitchFamily="18" charset="0"/>
                <a:cs typeface="Times New Roman" pitchFamily="18" charset="0"/>
              </a:defRPr>
            </a:lvl4pPr>
            <a:lvl5pPr marL="2057400" indent="-228600" eaLnBrk="0" hangingPunct="0">
              <a:defRPr b="1">
                <a:solidFill>
                  <a:schemeClr val="bg1"/>
                </a:solidFill>
                <a:latin typeface="Times New Roman" pitchFamily="18" charset="0"/>
                <a:cs typeface="Times New Roman" pitchFamily="18" charset="0"/>
              </a:defRPr>
            </a:lvl5pPr>
            <a:lvl6pPr marL="2514600" indent="-228600" eaLnBrk="0" fontAlgn="base" hangingPunct="0">
              <a:spcBef>
                <a:spcPct val="0"/>
              </a:spcBef>
              <a:spcAft>
                <a:spcPct val="0"/>
              </a:spcAft>
              <a:defRPr b="1">
                <a:solidFill>
                  <a:schemeClr val="bg1"/>
                </a:solidFill>
                <a:latin typeface="Times New Roman" pitchFamily="18" charset="0"/>
                <a:cs typeface="Times New Roman" pitchFamily="18" charset="0"/>
              </a:defRPr>
            </a:lvl6pPr>
            <a:lvl7pPr marL="2971800" indent="-228600" eaLnBrk="0" fontAlgn="base" hangingPunct="0">
              <a:spcBef>
                <a:spcPct val="0"/>
              </a:spcBef>
              <a:spcAft>
                <a:spcPct val="0"/>
              </a:spcAft>
              <a:defRPr b="1">
                <a:solidFill>
                  <a:schemeClr val="bg1"/>
                </a:solidFill>
                <a:latin typeface="Times New Roman" pitchFamily="18" charset="0"/>
                <a:cs typeface="Times New Roman" pitchFamily="18" charset="0"/>
              </a:defRPr>
            </a:lvl7pPr>
            <a:lvl8pPr marL="3429000" indent="-228600" eaLnBrk="0" fontAlgn="base" hangingPunct="0">
              <a:spcBef>
                <a:spcPct val="0"/>
              </a:spcBef>
              <a:spcAft>
                <a:spcPct val="0"/>
              </a:spcAft>
              <a:defRPr b="1">
                <a:solidFill>
                  <a:schemeClr val="bg1"/>
                </a:solidFill>
                <a:latin typeface="Times New Roman" pitchFamily="18" charset="0"/>
                <a:cs typeface="Times New Roman" pitchFamily="18" charset="0"/>
              </a:defRPr>
            </a:lvl8pPr>
            <a:lvl9pPr marL="3886200" indent="-228600" eaLnBrk="0" fontAlgn="base" hangingPunct="0">
              <a:spcBef>
                <a:spcPct val="0"/>
              </a:spcBef>
              <a:spcAft>
                <a:spcPct val="0"/>
              </a:spcAft>
              <a:defRPr b="1">
                <a:solidFill>
                  <a:schemeClr val="bg1"/>
                </a:solidFill>
                <a:latin typeface="Times New Roman" pitchFamily="18" charset="0"/>
                <a:cs typeface="Times New Roman" pitchFamily="18" charset="0"/>
              </a:defRPr>
            </a:lvl9pPr>
          </a:lstStyle>
          <a:p>
            <a:pPr eaLnBrk="1" hangingPunct="1"/>
            <a:r>
              <a:rPr lang="fr-FR" altLang="en-US" b="0" dirty="0" smtClean="0"/>
              <a:t>Cours </a:t>
            </a:r>
            <a:r>
              <a:rPr lang="fr-FR" altLang="en-US" b="0" dirty="0"/>
              <a:t>Béton armé, </a:t>
            </a:r>
            <a:r>
              <a:rPr lang="fr-FR" altLang="en-US" b="0" dirty="0" smtClean="0"/>
              <a:t>Mr. A. Guettiche</a:t>
            </a:r>
          </a:p>
        </p:txBody>
      </p:sp>
      <p:sp>
        <p:nvSpPr>
          <p:cNvPr id="5123" name="Espace réservé du numéro de diapositive 2"/>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b="1">
                <a:solidFill>
                  <a:schemeClr val="bg1"/>
                </a:solidFill>
                <a:latin typeface="Times New Roman" pitchFamily="18" charset="0"/>
                <a:cs typeface="Times New Roman" pitchFamily="18" charset="0"/>
              </a:defRPr>
            </a:lvl1pPr>
            <a:lvl2pPr marL="742950" indent="-285750" eaLnBrk="0" hangingPunct="0">
              <a:defRPr b="1">
                <a:solidFill>
                  <a:schemeClr val="bg1"/>
                </a:solidFill>
                <a:latin typeface="Times New Roman" pitchFamily="18" charset="0"/>
                <a:cs typeface="Times New Roman" pitchFamily="18" charset="0"/>
              </a:defRPr>
            </a:lvl2pPr>
            <a:lvl3pPr marL="1143000" indent="-228600" eaLnBrk="0" hangingPunct="0">
              <a:defRPr b="1">
                <a:solidFill>
                  <a:schemeClr val="bg1"/>
                </a:solidFill>
                <a:latin typeface="Times New Roman" pitchFamily="18" charset="0"/>
                <a:cs typeface="Times New Roman" pitchFamily="18" charset="0"/>
              </a:defRPr>
            </a:lvl3pPr>
            <a:lvl4pPr marL="1600200" indent="-228600" eaLnBrk="0" hangingPunct="0">
              <a:defRPr b="1">
                <a:solidFill>
                  <a:schemeClr val="bg1"/>
                </a:solidFill>
                <a:latin typeface="Times New Roman" pitchFamily="18" charset="0"/>
                <a:cs typeface="Times New Roman" pitchFamily="18" charset="0"/>
              </a:defRPr>
            </a:lvl4pPr>
            <a:lvl5pPr marL="2057400" indent="-228600" eaLnBrk="0" hangingPunct="0">
              <a:defRPr b="1">
                <a:solidFill>
                  <a:schemeClr val="bg1"/>
                </a:solidFill>
                <a:latin typeface="Times New Roman" pitchFamily="18" charset="0"/>
                <a:cs typeface="Times New Roman" pitchFamily="18" charset="0"/>
              </a:defRPr>
            </a:lvl5pPr>
            <a:lvl6pPr marL="2514600" indent="-228600" eaLnBrk="0" fontAlgn="base" hangingPunct="0">
              <a:spcBef>
                <a:spcPct val="0"/>
              </a:spcBef>
              <a:spcAft>
                <a:spcPct val="0"/>
              </a:spcAft>
              <a:defRPr b="1">
                <a:solidFill>
                  <a:schemeClr val="bg1"/>
                </a:solidFill>
                <a:latin typeface="Times New Roman" pitchFamily="18" charset="0"/>
                <a:cs typeface="Times New Roman" pitchFamily="18" charset="0"/>
              </a:defRPr>
            </a:lvl6pPr>
            <a:lvl7pPr marL="2971800" indent="-228600" eaLnBrk="0" fontAlgn="base" hangingPunct="0">
              <a:spcBef>
                <a:spcPct val="0"/>
              </a:spcBef>
              <a:spcAft>
                <a:spcPct val="0"/>
              </a:spcAft>
              <a:defRPr b="1">
                <a:solidFill>
                  <a:schemeClr val="bg1"/>
                </a:solidFill>
                <a:latin typeface="Times New Roman" pitchFamily="18" charset="0"/>
                <a:cs typeface="Times New Roman" pitchFamily="18" charset="0"/>
              </a:defRPr>
            </a:lvl7pPr>
            <a:lvl8pPr marL="3429000" indent="-228600" eaLnBrk="0" fontAlgn="base" hangingPunct="0">
              <a:spcBef>
                <a:spcPct val="0"/>
              </a:spcBef>
              <a:spcAft>
                <a:spcPct val="0"/>
              </a:spcAft>
              <a:defRPr b="1">
                <a:solidFill>
                  <a:schemeClr val="bg1"/>
                </a:solidFill>
                <a:latin typeface="Times New Roman" pitchFamily="18" charset="0"/>
                <a:cs typeface="Times New Roman" pitchFamily="18" charset="0"/>
              </a:defRPr>
            </a:lvl8pPr>
            <a:lvl9pPr marL="3886200" indent="-228600" eaLnBrk="0" fontAlgn="base" hangingPunct="0">
              <a:spcBef>
                <a:spcPct val="0"/>
              </a:spcBef>
              <a:spcAft>
                <a:spcPct val="0"/>
              </a:spcAft>
              <a:defRPr b="1">
                <a:solidFill>
                  <a:schemeClr val="bg1"/>
                </a:solidFill>
                <a:latin typeface="Times New Roman" pitchFamily="18" charset="0"/>
                <a:cs typeface="Times New Roman" pitchFamily="18" charset="0"/>
              </a:defRPr>
            </a:lvl9pPr>
          </a:lstStyle>
          <a:p>
            <a:pPr eaLnBrk="1" hangingPunct="1"/>
            <a:fld id="{0ED65CEB-3574-477F-BEB0-D20B2463F7B5}" type="slidenum">
              <a:rPr lang="fr-FR" altLang="en-US" b="0" smtClean="0"/>
              <a:pPr eaLnBrk="1" hangingPunct="1"/>
              <a:t>1</a:t>
            </a:fld>
            <a:endParaRPr lang="fr-FR" altLang="en-US" b="0" smtClean="0"/>
          </a:p>
        </p:txBody>
      </p:sp>
      <p:sp>
        <p:nvSpPr>
          <p:cNvPr id="2052" name="Text Box 8"/>
          <p:cNvSpPr txBox="1">
            <a:spLocks noChangeArrowheads="1"/>
          </p:cNvSpPr>
          <p:nvPr/>
        </p:nvSpPr>
        <p:spPr bwMode="auto">
          <a:xfrm>
            <a:off x="246063" y="116632"/>
            <a:ext cx="8661400" cy="6709529"/>
          </a:xfrm>
          <a:prstGeom prst="rect">
            <a:avLst/>
          </a:prstGeom>
          <a:noFill/>
          <a:ln w="22225">
            <a:solidFill>
              <a:srgbClr val="FFFF99"/>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eaLnBrk="0" hangingPunct="0">
              <a:defRPr b="1">
                <a:solidFill>
                  <a:schemeClr val="bg1"/>
                </a:solidFill>
                <a:latin typeface="Times New Roman" pitchFamily="18" charset="0"/>
                <a:cs typeface="Times New Roman" pitchFamily="18" charset="0"/>
              </a:defRPr>
            </a:lvl1pPr>
            <a:lvl2pPr marL="742950" indent="-285750" eaLnBrk="0" hangingPunct="0">
              <a:defRPr b="1">
                <a:solidFill>
                  <a:schemeClr val="bg1"/>
                </a:solidFill>
                <a:latin typeface="Times New Roman" pitchFamily="18" charset="0"/>
                <a:cs typeface="Times New Roman" pitchFamily="18" charset="0"/>
              </a:defRPr>
            </a:lvl2pPr>
            <a:lvl3pPr marL="1143000" indent="-228600" eaLnBrk="0" hangingPunct="0">
              <a:defRPr b="1">
                <a:solidFill>
                  <a:schemeClr val="bg1"/>
                </a:solidFill>
                <a:latin typeface="Times New Roman" pitchFamily="18" charset="0"/>
                <a:cs typeface="Times New Roman" pitchFamily="18" charset="0"/>
              </a:defRPr>
            </a:lvl3pPr>
            <a:lvl4pPr marL="1600200" indent="-228600" eaLnBrk="0" hangingPunct="0">
              <a:defRPr b="1">
                <a:solidFill>
                  <a:schemeClr val="bg1"/>
                </a:solidFill>
                <a:latin typeface="Times New Roman" pitchFamily="18" charset="0"/>
                <a:cs typeface="Times New Roman" pitchFamily="18" charset="0"/>
              </a:defRPr>
            </a:lvl4pPr>
            <a:lvl5pPr marL="2057400" indent="-228600" eaLnBrk="0" hangingPunct="0">
              <a:defRPr b="1">
                <a:solidFill>
                  <a:schemeClr val="bg1"/>
                </a:solidFill>
                <a:latin typeface="Times New Roman" pitchFamily="18" charset="0"/>
                <a:cs typeface="Times New Roman" pitchFamily="18" charset="0"/>
              </a:defRPr>
            </a:lvl5pPr>
            <a:lvl6pPr marL="2514600" indent="-228600" eaLnBrk="0" fontAlgn="base" hangingPunct="0">
              <a:spcBef>
                <a:spcPct val="0"/>
              </a:spcBef>
              <a:spcAft>
                <a:spcPct val="0"/>
              </a:spcAft>
              <a:defRPr b="1">
                <a:solidFill>
                  <a:schemeClr val="bg1"/>
                </a:solidFill>
                <a:latin typeface="Times New Roman" pitchFamily="18" charset="0"/>
                <a:cs typeface="Times New Roman" pitchFamily="18" charset="0"/>
              </a:defRPr>
            </a:lvl6pPr>
            <a:lvl7pPr marL="2971800" indent="-228600" eaLnBrk="0" fontAlgn="base" hangingPunct="0">
              <a:spcBef>
                <a:spcPct val="0"/>
              </a:spcBef>
              <a:spcAft>
                <a:spcPct val="0"/>
              </a:spcAft>
              <a:defRPr b="1">
                <a:solidFill>
                  <a:schemeClr val="bg1"/>
                </a:solidFill>
                <a:latin typeface="Times New Roman" pitchFamily="18" charset="0"/>
                <a:cs typeface="Times New Roman" pitchFamily="18" charset="0"/>
              </a:defRPr>
            </a:lvl7pPr>
            <a:lvl8pPr marL="3429000" indent="-228600" eaLnBrk="0" fontAlgn="base" hangingPunct="0">
              <a:spcBef>
                <a:spcPct val="0"/>
              </a:spcBef>
              <a:spcAft>
                <a:spcPct val="0"/>
              </a:spcAft>
              <a:defRPr b="1">
                <a:solidFill>
                  <a:schemeClr val="bg1"/>
                </a:solidFill>
                <a:latin typeface="Times New Roman" pitchFamily="18" charset="0"/>
                <a:cs typeface="Times New Roman" pitchFamily="18" charset="0"/>
              </a:defRPr>
            </a:lvl8pPr>
            <a:lvl9pPr marL="3886200" indent="-228600" eaLnBrk="0" fontAlgn="base" hangingPunct="0">
              <a:spcBef>
                <a:spcPct val="0"/>
              </a:spcBef>
              <a:spcAft>
                <a:spcPct val="0"/>
              </a:spcAft>
              <a:defRPr b="1">
                <a:solidFill>
                  <a:schemeClr val="bg1"/>
                </a:solidFill>
                <a:latin typeface="Times New Roman" pitchFamily="18" charset="0"/>
                <a:cs typeface="Times New Roman" pitchFamily="18" charset="0"/>
              </a:defRPr>
            </a:lvl9pPr>
          </a:lstStyle>
          <a:p>
            <a:pPr algn="just">
              <a:defRPr/>
            </a:pPr>
            <a:r>
              <a:rPr lang="fr-FR" altLang="en-US" i="1" dirty="0" smtClean="0"/>
              <a:t>	</a:t>
            </a:r>
            <a:endParaRPr lang="fr-FR" altLang="en-US" sz="2000" b="0" dirty="0" smtClean="0"/>
          </a:p>
          <a:p>
            <a:pPr algn="just">
              <a:defRPr/>
            </a:pPr>
            <a:r>
              <a:rPr lang="fr-FR" altLang="en-US" sz="2000" b="0" dirty="0" smtClean="0"/>
              <a:t>Dans l'association béton + acier, le béton résiste aux efforts de compression et l'acier résiste aux efforts de traction et éventuellement aux efforts de compression si le béton ne suffit pas pour prendre tous les efforts de compression qui existent.</a:t>
            </a:r>
          </a:p>
          <a:p>
            <a:pPr marL="342900" indent="-342900" algn="just">
              <a:buFontTx/>
              <a:buChar char="-"/>
              <a:defRPr/>
            </a:pPr>
            <a:endParaRPr lang="fr-FR" altLang="en-US" sz="2000" b="0" dirty="0" smtClean="0"/>
          </a:p>
          <a:p>
            <a:pPr>
              <a:defRPr/>
            </a:pPr>
            <a:r>
              <a:rPr lang="fr-FR" altLang="en-US" sz="2000" b="0" dirty="0" smtClean="0"/>
              <a:t>Béton                Compression (Résistance :20 </a:t>
            </a:r>
            <a:r>
              <a:rPr lang="fr-FR" altLang="en-US" sz="2000" b="0" dirty="0" err="1" smtClean="0"/>
              <a:t>MPa</a:t>
            </a:r>
            <a:r>
              <a:rPr lang="fr-FR" altLang="en-US" sz="2000" b="0" dirty="0" smtClean="0"/>
              <a:t> à 40MPa)</a:t>
            </a:r>
          </a:p>
          <a:p>
            <a:pPr>
              <a:defRPr/>
            </a:pPr>
            <a:r>
              <a:rPr lang="fr-FR" altLang="en-US" sz="2000" b="0" dirty="0" smtClean="0"/>
              <a:t>                              (Résistance à la traction : 2 </a:t>
            </a:r>
            <a:r>
              <a:rPr lang="fr-FR" altLang="en-US" sz="2000" b="0" dirty="0" err="1" smtClean="0"/>
              <a:t>MPa</a:t>
            </a:r>
            <a:r>
              <a:rPr lang="fr-FR" altLang="en-US" sz="2000" b="0" dirty="0" smtClean="0"/>
              <a:t> à 4MPa)</a:t>
            </a:r>
          </a:p>
          <a:p>
            <a:pPr>
              <a:defRPr/>
            </a:pPr>
            <a:r>
              <a:rPr lang="fr-FR" altLang="en-US" sz="2000" b="0" dirty="0" smtClean="0"/>
              <a:t>Acier               Traction ou compression (200 </a:t>
            </a:r>
            <a:r>
              <a:rPr lang="fr-FR" altLang="en-US" sz="2000" b="0" dirty="0" err="1" smtClean="0"/>
              <a:t>MPa</a:t>
            </a:r>
            <a:r>
              <a:rPr lang="fr-FR" altLang="en-US" sz="2000" b="0" dirty="0" smtClean="0"/>
              <a:t> à 500 </a:t>
            </a:r>
            <a:r>
              <a:rPr lang="fr-FR" altLang="en-US" sz="2000" b="0" dirty="0" err="1" smtClean="0"/>
              <a:t>MPa</a:t>
            </a:r>
            <a:r>
              <a:rPr lang="fr-FR" altLang="en-US" sz="2000" b="0" dirty="0" smtClean="0"/>
              <a:t>) ·</a:t>
            </a:r>
          </a:p>
          <a:p>
            <a:pPr>
              <a:defRPr/>
            </a:pPr>
            <a:endParaRPr lang="fr-FR" altLang="en-US" sz="2000" b="0" dirty="0" smtClean="0"/>
          </a:p>
          <a:p>
            <a:pPr>
              <a:defRPr/>
            </a:pPr>
            <a:endParaRPr lang="fr-FR" altLang="en-US" sz="2000" b="0" dirty="0"/>
          </a:p>
          <a:p>
            <a:pPr>
              <a:defRPr/>
            </a:pPr>
            <a:endParaRPr lang="fr-FR" altLang="en-US" sz="2000" b="0" dirty="0" smtClean="0"/>
          </a:p>
          <a:p>
            <a:pPr>
              <a:defRPr/>
            </a:pPr>
            <a:endParaRPr lang="fr-FR" altLang="en-US" sz="2000" b="0" dirty="0" smtClean="0"/>
          </a:p>
          <a:p>
            <a:pPr>
              <a:defRPr/>
            </a:pPr>
            <a:endParaRPr lang="fr-FR" altLang="en-US" sz="2000" b="0" dirty="0" smtClean="0"/>
          </a:p>
          <a:p>
            <a:pPr marL="342900" indent="-342900">
              <a:lnSpc>
                <a:spcPct val="150000"/>
              </a:lnSpc>
              <a:buFontTx/>
              <a:buChar char="-"/>
              <a:defRPr/>
            </a:pPr>
            <a:r>
              <a:rPr lang="fr-FR" altLang="en-US" sz="2000" b="0" dirty="0" smtClean="0"/>
              <a:t>Une construction sera appelée en béton armé si les </a:t>
            </a:r>
            <a:r>
              <a:rPr lang="fr-FR" altLang="en-US" sz="2000" b="0" dirty="0"/>
              <a:t>deux matériaux participent à la </a:t>
            </a:r>
            <a:r>
              <a:rPr lang="en-US" altLang="en-US" sz="2000" b="0" dirty="0"/>
              <a:t>résistance de 1' ensemble.</a:t>
            </a:r>
            <a:endParaRPr lang="fr-FR" altLang="en-US" sz="2000" b="0" dirty="0"/>
          </a:p>
          <a:p>
            <a:pPr algn="just">
              <a:lnSpc>
                <a:spcPct val="150000"/>
              </a:lnSpc>
              <a:defRPr/>
            </a:pPr>
            <a:r>
              <a:rPr lang="fr-FR" altLang="en-US" sz="2000" b="0" dirty="0" smtClean="0"/>
              <a:t>- Il n’y a pas de réaction chimique entre l’acier et le béton et en plus le béton protège l’acier de la corrosion .</a:t>
            </a:r>
          </a:p>
          <a:p>
            <a:pPr marL="342900" indent="-342900" algn="just">
              <a:lnSpc>
                <a:spcPct val="150000"/>
              </a:lnSpc>
              <a:buFontTx/>
              <a:buChar char="-"/>
              <a:defRPr/>
            </a:pPr>
            <a:r>
              <a:rPr lang="fr-FR" altLang="en-US" sz="2000" b="0" dirty="0" smtClean="0"/>
              <a:t>Le coefficient de dilatation des deux matériaux est pratiquement le même.</a:t>
            </a:r>
          </a:p>
          <a:p>
            <a:pPr marL="342900" indent="-342900" algn="just">
              <a:buFontTx/>
              <a:buChar char="-"/>
              <a:defRPr/>
            </a:pPr>
            <a:endParaRPr lang="fr-FR" altLang="en-US" sz="2000" b="0" dirty="0" smtClean="0"/>
          </a:p>
        </p:txBody>
      </p:sp>
      <p:sp>
        <p:nvSpPr>
          <p:cNvPr id="5125" name="Text Box 10"/>
          <p:cNvSpPr txBox="1">
            <a:spLocks noChangeArrowheads="1"/>
          </p:cNvSpPr>
          <p:nvPr/>
        </p:nvSpPr>
        <p:spPr bwMode="auto">
          <a:xfrm>
            <a:off x="467544" y="116632"/>
            <a:ext cx="6326286"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b="1">
                <a:solidFill>
                  <a:schemeClr val="bg1"/>
                </a:solidFill>
                <a:latin typeface="Times New Roman" pitchFamily="18" charset="0"/>
                <a:cs typeface="Times New Roman" pitchFamily="18" charset="0"/>
              </a:defRPr>
            </a:lvl1pPr>
            <a:lvl2pPr marL="742950" indent="-285750" eaLnBrk="0" hangingPunct="0">
              <a:defRPr b="1">
                <a:solidFill>
                  <a:schemeClr val="bg1"/>
                </a:solidFill>
                <a:latin typeface="Times New Roman" pitchFamily="18" charset="0"/>
                <a:cs typeface="Times New Roman" pitchFamily="18" charset="0"/>
              </a:defRPr>
            </a:lvl2pPr>
            <a:lvl3pPr marL="1143000" indent="-228600" eaLnBrk="0" hangingPunct="0">
              <a:defRPr b="1">
                <a:solidFill>
                  <a:schemeClr val="bg1"/>
                </a:solidFill>
                <a:latin typeface="Times New Roman" pitchFamily="18" charset="0"/>
                <a:cs typeface="Times New Roman" pitchFamily="18" charset="0"/>
              </a:defRPr>
            </a:lvl3pPr>
            <a:lvl4pPr marL="1600200" indent="-228600" eaLnBrk="0" hangingPunct="0">
              <a:defRPr b="1">
                <a:solidFill>
                  <a:schemeClr val="bg1"/>
                </a:solidFill>
                <a:latin typeface="Times New Roman" pitchFamily="18" charset="0"/>
                <a:cs typeface="Times New Roman" pitchFamily="18" charset="0"/>
              </a:defRPr>
            </a:lvl4pPr>
            <a:lvl5pPr marL="2057400" indent="-228600" eaLnBrk="0" hangingPunct="0">
              <a:defRPr b="1">
                <a:solidFill>
                  <a:schemeClr val="bg1"/>
                </a:solidFill>
                <a:latin typeface="Times New Roman" pitchFamily="18" charset="0"/>
                <a:cs typeface="Times New Roman" pitchFamily="18" charset="0"/>
              </a:defRPr>
            </a:lvl5pPr>
            <a:lvl6pPr marL="2514600" indent="-228600" eaLnBrk="0" fontAlgn="base" hangingPunct="0">
              <a:spcBef>
                <a:spcPct val="0"/>
              </a:spcBef>
              <a:spcAft>
                <a:spcPct val="0"/>
              </a:spcAft>
              <a:defRPr b="1">
                <a:solidFill>
                  <a:schemeClr val="bg1"/>
                </a:solidFill>
                <a:latin typeface="Times New Roman" pitchFamily="18" charset="0"/>
                <a:cs typeface="Times New Roman" pitchFamily="18" charset="0"/>
              </a:defRPr>
            </a:lvl6pPr>
            <a:lvl7pPr marL="2971800" indent="-228600" eaLnBrk="0" fontAlgn="base" hangingPunct="0">
              <a:spcBef>
                <a:spcPct val="0"/>
              </a:spcBef>
              <a:spcAft>
                <a:spcPct val="0"/>
              </a:spcAft>
              <a:defRPr b="1">
                <a:solidFill>
                  <a:schemeClr val="bg1"/>
                </a:solidFill>
                <a:latin typeface="Times New Roman" pitchFamily="18" charset="0"/>
                <a:cs typeface="Times New Roman" pitchFamily="18" charset="0"/>
              </a:defRPr>
            </a:lvl7pPr>
            <a:lvl8pPr marL="3429000" indent="-228600" eaLnBrk="0" fontAlgn="base" hangingPunct="0">
              <a:spcBef>
                <a:spcPct val="0"/>
              </a:spcBef>
              <a:spcAft>
                <a:spcPct val="0"/>
              </a:spcAft>
              <a:defRPr b="1">
                <a:solidFill>
                  <a:schemeClr val="bg1"/>
                </a:solidFill>
                <a:latin typeface="Times New Roman" pitchFamily="18" charset="0"/>
                <a:cs typeface="Times New Roman" pitchFamily="18" charset="0"/>
              </a:defRPr>
            </a:lvl8pPr>
            <a:lvl9pPr marL="3886200" indent="-228600" eaLnBrk="0" fontAlgn="base" hangingPunct="0">
              <a:spcBef>
                <a:spcPct val="0"/>
              </a:spcBef>
              <a:spcAft>
                <a:spcPct val="0"/>
              </a:spcAft>
              <a:defRPr b="1">
                <a:solidFill>
                  <a:schemeClr val="bg1"/>
                </a:solidFill>
                <a:latin typeface="Times New Roman" pitchFamily="18" charset="0"/>
                <a:cs typeface="Times New Roman" pitchFamily="18" charset="0"/>
              </a:defRPr>
            </a:lvl9pPr>
          </a:lstStyle>
          <a:p>
            <a:pPr algn="just"/>
            <a:r>
              <a:rPr lang="fr-FR" altLang="en-US" sz="2000" dirty="0" smtClean="0">
                <a:solidFill>
                  <a:srgbClr val="FFFF00"/>
                </a:solidFill>
              </a:rPr>
              <a:t>Chapitre 03 : Adhérence Acier –béton : 1. Généralité:</a:t>
            </a:r>
            <a:endParaRPr lang="fr-FR" altLang="en-US" sz="2000" dirty="0">
              <a:solidFill>
                <a:srgbClr val="FFFF00"/>
              </a:solidFill>
            </a:endParaRPr>
          </a:p>
        </p:txBody>
      </p:sp>
      <p:sp>
        <p:nvSpPr>
          <p:cNvPr id="2" name="Flèche droite 1"/>
          <p:cNvSpPr/>
          <p:nvPr/>
        </p:nvSpPr>
        <p:spPr bwMode="auto">
          <a:xfrm>
            <a:off x="1166975" y="1772816"/>
            <a:ext cx="649287" cy="287338"/>
          </a:xfrm>
          <a:prstGeom prst="rightArrow">
            <a:avLst/>
          </a:prstGeom>
          <a:solidFill>
            <a:srgbClr val="FF0000"/>
          </a:solidFill>
          <a:ln>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a:spAutoFit/>
          </a:bodyPr>
          <a:lstStyle/>
          <a:p>
            <a:pPr>
              <a:defRPr/>
            </a:pPr>
            <a:endParaRPr lang="en-US">
              <a:solidFill>
                <a:schemeClr val="bg1"/>
              </a:solidFill>
              <a:cs typeface="Times New Roman" pitchFamily="18" charset="0"/>
            </a:endParaRPr>
          </a:p>
        </p:txBody>
      </p:sp>
      <p:sp>
        <p:nvSpPr>
          <p:cNvPr id="9" name="Flèche droite 8"/>
          <p:cNvSpPr/>
          <p:nvPr/>
        </p:nvSpPr>
        <p:spPr bwMode="auto">
          <a:xfrm>
            <a:off x="1087358" y="2354703"/>
            <a:ext cx="649288" cy="252413"/>
          </a:xfrm>
          <a:prstGeom prst="rightArrow">
            <a:avLst/>
          </a:prstGeom>
          <a:ln>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a:spAutoFit/>
          </a:bodyPr>
          <a:lstStyle/>
          <a:p>
            <a:pPr>
              <a:defRPr/>
            </a:pPr>
            <a:endParaRPr lang="en-US">
              <a:solidFill>
                <a:schemeClr val="bg1"/>
              </a:solidFill>
              <a:cs typeface="Times New Roman" pitchFamily="18" charset="0"/>
            </a:endParaRPr>
          </a:p>
        </p:txBody>
      </p:sp>
      <p:grpSp>
        <p:nvGrpSpPr>
          <p:cNvPr id="5" name="Group 4"/>
          <p:cNvGrpSpPr/>
          <p:nvPr/>
        </p:nvGrpSpPr>
        <p:grpSpPr>
          <a:xfrm>
            <a:off x="427433" y="3100032"/>
            <a:ext cx="2381250" cy="1133049"/>
            <a:chOff x="488950" y="3304063"/>
            <a:chExt cx="2381250" cy="1133049"/>
          </a:xfrm>
        </p:grpSpPr>
        <p:grpSp>
          <p:nvGrpSpPr>
            <p:cNvPr id="10" name="Group 58"/>
            <p:cNvGrpSpPr>
              <a:grpSpLocks/>
            </p:cNvGrpSpPr>
            <p:nvPr/>
          </p:nvGrpSpPr>
          <p:grpSpPr bwMode="auto">
            <a:xfrm>
              <a:off x="488950" y="3304063"/>
              <a:ext cx="2381250" cy="1133049"/>
              <a:chOff x="342" y="2114"/>
              <a:chExt cx="2010" cy="1052"/>
            </a:xfrm>
          </p:grpSpPr>
          <p:grpSp>
            <p:nvGrpSpPr>
              <p:cNvPr id="5140" name="Group 25"/>
              <p:cNvGrpSpPr>
                <a:grpSpLocks/>
              </p:cNvGrpSpPr>
              <p:nvPr/>
            </p:nvGrpSpPr>
            <p:grpSpPr bwMode="auto">
              <a:xfrm>
                <a:off x="1296" y="2114"/>
                <a:ext cx="1009" cy="432"/>
                <a:chOff x="3744" y="2592"/>
                <a:chExt cx="1865" cy="765"/>
              </a:xfrm>
            </p:grpSpPr>
            <p:sp>
              <p:nvSpPr>
                <p:cNvPr id="5146" name="AutoShape 26"/>
                <p:cNvSpPr>
                  <a:spLocks noChangeArrowheads="1"/>
                </p:cNvSpPr>
                <p:nvPr/>
              </p:nvSpPr>
              <p:spPr bwMode="auto">
                <a:xfrm>
                  <a:off x="3744" y="2880"/>
                  <a:ext cx="615" cy="306"/>
                </a:xfrm>
                <a:prstGeom prst="rightArrow">
                  <a:avLst>
                    <a:gd name="adj1" fmla="val 50000"/>
                    <a:gd name="adj2" fmla="val 50245"/>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1">
                      <a:solidFill>
                        <a:schemeClr val="bg1"/>
                      </a:solidFill>
                      <a:latin typeface="Times New Roman" pitchFamily="18" charset="0"/>
                      <a:cs typeface="Times New Roman" pitchFamily="18" charset="0"/>
                    </a:defRPr>
                  </a:lvl1pPr>
                  <a:lvl2pPr marL="742950" indent="-285750" eaLnBrk="0" hangingPunct="0">
                    <a:defRPr b="1">
                      <a:solidFill>
                        <a:schemeClr val="bg1"/>
                      </a:solidFill>
                      <a:latin typeface="Times New Roman" pitchFamily="18" charset="0"/>
                      <a:cs typeface="Times New Roman" pitchFamily="18" charset="0"/>
                    </a:defRPr>
                  </a:lvl2pPr>
                  <a:lvl3pPr marL="1143000" indent="-228600" eaLnBrk="0" hangingPunct="0">
                    <a:defRPr b="1">
                      <a:solidFill>
                        <a:schemeClr val="bg1"/>
                      </a:solidFill>
                      <a:latin typeface="Times New Roman" pitchFamily="18" charset="0"/>
                      <a:cs typeface="Times New Roman" pitchFamily="18" charset="0"/>
                    </a:defRPr>
                  </a:lvl3pPr>
                  <a:lvl4pPr marL="1600200" indent="-228600" eaLnBrk="0" hangingPunct="0">
                    <a:defRPr b="1">
                      <a:solidFill>
                        <a:schemeClr val="bg1"/>
                      </a:solidFill>
                      <a:latin typeface="Times New Roman" pitchFamily="18" charset="0"/>
                      <a:cs typeface="Times New Roman" pitchFamily="18" charset="0"/>
                    </a:defRPr>
                  </a:lvl4pPr>
                  <a:lvl5pPr marL="2057400" indent="-228600" eaLnBrk="0" hangingPunct="0">
                    <a:defRPr b="1">
                      <a:solidFill>
                        <a:schemeClr val="bg1"/>
                      </a:solidFill>
                      <a:latin typeface="Times New Roman" pitchFamily="18" charset="0"/>
                      <a:cs typeface="Times New Roman" pitchFamily="18" charset="0"/>
                    </a:defRPr>
                  </a:lvl5pPr>
                  <a:lvl6pPr marL="2514600" indent="-228600" eaLnBrk="0" fontAlgn="base" hangingPunct="0">
                    <a:spcBef>
                      <a:spcPct val="0"/>
                    </a:spcBef>
                    <a:spcAft>
                      <a:spcPct val="0"/>
                    </a:spcAft>
                    <a:defRPr b="1">
                      <a:solidFill>
                        <a:schemeClr val="bg1"/>
                      </a:solidFill>
                      <a:latin typeface="Times New Roman" pitchFamily="18" charset="0"/>
                      <a:cs typeface="Times New Roman" pitchFamily="18" charset="0"/>
                    </a:defRPr>
                  </a:lvl6pPr>
                  <a:lvl7pPr marL="2971800" indent="-228600" eaLnBrk="0" fontAlgn="base" hangingPunct="0">
                    <a:spcBef>
                      <a:spcPct val="0"/>
                    </a:spcBef>
                    <a:spcAft>
                      <a:spcPct val="0"/>
                    </a:spcAft>
                    <a:defRPr b="1">
                      <a:solidFill>
                        <a:schemeClr val="bg1"/>
                      </a:solidFill>
                      <a:latin typeface="Times New Roman" pitchFamily="18" charset="0"/>
                      <a:cs typeface="Times New Roman" pitchFamily="18" charset="0"/>
                    </a:defRPr>
                  </a:lvl7pPr>
                  <a:lvl8pPr marL="3429000" indent="-228600" eaLnBrk="0" fontAlgn="base" hangingPunct="0">
                    <a:spcBef>
                      <a:spcPct val="0"/>
                    </a:spcBef>
                    <a:spcAft>
                      <a:spcPct val="0"/>
                    </a:spcAft>
                    <a:defRPr b="1">
                      <a:solidFill>
                        <a:schemeClr val="bg1"/>
                      </a:solidFill>
                      <a:latin typeface="Times New Roman" pitchFamily="18" charset="0"/>
                      <a:cs typeface="Times New Roman" pitchFamily="18" charset="0"/>
                    </a:defRPr>
                  </a:lvl8pPr>
                  <a:lvl9pPr marL="3886200" indent="-228600" eaLnBrk="0" fontAlgn="base" hangingPunct="0">
                    <a:spcBef>
                      <a:spcPct val="0"/>
                    </a:spcBef>
                    <a:spcAft>
                      <a:spcPct val="0"/>
                    </a:spcAft>
                    <a:defRPr b="1">
                      <a:solidFill>
                        <a:schemeClr val="bg1"/>
                      </a:solidFill>
                      <a:latin typeface="Times New Roman" pitchFamily="18" charset="0"/>
                      <a:cs typeface="Times New Roman" pitchFamily="18" charset="0"/>
                    </a:defRPr>
                  </a:lvl9pPr>
                </a:lstStyle>
                <a:p>
                  <a:pPr eaLnBrk="1" hangingPunct="1"/>
                  <a:endParaRPr lang="en-US" altLang="en-US"/>
                </a:p>
              </p:txBody>
            </p:sp>
            <p:sp>
              <p:nvSpPr>
                <p:cNvPr id="5147" name="AutoShape 27"/>
                <p:cNvSpPr>
                  <a:spLocks noChangeArrowheads="1"/>
                </p:cNvSpPr>
                <p:nvPr/>
              </p:nvSpPr>
              <p:spPr bwMode="auto">
                <a:xfrm>
                  <a:off x="4320" y="2592"/>
                  <a:ext cx="765" cy="765"/>
                </a:xfrm>
                <a:prstGeom prst="cube">
                  <a:avLst>
                    <a:gd name="adj" fmla="val 25000"/>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1">
                      <a:solidFill>
                        <a:schemeClr val="bg1"/>
                      </a:solidFill>
                      <a:latin typeface="Times New Roman" pitchFamily="18" charset="0"/>
                      <a:cs typeface="Times New Roman" pitchFamily="18" charset="0"/>
                    </a:defRPr>
                  </a:lvl1pPr>
                  <a:lvl2pPr marL="742950" indent="-285750" eaLnBrk="0" hangingPunct="0">
                    <a:defRPr b="1">
                      <a:solidFill>
                        <a:schemeClr val="bg1"/>
                      </a:solidFill>
                      <a:latin typeface="Times New Roman" pitchFamily="18" charset="0"/>
                      <a:cs typeface="Times New Roman" pitchFamily="18" charset="0"/>
                    </a:defRPr>
                  </a:lvl2pPr>
                  <a:lvl3pPr marL="1143000" indent="-228600" eaLnBrk="0" hangingPunct="0">
                    <a:defRPr b="1">
                      <a:solidFill>
                        <a:schemeClr val="bg1"/>
                      </a:solidFill>
                      <a:latin typeface="Times New Roman" pitchFamily="18" charset="0"/>
                      <a:cs typeface="Times New Roman" pitchFamily="18" charset="0"/>
                    </a:defRPr>
                  </a:lvl3pPr>
                  <a:lvl4pPr marL="1600200" indent="-228600" eaLnBrk="0" hangingPunct="0">
                    <a:defRPr b="1">
                      <a:solidFill>
                        <a:schemeClr val="bg1"/>
                      </a:solidFill>
                      <a:latin typeface="Times New Roman" pitchFamily="18" charset="0"/>
                      <a:cs typeface="Times New Roman" pitchFamily="18" charset="0"/>
                    </a:defRPr>
                  </a:lvl4pPr>
                  <a:lvl5pPr marL="2057400" indent="-228600" eaLnBrk="0" hangingPunct="0">
                    <a:defRPr b="1">
                      <a:solidFill>
                        <a:schemeClr val="bg1"/>
                      </a:solidFill>
                      <a:latin typeface="Times New Roman" pitchFamily="18" charset="0"/>
                      <a:cs typeface="Times New Roman" pitchFamily="18" charset="0"/>
                    </a:defRPr>
                  </a:lvl5pPr>
                  <a:lvl6pPr marL="2514600" indent="-228600" eaLnBrk="0" fontAlgn="base" hangingPunct="0">
                    <a:spcBef>
                      <a:spcPct val="0"/>
                    </a:spcBef>
                    <a:spcAft>
                      <a:spcPct val="0"/>
                    </a:spcAft>
                    <a:defRPr b="1">
                      <a:solidFill>
                        <a:schemeClr val="bg1"/>
                      </a:solidFill>
                      <a:latin typeface="Times New Roman" pitchFamily="18" charset="0"/>
                      <a:cs typeface="Times New Roman" pitchFamily="18" charset="0"/>
                    </a:defRPr>
                  </a:lvl6pPr>
                  <a:lvl7pPr marL="2971800" indent="-228600" eaLnBrk="0" fontAlgn="base" hangingPunct="0">
                    <a:spcBef>
                      <a:spcPct val="0"/>
                    </a:spcBef>
                    <a:spcAft>
                      <a:spcPct val="0"/>
                    </a:spcAft>
                    <a:defRPr b="1">
                      <a:solidFill>
                        <a:schemeClr val="bg1"/>
                      </a:solidFill>
                      <a:latin typeface="Times New Roman" pitchFamily="18" charset="0"/>
                      <a:cs typeface="Times New Roman" pitchFamily="18" charset="0"/>
                    </a:defRPr>
                  </a:lvl7pPr>
                  <a:lvl8pPr marL="3429000" indent="-228600" eaLnBrk="0" fontAlgn="base" hangingPunct="0">
                    <a:spcBef>
                      <a:spcPct val="0"/>
                    </a:spcBef>
                    <a:spcAft>
                      <a:spcPct val="0"/>
                    </a:spcAft>
                    <a:defRPr b="1">
                      <a:solidFill>
                        <a:schemeClr val="bg1"/>
                      </a:solidFill>
                      <a:latin typeface="Times New Roman" pitchFamily="18" charset="0"/>
                      <a:cs typeface="Times New Roman" pitchFamily="18" charset="0"/>
                    </a:defRPr>
                  </a:lvl8pPr>
                  <a:lvl9pPr marL="3886200" indent="-228600" eaLnBrk="0" fontAlgn="base" hangingPunct="0">
                    <a:spcBef>
                      <a:spcPct val="0"/>
                    </a:spcBef>
                    <a:spcAft>
                      <a:spcPct val="0"/>
                    </a:spcAft>
                    <a:defRPr b="1">
                      <a:solidFill>
                        <a:schemeClr val="bg1"/>
                      </a:solidFill>
                      <a:latin typeface="Times New Roman" pitchFamily="18" charset="0"/>
                      <a:cs typeface="Times New Roman" pitchFamily="18" charset="0"/>
                    </a:defRPr>
                  </a:lvl9pPr>
                </a:lstStyle>
                <a:p>
                  <a:pPr eaLnBrk="1" hangingPunct="1"/>
                  <a:endParaRPr lang="en-US" altLang="en-US"/>
                </a:p>
              </p:txBody>
            </p:sp>
            <p:sp>
              <p:nvSpPr>
                <p:cNvPr id="5148" name="AutoShape 28"/>
                <p:cNvSpPr>
                  <a:spLocks noChangeArrowheads="1"/>
                </p:cNvSpPr>
                <p:nvPr/>
              </p:nvSpPr>
              <p:spPr bwMode="auto">
                <a:xfrm>
                  <a:off x="4994" y="2882"/>
                  <a:ext cx="615" cy="306"/>
                </a:xfrm>
                <a:prstGeom prst="leftArrow">
                  <a:avLst>
                    <a:gd name="adj1" fmla="val 50000"/>
                    <a:gd name="adj2" fmla="val 50245"/>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1">
                      <a:solidFill>
                        <a:schemeClr val="bg1"/>
                      </a:solidFill>
                      <a:latin typeface="Times New Roman" pitchFamily="18" charset="0"/>
                      <a:cs typeface="Times New Roman" pitchFamily="18" charset="0"/>
                    </a:defRPr>
                  </a:lvl1pPr>
                  <a:lvl2pPr marL="742950" indent="-285750" eaLnBrk="0" hangingPunct="0">
                    <a:defRPr b="1">
                      <a:solidFill>
                        <a:schemeClr val="bg1"/>
                      </a:solidFill>
                      <a:latin typeface="Times New Roman" pitchFamily="18" charset="0"/>
                      <a:cs typeface="Times New Roman" pitchFamily="18" charset="0"/>
                    </a:defRPr>
                  </a:lvl2pPr>
                  <a:lvl3pPr marL="1143000" indent="-228600" eaLnBrk="0" hangingPunct="0">
                    <a:defRPr b="1">
                      <a:solidFill>
                        <a:schemeClr val="bg1"/>
                      </a:solidFill>
                      <a:latin typeface="Times New Roman" pitchFamily="18" charset="0"/>
                      <a:cs typeface="Times New Roman" pitchFamily="18" charset="0"/>
                    </a:defRPr>
                  </a:lvl3pPr>
                  <a:lvl4pPr marL="1600200" indent="-228600" eaLnBrk="0" hangingPunct="0">
                    <a:defRPr b="1">
                      <a:solidFill>
                        <a:schemeClr val="bg1"/>
                      </a:solidFill>
                      <a:latin typeface="Times New Roman" pitchFamily="18" charset="0"/>
                      <a:cs typeface="Times New Roman" pitchFamily="18" charset="0"/>
                    </a:defRPr>
                  </a:lvl4pPr>
                  <a:lvl5pPr marL="2057400" indent="-228600" eaLnBrk="0" hangingPunct="0">
                    <a:defRPr b="1">
                      <a:solidFill>
                        <a:schemeClr val="bg1"/>
                      </a:solidFill>
                      <a:latin typeface="Times New Roman" pitchFamily="18" charset="0"/>
                      <a:cs typeface="Times New Roman" pitchFamily="18" charset="0"/>
                    </a:defRPr>
                  </a:lvl5pPr>
                  <a:lvl6pPr marL="2514600" indent="-228600" eaLnBrk="0" fontAlgn="base" hangingPunct="0">
                    <a:spcBef>
                      <a:spcPct val="0"/>
                    </a:spcBef>
                    <a:spcAft>
                      <a:spcPct val="0"/>
                    </a:spcAft>
                    <a:defRPr b="1">
                      <a:solidFill>
                        <a:schemeClr val="bg1"/>
                      </a:solidFill>
                      <a:latin typeface="Times New Roman" pitchFamily="18" charset="0"/>
                      <a:cs typeface="Times New Roman" pitchFamily="18" charset="0"/>
                    </a:defRPr>
                  </a:lvl6pPr>
                  <a:lvl7pPr marL="2971800" indent="-228600" eaLnBrk="0" fontAlgn="base" hangingPunct="0">
                    <a:spcBef>
                      <a:spcPct val="0"/>
                    </a:spcBef>
                    <a:spcAft>
                      <a:spcPct val="0"/>
                    </a:spcAft>
                    <a:defRPr b="1">
                      <a:solidFill>
                        <a:schemeClr val="bg1"/>
                      </a:solidFill>
                      <a:latin typeface="Times New Roman" pitchFamily="18" charset="0"/>
                      <a:cs typeface="Times New Roman" pitchFamily="18" charset="0"/>
                    </a:defRPr>
                  </a:lvl7pPr>
                  <a:lvl8pPr marL="3429000" indent="-228600" eaLnBrk="0" fontAlgn="base" hangingPunct="0">
                    <a:spcBef>
                      <a:spcPct val="0"/>
                    </a:spcBef>
                    <a:spcAft>
                      <a:spcPct val="0"/>
                    </a:spcAft>
                    <a:defRPr b="1">
                      <a:solidFill>
                        <a:schemeClr val="bg1"/>
                      </a:solidFill>
                      <a:latin typeface="Times New Roman" pitchFamily="18" charset="0"/>
                      <a:cs typeface="Times New Roman" pitchFamily="18" charset="0"/>
                    </a:defRPr>
                  </a:lvl8pPr>
                  <a:lvl9pPr marL="3886200" indent="-228600" eaLnBrk="0" fontAlgn="base" hangingPunct="0">
                    <a:spcBef>
                      <a:spcPct val="0"/>
                    </a:spcBef>
                    <a:spcAft>
                      <a:spcPct val="0"/>
                    </a:spcAft>
                    <a:defRPr b="1">
                      <a:solidFill>
                        <a:schemeClr val="bg1"/>
                      </a:solidFill>
                      <a:latin typeface="Times New Roman" pitchFamily="18" charset="0"/>
                      <a:cs typeface="Times New Roman" pitchFamily="18" charset="0"/>
                    </a:defRPr>
                  </a:lvl9pPr>
                </a:lstStyle>
                <a:p>
                  <a:pPr eaLnBrk="1" hangingPunct="1"/>
                  <a:endParaRPr lang="en-US" altLang="en-US"/>
                </a:p>
              </p:txBody>
            </p:sp>
          </p:grpSp>
          <p:grpSp>
            <p:nvGrpSpPr>
              <p:cNvPr id="5141" name="Group 31"/>
              <p:cNvGrpSpPr>
                <a:grpSpLocks/>
              </p:cNvGrpSpPr>
              <p:nvPr/>
            </p:nvGrpSpPr>
            <p:grpSpPr bwMode="auto">
              <a:xfrm>
                <a:off x="1200" y="2734"/>
                <a:ext cx="1152" cy="432"/>
                <a:chOff x="2016" y="2640"/>
                <a:chExt cx="1815" cy="765"/>
              </a:xfrm>
            </p:grpSpPr>
            <p:sp>
              <p:nvSpPr>
                <p:cNvPr id="5143" name="AutoShape 32"/>
                <p:cNvSpPr>
                  <a:spLocks noChangeArrowheads="1"/>
                </p:cNvSpPr>
                <p:nvPr/>
              </p:nvSpPr>
              <p:spPr bwMode="auto">
                <a:xfrm>
                  <a:off x="2016" y="2928"/>
                  <a:ext cx="615" cy="306"/>
                </a:xfrm>
                <a:prstGeom prst="leftArrow">
                  <a:avLst>
                    <a:gd name="adj1" fmla="val 50000"/>
                    <a:gd name="adj2" fmla="val 50245"/>
                  </a:avLst>
                </a:prstGeom>
                <a:solidFill>
                  <a:srgbClr val="FF00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1">
                      <a:solidFill>
                        <a:schemeClr val="bg1"/>
                      </a:solidFill>
                      <a:latin typeface="Times New Roman" pitchFamily="18" charset="0"/>
                      <a:cs typeface="Times New Roman" pitchFamily="18" charset="0"/>
                    </a:defRPr>
                  </a:lvl1pPr>
                  <a:lvl2pPr marL="742950" indent="-285750" eaLnBrk="0" hangingPunct="0">
                    <a:defRPr b="1">
                      <a:solidFill>
                        <a:schemeClr val="bg1"/>
                      </a:solidFill>
                      <a:latin typeface="Times New Roman" pitchFamily="18" charset="0"/>
                      <a:cs typeface="Times New Roman" pitchFamily="18" charset="0"/>
                    </a:defRPr>
                  </a:lvl2pPr>
                  <a:lvl3pPr marL="1143000" indent="-228600" eaLnBrk="0" hangingPunct="0">
                    <a:defRPr b="1">
                      <a:solidFill>
                        <a:schemeClr val="bg1"/>
                      </a:solidFill>
                      <a:latin typeface="Times New Roman" pitchFamily="18" charset="0"/>
                      <a:cs typeface="Times New Roman" pitchFamily="18" charset="0"/>
                    </a:defRPr>
                  </a:lvl3pPr>
                  <a:lvl4pPr marL="1600200" indent="-228600" eaLnBrk="0" hangingPunct="0">
                    <a:defRPr b="1">
                      <a:solidFill>
                        <a:schemeClr val="bg1"/>
                      </a:solidFill>
                      <a:latin typeface="Times New Roman" pitchFamily="18" charset="0"/>
                      <a:cs typeface="Times New Roman" pitchFamily="18" charset="0"/>
                    </a:defRPr>
                  </a:lvl4pPr>
                  <a:lvl5pPr marL="2057400" indent="-228600" eaLnBrk="0" hangingPunct="0">
                    <a:defRPr b="1">
                      <a:solidFill>
                        <a:schemeClr val="bg1"/>
                      </a:solidFill>
                      <a:latin typeface="Times New Roman" pitchFamily="18" charset="0"/>
                      <a:cs typeface="Times New Roman" pitchFamily="18" charset="0"/>
                    </a:defRPr>
                  </a:lvl5pPr>
                  <a:lvl6pPr marL="2514600" indent="-228600" eaLnBrk="0" fontAlgn="base" hangingPunct="0">
                    <a:spcBef>
                      <a:spcPct val="0"/>
                    </a:spcBef>
                    <a:spcAft>
                      <a:spcPct val="0"/>
                    </a:spcAft>
                    <a:defRPr b="1">
                      <a:solidFill>
                        <a:schemeClr val="bg1"/>
                      </a:solidFill>
                      <a:latin typeface="Times New Roman" pitchFamily="18" charset="0"/>
                      <a:cs typeface="Times New Roman" pitchFamily="18" charset="0"/>
                    </a:defRPr>
                  </a:lvl6pPr>
                  <a:lvl7pPr marL="2971800" indent="-228600" eaLnBrk="0" fontAlgn="base" hangingPunct="0">
                    <a:spcBef>
                      <a:spcPct val="0"/>
                    </a:spcBef>
                    <a:spcAft>
                      <a:spcPct val="0"/>
                    </a:spcAft>
                    <a:defRPr b="1">
                      <a:solidFill>
                        <a:schemeClr val="bg1"/>
                      </a:solidFill>
                      <a:latin typeface="Times New Roman" pitchFamily="18" charset="0"/>
                      <a:cs typeface="Times New Roman" pitchFamily="18" charset="0"/>
                    </a:defRPr>
                  </a:lvl7pPr>
                  <a:lvl8pPr marL="3429000" indent="-228600" eaLnBrk="0" fontAlgn="base" hangingPunct="0">
                    <a:spcBef>
                      <a:spcPct val="0"/>
                    </a:spcBef>
                    <a:spcAft>
                      <a:spcPct val="0"/>
                    </a:spcAft>
                    <a:defRPr b="1">
                      <a:solidFill>
                        <a:schemeClr val="bg1"/>
                      </a:solidFill>
                      <a:latin typeface="Times New Roman" pitchFamily="18" charset="0"/>
                      <a:cs typeface="Times New Roman" pitchFamily="18" charset="0"/>
                    </a:defRPr>
                  </a:lvl8pPr>
                  <a:lvl9pPr marL="3886200" indent="-228600" eaLnBrk="0" fontAlgn="base" hangingPunct="0">
                    <a:spcBef>
                      <a:spcPct val="0"/>
                    </a:spcBef>
                    <a:spcAft>
                      <a:spcPct val="0"/>
                    </a:spcAft>
                    <a:defRPr b="1">
                      <a:solidFill>
                        <a:schemeClr val="bg1"/>
                      </a:solidFill>
                      <a:latin typeface="Times New Roman" pitchFamily="18" charset="0"/>
                      <a:cs typeface="Times New Roman" pitchFamily="18" charset="0"/>
                    </a:defRPr>
                  </a:lvl9pPr>
                </a:lstStyle>
                <a:p>
                  <a:pPr eaLnBrk="1" hangingPunct="1"/>
                  <a:endParaRPr lang="en-US" altLang="en-US"/>
                </a:p>
              </p:txBody>
            </p:sp>
            <p:sp>
              <p:nvSpPr>
                <p:cNvPr id="5144" name="AutoShape 33"/>
                <p:cNvSpPr>
                  <a:spLocks noChangeArrowheads="1"/>
                </p:cNvSpPr>
                <p:nvPr/>
              </p:nvSpPr>
              <p:spPr bwMode="auto">
                <a:xfrm>
                  <a:off x="2544" y="2640"/>
                  <a:ext cx="765" cy="765"/>
                </a:xfrm>
                <a:prstGeom prst="cube">
                  <a:avLst>
                    <a:gd name="adj" fmla="val 25000"/>
                  </a:avLst>
                </a:prstGeom>
                <a:solidFill>
                  <a:srgbClr val="FF00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1">
                      <a:solidFill>
                        <a:schemeClr val="bg1"/>
                      </a:solidFill>
                      <a:latin typeface="Times New Roman" pitchFamily="18" charset="0"/>
                      <a:cs typeface="Times New Roman" pitchFamily="18" charset="0"/>
                    </a:defRPr>
                  </a:lvl1pPr>
                  <a:lvl2pPr marL="742950" indent="-285750" eaLnBrk="0" hangingPunct="0">
                    <a:defRPr b="1">
                      <a:solidFill>
                        <a:schemeClr val="bg1"/>
                      </a:solidFill>
                      <a:latin typeface="Times New Roman" pitchFamily="18" charset="0"/>
                      <a:cs typeface="Times New Roman" pitchFamily="18" charset="0"/>
                    </a:defRPr>
                  </a:lvl2pPr>
                  <a:lvl3pPr marL="1143000" indent="-228600" eaLnBrk="0" hangingPunct="0">
                    <a:defRPr b="1">
                      <a:solidFill>
                        <a:schemeClr val="bg1"/>
                      </a:solidFill>
                      <a:latin typeface="Times New Roman" pitchFamily="18" charset="0"/>
                      <a:cs typeface="Times New Roman" pitchFamily="18" charset="0"/>
                    </a:defRPr>
                  </a:lvl3pPr>
                  <a:lvl4pPr marL="1600200" indent="-228600" eaLnBrk="0" hangingPunct="0">
                    <a:defRPr b="1">
                      <a:solidFill>
                        <a:schemeClr val="bg1"/>
                      </a:solidFill>
                      <a:latin typeface="Times New Roman" pitchFamily="18" charset="0"/>
                      <a:cs typeface="Times New Roman" pitchFamily="18" charset="0"/>
                    </a:defRPr>
                  </a:lvl4pPr>
                  <a:lvl5pPr marL="2057400" indent="-228600" eaLnBrk="0" hangingPunct="0">
                    <a:defRPr b="1">
                      <a:solidFill>
                        <a:schemeClr val="bg1"/>
                      </a:solidFill>
                      <a:latin typeface="Times New Roman" pitchFamily="18" charset="0"/>
                      <a:cs typeface="Times New Roman" pitchFamily="18" charset="0"/>
                    </a:defRPr>
                  </a:lvl5pPr>
                  <a:lvl6pPr marL="2514600" indent="-228600" eaLnBrk="0" fontAlgn="base" hangingPunct="0">
                    <a:spcBef>
                      <a:spcPct val="0"/>
                    </a:spcBef>
                    <a:spcAft>
                      <a:spcPct val="0"/>
                    </a:spcAft>
                    <a:defRPr b="1">
                      <a:solidFill>
                        <a:schemeClr val="bg1"/>
                      </a:solidFill>
                      <a:latin typeface="Times New Roman" pitchFamily="18" charset="0"/>
                      <a:cs typeface="Times New Roman" pitchFamily="18" charset="0"/>
                    </a:defRPr>
                  </a:lvl6pPr>
                  <a:lvl7pPr marL="2971800" indent="-228600" eaLnBrk="0" fontAlgn="base" hangingPunct="0">
                    <a:spcBef>
                      <a:spcPct val="0"/>
                    </a:spcBef>
                    <a:spcAft>
                      <a:spcPct val="0"/>
                    </a:spcAft>
                    <a:defRPr b="1">
                      <a:solidFill>
                        <a:schemeClr val="bg1"/>
                      </a:solidFill>
                      <a:latin typeface="Times New Roman" pitchFamily="18" charset="0"/>
                      <a:cs typeface="Times New Roman" pitchFamily="18" charset="0"/>
                    </a:defRPr>
                  </a:lvl7pPr>
                  <a:lvl8pPr marL="3429000" indent="-228600" eaLnBrk="0" fontAlgn="base" hangingPunct="0">
                    <a:spcBef>
                      <a:spcPct val="0"/>
                    </a:spcBef>
                    <a:spcAft>
                      <a:spcPct val="0"/>
                    </a:spcAft>
                    <a:defRPr b="1">
                      <a:solidFill>
                        <a:schemeClr val="bg1"/>
                      </a:solidFill>
                      <a:latin typeface="Times New Roman" pitchFamily="18" charset="0"/>
                      <a:cs typeface="Times New Roman" pitchFamily="18" charset="0"/>
                    </a:defRPr>
                  </a:lvl8pPr>
                  <a:lvl9pPr marL="3886200" indent="-228600" eaLnBrk="0" fontAlgn="base" hangingPunct="0">
                    <a:spcBef>
                      <a:spcPct val="0"/>
                    </a:spcBef>
                    <a:spcAft>
                      <a:spcPct val="0"/>
                    </a:spcAft>
                    <a:defRPr b="1">
                      <a:solidFill>
                        <a:schemeClr val="bg1"/>
                      </a:solidFill>
                      <a:latin typeface="Times New Roman" pitchFamily="18" charset="0"/>
                      <a:cs typeface="Times New Roman" pitchFamily="18" charset="0"/>
                    </a:defRPr>
                  </a:lvl9pPr>
                </a:lstStyle>
                <a:p>
                  <a:pPr eaLnBrk="1" hangingPunct="1"/>
                  <a:endParaRPr lang="en-US" altLang="en-US"/>
                </a:p>
              </p:txBody>
            </p:sp>
            <p:sp>
              <p:nvSpPr>
                <p:cNvPr id="5145" name="AutoShape 34"/>
                <p:cNvSpPr>
                  <a:spLocks noChangeArrowheads="1"/>
                </p:cNvSpPr>
                <p:nvPr/>
              </p:nvSpPr>
              <p:spPr bwMode="auto">
                <a:xfrm>
                  <a:off x="3216" y="2928"/>
                  <a:ext cx="615" cy="306"/>
                </a:xfrm>
                <a:prstGeom prst="rightArrow">
                  <a:avLst>
                    <a:gd name="adj1" fmla="val 50000"/>
                    <a:gd name="adj2" fmla="val 50245"/>
                  </a:avLst>
                </a:prstGeom>
                <a:solidFill>
                  <a:srgbClr val="FF00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1">
                      <a:solidFill>
                        <a:schemeClr val="bg1"/>
                      </a:solidFill>
                      <a:latin typeface="Times New Roman" pitchFamily="18" charset="0"/>
                      <a:cs typeface="Times New Roman" pitchFamily="18" charset="0"/>
                    </a:defRPr>
                  </a:lvl1pPr>
                  <a:lvl2pPr marL="742950" indent="-285750" eaLnBrk="0" hangingPunct="0">
                    <a:defRPr b="1">
                      <a:solidFill>
                        <a:schemeClr val="bg1"/>
                      </a:solidFill>
                      <a:latin typeface="Times New Roman" pitchFamily="18" charset="0"/>
                      <a:cs typeface="Times New Roman" pitchFamily="18" charset="0"/>
                    </a:defRPr>
                  </a:lvl2pPr>
                  <a:lvl3pPr marL="1143000" indent="-228600" eaLnBrk="0" hangingPunct="0">
                    <a:defRPr b="1">
                      <a:solidFill>
                        <a:schemeClr val="bg1"/>
                      </a:solidFill>
                      <a:latin typeface="Times New Roman" pitchFamily="18" charset="0"/>
                      <a:cs typeface="Times New Roman" pitchFamily="18" charset="0"/>
                    </a:defRPr>
                  </a:lvl3pPr>
                  <a:lvl4pPr marL="1600200" indent="-228600" eaLnBrk="0" hangingPunct="0">
                    <a:defRPr b="1">
                      <a:solidFill>
                        <a:schemeClr val="bg1"/>
                      </a:solidFill>
                      <a:latin typeface="Times New Roman" pitchFamily="18" charset="0"/>
                      <a:cs typeface="Times New Roman" pitchFamily="18" charset="0"/>
                    </a:defRPr>
                  </a:lvl4pPr>
                  <a:lvl5pPr marL="2057400" indent="-228600" eaLnBrk="0" hangingPunct="0">
                    <a:defRPr b="1">
                      <a:solidFill>
                        <a:schemeClr val="bg1"/>
                      </a:solidFill>
                      <a:latin typeface="Times New Roman" pitchFamily="18" charset="0"/>
                      <a:cs typeface="Times New Roman" pitchFamily="18" charset="0"/>
                    </a:defRPr>
                  </a:lvl5pPr>
                  <a:lvl6pPr marL="2514600" indent="-228600" eaLnBrk="0" fontAlgn="base" hangingPunct="0">
                    <a:spcBef>
                      <a:spcPct val="0"/>
                    </a:spcBef>
                    <a:spcAft>
                      <a:spcPct val="0"/>
                    </a:spcAft>
                    <a:defRPr b="1">
                      <a:solidFill>
                        <a:schemeClr val="bg1"/>
                      </a:solidFill>
                      <a:latin typeface="Times New Roman" pitchFamily="18" charset="0"/>
                      <a:cs typeface="Times New Roman" pitchFamily="18" charset="0"/>
                    </a:defRPr>
                  </a:lvl6pPr>
                  <a:lvl7pPr marL="2971800" indent="-228600" eaLnBrk="0" fontAlgn="base" hangingPunct="0">
                    <a:spcBef>
                      <a:spcPct val="0"/>
                    </a:spcBef>
                    <a:spcAft>
                      <a:spcPct val="0"/>
                    </a:spcAft>
                    <a:defRPr b="1">
                      <a:solidFill>
                        <a:schemeClr val="bg1"/>
                      </a:solidFill>
                      <a:latin typeface="Times New Roman" pitchFamily="18" charset="0"/>
                      <a:cs typeface="Times New Roman" pitchFamily="18" charset="0"/>
                    </a:defRPr>
                  </a:lvl7pPr>
                  <a:lvl8pPr marL="3429000" indent="-228600" eaLnBrk="0" fontAlgn="base" hangingPunct="0">
                    <a:spcBef>
                      <a:spcPct val="0"/>
                    </a:spcBef>
                    <a:spcAft>
                      <a:spcPct val="0"/>
                    </a:spcAft>
                    <a:defRPr b="1">
                      <a:solidFill>
                        <a:schemeClr val="bg1"/>
                      </a:solidFill>
                      <a:latin typeface="Times New Roman" pitchFamily="18" charset="0"/>
                      <a:cs typeface="Times New Roman" pitchFamily="18" charset="0"/>
                    </a:defRPr>
                  </a:lvl8pPr>
                  <a:lvl9pPr marL="3886200" indent="-228600" eaLnBrk="0" fontAlgn="base" hangingPunct="0">
                    <a:spcBef>
                      <a:spcPct val="0"/>
                    </a:spcBef>
                    <a:spcAft>
                      <a:spcPct val="0"/>
                    </a:spcAft>
                    <a:defRPr b="1">
                      <a:solidFill>
                        <a:schemeClr val="bg1"/>
                      </a:solidFill>
                      <a:latin typeface="Times New Roman" pitchFamily="18" charset="0"/>
                      <a:cs typeface="Times New Roman" pitchFamily="18" charset="0"/>
                    </a:defRPr>
                  </a:lvl9pPr>
                </a:lstStyle>
                <a:p>
                  <a:pPr eaLnBrk="1" hangingPunct="1"/>
                  <a:endParaRPr lang="en-US" altLang="en-US"/>
                </a:p>
              </p:txBody>
            </p:sp>
          </p:grpSp>
          <p:sp>
            <p:nvSpPr>
              <p:cNvPr id="5142" name="AutoShape 52"/>
              <p:cNvSpPr>
                <a:spLocks noChangeArrowheads="1"/>
              </p:cNvSpPr>
              <p:nvPr/>
            </p:nvSpPr>
            <p:spPr bwMode="auto">
              <a:xfrm>
                <a:off x="342" y="2391"/>
                <a:ext cx="858" cy="384"/>
              </a:xfrm>
              <a:prstGeom prst="roundRect">
                <a:avLst>
                  <a:gd name="adj" fmla="val 16667"/>
                </a:avLst>
              </a:prstGeom>
              <a:solidFill>
                <a:srgbClr val="FFC0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1">
                    <a:solidFill>
                      <a:schemeClr val="bg1"/>
                    </a:solidFill>
                    <a:latin typeface="Times New Roman" pitchFamily="18" charset="0"/>
                    <a:cs typeface="Times New Roman" pitchFamily="18" charset="0"/>
                  </a:defRPr>
                </a:lvl1pPr>
                <a:lvl2pPr marL="742950" indent="-285750" eaLnBrk="0" hangingPunct="0">
                  <a:defRPr b="1">
                    <a:solidFill>
                      <a:schemeClr val="bg1"/>
                    </a:solidFill>
                    <a:latin typeface="Times New Roman" pitchFamily="18" charset="0"/>
                    <a:cs typeface="Times New Roman" pitchFamily="18" charset="0"/>
                  </a:defRPr>
                </a:lvl2pPr>
                <a:lvl3pPr marL="1143000" indent="-228600" eaLnBrk="0" hangingPunct="0">
                  <a:defRPr b="1">
                    <a:solidFill>
                      <a:schemeClr val="bg1"/>
                    </a:solidFill>
                    <a:latin typeface="Times New Roman" pitchFamily="18" charset="0"/>
                    <a:cs typeface="Times New Roman" pitchFamily="18" charset="0"/>
                  </a:defRPr>
                </a:lvl3pPr>
                <a:lvl4pPr marL="1600200" indent="-228600" eaLnBrk="0" hangingPunct="0">
                  <a:defRPr b="1">
                    <a:solidFill>
                      <a:schemeClr val="bg1"/>
                    </a:solidFill>
                    <a:latin typeface="Times New Roman" pitchFamily="18" charset="0"/>
                    <a:cs typeface="Times New Roman" pitchFamily="18" charset="0"/>
                  </a:defRPr>
                </a:lvl4pPr>
                <a:lvl5pPr marL="2057400" indent="-228600" eaLnBrk="0" hangingPunct="0">
                  <a:defRPr b="1">
                    <a:solidFill>
                      <a:schemeClr val="bg1"/>
                    </a:solidFill>
                    <a:latin typeface="Times New Roman" pitchFamily="18" charset="0"/>
                    <a:cs typeface="Times New Roman" pitchFamily="18" charset="0"/>
                  </a:defRPr>
                </a:lvl5pPr>
                <a:lvl6pPr marL="2514600" indent="-228600" eaLnBrk="0" fontAlgn="base" hangingPunct="0">
                  <a:spcBef>
                    <a:spcPct val="0"/>
                  </a:spcBef>
                  <a:spcAft>
                    <a:spcPct val="0"/>
                  </a:spcAft>
                  <a:defRPr b="1">
                    <a:solidFill>
                      <a:schemeClr val="bg1"/>
                    </a:solidFill>
                    <a:latin typeface="Times New Roman" pitchFamily="18" charset="0"/>
                    <a:cs typeface="Times New Roman" pitchFamily="18" charset="0"/>
                  </a:defRPr>
                </a:lvl6pPr>
                <a:lvl7pPr marL="2971800" indent="-228600" eaLnBrk="0" fontAlgn="base" hangingPunct="0">
                  <a:spcBef>
                    <a:spcPct val="0"/>
                  </a:spcBef>
                  <a:spcAft>
                    <a:spcPct val="0"/>
                  </a:spcAft>
                  <a:defRPr b="1">
                    <a:solidFill>
                      <a:schemeClr val="bg1"/>
                    </a:solidFill>
                    <a:latin typeface="Times New Roman" pitchFamily="18" charset="0"/>
                    <a:cs typeface="Times New Roman" pitchFamily="18" charset="0"/>
                  </a:defRPr>
                </a:lvl7pPr>
                <a:lvl8pPr marL="3429000" indent="-228600" eaLnBrk="0" fontAlgn="base" hangingPunct="0">
                  <a:spcBef>
                    <a:spcPct val="0"/>
                  </a:spcBef>
                  <a:spcAft>
                    <a:spcPct val="0"/>
                  </a:spcAft>
                  <a:defRPr b="1">
                    <a:solidFill>
                      <a:schemeClr val="bg1"/>
                    </a:solidFill>
                    <a:latin typeface="Times New Roman" pitchFamily="18" charset="0"/>
                    <a:cs typeface="Times New Roman" pitchFamily="18" charset="0"/>
                  </a:defRPr>
                </a:lvl8pPr>
                <a:lvl9pPr marL="3886200" indent="-228600" eaLnBrk="0" fontAlgn="base" hangingPunct="0">
                  <a:spcBef>
                    <a:spcPct val="0"/>
                  </a:spcBef>
                  <a:spcAft>
                    <a:spcPct val="0"/>
                  </a:spcAft>
                  <a:defRPr b="1">
                    <a:solidFill>
                      <a:schemeClr val="bg1"/>
                    </a:solidFill>
                    <a:latin typeface="Times New Roman" pitchFamily="18" charset="0"/>
                    <a:cs typeface="Times New Roman" pitchFamily="18" charset="0"/>
                  </a:defRPr>
                </a:lvl9pPr>
              </a:lstStyle>
              <a:p>
                <a:pPr algn="ctr" eaLnBrk="1" hangingPunct="1"/>
                <a:r>
                  <a:rPr lang="fr-FR" altLang="en-US" sz="2800" dirty="0">
                    <a:latin typeface="Arial" pitchFamily="34" charset="0"/>
                  </a:rPr>
                  <a:t>Béton</a:t>
                </a:r>
              </a:p>
            </p:txBody>
          </p:sp>
        </p:grpSp>
        <p:sp>
          <p:nvSpPr>
            <p:cNvPr id="3" name="Smiley Face 2"/>
            <p:cNvSpPr/>
            <p:nvPr/>
          </p:nvSpPr>
          <p:spPr bwMode="auto">
            <a:xfrm>
              <a:off x="2051720" y="3463547"/>
              <a:ext cx="231222" cy="293198"/>
            </a:xfrm>
            <a:prstGeom prst="smileyFace">
              <a:avLst>
                <a:gd name="adj" fmla="val 3440"/>
              </a:avLst>
            </a:prstGeom>
            <a:solidFill>
              <a:srgbClr val="00CC66"/>
            </a:solidFill>
            <a:ln w="9525" cap="flat" cmpd="sng" algn="ctr">
              <a:solidFill>
                <a:srgbClr val="FF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fr-FR" sz="1800" b="1" i="0" u="none" strike="noStrike" cap="none" normalizeH="0" baseline="0" smtClean="0">
                <a:ln>
                  <a:noFill/>
                </a:ln>
                <a:solidFill>
                  <a:schemeClr val="bg1"/>
                </a:solidFill>
                <a:effectLst/>
                <a:latin typeface="Times New Roman" pitchFamily="18" charset="0"/>
                <a:cs typeface="Times New Roman" pitchFamily="18" charset="0"/>
              </a:endParaRPr>
            </a:p>
          </p:txBody>
        </p:sp>
        <p:sp>
          <p:nvSpPr>
            <p:cNvPr id="30" name="Smiley Face 29"/>
            <p:cNvSpPr/>
            <p:nvPr/>
          </p:nvSpPr>
          <p:spPr bwMode="auto">
            <a:xfrm>
              <a:off x="1967869" y="4071906"/>
              <a:ext cx="326383" cy="293198"/>
            </a:xfrm>
            <a:prstGeom prst="smileyFace">
              <a:avLst>
                <a:gd name="adj" fmla="val -4653"/>
              </a:avLst>
            </a:prstGeom>
            <a:solidFill>
              <a:srgbClr val="C000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fr-FR" sz="1800" b="1" i="0" u="none" strike="noStrike" cap="none" normalizeH="0" baseline="0" smtClean="0">
                <a:ln>
                  <a:noFill/>
                </a:ln>
                <a:solidFill>
                  <a:schemeClr val="bg1"/>
                </a:solidFill>
                <a:effectLst/>
                <a:latin typeface="Times New Roman" pitchFamily="18" charset="0"/>
                <a:cs typeface="Times New Roman" pitchFamily="18" charset="0"/>
              </a:endParaRPr>
            </a:p>
          </p:txBody>
        </p:sp>
      </p:grpSp>
      <p:grpSp>
        <p:nvGrpSpPr>
          <p:cNvPr id="4" name="Group 3"/>
          <p:cNvGrpSpPr/>
          <p:nvPr/>
        </p:nvGrpSpPr>
        <p:grpSpPr>
          <a:xfrm>
            <a:off x="2837274" y="2769635"/>
            <a:ext cx="5329311" cy="1512168"/>
            <a:chOff x="2837274" y="2769635"/>
            <a:chExt cx="5329311" cy="1512168"/>
          </a:xfrm>
        </p:grpSpPr>
        <p:grpSp>
          <p:nvGrpSpPr>
            <p:cNvPr id="25" name="Group 56"/>
            <p:cNvGrpSpPr>
              <a:grpSpLocks/>
            </p:cNvGrpSpPr>
            <p:nvPr/>
          </p:nvGrpSpPr>
          <p:grpSpPr bwMode="auto">
            <a:xfrm>
              <a:off x="2837274" y="2769635"/>
              <a:ext cx="5329311" cy="1512168"/>
              <a:chOff x="2448" y="2016"/>
              <a:chExt cx="2479" cy="1296"/>
            </a:xfrm>
          </p:grpSpPr>
          <p:grpSp>
            <p:nvGrpSpPr>
              <p:cNvPr id="5130" name="Group 50"/>
              <p:cNvGrpSpPr>
                <a:grpSpLocks/>
              </p:cNvGrpSpPr>
              <p:nvPr/>
            </p:nvGrpSpPr>
            <p:grpSpPr bwMode="auto">
              <a:xfrm>
                <a:off x="2544" y="2862"/>
                <a:ext cx="1581" cy="233"/>
                <a:chOff x="2736" y="3524"/>
                <a:chExt cx="1581" cy="233"/>
              </a:xfrm>
            </p:grpSpPr>
            <p:sp>
              <p:nvSpPr>
                <p:cNvPr id="5137" name="AutoShape 44"/>
                <p:cNvSpPr>
                  <a:spLocks noChangeArrowheads="1"/>
                </p:cNvSpPr>
                <p:nvPr/>
              </p:nvSpPr>
              <p:spPr bwMode="auto">
                <a:xfrm>
                  <a:off x="2736" y="3552"/>
                  <a:ext cx="275" cy="156"/>
                </a:xfrm>
                <a:prstGeom prst="leftArrow">
                  <a:avLst>
                    <a:gd name="adj1" fmla="val 50000"/>
                    <a:gd name="adj2" fmla="val 56686"/>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1">
                      <a:solidFill>
                        <a:schemeClr val="bg1"/>
                      </a:solidFill>
                      <a:latin typeface="Times New Roman" pitchFamily="18" charset="0"/>
                      <a:cs typeface="Times New Roman" pitchFamily="18" charset="0"/>
                    </a:defRPr>
                  </a:lvl1pPr>
                  <a:lvl2pPr marL="742950" indent="-285750" eaLnBrk="0" hangingPunct="0">
                    <a:defRPr b="1">
                      <a:solidFill>
                        <a:schemeClr val="bg1"/>
                      </a:solidFill>
                      <a:latin typeface="Times New Roman" pitchFamily="18" charset="0"/>
                      <a:cs typeface="Times New Roman" pitchFamily="18" charset="0"/>
                    </a:defRPr>
                  </a:lvl2pPr>
                  <a:lvl3pPr marL="1143000" indent="-228600" eaLnBrk="0" hangingPunct="0">
                    <a:defRPr b="1">
                      <a:solidFill>
                        <a:schemeClr val="bg1"/>
                      </a:solidFill>
                      <a:latin typeface="Times New Roman" pitchFamily="18" charset="0"/>
                      <a:cs typeface="Times New Roman" pitchFamily="18" charset="0"/>
                    </a:defRPr>
                  </a:lvl3pPr>
                  <a:lvl4pPr marL="1600200" indent="-228600" eaLnBrk="0" hangingPunct="0">
                    <a:defRPr b="1">
                      <a:solidFill>
                        <a:schemeClr val="bg1"/>
                      </a:solidFill>
                      <a:latin typeface="Times New Roman" pitchFamily="18" charset="0"/>
                      <a:cs typeface="Times New Roman" pitchFamily="18" charset="0"/>
                    </a:defRPr>
                  </a:lvl4pPr>
                  <a:lvl5pPr marL="2057400" indent="-228600" eaLnBrk="0" hangingPunct="0">
                    <a:defRPr b="1">
                      <a:solidFill>
                        <a:schemeClr val="bg1"/>
                      </a:solidFill>
                      <a:latin typeface="Times New Roman" pitchFamily="18" charset="0"/>
                      <a:cs typeface="Times New Roman" pitchFamily="18" charset="0"/>
                    </a:defRPr>
                  </a:lvl5pPr>
                  <a:lvl6pPr marL="2514600" indent="-228600" eaLnBrk="0" fontAlgn="base" hangingPunct="0">
                    <a:spcBef>
                      <a:spcPct val="0"/>
                    </a:spcBef>
                    <a:spcAft>
                      <a:spcPct val="0"/>
                    </a:spcAft>
                    <a:defRPr b="1">
                      <a:solidFill>
                        <a:schemeClr val="bg1"/>
                      </a:solidFill>
                      <a:latin typeface="Times New Roman" pitchFamily="18" charset="0"/>
                      <a:cs typeface="Times New Roman" pitchFamily="18" charset="0"/>
                    </a:defRPr>
                  </a:lvl6pPr>
                  <a:lvl7pPr marL="2971800" indent="-228600" eaLnBrk="0" fontAlgn="base" hangingPunct="0">
                    <a:spcBef>
                      <a:spcPct val="0"/>
                    </a:spcBef>
                    <a:spcAft>
                      <a:spcPct val="0"/>
                    </a:spcAft>
                    <a:defRPr b="1">
                      <a:solidFill>
                        <a:schemeClr val="bg1"/>
                      </a:solidFill>
                      <a:latin typeface="Times New Roman" pitchFamily="18" charset="0"/>
                      <a:cs typeface="Times New Roman" pitchFamily="18" charset="0"/>
                    </a:defRPr>
                  </a:lvl7pPr>
                  <a:lvl8pPr marL="3429000" indent="-228600" eaLnBrk="0" fontAlgn="base" hangingPunct="0">
                    <a:spcBef>
                      <a:spcPct val="0"/>
                    </a:spcBef>
                    <a:spcAft>
                      <a:spcPct val="0"/>
                    </a:spcAft>
                    <a:defRPr b="1">
                      <a:solidFill>
                        <a:schemeClr val="bg1"/>
                      </a:solidFill>
                      <a:latin typeface="Times New Roman" pitchFamily="18" charset="0"/>
                      <a:cs typeface="Times New Roman" pitchFamily="18" charset="0"/>
                    </a:defRPr>
                  </a:lvl8pPr>
                  <a:lvl9pPr marL="3886200" indent="-228600" eaLnBrk="0" fontAlgn="base" hangingPunct="0">
                    <a:spcBef>
                      <a:spcPct val="0"/>
                    </a:spcBef>
                    <a:spcAft>
                      <a:spcPct val="0"/>
                    </a:spcAft>
                    <a:defRPr b="1">
                      <a:solidFill>
                        <a:schemeClr val="bg1"/>
                      </a:solidFill>
                      <a:latin typeface="Times New Roman" pitchFamily="18" charset="0"/>
                      <a:cs typeface="Times New Roman" pitchFamily="18" charset="0"/>
                    </a:defRPr>
                  </a:lvl9pPr>
                </a:lstStyle>
                <a:p>
                  <a:pPr eaLnBrk="1" hangingPunct="1"/>
                  <a:endParaRPr lang="en-US" altLang="en-US"/>
                </a:p>
              </p:txBody>
            </p:sp>
            <p:sp>
              <p:nvSpPr>
                <p:cNvPr id="5138" name="AutoShape 45"/>
                <p:cNvSpPr>
                  <a:spLocks noChangeArrowheads="1"/>
                </p:cNvSpPr>
                <p:nvPr/>
              </p:nvSpPr>
              <p:spPr bwMode="auto">
                <a:xfrm>
                  <a:off x="3065" y="3524"/>
                  <a:ext cx="965" cy="233"/>
                </a:xfrm>
                <a:prstGeom prst="cube">
                  <a:avLst>
                    <a:gd name="adj" fmla="val 25000"/>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1">
                      <a:solidFill>
                        <a:schemeClr val="bg1"/>
                      </a:solidFill>
                      <a:latin typeface="Times New Roman" pitchFamily="18" charset="0"/>
                      <a:cs typeface="Times New Roman" pitchFamily="18" charset="0"/>
                    </a:defRPr>
                  </a:lvl1pPr>
                  <a:lvl2pPr marL="742950" indent="-285750" eaLnBrk="0" hangingPunct="0">
                    <a:defRPr b="1">
                      <a:solidFill>
                        <a:schemeClr val="bg1"/>
                      </a:solidFill>
                      <a:latin typeface="Times New Roman" pitchFamily="18" charset="0"/>
                      <a:cs typeface="Times New Roman" pitchFamily="18" charset="0"/>
                    </a:defRPr>
                  </a:lvl2pPr>
                  <a:lvl3pPr marL="1143000" indent="-228600" eaLnBrk="0" hangingPunct="0">
                    <a:defRPr b="1">
                      <a:solidFill>
                        <a:schemeClr val="bg1"/>
                      </a:solidFill>
                      <a:latin typeface="Times New Roman" pitchFamily="18" charset="0"/>
                      <a:cs typeface="Times New Roman" pitchFamily="18" charset="0"/>
                    </a:defRPr>
                  </a:lvl3pPr>
                  <a:lvl4pPr marL="1600200" indent="-228600" eaLnBrk="0" hangingPunct="0">
                    <a:defRPr b="1">
                      <a:solidFill>
                        <a:schemeClr val="bg1"/>
                      </a:solidFill>
                      <a:latin typeface="Times New Roman" pitchFamily="18" charset="0"/>
                      <a:cs typeface="Times New Roman" pitchFamily="18" charset="0"/>
                    </a:defRPr>
                  </a:lvl4pPr>
                  <a:lvl5pPr marL="2057400" indent="-228600" eaLnBrk="0" hangingPunct="0">
                    <a:defRPr b="1">
                      <a:solidFill>
                        <a:schemeClr val="bg1"/>
                      </a:solidFill>
                      <a:latin typeface="Times New Roman" pitchFamily="18" charset="0"/>
                      <a:cs typeface="Times New Roman" pitchFamily="18" charset="0"/>
                    </a:defRPr>
                  </a:lvl5pPr>
                  <a:lvl6pPr marL="2514600" indent="-228600" eaLnBrk="0" fontAlgn="base" hangingPunct="0">
                    <a:spcBef>
                      <a:spcPct val="0"/>
                    </a:spcBef>
                    <a:spcAft>
                      <a:spcPct val="0"/>
                    </a:spcAft>
                    <a:defRPr b="1">
                      <a:solidFill>
                        <a:schemeClr val="bg1"/>
                      </a:solidFill>
                      <a:latin typeface="Times New Roman" pitchFamily="18" charset="0"/>
                      <a:cs typeface="Times New Roman" pitchFamily="18" charset="0"/>
                    </a:defRPr>
                  </a:lvl6pPr>
                  <a:lvl7pPr marL="2971800" indent="-228600" eaLnBrk="0" fontAlgn="base" hangingPunct="0">
                    <a:spcBef>
                      <a:spcPct val="0"/>
                    </a:spcBef>
                    <a:spcAft>
                      <a:spcPct val="0"/>
                    </a:spcAft>
                    <a:defRPr b="1">
                      <a:solidFill>
                        <a:schemeClr val="bg1"/>
                      </a:solidFill>
                      <a:latin typeface="Times New Roman" pitchFamily="18" charset="0"/>
                      <a:cs typeface="Times New Roman" pitchFamily="18" charset="0"/>
                    </a:defRPr>
                  </a:lvl7pPr>
                  <a:lvl8pPr marL="3429000" indent="-228600" eaLnBrk="0" fontAlgn="base" hangingPunct="0">
                    <a:spcBef>
                      <a:spcPct val="0"/>
                    </a:spcBef>
                    <a:spcAft>
                      <a:spcPct val="0"/>
                    </a:spcAft>
                    <a:defRPr b="1">
                      <a:solidFill>
                        <a:schemeClr val="bg1"/>
                      </a:solidFill>
                      <a:latin typeface="Times New Roman" pitchFamily="18" charset="0"/>
                      <a:cs typeface="Times New Roman" pitchFamily="18" charset="0"/>
                    </a:defRPr>
                  </a:lvl8pPr>
                  <a:lvl9pPr marL="3886200" indent="-228600" eaLnBrk="0" fontAlgn="base" hangingPunct="0">
                    <a:spcBef>
                      <a:spcPct val="0"/>
                    </a:spcBef>
                    <a:spcAft>
                      <a:spcPct val="0"/>
                    </a:spcAft>
                    <a:defRPr b="1">
                      <a:solidFill>
                        <a:schemeClr val="bg1"/>
                      </a:solidFill>
                      <a:latin typeface="Times New Roman" pitchFamily="18" charset="0"/>
                      <a:cs typeface="Times New Roman" pitchFamily="18" charset="0"/>
                    </a:defRPr>
                  </a:lvl9pPr>
                </a:lstStyle>
                <a:p>
                  <a:pPr eaLnBrk="1" hangingPunct="1"/>
                  <a:endParaRPr lang="en-US" altLang="en-US"/>
                </a:p>
              </p:txBody>
            </p:sp>
            <p:sp>
              <p:nvSpPr>
                <p:cNvPr id="5139" name="AutoShape 46"/>
                <p:cNvSpPr>
                  <a:spLocks noChangeArrowheads="1"/>
                </p:cNvSpPr>
                <p:nvPr/>
              </p:nvSpPr>
              <p:spPr bwMode="auto">
                <a:xfrm>
                  <a:off x="4030" y="3524"/>
                  <a:ext cx="287" cy="184"/>
                </a:xfrm>
                <a:prstGeom prst="rightArrow">
                  <a:avLst>
                    <a:gd name="adj1" fmla="val 50000"/>
                    <a:gd name="adj2" fmla="val 56686"/>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1">
                      <a:solidFill>
                        <a:schemeClr val="bg1"/>
                      </a:solidFill>
                      <a:latin typeface="Times New Roman" pitchFamily="18" charset="0"/>
                      <a:cs typeface="Times New Roman" pitchFamily="18" charset="0"/>
                    </a:defRPr>
                  </a:lvl1pPr>
                  <a:lvl2pPr marL="742950" indent="-285750" eaLnBrk="0" hangingPunct="0">
                    <a:defRPr b="1">
                      <a:solidFill>
                        <a:schemeClr val="bg1"/>
                      </a:solidFill>
                      <a:latin typeface="Times New Roman" pitchFamily="18" charset="0"/>
                      <a:cs typeface="Times New Roman" pitchFamily="18" charset="0"/>
                    </a:defRPr>
                  </a:lvl2pPr>
                  <a:lvl3pPr marL="1143000" indent="-228600" eaLnBrk="0" hangingPunct="0">
                    <a:defRPr b="1">
                      <a:solidFill>
                        <a:schemeClr val="bg1"/>
                      </a:solidFill>
                      <a:latin typeface="Times New Roman" pitchFamily="18" charset="0"/>
                      <a:cs typeface="Times New Roman" pitchFamily="18" charset="0"/>
                    </a:defRPr>
                  </a:lvl3pPr>
                  <a:lvl4pPr marL="1600200" indent="-228600" eaLnBrk="0" hangingPunct="0">
                    <a:defRPr b="1">
                      <a:solidFill>
                        <a:schemeClr val="bg1"/>
                      </a:solidFill>
                      <a:latin typeface="Times New Roman" pitchFamily="18" charset="0"/>
                      <a:cs typeface="Times New Roman" pitchFamily="18" charset="0"/>
                    </a:defRPr>
                  </a:lvl4pPr>
                  <a:lvl5pPr marL="2057400" indent="-228600" eaLnBrk="0" hangingPunct="0">
                    <a:defRPr b="1">
                      <a:solidFill>
                        <a:schemeClr val="bg1"/>
                      </a:solidFill>
                      <a:latin typeface="Times New Roman" pitchFamily="18" charset="0"/>
                      <a:cs typeface="Times New Roman" pitchFamily="18" charset="0"/>
                    </a:defRPr>
                  </a:lvl5pPr>
                  <a:lvl6pPr marL="2514600" indent="-228600" eaLnBrk="0" fontAlgn="base" hangingPunct="0">
                    <a:spcBef>
                      <a:spcPct val="0"/>
                    </a:spcBef>
                    <a:spcAft>
                      <a:spcPct val="0"/>
                    </a:spcAft>
                    <a:defRPr b="1">
                      <a:solidFill>
                        <a:schemeClr val="bg1"/>
                      </a:solidFill>
                      <a:latin typeface="Times New Roman" pitchFamily="18" charset="0"/>
                      <a:cs typeface="Times New Roman" pitchFamily="18" charset="0"/>
                    </a:defRPr>
                  </a:lvl6pPr>
                  <a:lvl7pPr marL="2971800" indent="-228600" eaLnBrk="0" fontAlgn="base" hangingPunct="0">
                    <a:spcBef>
                      <a:spcPct val="0"/>
                    </a:spcBef>
                    <a:spcAft>
                      <a:spcPct val="0"/>
                    </a:spcAft>
                    <a:defRPr b="1">
                      <a:solidFill>
                        <a:schemeClr val="bg1"/>
                      </a:solidFill>
                      <a:latin typeface="Times New Roman" pitchFamily="18" charset="0"/>
                      <a:cs typeface="Times New Roman" pitchFamily="18" charset="0"/>
                    </a:defRPr>
                  </a:lvl7pPr>
                  <a:lvl8pPr marL="3429000" indent="-228600" eaLnBrk="0" fontAlgn="base" hangingPunct="0">
                    <a:spcBef>
                      <a:spcPct val="0"/>
                    </a:spcBef>
                    <a:spcAft>
                      <a:spcPct val="0"/>
                    </a:spcAft>
                    <a:defRPr b="1">
                      <a:solidFill>
                        <a:schemeClr val="bg1"/>
                      </a:solidFill>
                      <a:latin typeface="Times New Roman" pitchFamily="18" charset="0"/>
                      <a:cs typeface="Times New Roman" pitchFamily="18" charset="0"/>
                    </a:defRPr>
                  </a:lvl8pPr>
                  <a:lvl9pPr marL="3886200" indent="-228600" eaLnBrk="0" fontAlgn="base" hangingPunct="0">
                    <a:spcBef>
                      <a:spcPct val="0"/>
                    </a:spcBef>
                    <a:spcAft>
                      <a:spcPct val="0"/>
                    </a:spcAft>
                    <a:defRPr b="1">
                      <a:solidFill>
                        <a:schemeClr val="bg1"/>
                      </a:solidFill>
                      <a:latin typeface="Times New Roman" pitchFamily="18" charset="0"/>
                      <a:cs typeface="Times New Roman" pitchFamily="18" charset="0"/>
                    </a:defRPr>
                  </a:lvl9pPr>
                </a:lstStyle>
                <a:p>
                  <a:pPr eaLnBrk="1" hangingPunct="1"/>
                  <a:endParaRPr lang="en-US" altLang="en-US"/>
                </a:p>
              </p:txBody>
            </p:sp>
          </p:grpSp>
          <p:grpSp>
            <p:nvGrpSpPr>
              <p:cNvPr id="5131" name="Group 51"/>
              <p:cNvGrpSpPr>
                <a:grpSpLocks/>
              </p:cNvGrpSpPr>
              <p:nvPr/>
            </p:nvGrpSpPr>
            <p:grpSpPr bwMode="auto">
              <a:xfrm>
                <a:off x="2544" y="2311"/>
                <a:ext cx="1627" cy="249"/>
                <a:chOff x="2784" y="3337"/>
                <a:chExt cx="1627" cy="249"/>
              </a:xfrm>
            </p:grpSpPr>
            <p:sp>
              <p:nvSpPr>
                <p:cNvPr id="5134" name="AutoShape 38"/>
                <p:cNvSpPr>
                  <a:spLocks noChangeArrowheads="1"/>
                </p:cNvSpPr>
                <p:nvPr/>
              </p:nvSpPr>
              <p:spPr bwMode="auto">
                <a:xfrm>
                  <a:off x="2784" y="3414"/>
                  <a:ext cx="237" cy="172"/>
                </a:xfrm>
                <a:prstGeom prst="rightArrow">
                  <a:avLst>
                    <a:gd name="adj1" fmla="val 50000"/>
                    <a:gd name="adj2" fmla="val 48401"/>
                  </a:avLst>
                </a:prstGeom>
                <a:solidFill>
                  <a:srgbClr val="00CC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1">
                      <a:solidFill>
                        <a:schemeClr val="bg1"/>
                      </a:solidFill>
                      <a:latin typeface="Times New Roman" pitchFamily="18" charset="0"/>
                      <a:cs typeface="Times New Roman" pitchFamily="18" charset="0"/>
                    </a:defRPr>
                  </a:lvl1pPr>
                  <a:lvl2pPr marL="742950" indent="-285750" eaLnBrk="0" hangingPunct="0">
                    <a:defRPr b="1">
                      <a:solidFill>
                        <a:schemeClr val="bg1"/>
                      </a:solidFill>
                      <a:latin typeface="Times New Roman" pitchFamily="18" charset="0"/>
                      <a:cs typeface="Times New Roman" pitchFamily="18" charset="0"/>
                    </a:defRPr>
                  </a:lvl2pPr>
                  <a:lvl3pPr marL="1143000" indent="-228600" eaLnBrk="0" hangingPunct="0">
                    <a:defRPr b="1">
                      <a:solidFill>
                        <a:schemeClr val="bg1"/>
                      </a:solidFill>
                      <a:latin typeface="Times New Roman" pitchFamily="18" charset="0"/>
                      <a:cs typeface="Times New Roman" pitchFamily="18" charset="0"/>
                    </a:defRPr>
                  </a:lvl3pPr>
                  <a:lvl4pPr marL="1600200" indent="-228600" eaLnBrk="0" hangingPunct="0">
                    <a:defRPr b="1">
                      <a:solidFill>
                        <a:schemeClr val="bg1"/>
                      </a:solidFill>
                      <a:latin typeface="Times New Roman" pitchFamily="18" charset="0"/>
                      <a:cs typeface="Times New Roman" pitchFamily="18" charset="0"/>
                    </a:defRPr>
                  </a:lvl4pPr>
                  <a:lvl5pPr marL="2057400" indent="-228600" eaLnBrk="0" hangingPunct="0">
                    <a:defRPr b="1">
                      <a:solidFill>
                        <a:schemeClr val="bg1"/>
                      </a:solidFill>
                      <a:latin typeface="Times New Roman" pitchFamily="18" charset="0"/>
                      <a:cs typeface="Times New Roman" pitchFamily="18" charset="0"/>
                    </a:defRPr>
                  </a:lvl5pPr>
                  <a:lvl6pPr marL="2514600" indent="-228600" eaLnBrk="0" fontAlgn="base" hangingPunct="0">
                    <a:spcBef>
                      <a:spcPct val="0"/>
                    </a:spcBef>
                    <a:spcAft>
                      <a:spcPct val="0"/>
                    </a:spcAft>
                    <a:defRPr b="1">
                      <a:solidFill>
                        <a:schemeClr val="bg1"/>
                      </a:solidFill>
                      <a:latin typeface="Times New Roman" pitchFamily="18" charset="0"/>
                      <a:cs typeface="Times New Roman" pitchFamily="18" charset="0"/>
                    </a:defRPr>
                  </a:lvl6pPr>
                  <a:lvl7pPr marL="2971800" indent="-228600" eaLnBrk="0" fontAlgn="base" hangingPunct="0">
                    <a:spcBef>
                      <a:spcPct val="0"/>
                    </a:spcBef>
                    <a:spcAft>
                      <a:spcPct val="0"/>
                    </a:spcAft>
                    <a:defRPr b="1">
                      <a:solidFill>
                        <a:schemeClr val="bg1"/>
                      </a:solidFill>
                      <a:latin typeface="Times New Roman" pitchFamily="18" charset="0"/>
                      <a:cs typeface="Times New Roman" pitchFamily="18" charset="0"/>
                    </a:defRPr>
                  </a:lvl7pPr>
                  <a:lvl8pPr marL="3429000" indent="-228600" eaLnBrk="0" fontAlgn="base" hangingPunct="0">
                    <a:spcBef>
                      <a:spcPct val="0"/>
                    </a:spcBef>
                    <a:spcAft>
                      <a:spcPct val="0"/>
                    </a:spcAft>
                    <a:defRPr b="1">
                      <a:solidFill>
                        <a:schemeClr val="bg1"/>
                      </a:solidFill>
                      <a:latin typeface="Times New Roman" pitchFamily="18" charset="0"/>
                      <a:cs typeface="Times New Roman" pitchFamily="18" charset="0"/>
                    </a:defRPr>
                  </a:lvl8pPr>
                  <a:lvl9pPr marL="3886200" indent="-228600" eaLnBrk="0" fontAlgn="base" hangingPunct="0">
                    <a:spcBef>
                      <a:spcPct val="0"/>
                    </a:spcBef>
                    <a:spcAft>
                      <a:spcPct val="0"/>
                    </a:spcAft>
                    <a:defRPr b="1">
                      <a:solidFill>
                        <a:schemeClr val="bg1"/>
                      </a:solidFill>
                      <a:latin typeface="Times New Roman" pitchFamily="18" charset="0"/>
                      <a:cs typeface="Times New Roman" pitchFamily="18" charset="0"/>
                    </a:defRPr>
                  </a:lvl9pPr>
                </a:lstStyle>
                <a:p>
                  <a:pPr eaLnBrk="1" hangingPunct="1"/>
                  <a:endParaRPr lang="en-US" altLang="en-US"/>
                </a:p>
              </p:txBody>
            </p:sp>
            <p:sp>
              <p:nvSpPr>
                <p:cNvPr id="5135" name="AutoShape 49"/>
                <p:cNvSpPr>
                  <a:spLocks noChangeArrowheads="1"/>
                </p:cNvSpPr>
                <p:nvPr/>
              </p:nvSpPr>
              <p:spPr bwMode="auto">
                <a:xfrm>
                  <a:off x="3059" y="3337"/>
                  <a:ext cx="1019" cy="249"/>
                </a:xfrm>
                <a:prstGeom prst="cube">
                  <a:avLst>
                    <a:gd name="adj" fmla="val 25000"/>
                  </a:avLst>
                </a:prstGeom>
                <a:solidFill>
                  <a:srgbClr val="00CC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1">
                      <a:solidFill>
                        <a:schemeClr val="bg1"/>
                      </a:solidFill>
                      <a:latin typeface="Times New Roman" pitchFamily="18" charset="0"/>
                      <a:cs typeface="Times New Roman" pitchFamily="18" charset="0"/>
                    </a:defRPr>
                  </a:lvl1pPr>
                  <a:lvl2pPr marL="742950" indent="-285750" eaLnBrk="0" hangingPunct="0">
                    <a:defRPr b="1">
                      <a:solidFill>
                        <a:schemeClr val="bg1"/>
                      </a:solidFill>
                      <a:latin typeface="Times New Roman" pitchFamily="18" charset="0"/>
                      <a:cs typeface="Times New Roman" pitchFamily="18" charset="0"/>
                    </a:defRPr>
                  </a:lvl2pPr>
                  <a:lvl3pPr marL="1143000" indent="-228600" eaLnBrk="0" hangingPunct="0">
                    <a:defRPr b="1">
                      <a:solidFill>
                        <a:schemeClr val="bg1"/>
                      </a:solidFill>
                      <a:latin typeface="Times New Roman" pitchFamily="18" charset="0"/>
                      <a:cs typeface="Times New Roman" pitchFamily="18" charset="0"/>
                    </a:defRPr>
                  </a:lvl3pPr>
                  <a:lvl4pPr marL="1600200" indent="-228600" eaLnBrk="0" hangingPunct="0">
                    <a:defRPr b="1">
                      <a:solidFill>
                        <a:schemeClr val="bg1"/>
                      </a:solidFill>
                      <a:latin typeface="Times New Roman" pitchFamily="18" charset="0"/>
                      <a:cs typeface="Times New Roman" pitchFamily="18" charset="0"/>
                    </a:defRPr>
                  </a:lvl4pPr>
                  <a:lvl5pPr marL="2057400" indent="-228600" eaLnBrk="0" hangingPunct="0">
                    <a:defRPr b="1">
                      <a:solidFill>
                        <a:schemeClr val="bg1"/>
                      </a:solidFill>
                      <a:latin typeface="Times New Roman" pitchFamily="18" charset="0"/>
                      <a:cs typeface="Times New Roman" pitchFamily="18" charset="0"/>
                    </a:defRPr>
                  </a:lvl5pPr>
                  <a:lvl6pPr marL="2514600" indent="-228600" eaLnBrk="0" fontAlgn="base" hangingPunct="0">
                    <a:spcBef>
                      <a:spcPct val="0"/>
                    </a:spcBef>
                    <a:spcAft>
                      <a:spcPct val="0"/>
                    </a:spcAft>
                    <a:defRPr b="1">
                      <a:solidFill>
                        <a:schemeClr val="bg1"/>
                      </a:solidFill>
                      <a:latin typeface="Times New Roman" pitchFamily="18" charset="0"/>
                      <a:cs typeface="Times New Roman" pitchFamily="18" charset="0"/>
                    </a:defRPr>
                  </a:lvl6pPr>
                  <a:lvl7pPr marL="2971800" indent="-228600" eaLnBrk="0" fontAlgn="base" hangingPunct="0">
                    <a:spcBef>
                      <a:spcPct val="0"/>
                    </a:spcBef>
                    <a:spcAft>
                      <a:spcPct val="0"/>
                    </a:spcAft>
                    <a:defRPr b="1">
                      <a:solidFill>
                        <a:schemeClr val="bg1"/>
                      </a:solidFill>
                      <a:latin typeface="Times New Roman" pitchFamily="18" charset="0"/>
                      <a:cs typeface="Times New Roman" pitchFamily="18" charset="0"/>
                    </a:defRPr>
                  </a:lvl7pPr>
                  <a:lvl8pPr marL="3429000" indent="-228600" eaLnBrk="0" fontAlgn="base" hangingPunct="0">
                    <a:spcBef>
                      <a:spcPct val="0"/>
                    </a:spcBef>
                    <a:spcAft>
                      <a:spcPct val="0"/>
                    </a:spcAft>
                    <a:defRPr b="1">
                      <a:solidFill>
                        <a:schemeClr val="bg1"/>
                      </a:solidFill>
                      <a:latin typeface="Times New Roman" pitchFamily="18" charset="0"/>
                      <a:cs typeface="Times New Roman" pitchFamily="18" charset="0"/>
                    </a:defRPr>
                  </a:lvl8pPr>
                  <a:lvl9pPr marL="3886200" indent="-228600" eaLnBrk="0" fontAlgn="base" hangingPunct="0">
                    <a:spcBef>
                      <a:spcPct val="0"/>
                    </a:spcBef>
                    <a:spcAft>
                      <a:spcPct val="0"/>
                    </a:spcAft>
                    <a:defRPr b="1">
                      <a:solidFill>
                        <a:schemeClr val="bg1"/>
                      </a:solidFill>
                      <a:latin typeface="Times New Roman" pitchFamily="18" charset="0"/>
                      <a:cs typeface="Times New Roman" pitchFamily="18" charset="0"/>
                    </a:defRPr>
                  </a:lvl9pPr>
                </a:lstStyle>
                <a:p>
                  <a:pPr eaLnBrk="1" hangingPunct="1"/>
                  <a:endParaRPr lang="en-US" altLang="en-US"/>
                </a:p>
              </p:txBody>
            </p:sp>
            <p:sp>
              <p:nvSpPr>
                <p:cNvPr id="5136" name="AutoShape 40"/>
                <p:cNvSpPr>
                  <a:spLocks noChangeArrowheads="1"/>
                </p:cNvSpPr>
                <p:nvPr/>
              </p:nvSpPr>
              <p:spPr bwMode="auto">
                <a:xfrm>
                  <a:off x="4078" y="3373"/>
                  <a:ext cx="333" cy="172"/>
                </a:xfrm>
                <a:prstGeom prst="leftArrow">
                  <a:avLst>
                    <a:gd name="adj1" fmla="val 50000"/>
                    <a:gd name="adj2" fmla="val 48401"/>
                  </a:avLst>
                </a:prstGeom>
                <a:solidFill>
                  <a:srgbClr val="00CC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1">
                      <a:solidFill>
                        <a:schemeClr val="bg1"/>
                      </a:solidFill>
                      <a:latin typeface="Times New Roman" pitchFamily="18" charset="0"/>
                      <a:cs typeface="Times New Roman" pitchFamily="18" charset="0"/>
                    </a:defRPr>
                  </a:lvl1pPr>
                  <a:lvl2pPr marL="742950" indent="-285750" eaLnBrk="0" hangingPunct="0">
                    <a:defRPr b="1">
                      <a:solidFill>
                        <a:schemeClr val="bg1"/>
                      </a:solidFill>
                      <a:latin typeface="Times New Roman" pitchFamily="18" charset="0"/>
                      <a:cs typeface="Times New Roman" pitchFamily="18" charset="0"/>
                    </a:defRPr>
                  </a:lvl2pPr>
                  <a:lvl3pPr marL="1143000" indent="-228600" eaLnBrk="0" hangingPunct="0">
                    <a:defRPr b="1">
                      <a:solidFill>
                        <a:schemeClr val="bg1"/>
                      </a:solidFill>
                      <a:latin typeface="Times New Roman" pitchFamily="18" charset="0"/>
                      <a:cs typeface="Times New Roman" pitchFamily="18" charset="0"/>
                    </a:defRPr>
                  </a:lvl3pPr>
                  <a:lvl4pPr marL="1600200" indent="-228600" eaLnBrk="0" hangingPunct="0">
                    <a:defRPr b="1">
                      <a:solidFill>
                        <a:schemeClr val="bg1"/>
                      </a:solidFill>
                      <a:latin typeface="Times New Roman" pitchFamily="18" charset="0"/>
                      <a:cs typeface="Times New Roman" pitchFamily="18" charset="0"/>
                    </a:defRPr>
                  </a:lvl4pPr>
                  <a:lvl5pPr marL="2057400" indent="-228600" eaLnBrk="0" hangingPunct="0">
                    <a:defRPr b="1">
                      <a:solidFill>
                        <a:schemeClr val="bg1"/>
                      </a:solidFill>
                      <a:latin typeface="Times New Roman" pitchFamily="18" charset="0"/>
                      <a:cs typeface="Times New Roman" pitchFamily="18" charset="0"/>
                    </a:defRPr>
                  </a:lvl5pPr>
                  <a:lvl6pPr marL="2514600" indent="-228600" eaLnBrk="0" fontAlgn="base" hangingPunct="0">
                    <a:spcBef>
                      <a:spcPct val="0"/>
                    </a:spcBef>
                    <a:spcAft>
                      <a:spcPct val="0"/>
                    </a:spcAft>
                    <a:defRPr b="1">
                      <a:solidFill>
                        <a:schemeClr val="bg1"/>
                      </a:solidFill>
                      <a:latin typeface="Times New Roman" pitchFamily="18" charset="0"/>
                      <a:cs typeface="Times New Roman" pitchFamily="18" charset="0"/>
                    </a:defRPr>
                  </a:lvl6pPr>
                  <a:lvl7pPr marL="2971800" indent="-228600" eaLnBrk="0" fontAlgn="base" hangingPunct="0">
                    <a:spcBef>
                      <a:spcPct val="0"/>
                    </a:spcBef>
                    <a:spcAft>
                      <a:spcPct val="0"/>
                    </a:spcAft>
                    <a:defRPr b="1">
                      <a:solidFill>
                        <a:schemeClr val="bg1"/>
                      </a:solidFill>
                      <a:latin typeface="Times New Roman" pitchFamily="18" charset="0"/>
                      <a:cs typeface="Times New Roman" pitchFamily="18" charset="0"/>
                    </a:defRPr>
                  </a:lvl7pPr>
                  <a:lvl8pPr marL="3429000" indent="-228600" eaLnBrk="0" fontAlgn="base" hangingPunct="0">
                    <a:spcBef>
                      <a:spcPct val="0"/>
                    </a:spcBef>
                    <a:spcAft>
                      <a:spcPct val="0"/>
                    </a:spcAft>
                    <a:defRPr b="1">
                      <a:solidFill>
                        <a:schemeClr val="bg1"/>
                      </a:solidFill>
                      <a:latin typeface="Times New Roman" pitchFamily="18" charset="0"/>
                      <a:cs typeface="Times New Roman" pitchFamily="18" charset="0"/>
                    </a:defRPr>
                  </a:lvl8pPr>
                  <a:lvl9pPr marL="3886200" indent="-228600" eaLnBrk="0" fontAlgn="base" hangingPunct="0">
                    <a:spcBef>
                      <a:spcPct val="0"/>
                    </a:spcBef>
                    <a:spcAft>
                      <a:spcPct val="0"/>
                    </a:spcAft>
                    <a:defRPr b="1">
                      <a:solidFill>
                        <a:schemeClr val="bg1"/>
                      </a:solidFill>
                      <a:latin typeface="Times New Roman" pitchFamily="18" charset="0"/>
                      <a:cs typeface="Times New Roman" pitchFamily="18" charset="0"/>
                    </a:defRPr>
                  </a:lvl9pPr>
                </a:lstStyle>
                <a:p>
                  <a:pPr eaLnBrk="1" hangingPunct="1"/>
                  <a:endParaRPr lang="en-US" altLang="en-US"/>
                </a:p>
              </p:txBody>
            </p:sp>
          </p:grpSp>
          <p:sp>
            <p:nvSpPr>
              <p:cNvPr id="5132" name="AutoShape 54"/>
              <p:cNvSpPr>
                <a:spLocks noChangeArrowheads="1"/>
              </p:cNvSpPr>
              <p:nvPr/>
            </p:nvSpPr>
            <p:spPr bwMode="auto">
              <a:xfrm>
                <a:off x="4159" y="2435"/>
                <a:ext cx="768" cy="384"/>
              </a:xfrm>
              <a:prstGeom prst="roundRect">
                <a:avLst>
                  <a:gd name="adj" fmla="val 16667"/>
                </a:avLst>
              </a:prstGeom>
              <a:solidFill>
                <a:srgbClr val="7030A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1">
                    <a:solidFill>
                      <a:schemeClr val="bg1"/>
                    </a:solidFill>
                    <a:latin typeface="Times New Roman" pitchFamily="18" charset="0"/>
                    <a:cs typeface="Times New Roman" pitchFamily="18" charset="0"/>
                  </a:defRPr>
                </a:lvl1pPr>
                <a:lvl2pPr marL="742950" indent="-285750" eaLnBrk="0" hangingPunct="0">
                  <a:defRPr b="1">
                    <a:solidFill>
                      <a:schemeClr val="bg1"/>
                    </a:solidFill>
                    <a:latin typeface="Times New Roman" pitchFamily="18" charset="0"/>
                    <a:cs typeface="Times New Roman" pitchFamily="18" charset="0"/>
                  </a:defRPr>
                </a:lvl2pPr>
                <a:lvl3pPr marL="1143000" indent="-228600" eaLnBrk="0" hangingPunct="0">
                  <a:defRPr b="1">
                    <a:solidFill>
                      <a:schemeClr val="bg1"/>
                    </a:solidFill>
                    <a:latin typeface="Times New Roman" pitchFamily="18" charset="0"/>
                    <a:cs typeface="Times New Roman" pitchFamily="18" charset="0"/>
                  </a:defRPr>
                </a:lvl3pPr>
                <a:lvl4pPr marL="1600200" indent="-228600" eaLnBrk="0" hangingPunct="0">
                  <a:defRPr b="1">
                    <a:solidFill>
                      <a:schemeClr val="bg1"/>
                    </a:solidFill>
                    <a:latin typeface="Times New Roman" pitchFamily="18" charset="0"/>
                    <a:cs typeface="Times New Roman" pitchFamily="18" charset="0"/>
                  </a:defRPr>
                </a:lvl4pPr>
                <a:lvl5pPr marL="2057400" indent="-228600" eaLnBrk="0" hangingPunct="0">
                  <a:defRPr b="1">
                    <a:solidFill>
                      <a:schemeClr val="bg1"/>
                    </a:solidFill>
                    <a:latin typeface="Times New Roman" pitchFamily="18" charset="0"/>
                    <a:cs typeface="Times New Roman" pitchFamily="18" charset="0"/>
                  </a:defRPr>
                </a:lvl5pPr>
                <a:lvl6pPr marL="2514600" indent="-228600" eaLnBrk="0" fontAlgn="base" hangingPunct="0">
                  <a:spcBef>
                    <a:spcPct val="0"/>
                  </a:spcBef>
                  <a:spcAft>
                    <a:spcPct val="0"/>
                  </a:spcAft>
                  <a:defRPr b="1">
                    <a:solidFill>
                      <a:schemeClr val="bg1"/>
                    </a:solidFill>
                    <a:latin typeface="Times New Roman" pitchFamily="18" charset="0"/>
                    <a:cs typeface="Times New Roman" pitchFamily="18" charset="0"/>
                  </a:defRPr>
                </a:lvl6pPr>
                <a:lvl7pPr marL="2971800" indent="-228600" eaLnBrk="0" fontAlgn="base" hangingPunct="0">
                  <a:spcBef>
                    <a:spcPct val="0"/>
                  </a:spcBef>
                  <a:spcAft>
                    <a:spcPct val="0"/>
                  </a:spcAft>
                  <a:defRPr b="1">
                    <a:solidFill>
                      <a:schemeClr val="bg1"/>
                    </a:solidFill>
                    <a:latin typeface="Times New Roman" pitchFamily="18" charset="0"/>
                    <a:cs typeface="Times New Roman" pitchFamily="18" charset="0"/>
                  </a:defRPr>
                </a:lvl7pPr>
                <a:lvl8pPr marL="3429000" indent="-228600" eaLnBrk="0" fontAlgn="base" hangingPunct="0">
                  <a:spcBef>
                    <a:spcPct val="0"/>
                  </a:spcBef>
                  <a:spcAft>
                    <a:spcPct val="0"/>
                  </a:spcAft>
                  <a:defRPr b="1">
                    <a:solidFill>
                      <a:schemeClr val="bg1"/>
                    </a:solidFill>
                    <a:latin typeface="Times New Roman" pitchFamily="18" charset="0"/>
                    <a:cs typeface="Times New Roman" pitchFamily="18" charset="0"/>
                  </a:defRPr>
                </a:lvl8pPr>
                <a:lvl9pPr marL="3886200" indent="-228600" eaLnBrk="0" fontAlgn="base" hangingPunct="0">
                  <a:spcBef>
                    <a:spcPct val="0"/>
                  </a:spcBef>
                  <a:spcAft>
                    <a:spcPct val="0"/>
                  </a:spcAft>
                  <a:defRPr b="1">
                    <a:solidFill>
                      <a:schemeClr val="bg1"/>
                    </a:solidFill>
                    <a:latin typeface="Times New Roman" pitchFamily="18" charset="0"/>
                    <a:cs typeface="Times New Roman" pitchFamily="18" charset="0"/>
                  </a:defRPr>
                </a:lvl9pPr>
              </a:lstStyle>
              <a:p>
                <a:pPr algn="ctr" eaLnBrk="1" hangingPunct="1"/>
                <a:r>
                  <a:rPr lang="fr-FR" altLang="en-US" sz="2800" dirty="0">
                    <a:latin typeface="Arial" pitchFamily="34" charset="0"/>
                  </a:rPr>
                  <a:t>Acier</a:t>
                </a:r>
                <a:endParaRPr lang="fr-FR" altLang="en-US" dirty="0">
                  <a:latin typeface="Arial" pitchFamily="34" charset="0"/>
                </a:endParaRPr>
              </a:p>
            </p:txBody>
          </p:sp>
          <p:sp>
            <p:nvSpPr>
              <p:cNvPr id="5133" name="Line 55"/>
              <p:cNvSpPr>
                <a:spLocks noChangeShapeType="1"/>
              </p:cNvSpPr>
              <p:nvPr/>
            </p:nvSpPr>
            <p:spPr bwMode="auto">
              <a:xfrm flipV="1">
                <a:off x="2448" y="2016"/>
                <a:ext cx="0" cy="1296"/>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sp>
          <p:nvSpPr>
            <p:cNvPr id="31" name="Smiley Face 30"/>
            <p:cNvSpPr/>
            <p:nvPr/>
          </p:nvSpPr>
          <p:spPr bwMode="auto">
            <a:xfrm>
              <a:off x="4512773" y="3153850"/>
              <a:ext cx="275427" cy="242694"/>
            </a:xfrm>
            <a:prstGeom prst="smileyFace">
              <a:avLst>
                <a:gd name="adj" fmla="val 3440"/>
              </a:avLst>
            </a:prstGeom>
            <a:solidFill>
              <a:srgbClr val="00CC66"/>
            </a:solidFill>
            <a:ln w="9525" cap="flat" cmpd="sng" algn="ctr">
              <a:solidFill>
                <a:srgbClr val="FF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fr-FR" sz="1800" b="1" i="0" u="none" strike="noStrike" cap="none" normalizeH="0" baseline="0" smtClean="0">
                <a:ln>
                  <a:noFill/>
                </a:ln>
                <a:solidFill>
                  <a:schemeClr val="bg1"/>
                </a:solidFill>
                <a:effectLst/>
                <a:latin typeface="Times New Roman" pitchFamily="18" charset="0"/>
                <a:cs typeface="Times New Roman" pitchFamily="18" charset="0"/>
              </a:endParaRPr>
            </a:p>
          </p:txBody>
        </p:sp>
        <p:sp>
          <p:nvSpPr>
            <p:cNvPr id="32" name="Smiley Face 31"/>
            <p:cNvSpPr/>
            <p:nvPr/>
          </p:nvSpPr>
          <p:spPr bwMode="auto">
            <a:xfrm>
              <a:off x="4461151" y="3762545"/>
              <a:ext cx="269005" cy="266063"/>
            </a:xfrm>
            <a:prstGeom prst="smileyFace">
              <a:avLst>
                <a:gd name="adj" fmla="val 3440"/>
              </a:avLst>
            </a:prstGeom>
            <a:solidFill>
              <a:srgbClr val="00CC66"/>
            </a:solidFill>
            <a:ln w="9525" cap="flat" cmpd="sng" algn="ctr">
              <a:solidFill>
                <a:srgbClr val="FF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fr-FR" sz="1800" b="1" i="0" u="none" strike="noStrike" cap="none" normalizeH="0" baseline="0" smtClean="0">
                <a:ln>
                  <a:noFill/>
                </a:ln>
                <a:solidFill>
                  <a:schemeClr val="bg1"/>
                </a:solidFill>
                <a:effectLst/>
                <a:latin typeface="Times New Roman" pitchFamily="18" charset="0"/>
                <a:cs typeface="Times New Roman" pitchFamily="18" charset="0"/>
              </a:endParaRPr>
            </a:p>
          </p:txBody>
        </p:sp>
      </p:gr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Espace réservé du pied de page 1"/>
          <p:cNvSpPr>
            <a:spLocks noGrp="1"/>
          </p:cNvSpPr>
          <p:nvPr>
            <p:ph type="ftr" sz="quarter" idx="10"/>
          </p:nvPr>
        </p:nvSpPr>
        <p:spPr>
          <a:xfrm>
            <a:off x="228600" y="6500813"/>
            <a:ext cx="47244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b="1">
                <a:solidFill>
                  <a:schemeClr val="bg1"/>
                </a:solidFill>
                <a:latin typeface="Times New Roman" pitchFamily="18" charset="0"/>
                <a:cs typeface="Times New Roman" pitchFamily="18" charset="0"/>
              </a:defRPr>
            </a:lvl1pPr>
            <a:lvl2pPr marL="742950" indent="-285750" eaLnBrk="0" hangingPunct="0">
              <a:defRPr b="1">
                <a:solidFill>
                  <a:schemeClr val="bg1"/>
                </a:solidFill>
                <a:latin typeface="Times New Roman" pitchFamily="18" charset="0"/>
                <a:cs typeface="Times New Roman" pitchFamily="18" charset="0"/>
              </a:defRPr>
            </a:lvl2pPr>
            <a:lvl3pPr marL="1143000" indent="-228600" eaLnBrk="0" hangingPunct="0">
              <a:defRPr b="1">
                <a:solidFill>
                  <a:schemeClr val="bg1"/>
                </a:solidFill>
                <a:latin typeface="Times New Roman" pitchFamily="18" charset="0"/>
                <a:cs typeface="Times New Roman" pitchFamily="18" charset="0"/>
              </a:defRPr>
            </a:lvl3pPr>
            <a:lvl4pPr marL="1600200" indent="-228600" eaLnBrk="0" hangingPunct="0">
              <a:defRPr b="1">
                <a:solidFill>
                  <a:schemeClr val="bg1"/>
                </a:solidFill>
                <a:latin typeface="Times New Roman" pitchFamily="18" charset="0"/>
                <a:cs typeface="Times New Roman" pitchFamily="18" charset="0"/>
              </a:defRPr>
            </a:lvl4pPr>
            <a:lvl5pPr marL="2057400" indent="-228600" eaLnBrk="0" hangingPunct="0">
              <a:defRPr b="1">
                <a:solidFill>
                  <a:schemeClr val="bg1"/>
                </a:solidFill>
                <a:latin typeface="Times New Roman" pitchFamily="18" charset="0"/>
                <a:cs typeface="Times New Roman" pitchFamily="18" charset="0"/>
              </a:defRPr>
            </a:lvl5pPr>
            <a:lvl6pPr marL="2514600" indent="-228600" eaLnBrk="0" fontAlgn="base" hangingPunct="0">
              <a:spcBef>
                <a:spcPct val="0"/>
              </a:spcBef>
              <a:spcAft>
                <a:spcPct val="0"/>
              </a:spcAft>
              <a:defRPr b="1">
                <a:solidFill>
                  <a:schemeClr val="bg1"/>
                </a:solidFill>
                <a:latin typeface="Times New Roman" pitchFamily="18" charset="0"/>
                <a:cs typeface="Times New Roman" pitchFamily="18" charset="0"/>
              </a:defRPr>
            </a:lvl6pPr>
            <a:lvl7pPr marL="2971800" indent="-228600" eaLnBrk="0" fontAlgn="base" hangingPunct="0">
              <a:spcBef>
                <a:spcPct val="0"/>
              </a:spcBef>
              <a:spcAft>
                <a:spcPct val="0"/>
              </a:spcAft>
              <a:defRPr b="1">
                <a:solidFill>
                  <a:schemeClr val="bg1"/>
                </a:solidFill>
                <a:latin typeface="Times New Roman" pitchFamily="18" charset="0"/>
                <a:cs typeface="Times New Roman" pitchFamily="18" charset="0"/>
              </a:defRPr>
            </a:lvl7pPr>
            <a:lvl8pPr marL="3429000" indent="-228600" eaLnBrk="0" fontAlgn="base" hangingPunct="0">
              <a:spcBef>
                <a:spcPct val="0"/>
              </a:spcBef>
              <a:spcAft>
                <a:spcPct val="0"/>
              </a:spcAft>
              <a:defRPr b="1">
                <a:solidFill>
                  <a:schemeClr val="bg1"/>
                </a:solidFill>
                <a:latin typeface="Times New Roman" pitchFamily="18" charset="0"/>
                <a:cs typeface="Times New Roman" pitchFamily="18" charset="0"/>
              </a:defRPr>
            </a:lvl8pPr>
            <a:lvl9pPr marL="3886200" indent="-228600" eaLnBrk="0" fontAlgn="base" hangingPunct="0">
              <a:spcBef>
                <a:spcPct val="0"/>
              </a:spcBef>
              <a:spcAft>
                <a:spcPct val="0"/>
              </a:spcAft>
              <a:defRPr b="1">
                <a:solidFill>
                  <a:schemeClr val="bg1"/>
                </a:solidFill>
                <a:latin typeface="Times New Roman" pitchFamily="18" charset="0"/>
                <a:cs typeface="Times New Roman" pitchFamily="18" charset="0"/>
              </a:defRPr>
            </a:lvl9pPr>
          </a:lstStyle>
          <a:p>
            <a:pPr eaLnBrk="1" hangingPunct="1"/>
            <a:r>
              <a:rPr lang="fr-FR" altLang="en-US" b="0" dirty="0" smtClean="0"/>
              <a:t>Cours </a:t>
            </a:r>
            <a:r>
              <a:rPr lang="fr-FR" altLang="en-US" b="0" dirty="0"/>
              <a:t>Béton armé, </a:t>
            </a:r>
            <a:r>
              <a:rPr lang="fr-FR" altLang="en-US" b="0" dirty="0" smtClean="0"/>
              <a:t>Mr. A. Guettiche</a:t>
            </a:r>
          </a:p>
        </p:txBody>
      </p:sp>
      <p:sp>
        <p:nvSpPr>
          <p:cNvPr id="5123" name="Espace réservé du numéro de diapositive 2"/>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b="1">
                <a:solidFill>
                  <a:schemeClr val="bg1"/>
                </a:solidFill>
                <a:latin typeface="Times New Roman" pitchFamily="18" charset="0"/>
                <a:cs typeface="Times New Roman" pitchFamily="18" charset="0"/>
              </a:defRPr>
            </a:lvl1pPr>
            <a:lvl2pPr marL="742950" indent="-285750" eaLnBrk="0" hangingPunct="0">
              <a:defRPr b="1">
                <a:solidFill>
                  <a:schemeClr val="bg1"/>
                </a:solidFill>
                <a:latin typeface="Times New Roman" pitchFamily="18" charset="0"/>
                <a:cs typeface="Times New Roman" pitchFamily="18" charset="0"/>
              </a:defRPr>
            </a:lvl2pPr>
            <a:lvl3pPr marL="1143000" indent="-228600" eaLnBrk="0" hangingPunct="0">
              <a:defRPr b="1">
                <a:solidFill>
                  <a:schemeClr val="bg1"/>
                </a:solidFill>
                <a:latin typeface="Times New Roman" pitchFamily="18" charset="0"/>
                <a:cs typeface="Times New Roman" pitchFamily="18" charset="0"/>
              </a:defRPr>
            </a:lvl3pPr>
            <a:lvl4pPr marL="1600200" indent="-228600" eaLnBrk="0" hangingPunct="0">
              <a:defRPr b="1">
                <a:solidFill>
                  <a:schemeClr val="bg1"/>
                </a:solidFill>
                <a:latin typeface="Times New Roman" pitchFamily="18" charset="0"/>
                <a:cs typeface="Times New Roman" pitchFamily="18" charset="0"/>
              </a:defRPr>
            </a:lvl4pPr>
            <a:lvl5pPr marL="2057400" indent="-228600" eaLnBrk="0" hangingPunct="0">
              <a:defRPr b="1">
                <a:solidFill>
                  <a:schemeClr val="bg1"/>
                </a:solidFill>
                <a:latin typeface="Times New Roman" pitchFamily="18" charset="0"/>
                <a:cs typeface="Times New Roman" pitchFamily="18" charset="0"/>
              </a:defRPr>
            </a:lvl5pPr>
            <a:lvl6pPr marL="2514600" indent="-228600" eaLnBrk="0" fontAlgn="base" hangingPunct="0">
              <a:spcBef>
                <a:spcPct val="0"/>
              </a:spcBef>
              <a:spcAft>
                <a:spcPct val="0"/>
              </a:spcAft>
              <a:defRPr b="1">
                <a:solidFill>
                  <a:schemeClr val="bg1"/>
                </a:solidFill>
                <a:latin typeface="Times New Roman" pitchFamily="18" charset="0"/>
                <a:cs typeface="Times New Roman" pitchFamily="18" charset="0"/>
              </a:defRPr>
            </a:lvl6pPr>
            <a:lvl7pPr marL="2971800" indent="-228600" eaLnBrk="0" fontAlgn="base" hangingPunct="0">
              <a:spcBef>
                <a:spcPct val="0"/>
              </a:spcBef>
              <a:spcAft>
                <a:spcPct val="0"/>
              </a:spcAft>
              <a:defRPr b="1">
                <a:solidFill>
                  <a:schemeClr val="bg1"/>
                </a:solidFill>
                <a:latin typeface="Times New Roman" pitchFamily="18" charset="0"/>
                <a:cs typeface="Times New Roman" pitchFamily="18" charset="0"/>
              </a:defRPr>
            </a:lvl7pPr>
            <a:lvl8pPr marL="3429000" indent="-228600" eaLnBrk="0" fontAlgn="base" hangingPunct="0">
              <a:spcBef>
                <a:spcPct val="0"/>
              </a:spcBef>
              <a:spcAft>
                <a:spcPct val="0"/>
              </a:spcAft>
              <a:defRPr b="1">
                <a:solidFill>
                  <a:schemeClr val="bg1"/>
                </a:solidFill>
                <a:latin typeface="Times New Roman" pitchFamily="18" charset="0"/>
                <a:cs typeface="Times New Roman" pitchFamily="18" charset="0"/>
              </a:defRPr>
            </a:lvl8pPr>
            <a:lvl9pPr marL="3886200" indent="-228600" eaLnBrk="0" fontAlgn="base" hangingPunct="0">
              <a:spcBef>
                <a:spcPct val="0"/>
              </a:spcBef>
              <a:spcAft>
                <a:spcPct val="0"/>
              </a:spcAft>
              <a:defRPr b="1">
                <a:solidFill>
                  <a:schemeClr val="bg1"/>
                </a:solidFill>
                <a:latin typeface="Times New Roman" pitchFamily="18" charset="0"/>
                <a:cs typeface="Times New Roman" pitchFamily="18" charset="0"/>
              </a:defRPr>
            </a:lvl9pPr>
          </a:lstStyle>
          <a:p>
            <a:pPr eaLnBrk="1" hangingPunct="1"/>
            <a:fld id="{0ED65CEB-3574-477F-BEB0-D20B2463F7B5}" type="slidenum">
              <a:rPr lang="fr-FR" altLang="en-US" b="0" smtClean="0"/>
              <a:pPr eaLnBrk="1" hangingPunct="1"/>
              <a:t>10</a:t>
            </a:fld>
            <a:endParaRPr lang="fr-FR" altLang="en-US" b="0" smtClean="0"/>
          </a:p>
        </p:txBody>
      </p:sp>
      <p:sp>
        <p:nvSpPr>
          <p:cNvPr id="2052" name="Text Box 8"/>
          <p:cNvSpPr txBox="1">
            <a:spLocks noChangeArrowheads="1"/>
          </p:cNvSpPr>
          <p:nvPr/>
        </p:nvSpPr>
        <p:spPr bwMode="auto">
          <a:xfrm>
            <a:off x="107504" y="116632"/>
            <a:ext cx="8928992" cy="6709529"/>
          </a:xfrm>
          <a:prstGeom prst="rect">
            <a:avLst/>
          </a:prstGeom>
          <a:noFill/>
          <a:ln w="22225">
            <a:solidFill>
              <a:srgbClr val="FFFF99"/>
            </a:solid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eaLnBrk="0" hangingPunct="0">
              <a:defRPr b="1">
                <a:solidFill>
                  <a:schemeClr val="bg1"/>
                </a:solidFill>
                <a:latin typeface="Times New Roman" pitchFamily="18" charset="0"/>
                <a:cs typeface="Times New Roman" pitchFamily="18" charset="0"/>
              </a:defRPr>
            </a:lvl1pPr>
            <a:lvl2pPr marL="742950" indent="-285750" eaLnBrk="0" hangingPunct="0">
              <a:defRPr b="1">
                <a:solidFill>
                  <a:schemeClr val="bg1"/>
                </a:solidFill>
                <a:latin typeface="Times New Roman" pitchFamily="18" charset="0"/>
                <a:cs typeface="Times New Roman" pitchFamily="18" charset="0"/>
              </a:defRPr>
            </a:lvl2pPr>
            <a:lvl3pPr marL="1143000" indent="-228600" eaLnBrk="0" hangingPunct="0">
              <a:defRPr b="1">
                <a:solidFill>
                  <a:schemeClr val="bg1"/>
                </a:solidFill>
                <a:latin typeface="Times New Roman" pitchFamily="18" charset="0"/>
                <a:cs typeface="Times New Roman" pitchFamily="18" charset="0"/>
              </a:defRPr>
            </a:lvl3pPr>
            <a:lvl4pPr marL="1600200" indent="-228600" eaLnBrk="0" hangingPunct="0">
              <a:defRPr b="1">
                <a:solidFill>
                  <a:schemeClr val="bg1"/>
                </a:solidFill>
                <a:latin typeface="Times New Roman" pitchFamily="18" charset="0"/>
                <a:cs typeface="Times New Roman" pitchFamily="18" charset="0"/>
              </a:defRPr>
            </a:lvl4pPr>
            <a:lvl5pPr marL="2057400" indent="-228600" eaLnBrk="0" hangingPunct="0">
              <a:defRPr b="1">
                <a:solidFill>
                  <a:schemeClr val="bg1"/>
                </a:solidFill>
                <a:latin typeface="Times New Roman" pitchFamily="18" charset="0"/>
                <a:cs typeface="Times New Roman" pitchFamily="18" charset="0"/>
              </a:defRPr>
            </a:lvl5pPr>
            <a:lvl6pPr marL="2514600" indent="-228600" eaLnBrk="0" fontAlgn="base" hangingPunct="0">
              <a:spcBef>
                <a:spcPct val="0"/>
              </a:spcBef>
              <a:spcAft>
                <a:spcPct val="0"/>
              </a:spcAft>
              <a:defRPr b="1">
                <a:solidFill>
                  <a:schemeClr val="bg1"/>
                </a:solidFill>
                <a:latin typeface="Times New Roman" pitchFamily="18" charset="0"/>
                <a:cs typeface="Times New Roman" pitchFamily="18" charset="0"/>
              </a:defRPr>
            </a:lvl6pPr>
            <a:lvl7pPr marL="2971800" indent="-228600" eaLnBrk="0" fontAlgn="base" hangingPunct="0">
              <a:spcBef>
                <a:spcPct val="0"/>
              </a:spcBef>
              <a:spcAft>
                <a:spcPct val="0"/>
              </a:spcAft>
              <a:defRPr b="1">
                <a:solidFill>
                  <a:schemeClr val="bg1"/>
                </a:solidFill>
                <a:latin typeface="Times New Roman" pitchFamily="18" charset="0"/>
                <a:cs typeface="Times New Roman" pitchFamily="18" charset="0"/>
              </a:defRPr>
            </a:lvl7pPr>
            <a:lvl8pPr marL="3429000" indent="-228600" eaLnBrk="0" fontAlgn="base" hangingPunct="0">
              <a:spcBef>
                <a:spcPct val="0"/>
              </a:spcBef>
              <a:spcAft>
                <a:spcPct val="0"/>
              </a:spcAft>
              <a:defRPr b="1">
                <a:solidFill>
                  <a:schemeClr val="bg1"/>
                </a:solidFill>
                <a:latin typeface="Times New Roman" pitchFamily="18" charset="0"/>
                <a:cs typeface="Times New Roman" pitchFamily="18" charset="0"/>
              </a:defRPr>
            </a:lvl8pPr>
            <a:lvl9pPr marL="3886200" indent="-228600" eaLnBrk="0" fontAlgn="base" hangingPunct="0">
              <a:spcBef>
                <a:spcPct val="0"/>
              </a:spcBef>
              <a:spcAft>
                <a:spcPct val="0"/>
              </a:spcAft>
              <a:defRPr b="1">
                <a:solidFill>
                  <a:schemeClr val="bg1"/>
                </a:solidFill>
                <a:latin typeface="Times New Roman" pitchFamily="18" charset="0"/>
                <a:cs typeface="Times New Roman" pitchFamily="18" charset="0"/>
              </a:defRPr>
            </a:lvl9pPr>
          </a:lstStyle>
          <a:p>
            <a:r>
              <a:rPr lang="fr-FR" sz="2000" dirty="0" smtClean="0">
                <a:solidFill>
                  <a:srgbClr val="FFC000"/>
                </a:solidFill>
              </a:rPr>
              <a:t>4.1.</a:t>
            </a:r>
            <a:r>
              <a:rPr lang="fr-FR" sz="2000" dirty="0"/>
              <a:t> </a:t>
            </a:r>
            <a:r>
              <a:rPr lang="fr-FR" sz="2000" dirty="0">
                <a:solidFill>
                  <a:srgbClr val="FFC000"/>
                </a:solidFill>
              </a:rPr>
              <a:t>Barres rectilignes sans crochets</a:t>
            </a:r>
            <a:r>
              <a:rPr lang="fr-FR" sz="2000" dirty="0" smtClean="0">
                <a:solidFill>
                  <a:srgbClr val="FFC000"/>
                </a:solidFill>
              </a:rPr>
              <a:t>:</a:t>
            </a:r>
          </a:p>
          <a:p>
            <a:pPr>
              <a:lnSpc>
                <a:spcPct val="150000"/>
              </a:lnSpc>
            </a:pPr>
            <a:r>
              <a:rPr lang="fr-FR" sz="2000" i="1" u="sng" dirty="0" smtClean="0">
                <a:solidFill>
                  <a:srgbClr val="00CC66"/>
                </a:solidFill>
              </a:rPr>
              <a:t>4.1.1 </a:t>
            </a:r>
            <a:r>
              <a:rPr lang="fr-FR" sz="2000" i="1" u="sng" dirty="0">
                <a:solidFill>
                  <a:srgbClr val="00CC66"/>
                </a:solidFill>
              </a:rPr>
              <a:t>Barres </a:t>
            </a:r>
            <a:r>
              <a:rPr lang="fr-FR" sz="2000" i="1" u="sng" dirty="0" smtClean="0">
                <a:solidFill>
                  <a:srgbClr val="00CC66"/>
                </a:solidFill>
              </a:rPr>
              <a:t>tendues:</a:t>
            </a:r>
          </a:p>
          <a:p>
            <a:pPr marL="457200" indent="-457200">
              <a:lnSpc>
                <a:spcPct val="150000"/>
              </a:lnSpc>
              <a:buAutoNum type="alphaLcPeriod"/>
            </a:pPr>
            <a:r>
              <a:rPr lang="fr-FR" sz="2000" dirty="0" smtClean="0">
                <a:solidFill>
                  <a:srgbClr val="FF0000"/>
                </a:solidFill>
              </a:rPr>
              <a:t>continuité </a:t>
            </a:r>
            <a:r>
              <a:rPr lang="fr-FR" sz="2000" dirty="0">
                <a:solidFill>
                  <a:srgbClr val="FF0000"/>
                </a:solidFill>
              </a:rPr>
              <a:t>par simple </a:t>
            </a:r>
            <a:r>
              <a:rPr lang="fr-FR" sz="2000" dirty="0" smtClean="0">
                <a:solidFill>
                  <a:srgbClr val="FF0000"/>
                </a:solidFill>
              </a:rPr>
              <a:t>recouvrement:</a:t>
            </a:r>
          </a:p>
          <a:p>
            <a:pPr>
              <a:lnSpc>
                <a:spcPct val="150000"/>
              </a:lnSpc>
            </a:pPr>
            <a:r>
              <a:rPr lang="fr-FR" sz="2000" b="0" dirty="0"/>
              <a:t>Si : c ≤ </a:t>
            </a:r>
            <a:r>
              <a:rPr lang="fr-FR" sz="2000" b="0" dirty="0" smtClean="0"/>
              <a:t>5</a:t>
            </a:r>
            <a:r>
              <a:rPr lang="el-GR" sz="2000" b="0" dirty="0" smtClean="0"/>
              <a:t>ϕ</a:t>
            </a:r>
            <a:r>
              <a:rPr lang="fr-FR" sz="2000" b="0" dirty="0" smtClean="0"/>
              <a:t>       </a:t>
            </a:r>
            <a:r>
              <a:rPr lang="it-IT" altLang="en-US" sz="2000" b="0" dirty="0"/>
              <a:t> =&gt; </a:t>
            </a:r>
            <a:r>
              <a:rPr lang="fr-FR" sz="2000" b="0" dirty="0" smtClean="0"/>
              <a:t>    </a:t>
            </a:r>
            <a:r>
              <a:rPr lang="fr-FR" sz="2000" b="0" dirty="0" err="1" smtClean="0"/>
              <a:t>lr</a:t>
            </a:r>
            <a:r>
              <a:rPr lang="fr-FR" sz="2000" b="0" dirty="0" smtClean="0"/>
              <a:t> = </a:t>
            </a:r>
            <a:r>
              <a:rPr lang="fr-FR" sz="2000" b="0" dirty="0" err="1" smtClean="0"/>
              <a:t>ls</a:t>
            </a:r>
            <a:r>
              <a:rPr lang="fr-FR" sz="2000" b="0" dirty="0" smtClean="0"/>
              <a:t>.</a:t>
            </a:r>
          </a:p>
          <a:p>
            <a:pPr>
              <a:lnSpc>
                <a:spcPct val="150000"/>
              </a:lnSpc>
            </a:pPr>
            <a:r>
              <a:rPr lang="it-IT" altLang="en-US" sz="2000" b="0" dirty="0"/>
              <a:t>Si : c &gt; </a:t>
            </a:r>
            <a:r>
              <a:rPr lang="it-IT" altLang="en-US" sz="2000" b="0" dirty="0" smtClean="0"/>
              <a:t>5Ø       =&gt;     lr </a:t>
            </a:r>
            <a:r>
              <a:rPr lang="it-IT" altLang="en-US" sz="2000" b="0" dirty="0"/>
              <a:t>= ls + c</a:t>
            </a:r>
            <a:endParaRPr lang="pt-BR" altLang="en-US" sz="2000" b="0" dirty="0"/>
          </a:p>
          <a:p>
            <a:pPr>
              <a:lnSpc>
                <a:spcPct val="150000"/>
              </a:lnSpc>
            </a:pPr>
            <a:r>
              <a:rPr lang="fr-FR" sz="2000" b="0" dirty="0"/>
              <a:t>Avec :</a:t>
            </a:r>
          </a:p>
          <a:p>
            <a:pPr>
              <a:lnSpc>
                <a:spcPct val="150000"/>
              </a:lnSpc>
            </a:pPr>
            <a:r>
              <a:rPr lang="fr-FR" sz="2000" dirty="0"/>
              <a:t>c </a:t>
            </a:r>
            <a:r>
              <a:rPr lang="fr-FR" sz="2000" b="0" dirty="0"/>
              <a:t>: est la distance entre axes des 2 barres</a:t>
            </a:r>
          </a:p>
          <a:p>
            <a:pPr>
              <a:lnSpc>
                <a:spcPct val="150000"/>
              </a:lnSpc>
            </a:pPr>
            <a:r>
              <a:rPr lang="fr-FR" sz="2000" dirty="0" err="1"/>
              <a:t>ls</a:t>
            </a:r>
            <a:r>
              <a:rPr lang="fr-FR" sz="2000" dirty="0"/>
              <a:t> </a:t>
            </a:r>
            <a:r>
              <a:rPr lang="fr-FR" sz="2000" b="0" dirty="0"/>
              <a:t>: longueur de </a:t>
            </a:r>
            <a:r>
              <a:rPr lang="fr-FR" sz="2000" b="0" dirty="0" smtClean="0"/>
              <a:t>scellement</a:t>
            </a:r>
          </a:p>
          <a:p>
            <a:r>
              <a:rPr lang="fr-FR" sz="2000" dirty="0" smtClean="0">
                <a:solidFill>
                  <a:srgbClr val="FF0000"/>
                </a:solidFill>
              </a:rPr>
              <a:t>b.</a:t>
            </a:r>
            <a:r>
              <a:rPr lang="fr-FR" sz="2000" dirty="0">
                <a:solidFill>
                  <a:srgbClr val="FF0000"/>
                </a:solidFill>
              </a:rPr>
              <a:t> Recouvrement par couvre-joint </a:t>
            </a:r>
            <a:r>
              <a:rPr lang="fr-FR" sz="2000" dirty="0" smtClean="0">
                <a:solidFill>
                  <a:srgbClr val="FF0000"/>
                </a:solidFill>
              </a:rPr>
              <a:t>:</a:t>
            </a:r>
          </a:p>
          <a:p>
            <a:endParaRPr lang="fr-FR" sz="2000" dirty="0" smtClean="0">
              <a:solidFill>
                <a:srgbClr val="FFC000"/>
              </a:solidFill>
            </a:endParaRPr>
          </a:p>
          <a:p>
            <a:r>
              <a:rPr lang="fr-FR" sz="2000" b="0" dirty="0" err="1" smtClean="0"/>
              <a:t>lr</a:t>
            </a:r>
            <a:r>
              <a:rPr lang="fr-FR" sz="2000" b="0" dirty="0" smtClean="0"/>
              <a:t> </a:t>
            </a:r>
            <a:r>
              <a:rPr lang="fr-FR" sz="2000" b="0" dirty="0"/>
              <a:t>= 2 </a:t>
            </a:r>
            <a:r>
              <a:rPr lang="fr-FR" sz="2000" b="0" dirty="0" err="1" smtClean="0"/>
              <a:t>ls</a:t>
            </a:r>
            <a:endParaRPr lang="fr-FR" sz="2000" b="0" dirty="0" smtClean="0"/>
          </a:p>
          <a:p>
            <a:endParaRPr lang="fr-FR" sz="2000" dirty="0" smtClean="0">
              <a:solidFill>
                <a:srgbClr val="FFC000"/>
              </a:solidFill>
            </a:endParaRPr>
          </a:p>
          <a:p>
            <a:pPr>
              <a:lnSpc>
                <a:spcPct val="150000"/>
              </a:lnSpc>
            </a:pPr>
            <a:r>
              <a:rPr lang="fr-FR" sz="2000" i="1" u="sng" dirty="0" err="1" smtClean="0">
                <a:solidFill>
                  <a:srgbClr val="00CC66"/>
                </a:solidFill>
              </a:rPr>
              <a:t>4.1.2.Barres</a:t>
            </a:r>
            <a:r>
              <a:rPr lang="fr-FR" sz="2000" i="1" u="sng" dirty="0" smtClean="0">
                <a:solidFill>
                  <a:srgbClr val="00CC66"/>
                </a:solidFill>
              </a:rPr>
              <a:t> </a:t>
            </a:r>
            <a:r>
              <a:rPr lang="fr-FR" sz="2000" i="1" u="sng" dirty="0">
                <a:solidFill>
                  <a:srgbClr val="00CC66"/>
                </a:solidFill>
              </a:rPr>
              <a:t>comprimées</a:t>
            </a:r>
          </a:p>
          <a:p>
            <a:pPr>
              <a:lnSpc>
                <a:spcPct val="150000"/>
              </a:lnSpc>
            </a:pPr>
            <a:r>
              <a:rPr lang="fr-FR" sz="2000" b="0" dirty="0" smtClean="0">
                <a:solidFill>
                  <a:srgbClr val="FF0000"/>
                </a:solidFill>
              </a:rPr>
              <a:t>Continuité </a:t>
            </a:r>
            <a:r>
              <a:rPr lang="fr-FR" sz="2000" b="0" dirty="0">
                <a:solidFill>
                  <a:srgbClr val="FF0000"/>
                </a:solidFill>
              </a:rPr>
              <a:t>par simple </a:t>
            </a:r>
            <a:r>
              <a:rPr lang="fr-FR" sz="2000" b="0" dirty="0" smtClean="0">
                <a:solidFill>
                  <a:srgbClr val="FF0000"/>
                </a:solidFill>
              </a:rPr>
              <a:t>recouvrement:</a:t>
            </a:r>
          </a:p>
          <a:p>
            <a:endParaRPr lang="fr-FR" sz="2000" i="1" u="sng" dirty="0">
              <a:solidFill>
                <a:srgbClr val="FFC000"/>
              </a:solidFill>
            </a:endParaRPr>
          </a:p>
          <a:p>
            <a:endParaRPr lang="fr-FR" sz="2000" i="1" u="sng" dirty="0" smtClean="0">
              <a:solidFill>
                <a:srgbClr val="FFC000"/>
              </a:solidFill>
            </a:endParaRPr>
          </a:p>
          <a:p>
            <a:endParaRPr lang="fr-FR" sz="2000" i="1" u="sng" dirty="0">
              <a:solidFill>
                <a:srgbClr val="FFC000"/>
              </a:solidFill>
            </a:endParaRPr>
          </a:p>
        </p:txBody>
      </p:sp>
      <p:pic>
        <p:nvPicPr>
          <p:cNvPr id="30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332730" y="1504181"/>
            <a:ext cx="3096344" cy="85021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3075"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275856" y="4149080"/>
            <a:ext cx="3081863" cy="79273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3076" name="Picture 4"/>
          <p:cNvPicPr>
            <a:picLocks noChangeAspect="1" noChangeArrowheads="1"/>
          </p:cNvPicPr>
          <p:nvPr/>
        </p:nvPicPr>
        <p:blipFill rotWithShape="1">
          <a:blip r:embed="rId4">
            <a:extLst>
              <a:ext uri="{28A0092B-C50C-407E-A947-70E740481C1C}">
                <a14:useLocalDpi xmlns:a14="http://schemas.microsoft.com/office/drawing/2010/main" val="0"/>
              </a:ext>
            </a:extLst>
          </a:blip>
          <a:srcRect t="24234" b="11223"/>
          <a:stretch/>
        </p:blipFill>
        <p:spPr bwMode="auto">
          <a:xfrm>
            <a:off x="2843808" y="5784354"/>
            <a:ext cx="2602508" cy="52492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3077" name="Picture 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83568" y="5803343"/>
            <a:ext cx="1209675" cy="4191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64337008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Espace réservé du pied de page 1"/>
          <p:cNvSpPr>
            <a:spLocks noGrp="1"/>
          </p:cNvSpPr>
          <p:nvPr>
            <p:ph type="ftr" sz="quarter" idx="10"/>
          </p:nvPr>
        </p:nvSpPr>
        <p:spPr>
          <a:xfrm>
            <a:off x="228600" y="6500813"/>
            <a:ext cx="47244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b="1">
                <a:solidFill>
                  <a:schemeClr val="bg1"/>
                </a:solidFill>
                <a:latin typeface="Times New Roman" pitchFamily="18" charset="0"/>
                <a:cs typeface="Times New Roman" pitchFamily="18" charset="0"/>
              </a:defRPr>
            </a:lvl1pPr>
            <a:lvl2pPr marL="742950" indent="-285750" eaLnBrk="0" hangingPunct="0">
              <a:defRPr b="1">
                <a:solidFill>
                  <a:schemeClr val="bg1"/>
                </a:solidFill>
                <a:latin typeface="Times New Roman" pitchFamily="18" charset="0"/>
                <a:cs typeface="Times New Roman" pitchFamily="18" charset="0"/>
              </a:defRPr>
            </a:lvl2pPr>
            <a:lvl3pPr marL="1143000" indent="-228600" eaLnBrk="0" hangingPunct="0">
              <a:defRPr b="1">
                <a:solidFill>
                  <a:schemeClr val="bg1"/>
                </a:solidFill>
                <a:latin typeface="Times New Roman" pitchFamily="18" charset="0"/>
                <a:cs typeface="Times New Roman" pitchFamily="18" charset="0"/>
              </a:defRPr>
            </a:lvl3pPr>
            <a:lvl4pPr marL="1600200" indent="-228600" eaLnBrk="0" hangingPunct="0">
              <a:defRPr b="1">
                <a:solidFill>
                  <a:schemeClr val="bg1"/>
                </a:solidFill>
                <a:latin typeface="Times New Roman" pitchFamily="18" charset="0"/>
                <a:cs typeface="Times New Roman" pitchFamily="18" charset="0"/>
              </a:defRPr>
            </a:lvl4pPr>
            <a:lvl5pPr marL="2057400" indent="-228600" eaLnBrk="0" hangingPunct="0">
              <a:defRPr b="1">
                <a:solidFill>
                  <a:schemeClr val="bg1"/>
                </a:solidFill>
                <a:latin typeface="Times New Roman" pitchFamily="18" charset="0"/>
                <a:cs typeface="Times New Roman" pitchFamily="18" charset="0"/>
              </a:defRPr>
            </a:lvl5pPr>
            <a:lvl6pPr marL="2514600" indent="-228600" eaLnBrk="0" fontAlgn="base" hangingPunct="0">
              <a:spcBef>
                <a:spcPct val="0"/>
              </a:spcBef>
              <a:spcAft>
                <a:spcPct val="0"/>
              </a:spcAft>
              <a:defRPr b="1">
                <a:solidFill>
                  <a:schemeClr val="bg1"/>
                </a:solidFill>
                <a:latin typeface="Times New Roman" pitchFamily="18" charset="0"/>
                <a:cs typeface="Times New Roman" pitchFamily="18" charset="0"/>
              </a:defRPr>
            </a:lvl6pPr>
            <a:lvl7pPr marL="2971800" indent="-228600" eaLnBrk="0" fontAlgn="base" hangingPunct="0">
              <a:spcBef>
                <a:spcPct val="0"/>
              </a:spcBef>
              <a:spcAft>
                <a:spcPct val="0"/>
              </a:spcAft>
              <a:defRPr b="1">
                <a:solidFill>
                  <a:schemeClr val="bg1"/>
                </a:solidFill>
                <a:latin typeface="Times New Roman" pitchFamily="18" charset="0"/>
                <a:cs typeface="Times New Roman" pitchFamily="18" charset="0"/>
              </a:defRPr>
            </a:lvl7pPr>
            <a:lvl8pPr marL="3429000" indent="-228600" eaLnBrk="0" fontAlgn="base" hangingPunct="0">
              <a:spcBef>
                <a:spcPct val="0"/>
              </a:spcBef>
              <a:spcAft>
                <a:spcPct val="0"/>
              </a:spcAft>
              <a:defRPr b="1">
                <a:solidFill>
                  <a:schemeClr val="bg1"/>
                </a:solidFill>
                <a:latin typeface="Times New Roman" pitchFamily="18" charset="0"/>
                <a:cs typeface="Times New Roman" pitchFamily="18" charset="0"/>
              </a:defRPr>
            </a:lvl8pPr>
            <a:lvl9pPr marL="3886200" indent="-228600" eaLnBrk="0" fontAlgn="base" hangingPunct="0">
              <a:spcBef>
                <a:spcPct val="0"/>
              </a:spcBef>
              <a:spcAft>
                <a:spcPct val="0"/>
              </a:spcAft>
              <a:defRPr b="1">
                <a:solidFill>
                  <a:schemeClr val="bg1"/>
                </a:solidFill>
                <a:latin typeface="Times New Roman" pitchFamily="18" charset="0"/>
                <a:cs typeface="Times New Roman" pitchFamily="18" charset="0"/>
              </a:defRPr>
            </a:lvl9pPr>
          </a:lstStyle>
          <a:p>
            <a:pPr eaLnBrk="1" hangingPunct="1"/>
            <a:r>
              <a:rPr lang="fr-FR" altLang="en-US" b="0" dirty="0" smtClean="0"/>
              <a:t>Cours </a:t>
            </a:r>
            <a:r>
              <a:rPr lang="fr-FR" altLang="en-US" b="0" dirty="0"/>
              <a:t>Béton armé, </a:t>
            </a:r>
            <a:r>
              <a:rPr lang="fr-FR" altLang="en-US" b="0" dirty="0" smtClean="0"/>
              <a:t>Mr. A. Guettiche</a:t>
            </a:r>
          </a:p>
        </p:txBody>
      </p:sp>
      <p:sp>
        <p:nvSpPr>
          <p:cNvPr id="5123" name="Espace réservé du numéro de diapositive 2"/>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b="1">
                <a:solidFill>
                  <a:schemeClr val="bg1"/>
                </a:solidFill>
                <a:latin typeface="Times New Roman" pitchFamily="18" charset="0"/>
                <a:cs typeface="Times New Roman" pitchFamily="18" charset="0"/>
              </a:defRPr>
            </a:lvl1pPr>
            <a:lvl2pPr marL="742950" indent="-285750" eaLnBrk="0" hangingPunct="0">
              <a:defRPr b="1">
                <a:solidFill>
                  <a:schemeClr val="bg1"/>
                </a:solidFill>
                <a:latin typeface="Times New Roman" pitchFamily="18" charset="0"/>
                <a:cs typeface="Times New Roman" pitchFamily="18" charset="0"/>
              </a:defRPr>
            </a:lvl2pPr>
            <a:lvl3pPr marL="1143000" indent="-228600" eaLnBrk="0" hangingPunct="0">
              <a:defRPr b="1">
                <a:solidFill>
                  <a:schemeClr val="bg1"/>
                </a:solidFill>
                <a:latin typeface="Times New Roman" pitchFamily="18" charset="0"/>
                <a:cs typeface="Times New Roman" pitchFamily="18" charset="0"/>
              </a:defRPr>
            </a:lvl3pPr>
            <a:lvl4pPr marL="1600200" indent="-228600" eaLnBrk="0" hangingPunct="0">
              <a:defRPr b="1">
                <a:solidFill>
                  <a:schemeClr val="bg1"/>
                </a:solidFill>
                <a:latin typeface="Times New Roman" pitchFamily="18" charset="0"/>
                <a:cs typeface="Times New Roman" pitchFamily="18" charset="0"/>
              </a:defRPr>
            </a:lvl4pPr>
            <a:lvl5pPr marL="2057400" indent="-228600" eaLnBrk="0" hangingPunct="0">
              <a:defRPr b="1">
                <a:solidFill>
                  <a:schemeClr val="bg1"/>
                </a:solidFill>
                <a:latin typeface="Times New Roman" pitchFamily="18" charset="0"/>
                <a:cs typeface="Times New Roman" pitchFamily="18" charset="0"/>
              </a:defRPr>
            </a:lvl5pPr>
            <a:lvl6pPr marL="2514600" indent="-228600" eaLnBrk="0" fontAlgn="base" hangingPunct="0">
              <a:spcBef>
                <a:spcPct val="0"/>
              </a:spcBef>
              <a:spcAft>
                <a:spcPct val="0"/>
              </a:spcAft>
              <a:defRPr b="1">
                <a:solidFill>
                  <a:schemeClr val="bg1"/>
                </a:solidFill>
                <a:latin typeface="Times New Roman" pitchFamily="18" charset="0"/>
                <a:cs typeface="Times New Roman" pitchFamily="18" charset="0"/>
              </a:defRPr>
            </a:lvl6pPr>
            <a:lvl7pPr marL="2971800" indent="-228600" eaLnBrk="0" fontAlgn="base" hangingPunct="0">
              <a:spcBef>
                <a:spcPct val="0"/>
              </a:spcBef>
              <a:spcAft>
                <a:spcPct val="0"/>
              </a:spcAft>
              <a:defRPr b="1">
                <a:solidFill>
                  <a:schemeClr val="bg1"/>
                </a:solidFill>
                <a:latin typeface="Times New Roman" pitchFamily="18" charset="0"/>
                <a:cs typeface="Times New Roman" pitchFamily="18" charset="0"/>
              </a:defRPr>
            </a:lvl7pPr>
            <a:lvl8pPr marL="3429000" indent="-228600" eaLnBrk="0" fontAlgn="base" hangingPunct="0">
              <a:spcBef>
                <a:spcPct val="0"/>
              </a:spcBef>
              <a:spcAft>
                <a:spcPct val="0"/>
              </a:spcAft>
              <a:defRPr b="1">
                <a:solidFill>
                  <a:schemeClr val="bg1"/>
                </a:solidFill>
                <a:latin typeface="Times New Roman" pitchFamily="18" charset="0"/>
                <a:cs typeface="Times New Roman" pitchFamily="18" charset="0"/>
              </a:defRPr>
            </a:lvl8pPr>
            <a:lvl9pPr marL="3886200" indent="-228600" eaLnBrk="0" fontAlgn="base" hangingPunct="0">
              <a:spcBef>
                <a:spcPct val="0"/>
              </a:spcBef>
              <a:spcAft>
                <a:spcPct val="0"/>
              </a:spcAft>
              <a:defRPr b="1">
                <a:solidFill>
                  <a:schemeClr val="bg1"/>
                </a:solidFill>
                <a:latin typeface="Times New Roman" pitchFamily="18" charset="0"/>
                <a:cs typeface="Times New Roman" pitchFamily="18" charset="0"/>
              </a:defRPr>
            </a:lvl9pPr>
          </a:lstStyle>
          <a:p>
            <a:pPr eaLnBrk="1" hangingPunct="1"/>
            <a:fld id="{0ED65CEB-3574-477F-BEB0-D20B2463F7B5}" type="slidenum">
              <a:rPr lang="fr-FR" altLang="en-US" b="0" smtClean="0"/>
              <a:pPr eaLnBrk="1" hangingPunct="1"/>
              <a:t>11</a:t>
            </a:fld>
            <a:endParaRPr lang="fr-FR" altLang="en-US" b="0" smtClean="0"/>
          </a:p>
        </p:txBody>
      </p:sp>
      <p:sp>
        <p:nvSpPr>
          <p:cNvPr id="2052" name="Text Box 8"/>
          <p:cNvSpPr txBox="1">
            <a:spLocks noChangeArrowheads="1"/>
          </p:cNvSpPr>
          <p:nvPr/>
        </p:nvSpPr>
        <p:spPr bwMode="auto">
          <a:xfrm>
            <a:off x="107504" y="44624"/>
            <a:ext cx="9036496" cy="7017306"/>
          </a:xfrm>
          <a:prstGeom prst="rect">
            <a:avLst/>
          </a:prstGeom>
          <a:noFill/>
          <a:ln w="22225">
            <a:solidFill>
              <a:srgbClr val="FFFF99"/>
            </a:solid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eaLnBrk="0" hangingPunct="0">
              <a:defRPr b="1">
                <a:solidFill>
                  <a:schemeClr val="bg1"/>
                </a:solidFill>
                <a:latin typeface="Times New Roman" pitchFamily="18" charset="0"/>
                <a:cs typeface="Times New Roman" pitchFamily="18" charset="0"/>
              </a:defRPr>
            </a:lvl1pPr>
            <a:lvl2pPr marL="742950" indent="-285750" eaLnBrk="0" hangingPunct="0">
              <a:defRPr b="1">
                <a:solidFill>
                  <a:schemeClr val="bg1"/>
                </a:solidFill>
                <a:latin typeface="Times New Roman" pitchFamily="18" charset="0"/>
                <a:cs typeface="Times New Roman" pitchFamily="18" charset="0"/>
              </a:defRPr>
            </a:lvl2pPr>
            <a:lvl3pPr marL="1143000" indent="-228600" eaLnBrk="0" hangingPunct="0">
              <a:defRPr b="1">
                <a:solidFill>
                  <a:schemeClr val="bg1"/>
                </a:solidFill>
                <a:latin typeface="Times New Roman" pitchFamily="18" charset="0"/>
                <a:cs typeface="Times New Roman" pitchFamily="18" charset="0"/>
              </a:defRPr>
            </a:lvl3pPr>
            <a:lvl4pPr marL="1600200" indent="-228600" eaLnBrk="0" hangingPunct="0">
              <a:defRPr b="1">
                <a:solidFill>
                  <a:schemeClr val="bg1"/>
                </a:solidFill>
                <a:latin typeface="Times New Roman" pitchFamily="18" charset="0"/>
                <a:cs typeface="Times New Roman" pitchFamily="18" charset="0"/>
              </a:defRPr>
            </a:lvl4pPr>
            <a:lvl5pPr marL="2057400" indent="-228600" eaLnBrk="0" hangingPunct="0">
              <a:defRPr b="1">
                <a:solidFill>
                  <a:schemeClr val="bg1"/>
                </a:solidFill>
                <a:latin typeface="Times New Roman" pitchFamily="18" charset="0"/>
                <a:cs typeface="Times New Roman" pitchFamily="18" charset="0"/>
              </a:defRPr>
            </a:lvl5pPr>
            <a:lvl6pPr marL="2514600" indent="-228600" eaLnBrk="0" fontAlgn="base" hangingPunct="0">
              <a:spcBef>
                <a:spcPct val="0"/>
              </a:spcBef>
              <a:spcAft>
                <a:spcPct val="0"/>
              </a:spcAft>
              <a:defRPr b="1">
                <a:solidFill>
                  <a:schemeClr val="bg1"/>
                </a:solidFill>
                <a:latin typeface="Times New Roman" pitchFamily="18" charset="0"/>
                <a:cs typeface="Times New Roman" pitchFamily="18" charset="0"/>
              </a:defRPr>
            </a:lvl6pPr>
            <a:lvl7pPr marL="2971800" indent="-228600" eaLnBrk="0" fontAlgn="base" hangingPunct="0">
              <a:spcBef>
                <a:spcPct val="0"/>
              </a:spcBef>
              <a:spcAft>
                <a:spcPct val="0"/>
              </a:spcAft>
              <a:defRPr b="1">
                <a:solidFill>
                  <a:schemeClr val="bg1"/>
                </a:solidFill>
                <a:latin typeface="Times New Roman" pitchFamily="18" charset="0"/>
                <a:cs typeface="Times New Roman" pitchFamily="18" charset="0"/>
              </a:defRPr>
            </a:lvl7pPr>
            <a:lvl8pPr marL="3429000" indent="-228600" eaLnBrk="0" fontAlgn="base" hangingPunct="0">
              <a:spcBef>
                <a:spcPct val="0"/>
              </a:spcBef>
              <a:spcAft>
                <a:spcPct val="0"/>
              </a:spcAft>
              <a:defRPr b="1">
                <a:solidFill>
                  <a:schemeClr val="bg1"/>
                </a:solidFill>
                <a:latin typeface="Times New Roman" pitchFamily="18" charset="0"/>
                <a:cs typeface="Times New Roman" pitchFamily="18" charset="0"/>
              </a:defRPr>
            </a:lvl8pPr>
            <a:lvl9pPr marL="3886200" indent="-228600" eaLnBrk="0" fontAlgn="base" hangingPunct="0">
              <a:spcBef>
                <a:spcPct val="0"/>
              </a:spcBef>
              <a:spcAft>
                <a:spcPct val="0"/>
              </a:spcAft>
              <a:defRPr b="1">
                <a:solidFill>
                  <a:schemeClr val="bg1"/>
                </a:solidFill>
                <a:latin typeface="Times New Roman" pitchFamily="18" charset="0"/>
                <a:cs typeface="Times New Roman" pitchFamily="18" charset="0"/>
              </a:defRPr>
            </a:lvl9pPr>
          </a:lstStyle>
          <a:p>
            <a:pPr algn="just">
              <a:lnSpc>
                <a:spcPct val="150000"/>
              </a:lnSpc>
            </a:pPr>
            <a:r>
              <a:rPr lang="fr-FR" sz="2000" dirty="0" smtClean="0">
                <a:solidFill>
                  <a:srgbClr val="00CC66"/>
                </a:solidFill>
              </a:rPr>
              <a:t>4.1.3 </a:t>
            </a:r>
            <a:r>
              <a:rPr lang="fr-FR" sz="2000" i="1" dirty="0">
                <a:solidFill>
                  <a:srgbClr val="00CC66"/>
                </a:solidFill>
              </a:rPr>
              <a:t>Couture des </a:t>
            </a:r>
            <a:r>
              <a:rPr lang="fr-FR" sz="2000" i="1" dirty="0" smtClean="0">
                <a:solidFill>
                  <a:srgbClr val="00CC66"/>
                </a:solidFill>
              </a:rPr>
              <a:t>jonctions</a:t>
            </a:r>
            <a:r>
              <a:rPr lang="fr-FR" sz="2000" dirty="0" smtClean="0">
                <a:solidFill>
                  <a:srgbClr val="00CC66"/>
                </a:solidFill>
              </a:rPr>
              <a:t>: </a:t>
            </a:r>
            <a:r>
              <a:rPr lang="fr-FR" sz="2000" b="0" dirty="0" smtClean="0"/>
              <a:t>Dans </a:t>
            </a:r>
            <a:r>
              <a:rPr lang="fr-FR" sz="2000" b="0" dirty="0"/>
              <a:t>le cas d'une jonction par recouvrement de deux barres parallèles, la résistance de l'ensemble des armatures de couture (cadres ,étriers) est au moins égale a la résistance de chacune des barres a ancrer</a:t>
            </a:r>
            <a:r>
              <a:rPr lang="fr-FR" sz="2000" b="0" dirty="0" smtClean="0"/>
              <a:t>.</a:t>
            </a:r>
            <a:endParaRPr lang="fr-FR" sz="2000" b="0" dirty="0"/>
          </a:p>
          <a:p>
            <a:pPr algn="just">
              <a:lnSpc>
                <a:spcPct val="150000"/>
              </a:lnSpc>
            </a:pPr>
            <a:r>
              <a:rPr lang="fr-FR" sz="2000" b="0" dirty="0" smtClean="0"/>
              <a:t>Le diamètre </a:t>
            </a:r>
            <a:r>
              <a:rPr lang="fr-FR" sz="2000" b="0" dirty="0"/>
              <a:t>des armatures de couture doit </a:t>
            </a:r>
            <a:r>
              <a:rPr lang="fr-FR" sz="2000" b="0" dirty="0" smtClean="0"/>
              <a:t>être </a:t>
            </a:r>
            <a:r>
              <a:rPr lang="fr-FR" sz="2000" b="0" dirty="0"/>
              <a:t>choisi </a:t>
            </a:r>
            <a:r>
              <a:rPr lang="fr-FR" sz="2000" b="0" dirty="0" smtClean="0"/>
              <a:t>suffisamment</a:t>
            </a:r>
          </a:p>
          <a:p>
            <a:pPr algn="just">
              <a:lnSpc>
                <a:spcPct val="150000"/>
              </a:lnSpc>
            </a:pPr>
            <a:r>
              <a:rPr lang="fr-FR" sz="2000" b="0" dirty="0" smtClean="0"/>
              <a:t> </a:t>
            </a:r>
            <a:r>
              <a:rPr lang="fr-FR" sz="2000" b="0" dirty="0"/>
              <a:t>petit </a:t>
            </a:r>
            <a:r>
              <a:rPr lang="fr-FR" sz="2000" b="0" dirty="0" smtClean="0"/>
              <a:t>pour assurer </a:t>
            </a:r>
            <a:r>
              <a:rPr lang="fr-FR" sz="2000" b="0" dirty="0"/>
              <a:t>une bonne répartition de ces armatures tout au long de la jonction</a:t>
            </a:r>
            <a:r>
              <a:rPr lang="fr-FR" sz="2000" b="0" dirty="0" smtClean="0"/>
              <a:t>.</a:t>
            </a:r>
          </a:p>
          <a:p>
            <a:pPr algn="just">
              <a:lnSpc>
                <a:spcPct val="150000"/>
              </a:lnSpc>
            </a:pPr>
            <a:r>
              <a:rPr lang="fr-FR" sz="2000" dirty="0" smtClean="0">
                <a:solidFill>
                  <a:srgbClr val="FFC000"/>
                </a:solidFill>
              </a:rPr>
              <a:t>4.2 </a:t>
            </a:r>
            <a:r>
              <a:rPr lang="fr-FR" sz="2000" dirty="0">
                <a:solidFill>
                  <a:srgbClr val="FFC000"/>
                </a:solidFill>
              </a:rPr>
              <a:t>Barres rectilignes avec crochets </a:t>
            </a:r>
            <a:r>
              <a:rPr lang="fr-FR" sz="2000" dirty="0" smtClean="0">
                <a:solidFill>
                  <a:srgbClr val="FFC000"/>
                </a:solidFill>
              </a:rPr>
              <a:t>normaux: </a:t>
            </a:r>
            <a:r>
              <a:rPr lang="fr-FR" sz="2000" b="0" dirty="0" smtClean="0"/>
              <a:t>Le </a:t>
            </a:r>
            <a:r>
              <a:rPr lang="fr-FR" sz="2000" b="0" dirty="0"/>
              <a:t>façonnage du crochet normal se fait selon le model représenté sur la figure</a:t>
            </a:r>
          </a:p>
          <a:p>
            <a:r>
              <a:rPr lang="fr-FR" sz="2000" dirty="0" smtClean="0">
                <a:solidFill>
                  <a:srgbClr val="FFC000"/>
                </a:solidFill>
              </a:rPr>
              <a:t>a</a:t>
            </a:r>
            <a:r>
              <a:rPr lang="fr-FR" sz="2000" dirty="0">
                <a:solidFill>
                  <a:srgbClr val="FFC000"/>
                </a:solidFill>
              </a:rPr>
              <a:t>. Ronds lisses</a:t>
            </a:r>
          </a:p>
          <a:p>
            <a:r>
              <a:rPr lang="fr-FR" sz="2000" dirty="0">
                <a:solidFill>
                  <a:srgbClr val="FFC000"/>
                </a:solidFill>
              </a:rPr>
              <a:t> </a:t>
            </a:r>
            <a:r>
              <a:rPr lang="fr-FR" sz="2000" b="0" dirty="0" err="1"/>
              <a:t>lr</a:t>
            </a:r>
            <a:r>
              <a:rPr lang="fr-FR" sz="2000" b="0" dirty="0"/>
              <a:t>= 0.6 </a:t>
            </a:r>
            <a:r>
              <a:rPr lang="fr-FR" sz="2000" b="0" dirty="0" err="1" smtClean="0"/>
              <a:t>ls</a:t>
            </a:r>
            <a:r>
              <a:rPr lang="fr-FR" sz="2000" b="0" dirty="0" smtClean="0"/>
              <a:t>= 30 Ø</a:t>
            </a:r>
          </a:p>
          <a:p>
            <a:r>
              <a:rPr lang="fr-FR" sz="2000" dirty="0" smtClean="0">
                <a:solidFill>
                  <a:srgbClr val="FFC000"/>
                </a:solidFill>
              </a:rPr>
              <a:t>b. Aciers HA</a:t>
            </a:r>
          </a:p>
          <a:p>
            <a:r>
              <a:rPr lang="fr-FR" sz="2000" b="0" dirty="0" err="1" smtClean="0"/>
              <a:t>Lr</a:t>
            </a:r>
            <a:r>
              <a:rPr lang="fr-FR" sz="2000" b="0" dirty="0" smtClean="0"/>
              <a:t> = 0.4 </a:t>
            </a:r>
            <a:r>
              <a:rPr lang="fr-FR" sz="2000" b="0" dirty="0" err="1" smtClean="0"/>
              <a:t>ls</a:t>
            </a:r>
            <a:r>
              <a:rPr lang="fr-FR" sz="2000" b="0" dirty="0" smtClean="0"/>
              <a:t>  Avec </a:t>
            </a:r>
            <a:r>
              <a:rPr lang="fr-FR" sz="2000" b="0" dirty="0"/>
              <a:t>: - </a:t>
            </a:r>
            <a:r>
              <a:rPr lang="fr-FR" sz="2000" b="0" dirty="0" err="1"/>
              <a:t>FeE400</a:t>
            </a:r>
            <a:r>
              <a:rPr lang="fr-FR" sz="2000" b="0" dirty="0"/>
              <a:t> ⇒ </a:t>
            </a:r>
            <a:r>
              <a:rPr lang="fr-FR" sz="2000" b="0" dirty="0" err="1"/>
              <a:t>lr</a:t>
            </a:r>
            <a:r>
              <a:rPr lang="fr-FR" sz="2000" b="0" dirty="0"/>
              <a:t> = 16 </a:t>
            </a:r>
            <a:r>
              <a:rPr lang="fr-FR" sz="2000" b="0" dirty="0" smtClean="0"/>
              <a:t>Ø  et - </a:t>
            </a:r>
            <a:r>
              <a:rPr lang="fr-FR" sz="2000" b="0" dirty="0" err="1"/>
              <a:t>FeE500</a:t>
            </a:r>
            <a:r>
              <a:rPr lang="fr-FR" sz="2000" b="0" dirty="0"/>
              <a:t> ⇒ </a:t>
            </a:r>
            <a:r>
              <a:rPr lang="fr-FR" sz="2000" b="0" dirty="0" err="1"/>
              <a:t>lr</a:t>
            </a:r>
            <a:r>
              <a:rPr lang="fr-FR" sz="2000" b="0" dirty="0"/>
              <a:t> = 20 </a:t>
            </a:r>
            <a:r>
              <a:rPr lang="fr-FR" sz="2000" b="0" dirty="0" smtClean="0"/>
              <a:t>Ø</a:t>
            </a:r>
          </a:p>
          <a:p>
            <a:pPr>
              <a:lnSpc>
                <a:spcPct val="150000"/>
              </a:lnSpc>
            </a:pPr>
            <a:r>
              <a:rPr lang="fr-FR" sz="2000" b="0" dirty="0" smtClean="0"/>
              <a:t>en cas de recouvrements de barres terminées par des crochets normaux.</a:t>
            </a:r>
            <a:endParaRPr lang="fr-FR" sz="2000" i="1" u="sng" dirty="0" smtClean="0">
              <a:solidFill>
                <a:srgbClr val="FFC000"/>
              </a:solidFill>
            </a:endParaRPr>
          </a:p>
          <a:p>
            <a:pPr>
              <a:lnSpc>
                <a:spcPct val="150000"/>
              </a:lnSpc>
            </a:pPr>
            <a:r>
              <a:rPr lang="fr-FR" sz="2000" b="0" dirty="0" smtClean="0"/>
              <a:t>Si </a:t>
            </a:r>
            <a:r>
              <a:rPr lang="fr-FR" sz="2000" b="0" dirty="0"/>
              <a:t>c ≤ 5 </a:t>
            </a:r>
            <a:r>
              <a:rPr lang="el-GR" sz="2000" b="0" dirty="0" smtClean="0"/>
              <a:t>ϕ</a:t>
            </a:r>
            <a:r>
              <a:rPr lang="fr-FR" sz="2000" b="0" dirty="0" smtClean="0"/>
              <a:t> :</a:t>
            </a:r>
            <a:r>
              <a:rPr lang="fr-FR" sz="2000" b="0" dirty="0" err="1"/>
              <a:t>Lr</a:t>
            </a:r>
            <a:r>
              <a:rPr lang="fr-FR" sz="2000" b="0" dirty="0"/>
              <a:t> = 0.6 </a:t>
            </a:r>
            <a:r>
              <a:rPr lang="fr-FR" sz="2000" b="0" dirty="0" err="1"/>
              <a:t>ls</a:t>
            </a:r>
            <a:r>
              <a:rPr lang="fr-FR" sz="2000" b="0" dirty="0"/>
              <a:t> ou </a:t>
            </a:r>
            <a:r>
              <a:rPr lang="fr-FR" sz="2000" b="0" dirty="0" err="1"/>
              <a:t>lr</a:t>
            </a:r>
            <a:r>
              <a:rPr lang="fr-FR" sz="2000" b="0" dirty="0"/>
              <a:t> = 0.4 </a:t>
            </a:r>
            <a:r>
              <a:rPr lang="fr-FR" sz="2000" b="0" dirty="0" err="1"/>
              <a:t>ls</a:t>
            </a:r>
            <a:endParaRPr lang="fr-FR" sz="2000" i="1" u="sng" dirty="0">
              <a:solidFill>
                <a:srgbClr val="FFC000"/>
              </a:solidFill>
            </a:endParaRPr>
          </a:p>
          <a:p>
            <a:pPr>
              <a:lnSpc>
                <a:spcPct val="150000"/>
              </a:lnSpc>
            </a:pPr>
            <a:r>
              <a:rPr lang="fr-FR" sz="2000" b="0" dirty="0" smtClean="0"/>
              <a:t> </a:t>
            </a:r>
            <a:r>
              <a:rPr lang="fr-FR" sz="2000" b="0" dirty="0"/>
              <a:t>Si c &gt;5 </a:t>
            </a:r>
            <a:r>
              <a:rPr lang="el-GR" sz="2000" b="0" dirty="0" smtClean="0"/>
              <a:t>ϕ</a:t>
            </a:r>
            <a:r>
              <a:rPr lang="fr-FR" sz="2000" b="0" dirty="0" smtClean="0"/>
              <a:t> :</a:t>
            </a:r>
            <a:r>
              <a:rPr lang="fr-FR" sz="2000" b="0" dirty="0" err="1"/>
              <a:t>lr</a:t>
            </a:r>
            <a:r>
              <a:rPr lang="fr-FR" sz="2000" b="0" dirty="0"/>
              <a:t>= 0.6 </a:t>
            </a:r>
            <a:r>
              <a:rPr lang="fr-FR" sz="2000" b="0" dirty="0" err="1"/>
              <a:t>ls</a:t>
            </a:r>
            <a:r>
              <a:rPr lang="fr-FR" sz="2000" b="0" dirty="0"/>
              <a:t> + c ou </a:t>
            </a:r>
            <a:r>
              <a:rPr lang="fr-FR" sz="2000" b="0" dirty="0" err="1" smtClean="0"/>
              <a:t>lr</a:t>
            </a:r>
            <a:r>
              <a:rPr lang="fr-FR" sz="2000" b="0" dirty="0" smtClean="0"/>
              <a:t> = </a:t>
            </a:r>
            <a:r>
              <a:rPr lang="fr-FR" sz="2000" b="0" dirty="0"/>
              <a:t>0.4 </a:t>
            </a:r>
            <a:r>
              <a:rPr lang="fr-FR" sz="2000" b="0" dirty="0" err="1"/>
              <a:t>ls</a:t>
            </a:r>
            <a:r>
              <a:rPr lang="fr-FR" sz="2000" b="0" dirty="0"/>
              <a:t> + c</a:t>
            </a:r>
            <a:endParaRPr lang="fr-FR" sz="2000" i="1" u="sng" dirty="0" smtClean="0">
              <a:solidFill>
                <a:srgbClr val="FFC000"/>
              </a:solidFill>
            </a:endParaRPr>
          </a:p>
          <a:p>
            <a:pPr>
              <a:lnSpc>
                <a:spcPct val="150000"/>
              </a:lnSpc>
            </a:pPr>
            <a:r>
              <a:rPr lang="fr-FR" sz="2000" dirty="0"/>
              <a:t>Couture des jonctions </a:t>
            </a:r>
            <a:r>
              <a:rPr lang="fr-FR" sz="2000" b="0" dirty="0" smtClean="0"/>
              <a:t>: </a:t>
            </a:r>
          </a:p>
          <a:p>
            <a:endParaRPr lang="fr-FR" sz="2000" b="0" i="1" u="sng" dirty="0">
              <a:solidFill>
                <a:srgbClr val="FFC000"/>
              </a:solidFill>
            </a:endParaRPr>
          </a:p>
          <a:p>
            <a:endParaRPr lang="fr-FR" sz="2000" i="1" u="sng" dirty="0">
              <a:solidFill>
                <a:srgbClr val="FFC000"/>
              </a:solidFill>
            </a:endParaRPr>
          </a:p>
        </p:txBody>
      </p:sp>
      <p:pic>
        <p:nvPicPr>
          <p:cNvPr id="409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308304" y="1600596"/>
            <a:ext cx="1728192" cy="36552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4099" name="Picture 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308304" y="1006685"/>
            <a:ext cx="1728192" cy="50096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4100"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174962" y="2905205"/>
            <a:ext cx="3407007" cy="129614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4101" name="Picture 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910051" y="5877272"/>
            <a:ext cx="1813597" cy="4576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4102" name="Picture 6"/>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932040" y="5146927"/>
            <a:ext cx="1665445" cy="73034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4103" name="Picture 7"/>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6878466" y="5102447"/>
            <a:ext cx="1837309" cy="77894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427810733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Espace réservé du pied de page 1"/>
          <p:cNvSpPr>
            <a:spLocks noGrp="1"/>
          </p:cNvSpPr>
          <p:nvPr>
            <p:ph type="ftr" sz="quarter" idx="10"/>
          </p:nvPr>
        </p:nvSpPr>
        <p:spPr>
          <a:xfrm>
            <a:off x="228600" y="6500813"/>
            <a:ext cx="47244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b="1">
                <a:solidFill>
                  <a:schemeClr val="bg1"/>
                </a:solidFill>
                <a:latin typeface="Times New Roman" pitchFamily="18" charset="0"/>
                <a:cs typeface="Times New Roman" pitchFamily="18" charset="0"/>
              </a:defRPr>
            </a:lvl1pPr>
            <a:lvl2pPr marL="742950" indent="-285750" eaLnBrk="0" hangingPunct="0">
              <a:defRPr b="1">
                <a:solidFill>
                  <a:schemeClr val="bg1"/>
                </a:solidFill>
                <a:latin typeface="Times New Roman" pitchFamily="18" charset="0"/>
                <a:cs typeface="Times New Roman" pitchFamily="18" charset="0"/>
              </a:defRPr>
            </a:lvl2pPr>
            <a:lvl3pPr marL="1143000" indent="-228600" eaLnBrk="0" hangingPunct="0">
              <a:defRPr b="1">
                <a:solidFill>
                  <a:schemeClr val="bg1"/>
                </a:solidFill>
                <a:latin typeface="Times New Roman" pitchFamily="18" charset="0"/>
                <a:cs typeface="Times New Roman" pitchFamily="18" charset="0"/>
              </a:defRPr>
            </a:lvl3pPr>
            <a:lvl4pPr marL="1600200" indent="-228600" eaLnBrk="0" hangingPunct="0">
              <a:defRPr b="1">
                <a:solidFill>
                  <a:schemeClr val="bg1"/>
                </a:solidFill>
                <a:latin typeface="Times New Roman" pitchFamily="18" charset="0"/>
                <a:cs typeface="Times New Roman" pitchFamily="18" charset="0"/>
              </a:defRPr>
            </a:lvl4pPr>
            <a:lvl5pPr marL="2057400" indent="-228600" eaLnBrk="0" hangingPunct="0">
              <a:defRPr b="1">
                <a:solidFill>
                  <a:schemeClr val="bg1"/>
                </a:solidFill>
                <a:latin typeface="Times New Roman" pitchFamily="18" charset="0"/>
                <a:cs typeface="Times New Roman" pitchFamily="18" charset="0"/>
              </a:defRPr>
            </a:lvl5pPr>
            <a:lvl6pPr marL="2514600" indent="-228600" eaLnBrk="0" fontAlgn="base" hangingPunct="0">
              <a:spcBef>
                <a:spcPct val="0"/>
              </a:spcBef>
              <a:spcAft>
                <a:spcPct val="0"/>
              </a:spcAft>
              <a:defRPr b="1">
                <a:solidFill>
                  <a:schemeClr val="bg1"/>
                </a:solidFill>
                <a:latin typeface="Times New Roman" pitchFamily="18" charset="0"/>
                <a:cs typeface="Times New Roman" pitchFamily="18" charset="0"/>
              </a:defRPr>
            </a:lvl6pPr>
            <a:lvl7pPr marL="2971800" indent="-228600" eaLnBrk="0" fontAlgn="base" hangingPunct="0">
              <a:spcBef>
                <a:spcPct val="0"/>
              </a:spcBef>
              <a:spcAft>
                <a:spcPct val="0"/>
              </a:spcAft>
              <a:defRPr b="1">
                <a:solidFill>
                  <a:schemeClr val="bg1"/>
                </a:solidFill>
                <a:latin typeface="Times New Roman" pitchFamily="18" charset="0"/>
                <a:cs typeface="Times New Roman" pitchFamily="18" charset="0"/>
              </a:defRPr>
            </a:lvl7pPr>
            <a:lvl8pPr marL="3429000" indent="-228600" eaLnBrk="0" fontAlgn="base" hangingPunct="0">
              <a:spcBef>
                <a:spcPct val="0"/>
              </a:spcBef>
              <a:spcAft>
                <a:spcPct val="0"/>
              </a:spcAft>
              <a:defRPr b="1">
                <a:solidFill>
                  <a:schemeClr val="bg1"/>
                </a:solidFill>
                <a:latin typeface="Times New Roman" pitchFamily="18" charset="0"/>
                <a:cs typeface="Times New Roman" pitchFamily="18" charset="0"/>
              </a:defRPr>
            </a:lvl8pPr>
            <a:lvl9pPr marL="3886200" indent="-228600" eaLnBrk="0" fontAlgn="base" hangingPunct="0">
              <a:spcBef>
                <a:spcPct val="0"/>
              </a:spcBef>
              <a:spcAft>
                <a:spcPct val="0"/>
              </a:spcAft>
              <a:defRPr b="1">
                <a:solidFill>
                  <a:schemeClr val="bg1"/>
                </a:solidFill>
                <a:latin typeface="Times New Roman" pitchFamily="18" charset="0"/>
                <a:cs typeface="Times New Roman" pitchFamily="18" charset="0"/>
              </a:defRPr>
            </a:lvl9pPr>
          </a:lstStyle>
          <a:p>
            <a:pPr eaLnBrk="1" hangingPunct="1"/>
            <a:r>
              <a:rPr lang="fr-FR" altLang="en-US" b="0" dirty="0" smtClean="0"/>
              <a:t>Cours </a:t>
            </a:r>
            <a:r>
              <a:rPr lang="fr-FR" altLang="en-US" b="0" dirty="0"/>
              <a:t>Béton armé, </a:t>
            </a:r>
            <a:r>
              <a:rPr lang="fr-FR" altLang="en-US" b="0" dirty="0" smtClean="0"/>
              <a:t>Mr. A. Guettiche</a:t>
            </a:r>
          </a:p>
        </p:txBody>
      </p:sp>
      <p:sp>
        <p:nvSpPr>
          <p:cNvPr id="9219" name="Espace réservé du numéro de diapositive 2"/>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b="1">
                <a:solidFill>
                  <a:schemeClr val="bg1"/>
                </a:solidFill>
                <a:latin typeface="Times New Roman" pitchFamily="18" charset="0"/>
                <a:cs typeface="Times New Roman" pitchFamily="18" charset="0"/>
              </a:defRPr>
            </a:lvl1pPr>
            <a:lvl2pPr marL="742950" indent="-285750" eaLnBrk="0" hangingPunct="0">
              <a:defRPr b="1">
                <a:solidFill>
                  <a:schemeClr val="bg1"/>
                </a:solidFill>
                <a:latin typeface="Times New Roman" pitchFamily="18" charset="0"/>
                <a:cs typeface="Times New Roman" pitchFamily="18" charset="0"/>
              </a:defRPr>
            </a:lvl2pPr>
            <a:lvl3pPr marL="1143000" indent="-228600" eaLnBrk="0" hangingPunct="0">
              <a:defRPr b="1">
                <a:solidFill>
                  <a:schemeClr val="bg1"/>
                </a:solidFill>
                <a:latin typeface="Times New Roman" pitchFamily="18" charset="0"/>
                <a:cs typeface="Times New Roman" pitchFamily="18" charset="0"/>
              </a:defRPr>
            </a:lvl3pPr>
            <a:lvl4pPr marL="1600200" indent="-228600" eaLnBrk="0" hangingPunct="0">
              <a:defRPr b="1">
                <a:solidFill>
                  <a:schemeClr val="bg1"/>
                </a:solidFill>
                <a:latin typeface="Times New Roman" pitchFamily="18" charset="0"/>
                <a:cs typeface="Times New Roman" pitchFamily="18" charset="0"/>
              </a:defRPr>
            </a:lvl4pPr>
            <a:lvl5pPr marL="2057400" indent="-228600" eaLnBrk="0" hangingPunct="0">
              <a:defRPr b="1">
                <a:solidFill>
                  <a:schemeClr val="bg1"/>
                </a:solidFill>
                <a:latin typeface="Times New Roman" pitchFamily="18" charset="0"/>
                <a:cs typeface="Times New Roman" pitchFamily="18" charset="0"/>
              </a:defRPr>
            </a:lvl5pPr>
            <a:lvl6pPr marL="2514600" indent="-228600" eaLnBrk="0" fontAlgn="base" hangingPunct="0">
              <a:spcBef>
                <a:spcPct val="0"/>
              </a:spcBef>
              <a:spcAft>
                <a:spcPct val="0"/>
              </a:spcAft>
              <a:defRPr b="1">
                <a:solidFill>
                  <a:schemeClr val="bg1"/>
                </a:solidFill>
                <a:latin typeface="Times New Roman" pitchFamily="18" charset="0"/>
                <a:cs typeface="Times New Roman" pitchFamily="18" charset="0"/>
              </a:defRPr>
            </a:lvl6pPr>
            <a:lvl7pPr marL="2971800" indent="-228600" eaLnBrk="0" fontAlgn="base" hangingPunct="0">
              <a:spcBef>
                <a:spcPct val="0"/>
              </a:spcBef>
              <a:spcAft>
                <a:spcPct val="0"/>
              </a:spcAft>
              <a:defRPr b="1">
                <a:solidFill>
                  <a:schemeClr val="bg1"/>
                </a:solidFill>
                <a:latin typeface="Times New Roman" pitchFamily="18" charset="0"/>
                <a:cs typeface="Times New Roman" pitchFamily="18" charset="0"/>
              </a:defRPr>
            </a:lvl7pPr>
            <a:lvl8pPr marL="3429000" indent="-228600" eaLnBrk="0" fontAlgn="base" hangingPunct="0">
              <a:spcBef>
                <a:spcPct val="0"/>
              </a:spcBef>
              <a:spcAft>
                <a:spcPct val="0"/>
              </a:spcAft>
              <a:defRPr b="1">
                <a:solidFill>
                  <a:schemeClr val="bg1"/>
                </a:solidFill>
                <a:latin typeface="Times New Roman" pitchFamily="18" charset="0"/>
                <a:cs typeface="Times New Roman" pitchFamily="18" charset="0"/>
              </a:defRPr>
            </a:lvl8pPr>
            <a:lvl9pPr marL="3886200" indent="-228600" eaLnBrk="0" fontAlgn="base" hangingPunct="0">
              <a:spcBef>
                <a:spcPct val="0"/>
              </a:spcBef>
              <a:spcAft>
                <a:spcPct val="0"/>
              </a:spcAft>
              <a:defRPr b="1">
                <a:solidFill>
                  <a:schemeClr val="bg1"/>
                </a:solidFill>
                <a:latin typeface="Times New Roman" pitchFamily="18" charset="0"/>
                <a:cs typeface="Times New Roman" pitchFamily="18" charset="0"/>
              </a:defRPr>
            </a:lvl9pPr>
          </a:lstStyle>
          <a:p>
            <a:pPr eaLnBrk="1" hangingPunct="1"/>
            <a:fld id="{E77B3450-8DAA-414D-AB9C-B7C95C31FD4D}" type="slidenum">
              <a:rPr lang="fr-FR" altLang="en-US" b="0" smtClean="0"/>
              <a:pPr eaLnBrk="1" hangingPunct="1"/>
              <a:t>12</a:t>
            </a:fld>
            <a:endParaRPr lang="fr-FR" altLang="en-US" b="0" smtClean="0"/>
          </a:p>
        </p:txBody>
      </p:sp>
      <p:sp>
        <p:nvSpPr>
          <p:cNvPr id="5124" name="Text Box 8"/>
          <p:cNvSpPr txBox="1">
            <a:spLocks noChangeArrowheads="1"/>
          </p:cNvSpPr>
          <p:nvPr/>
        </p:nvSpPr>
        <p:spPr bwMode="auto">
          <a:xfrm>
            <a:off x="236538" y="188913"/>
            <a:ext cx="8661400" cy="6709529"/>
          </a:xfrm>
          <a:prstGeom prst="rect">
            <a:avLst/>
          </a:prstGeom>
          <a:noFill/>
          <a:ln w="22225">
            <a:solidFill>
              <a:schemeClr val="accent1">
                <a:lumMod val="60000"/>
                <a:lumOff val="40000"/>
              </a:schemeClr>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eaLnBrk="0" hangingPunct="0">
              <a:defRPr b="1">
                <a:solidFill>
                  <a:schemeClr val="bg1"/>
                </a:solidFill>
                <a:latin typeface="Times New Roman" pitchFamily="18" charset="0"/>
                <a:cs typeface="Times New Roman" pitchFamily="18" charset="0"/>
              </a:defRPr>
            </a:lvl1pPr>
            <a:lvl2pPr marL="742950" indent="-285750" eaLnBrk="0" hangingPunct="0">
              <a:defRPr b="1">
                <a:solidFill>
                  <a:schemeClr val="bg1"/>
                </a:solidFill>
                <a:latin typeface="Times New Roman" pitchFamily="18" charset="0"/>
                <a:cs typeface="Times New Roman" pitchFamily="18" charset="0"/>
              </a:defRPr>
            </a:lvl2pPr>
            <a:lvl3pPr marL="1143000" indent="-228600" eaLnBrk="0" hangingPunct="0">
              <a:defRPr b="1">
                <a:solidFill>
                  <a:schemeClr val="bg1"/>
                </a:solidFill>
                <a:latin typeface="Times New Roman" pitchFamily="18" charset="0"/>
                <a:cs typeface="Times New Roman" pitchFamily="18" charset="0"/>
              </a:defRPr>
            </a:lvl3pPr>
            <a:lvl4pPr marL="1600200" indent="-228600" eaLnBrk="0" hangingPunct="0">
              <a:defRPr b="1">
                <a:solidFill>
                  <a:schemeClr val="bg1"/>
                </a:solidFill>
                <a:latin typeface="Times New Roman" pitchFamily="18" charset="0"/>
                <a:cs typeface="Times New Roman" pitchFamily="18" charset="0"/>
              </a:defRPr>
            </a:lvl4pPr>
            <a:lvl5pPr marL="2057400" indent="-228600" eaLnBrk="0" hangingPunct="0">
              <a:defRPr b="1">
                <a:solidFill>
                  <a:schemeClr val="bg1"/>
                </a:solidFill>
                <a:latin typeface="Times New Roman" pitchFamily="18" charset="0"/>
                <a:cs typeface="Times New Roman" pitchFamily="18" charset="0"/>
              </a:defRPr>
            </a:lvl5pPr>
            <a:lvl6pPr marL="2514600" indent="-228600" eaLnBrk="0" fontAlgn="base" hangingPunct="0">
              <a:spcBef>
                <a:spcPct val="0"/>
              </a:spcBef>
              <a:spcAft>
                <a:spcPct val="0"/>
              </a:spcAft>
              <a:defRPr b="1">
                <a:solidFill>
                  <a:schemeClr val="bg1"/>
                </a:solidFill>
                <a:latin typeface="Times New Roman" pitchFamily="18" charset="0"/>
                <a:cs typeface="Times New Roman" pitchFamily="18" charset="0"/>
              </a:defRPr>
            </a:lvl6pPr>
            <a:lvl7pPr marL="2971800" indent="-228600" eaLnBrk="0" fontAlgn="base" hangingPunct="0">
              <a:spcBef>
                <a:spcPct val="0"/>
              </a:spcBef>
              <a:spcAft>
                <a:spcPct val="0"/>
              </a:spcAft>
              <a:defRPr b="1">
                <a:solidFill>
                  <a:schemeClr val="bg1"/>
                </a:solidFill>
                <a:latin typeface="Times New Roman" pitchFamily="18" charset="0"/>
                <a:cs typeface="Times New Roman" pitchFamily="18" charset="0"/>
              </a:defRPr>
            </a:lvl7pPr>
            <a:lvl8pPr marL="3429000" indent="-228600" eaLnBrk="0" fontAlgn="base" hangingPunct="0">
              <a:spcBef>
                <a:spcPct val="0"/>
              </a:spcBef>
              <a:spcAft>
                <a:spcPct val="0"/>
              </a:spcAft>
              <a:defRPr b="1">
                <a:solidFill>
                  <a:schemeClr val="bg1"/>
                </a:solidFill>
                <a:latin typeface="Times New Roman" pitchFamily="18" charset="0"/>
                <a:cs typeface="Times New Roman" pitchFamily="18" charset="0"/>
              </a:defRPr>
            </a:lvl8pPr>
            <a:lvl9pPr marL="3886200" indent="-228600" eaLnBrk="0" fontAlgn="base" hangingPunct="0">
              <a:spcBef>
                <a:spcPct val="0"/>
              </a:spcBef>
              <a:spcAft>
                <a:spcPct val="0"/>
              </a:spcAft>
              <a:defRPr b="1">
                <a:solidFill>
                  <a:schemeClr val="bg1"/>
                </a:solidFill>
                <a:latin typeface="Times New Roman" pitchFamily="18" charset="0"/>
                <a:cs typeface="Times New Roman" pitchFamily="18" charset="0"/>
              </a:defRPr>
            </a:lvl9pPr>
          </a:lstStyle>
          <a:p>
            <a:pPr>
              <a:defRPr/>
            </a:pPr>
            <a:r>
              <a:rPr lang="en-US" sz="2000" dirty="0" smtClean="0">
                <a:solidFill>
                  <a:srgbClr val="FFFF00"/>
                </a:solidFill>
              </a:rPr>
              <a:t>5- </a:t>
            </a:r>
            <a:r>
              <a:rPr lang="en-US" sz="2000" dirty="0">
                <a:solidFill>
                  <a:srgbClr val="FFFF00"/>
                </a:solidFill>
              </a:rPr>
              <a:t>Dispositions </a:t>
            </a:r>
            <a:r>
              <a:rPr lang="en-US" sz="2000" dirty="0" err="1">
                <a:solidFill>
                  <a:srgbClr val="FFFF00"/>
                </a:solidFill>
              </a:rPr>
              <a:t>constructives</a:t>
            </a:r>
            <a:r>
              <a:rPr lang="en-US" sz="2000" dirty="0">
                <a:solidFill>
                  <a:srgbClr val="FFFF00"/>
                </a:solidFill>
              </a:rPr>
              <a:t> </a:t>
            </a:r>
            <a:r>
              <a:rPr lang="en-US" sz="2000" dirty="0" err="1">
                <a:solidFill>
                  <a:srgbClr val="FFFF00"/>
                </a:solidFill>
              </a:rPr>
              <a:t>génératives</a:t>
            </a:r>
            <a:r>
              <a:rPr lang="en-US" sz="2000" dirty="0">
                <a:solidFill>
                  <a:srgbClr val="FFFF00"/>
                </a:solidFill>
              </a:rPr>
              <a:t> :</a:t>
            </a:r>
          </a:p>
          <a:p>
            <a:pPr>
              <a:lnSpc>
                <a:spcPct val="150000"/>
              </a:lnSpc>
              <a:defRPr/>
            </a:pPr>
            <a:r>
              <a:rPr lang="fr-FR" sz="2000" b="0" dirty="0" smtClean="0">
                <a:solidFill>
                  <a:srgbClr val="FFC000"/>
                </a:solidFill>
              </a:rPr>
              <a:t>5.1- </a:t>
            </a:r>
            <a:r>
              <a:rPr lang="fr-FR" sz="2000" b="0" dirty="0">
                <a:solidFill>
                  <a:srgbClr val="FFC000"/>
                </a:solidFill>
              </a:rPr>
              <a:t>Protection des armatures : </a:t>
            </a:r>
            <a:r>
              <a:rPr lang="fr-FR" sz="2000" b="0" dirty="0"/>
              <a:t>cette protection appelée l'enrobage </a:t>
            </a:r>
            <a:r>
              <a:rPr lang="fr-FR" sz="2000" dirty="0"/>
              <a:t>"c"</a:t>
            </a:r>
            <a:r>
              <a:rPr lang="fr-FR" sz="2000" b="0" dirty="0"/>
              <a:t>. L'enrobage de toute armature doit au moins être égal à </a:t>
            </a:r>
            <a:r>
              <a:rPr lang="fr-FR" sz="2000" dirty="0" err="1"/>
              <a:t>5cm</a:t>
            </a:r>
            <a:r>
              <a:rPr lang="fr-FR" sz="2000" dirty="0"/>
              <a:t> </a:t>
            </a:r>
            <a:r>
              <a:rPr lang="fr-FR" sz="2000" b="0" dirty="0"/>
              <a:t>pour les ouvrages de mer ou exposés aux atmosphères très agressives.</a:t>
            </a:r>
            <a:endParaRPr lang="fr-FR" sz="2000" dirty="0"/>
          </a:p>
          <a:p>
            <a:pPr algn="just">
              <a:defRPr/>
            </a:pPr>
            <a:r>
              <a:rPr lang="fr-FR" sz="2000" dirty="0" smtClean="0">
                <a:solidFill>
                  <a:srgbClr val="FF0000"/>
                </a:solidFill>
              </a:rPr>
              <a:t>5 </a:t>
            </a:r>
            <a:r>
              <a:rPr lang="fr-FR" sz="2000" dirty="0">
                <a:solidFill>
                  <a:srgbClr val="FF0000"/>
                </a:solidFill>
              </a:rPr>
              <a:t>cm </a:t>
            </a:r>
            <a:r>
              <a:rPr lang="fr-FR" sz="2000" b="0" dirty="0">
                <a:solidFill>
                  <a:srgbClr val="FF0000"/>
                </a:solidFill>
              </a:rPr>
              <a:t>: </a:t>
            </a:r>
            <a:r>
              <a:rPr lang="fr-FR" sz="2000" b="0" dirty="0"/>
              <a:t>pour les ouvrages soumis à des actions </a:t>
            </a:r>
            <a:r>
              <a:rPr lang="fr-FR" sz="2000" b="0" dirty="0" smtClean="0"/>
              <a:t>agressives ( sols agressives) et des ouvrages exposés aux intempéries (pluie, neige) en contact </a:t>
            </a:r>
            <a:r>
              <a:rPr lang="en-US" sz="2000" b="0" dirty="0" smtClean="0"/>
              <a:t>avec un </a:t>
            </a:r>
            <a:r>
              <a:rPr lang="en-US" sz="2000" b="0" dirty="0" err="1" smtClean="0"/>
              <a:t>liquide</a:t>
            </a:r>
            <a:r>
              <a:rPr lang="en-US" sz="2000" b="0" dirty="0" smtClean="0"/>
              <a:t> ( </a:t>
            </a:r>
            <a:r>
              <a:rPr lang="en-US" sz="2000" b="0" dirty="0" err="1"/>
              <a:t>pont</a:t>
            </a:r>
            <a:r>
              <a:rPr lang="en-US" sz="2000" b="0" dirty="0"/>
              <a:t>…).</a:t>
            </a:r>
            <a:r>
              <a:rPr lang="fr-FR" sz="2000" dirty="0"/>
              <a:t> </a:t>
            </a:r>
            <a:endParaRPr lang="fr-FR" sz="2000" b="0" dirty="0"/>
          </a:p>
          <a:p>
            <a:pPr>
              <a:defRPr/>
            </a:pPr>
            <a:r>
              <a:rPr lang="fr-FR" sz="2000" dirty="0">
                <a:solidFill>
                  <a:srgbClr val="FF0000"/>
                </a:solidFill>
              </a:rPr>
              <a:t>3 cm : </a:t>
            </a:r>
            <a:r>
              <a:rPr lang="fr-FR" sz="2000" b="0" dirty="0"/>
              <a:t>pour les </a:t>
            </a:r>
            <a:r>
              <a:rPr lang="fr-FR" sz="2000" b="0" dirty="0" smtClean="0"/>
              <a:t>superstructures</a:t>
            </a:r>
            <a:endParaRPr lang="en-US" sz="2000" b="0" dirty="0"/>
          </a:p>
          <a:p>
            <a:pPr>
              <a:defRPr/>
            </a:pPr>
            <a:r>
              <a:rPr lang="en-US" sz="2000" b="0" dirty="0">
                <a:solidFill>
                  <a:srgbClr val="FFFF00"/>
                </a:solidFill>
              </a:rPr>
              <a:t>b- Distance entre </a:t>
            </a:r>
            <a:r>
              <a:rPr lang="en-US" sz="2000" b="0" dirty="0" err="1">
                <a:solidFill>
                  <a:srgbClr val="FFFF00"/>
                </a:solidFill>
              </a:rPr>
              <a:t>barres</a:t>
            </a:r>
            <a:r>
              <a:rPr lang="en-US" sz="2000" b="0" dirty="0">
                <a:solidFill>
                  <a:srgbClr val="FFFF00"/>
                </a:solidFill>
              </a:rPr>
              <a:t> </a:t>
            </a:r>
            <a:r>
              <a:rPr lang="en-US" sz="2000" b="0" dirty="0" smtClean="0">
                <a:solidFill>
                  <a:srgbClr val="FFFF00"/>
                </a:solidFill>
              </a:rPr>
              <a:t>:                              </a:t>
            </a:r>
          </a:p>
          <a:p>
            <a:pPr>
              <a:defRPr/>
            </a:pPr>
            <a:r>
              <a:rPr lang="en-US" sz="2000" b="0" dirty="0" smtClean="0"/>
              <a:t>         </a:t>
            </a:r>
            <a:r>
              <a:rPr lang="en-US" sz="2000" b="0" dirty="0"/>
              <a:t>-</a:t>
            </a:r>
            <a:r>
              <a:rPr lang="en-US" sz="2000" b="0" dirty="0" err="1"/>
              <a:t>barres</a:t>
            </a:r>
            <a:r>
              <a:rPr lang="en-US" sz="2000" b="0" dirty="0"/>
              <a:t> </a:t>
            </a:r>
            <a:r>
              <a:rPr lang="en-US" sz="2000" b="0" dirty="0" err="1"/>
              <a:t>isolées</a:t>
            </a:r>
            <a:r>
              <a:rPr lang="en-US" sz="2000" b="0" dirty="0"/>
              <a:t> </a:t>
            </a:r>
            <a:r>
              <a:rPr lang="en-US" sz="2000" b="0" dirty="0" smtClean="0"/>
              <a:t>:</a:t>
            </a:r>
            <a:r>
              <a:rPr lang="en-US" sz="2000" b="0" dirty="0"/>
              <a:t> </a:t>
            </a:r>
            <a:r>
              <a:rPr lang="en-US" sz="2000" b="0" dirty="0" smtClean="0"/>
              <a:t>                      - </a:t>
            </a:r>
            <a:r>
              <a:rPr lang="en-US" sz="2000" b="0" dirty="0" err="1"/>
              <a:t>groupement</a:t>
            </a:r>
            <a:r>
              <a:rPr lang="en-US" sz="2000" b="0" dirty="0"/>
              <a:t> des </a:t>
            </a:r>
            <a:r>
              <a:rPr lang="en-US" sz="2000" b="0" dirty="0" err="1"/>
              <a:t>barres</a:t>
            </a:r>
            <a:r>
              <a:rPr lang="en-US" sz="2000" b="0" dirty="0"/>
              <a:t> :  </a:t>
            </a:r>
            <a:endParaRPr lang="fr-FR" sz="2000" b="0" dirty="0"/>
          </a:p>
          <a:p>
            <a:pPr>
              <a:defRPr/>
            </a:pPr>
            <a:endParaRPr lang="fr-FR" sz="2000" b="0" dirty="0"/>
          </a:p>
          <a:p>
            <a:pPr>
              <a:defRPr/>
            </a:pPr>
            <a:endParaRPr lang="fr-FR" sz="2000" b="0" dirty="0"/>
          </a:p>
          <a:p>
            <a:pPr>
              <a:defRPr/>
            </a:pPr>
            <a:endParaRPr lang="fr-FR" sz="2000" b="0" dirty="0"/>
          </a:p>
          <a:p>
            <a:pPr algn="just">
              <a:defRPr/>
            </a:pPr>
            <a:endParaRPr lang="fr-FR" sz="2000" dirty="0">
              <a:solidFill>
                <a:srgbClr val="FFC000"/>
              </a:solidFill>
            </a:endParaRPr>
          </a:p>
          <a:p>
            <a:pPr algn="just">
              <a:defRPr/>
            </a:pPr>
            <a:endParaRPr lang="fr-FR" sz="2000" dirty="0" smtClean="0">
              <a:solidFill>
                <a:srgbClr val="FFC000"/>
              </a:solidFill>
            </a:endParaRPr>
          </a:p>
          <a:p>
            <a:pPr algn="just">
              <a:defRPr/>
            </a:pPr>
            <a:endParaRPr lang="fr-FR" sz="2000" dirty="0" smtClean="0">
              <a:solidFill>
                <a:srgbClr val="FFC000"/>
              </a:solidFill>
            </a:endParaRPr>
          </a:p>
          <a:p>
            <a:pPr algn="just">
              <a:defRPr/>
            </a:pPr>
            <a:endParaRPr lang="fr-FR" sz="2000" dirty="0">
              <a:solidFill>
                <a:srgbClr val="FFC000"/>
              </a:solidFill>
            </a:endParaRPr>
          </a:p>
          <a:p>
            <a:pPr algn="just">
              <a:defRPr/>
            </a:pPr>
            <a:endParaRPr lang="fr-FR" sz="2000" dirty="0" smtClean="0">
              <a:solidFill>
                <a:srgbClr val="FFC000"/>
              </a:solidFill>
            </a:endParaRPr>
          </a:p>
          <a:p>
            <a:pPr algn="just">
              <a:defRPr/>
            </a:pPr>
            <a:endParaRPr lang="fr-FR" sz="2000" dirty="0" smtClean="0">
              <a:solidFill>
                <a:srgbClr val="FFC000"/>
              </a:solidFill>
            </a:endParaRPr>
          </a:p>
          <a:p>
            <a:pPr algn="just">
              <a:defRPr/>
            </a:pPr>
            <a:endParaRPr lang="fr-FR" sz="2000" b="0" dirty="0" smtClean="0"/>
          </a:p>
        </p:txBody>
      </p:sp>
      <p:pic>
        <p:nvPicPr>
          <p:cNvPr id="9221" name="Picture 6"/>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289675" y="3789039"/>
            <a:ext cx="2560638" cy="149416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9222" name="Picture 7"/>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11188" y="3789039"/>
            <a:ext cx="2089150" cy="154876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9223" name="Picture 8"/>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924300" y="3789039"/>
            <a:ext cx="2236788" cy="149416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9224" name="Picture 9"/>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11188" y="5375275"/>
            <a:ext cx="2089150" cy="92233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9225" name="Picture 10"/>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924300" y="5345113"/>
            <a:ext cx="2236788" cy="98266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9226" name="ZoneTexte 1"/>
          <p:cNvSpPr txBox="1">
            <a:spLocks noChangeArrowheads="1"/>
          </p:cNvSpPr>
          <p:nvPr/>
        </p:nvSpPr>
        <p:spPr bwMode="auto">
          <a:xfrm>
            <a:off x="6227763" y="5651500"/>
            <a:ext cx="2520950"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b="1">
                <a:solidFill>
                  <a:schemeClr val="bg1"/>
                </a:solidFill>
                <a:latin typeface="Times New Roman" pitchFamily="18" charset="0"/>
                <a:cs typeface="Times New Roman" pitchFamily="18" charset="0"/>
              </a:defRPr>
            </a:lvl1pPr>
            <a:lvl2pPr marL="742950" indent="-285750" eaLnBrk="0" hangingPunct="0">
              <a:defRPr b="1">
                <a:solidFill>
                  <a:schemeClr val="bg1"/>
                </a:solidFill>
                <a:latin typeface="Times New Roman" pitchFamily="18" charset="0"/>
                <a:cs typeface="Times New Roman" pitchFamily="18" charset="0"/>
              </a:defRPr>
            </a:lvl2pPr>
            <a:lvl3pPr marL="1143000" indent="-228600" eaLnBrk="0" hangingPunct="0">
              <a:defRPr b="1">
                <a:solidFill>
                  <a:schemeClr val="bg1"/>
                </a:solidFill>
                <a:latin typeface="Times New Roman" pitchFamily="18" charset="0"/>
                <a:cs typeface="Times New Roman" pitchFamily="18" charset="0"/>
              </a:defRPr>
            </a:lvl3pPr>
            <a:lvl4pPr marL="1600200" indent="-228600" eaLnBrk="0" hangingPunct="0">
              <a:defRPr b="1">
                <a:solidFill>
                  <a:schemeClr val="bg1"/>
                </a:solidFill>
                <a:latin typeface="Times New Roman" pitchFamily="18" charset="0"/>
                <a:cs typeface="Times New Roman" pitchFamily="18" charset="0"/>
              </a:defRPr>
            </a:lvl4pPr>
            <a:lvl5pPr marL="2057400" indent="-228600" eaLnBrk="0" hangingPunct="0">
              <a:defRPr b="1">
                <a:solidFill>
                  <a:schemeClr val="bg1"/>
                </a:solidFill>
                <a:latin typeface="Times New Roman" pitchFamily="18" charset="0"/>
                <a:cs typeface="Times New Roman" pitchFamily="18" charset="0"/>
              </a:defRPr>
            </a:lvl5pPr>
            <a:lvl6pPr marL="2514600" indent="-228600" eaLnBrk="0" fontAlgn="base" hangingPunct="0">
              <a:spcBef>
                <a:spcPct val="0"/>
              </a:spcBef>
              <a:spcAft>
                <a:spcPct val="0"/>
              </a:spcAft>
              <a:defRPr b="1">
                <a:solidFill>
                  <a:schemeClr val="bg1"/>
                </a:solidFill>
                <a:latin typeface="Times New Roman" pitchFamily="18" charset="0"/>
                <a:cs typeface="Times New Roman" pitchFamily="18" charset="0"/>
              </a:defRPr>
            </a:lvl6pPr>
            <a:lvl7pPr marL="2971800" indent="-228600" eaLnBrk="0" fontAlgn="base" hangingPunct="0">
              <a:spcBef>
                <a:spcPct val="0"/>
              </a:spcBef>
              <a:spcAft>
                <a:spcPct val="0"/>
              </a:spcAft>
              <a:defRPr b="1">
                <a:solidFill>
                  <a:schemeClr val="bg1"/>
                </a:solidFill>
                <a:latin typeface="Times New Roman" pitchFamily="18" charset="0"/>
                <a:cs typeface="Times New Roman" pitchFamily="18" charset="0"/>
              </a:defRPr>
            </a:lvl7pPr>
            <a:lvl8pPr marL="3429000" indent="-228600" eaLnBrk="0" fontAlgn="base" hangingPunct="0">
              <a:spcBef>
                <a:spcPct val="0"/>
              </a:spcBef>
              <a:spcAft>
                <a:spcPct val="0"/>
              </a:spcAft>
              <a:defRPr b="1">
                <a:solidFill>
                  <a:schemeClr val="bg1"/>
                </a:solidFill>
                <a:latin typeface="Times New Roman" pitchFamily="18" charset="0"/>
                <a:cs typeface="Times New Roman" pitchFamily="18" charset="0"/>
              </a:defRPr>
            </a:lvl8pPr>
            <a:lvl9pPr marL="3886200" indent="-228600" eaLnBrk="0" fontAlgn="base" hangingPunct="0">
              <a:spcBef>
                <a:spcPct val="0"/>
              </a:spcBef>
              <a:spcAft>
                <a:spcPct val="0"/>
              </a:spcAft>
              <a:defRPr b="1">
                <a:solidFill>
                  <a:schemeClr val="bg1"/>
                </a:solidFill>
                <a:latin typeface="Times New Roman" pitchFamily="18" charset="0"/>
                <a:cs typeface="Times New Roman" pitchFamily="18" charset="0"/>
              </a:defRPr>
            </a:lvl9pPr>
          </a:lstStyle>
          <a:p>
            <a:pPr eaLnBrk="1" hangingPunct="1"/>
            <a:r>
              <a:rPr lang="fr-FR" altLang="en-US" b="0" dirty="0"/>
              <a:t>Cg : diamètre maximum </a:t>
            </a:r>
          </a:p>
          <a:p>
            <a:pPr eaLnBrk="1" hangingPunct="1"/>
            <a:r>
              <a:rPr lang="fr-FR" altLang="en-US" b="0" dirty="0"/>
              <a:t>des granulats.</a:t>
            </a:r>
            <a:endParaRPr lang="en-US" alt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Espace réservé du pied de page 1"/>
          <p:cNvSpPr>
            <a:spLocks noGrp="1"/>
          </p:cNvSpPr>
          <p:nvPr>
            <p:ph type="ftr" sz="quarter" idx="10"/>
          </p:nvPr>
        </p:nvSpPr>
        <p:spPr>
          <a:xfrm>
            <a:off x="228600" y="6500813"/>
            <a:ext cx="47244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b="1">
                <a:solidFill>
                  <a:schemeClr val="bg1"/>
                </a:solidFill>
                <a:latin typeface="Times New Roman" pitchFamily="18" charset="0"/>
                <a:cs typeface="Times New Roman" pitchFamily="18" charset="0"/>
              </a:defRPr>
            </a:lvl1pPr>
            <a:lvl2pPr marL="742950" indent="-285750" eaLnBrk="0" hangingPunct="0">
              <a:defRPr b="1">
                <a:solidFill>
                  <a:schemeClr val="bg1"/>
                </a:solidFill>
                <a:latin typeface="Times New Roman" pitchFamily="18" charset="0"/>
                <a:cs typeface="Times New Roman" pitchFamily="18" charset="0"/>
              </a:defRPr>
            </a:lvl2pPr>
            <a:lvl3pPr marL="1143000" indent="-228600" eaLnBrk="0" hangingPunct="0">
              <a:defRPr b="1">
                <a:solidFill>
                  <a:schemeClr val="bg1"/>
                </a:solidFill>
                <a:latin typeface="Times New Roman" pitchFamily="18" charset="0"/>
                <a:cs typeface="Times New Roman" pitchFamily="18" charset="0"/>
              </a:defRPr>
            </a:lvl3pPr>
            <a:lvl4pPr marL="1600200" indent="-228600" eaLnBrk="0" hangingPunct="0">
              <a:defRPr b="1">
                <a:solidFill>
                  <a:schemeClr val="bg1"/>
                </a:solidFill>
                <a:latin typeface="Times New Roman" pitchFamily="18" charset="0"/>
                <a:cs typeface="Times New Roman" pitchFamily="18" charset="0"/>
              </a:defRPr>
            </a:lvl4pPr>
            <a:lvl5pPr marL="2057400" indent="-228600" eaLnBrk="0" hangingPunct="0">
              <a:defRPr b="1">
                <a:solidFill>
                  <a:schemeClr val="bg1"/>
                </a:solidFill>
                <a:latin typeface="Times New Roman" pitchFamily="18" charset="0"/>
                <a:cs typeface="Times New Roman" pitchFamily="18" charset="0"/>
              </a:defRPr>
            </a:lvl5pPr>
            <a:lvl6pPr marL="2514600" indent="-228600" eaLnBrk="0" fontAlgn="base" hangingPunct="0">
              <a:spcBef>
                <a:spcPct val="0"/>
              </a:spcBef>
              <a:spcAft>
                <a:spcPct val="0"/>
              </a:spcAft>
              <a:defRPr b="1">
                <a:solidFill>
                  <a:schemeClr val="bg1"/>
                </a:solidFill>
                <a:latin typeface="Times New Roman" pitchFamily="18" charset="0"/>
                <a:cs typeface="Times New Roman" pitchFamily="18" charset="0"/>
              </a:defRPr>
            </a:lvl6pPr>
            <a:lvl7pPr marL="2971800" indent="-228600" eaLnBrk="0" fontAlgn="base" hangingPunct="0">
              <a:spcBef>
                <a:spcPct val="0"/>
              </a:spcBef>
              <a:spcAft>
                <a:spcPct val="0"/>
              </a:spcAft>
              <a:defRPr b="1">
                <a:solidFill>
                  <a:schemeClr val="bg1"/>
                </a:solidFill>
                <a:latin typeface="Times New Roman" pitchFamily="18" charset="0"/>
                <a:cs typeface="Times New Roman" pitchFamily="18" charset="0"/>
              </a:defRPr>
            </a:lvl7pPr>
            <a:lvl8pPr marL="3429000" indent="-228600" eaLnBrk="0" fontAlgn="base" hangingPunct="0">
              <a:spcBef>
                <a:spcPct val="0"/>
              </a:spcBef>
              <a:spcAft>
                <a:spcPct val="0"/>
              </a:spcAft>
              <a:defRPr b="1">
                <a:solidFill>
                  <a:schemeClr val="bg1"/>
                </a:solidFill>
                <a:latin typeface="Times New Roman" pitchFamily="18" charset="0"/>
                <a:cs typeface="Times New Roman" pitchFamily="18" charset="0"/>
              </a:defRPr>
            </a:lvl8pPr>
            <a:lvl9pPr marL="3886200" indent="-228600" eaLnBrk="0" fontAlgn="base" hangingPunct="0">
              <a:spcBef>
                <a:spcPct val="0"/>
              </a:spcBef>
              <a:spcAft>
                <a:spcPct val="0"/>
              </a:spcAft>
              <a:defRPr b="1">
                <a:solidFill>
                  <a:schemeClr val="bg1"/>
                </a:solidFill>
                <a:latin typeface="Times New Roman" pitchFamily="18" charset="0"/>
                <a:cs typeface="Times New Roman" pitchFamily="18" charset="0"/>
              </a:defRPr>
            </a:lvl9pPr>
          </a:lstStyle>
          <a:p>
            <a:pPr eaLnBrk="1" hangingPunct="1"/>
            <a:r>
              <a:rPr lang="fr-FR" altLang="en-US" b="0" dirty="0" smtClean="0"/>
              <a:t>Cours </a:t>
            </a:r>
            <a:r>
              <a:rPr lang="fr-FR" altLang="en-US" b="0" dirty="0"/>
              <a:t>Béton armé, </a:t>
            </a:r>
            <a:r>
              <a:rPr lang="fr-FR" altLang="en-US" b="0" dirty="0" smtClean="0"/>
              <a:t>Mr. A. Guettiche</a:t>
            </a:r>
          </a:p>
        </p:txBody>
      </p:sp>
      <p:sp>
        <p:nvSpPr>
          <p:cNvPr id="9219" name="Espace réservé du numéro de diapositive 2"/>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b="1">
                <a:solidFill>
                  <a:schemeClr val="bg1"/>
                </a:solidFill>
                <a:latin typeface="Times New Roman" pitchFamily="18" charset="0"/>
                <a:cs typeface="Times New Roman" pitchFamily="18" charset="0"/>
              </a:defRPr>
            </a:lvl1pPr>
            <a:lvl2pPr marL="742950" indent="-285750" eaLnBrk="0" hangingPunct="0">
              <a:defRPr b="1">
                <a:solidFill>
                  <a:schemeClr val="bg1"/>
                </a:solidFill>
                <a:latin typeface="Times New Roman" pitchFamily="18" charset="0"/>
                <a:cs typeface="Times New Roman" pitchFamily="18" charset="0"/>
              </a:defRPr>
            </a:lvl2pPr>
            <a:lvl3pPr marL="1143000" indent="-228600" eaLnBrk="0" hangingPunct="0">
              <a:defRPr b="1">
                <a:solidFill>
                  <a:schemeClr val="bg1"/>
                </a:solidFill>
                <a:latin typeface="Times New Roman" pitchFamily="18" charset="0"/>
                <a:cs typeface="Times New Roman" pitchFamily="18" charset="0"/>
              </a:defRPr>
            </a:lvl3pPr>
            <a:lvl4pPr marL="1600200" indent="-228600" eaLnBrk="0" hangingPunct="0">
              <a:defRPr b="1">
                <a:solidFill>
                  <a:schemeClr val="bg1"/>
                </a:solidFill>
                <a:latin typeface="Times New Roman" pitchFamily="18" charset="0"/>
                <a:cs typeface="Times New Roman" pitchFamily="18" charset="0"/>
              </a:defRPr>
            </a:lvl4pPr>
            <a:lvl5pPr marL="2057400" indent="-228600" eaLnBrk="0" hangingPunct="0">
              <a:defRPr b="1">
                <a:solidFill>
                  <a:schemeClr val="bg1"/>
                </a:solidFill>
                <a:latin typeface="Times New Roman" pitchFamily="18" charset="0"/>
                <a:cs typeface="Times New Roman" pitchFamily="18" charset="0"/>
              </a:defRPr>
            </a:lvl5pPr>
            <a:lvl6pPr marL="2514600" indent="-228600" eaLnBrk="0" fontAlgn="base" hangingPunct="0">
              <a:spcBef>
                <a:spcPct val="0"/>
              </a:spcBef>
              <a:spcAft>
                <a:spcPct val="0"/>
              </a:spcAft>
              <a:defRPr b="1">
                <a:solidFill>
                  <a:schemeClr val="bg1"/>
                </a:solidFill>
                <a:latin typeface="Times New Roman" pitchFamily="18" charset="0"/>
                <a:cs typeface="Times New Roman" pitchFamily="18" charset="0"/>
              </a:defRPr>
            </a:lvl6pPr>
            <a:lvl7pPr marL="2971800" indent="-228600" eaLnBrk="0" fontAlgn="base" hangingPunct="0">
              <a:spcBef>
                <a:spcPct val="0"/>
              </a:spcBef>
              <a:spcAft>
                <a:spcPct val="0"/>
              </a:spcAft>
              <a:defRPr b="1">
                <a:solidFill>
                  <a:schemeClr val="bg1"/>
                </a:solidFill>
                <a:latin typeface="Times New Roman" pitchFamily="18" charset="0"/>
                <a:cs typeface="Times New Roman" pitchFamily="18" charset="0"/>
              </a:defRPr>
            </a:lvl7pPr>
            <a:lvl8pPr marL="3429000" indent="-228600" eaLnBrk="0" fontAlgn="base" hangingPunct="0">
              <a:spcBef>
                <a:spcPct val="0"/>
              </a:spcBef>
              <a:spcAft>
                <a:spcPct val="0"/>
              </a:spcAft>
              <a:defRPr b="1">
                <a:solidFill>
                  <a:schemeClr val="bg1"/>
                </a:solidFill>
                <a:latin typeface="Times New Roman" pitchFamily="18" charset="0"/>
                <a:cs typeface="Times New Roman" pitchFamily="18" charset="0"/>
              </a:defRPr>
            </a:lvl8pPr>
            <a:lvl9pPr marL="3886200" indent="-228600" eaLnBrk="0" fontAlgn="base" hangingPunct="0">
              <a:spcBef>
                <a:spcPct val="0"/>
              </a:spcBef>
              <a:spcAft>
                <a:spcPct val="0"/>
              </a:spcAft>
              <a:defRPr b="1">
                <a:solidFill>
                  <a:schemeClr val="bg1"/>
                </a:solidFill>
                <a:latin typeface="Times New Roman" pitchFamily="18" charset="0"/>
                <a:cs typeface="Times New Roman" pitchFamily="18" charset="0"/>
              </a:defRPr>
            </a:lvl9pPr>
          </a:lstStyle>
          <a:p>
            <a:pPr eaLnBrk="1" hangingPunct="1"/>
            <a:fld id="{E77B3450-8DAA-414D-AB9C-B7C95C31FD4D}" type="slidenum">
              <a:rPr lang="fr-FR" altLang="en-US" b="0" smtClean="0"/>
              <a:pPr eaLnBrk="1" hangingPunct="1"/>
              <a:t>13</a:t>
            </a:fld>
            <a:endParaRPr lang="fr-FR" altLang="en-US" b="0" smtClean="0"/>
          </a:p>
        </p:txBody>
      </p:sp>
      <p:sp>
        <p:nvSpPr>
          <p:cNvPr id="5124" name="Text Box 8"/>
          <p:cNvSpPr txBox="1">
            <a:spLocks noChangeArrowheads="1"/>
          </p:cNvSpPr>
          <p:nvPr/>
        </p:nvSpPr>
        <p:spPr bwMode="auto">
          <a:xfrm>
            <a:off x="236538" y="188913"/>
            <a:ext cx="8661400" cy="6555641"/>
          </a:xfrm>
          <a:prstGeom prst="rect">
            <a:avLst/>
          </a:prstGeom>
          <a:noFill/>
          <a:ln w="22225">
            <a:solidFill>
              <a:schemeClr val="accent1">
                <a:lumMod val="60000"/>
                <a:lumOff val="40000"/>
              </a:schemeClr>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eaLnBrk="0" hangingPunct="0">
              <a:defRPr b="1">
                <a:solidFill>
                  <a:schemeClr val="bg1"/>
                </a:solidFill>
                <a:latin typeface="Times New Roman" pitchFamily="18" charset="0"/>
                <a:cs typeface="Times New Roman" pitchFamily="18" charset="0"/>
              </a:defRPr>
            </a:lvl1pPr>
            <a:lvl2pPr marL="742950" indent="-285750" eaLnBrk="0" hangingPunct="0">
              <a:defRPr b="1">
                <a:solidFill>
                  <a:schemeClr val="bg1"/>
                </a:solidFill>
                <a:latin typeface="Times New Roman" pitchFamily="18" charset="0"/>
                <a:cs typeface="Times New Roman" pitchFamily="18" charset="0"/>
              </a:defRPr>
            </a:lvl2pPr>
            <a:lvl3pPr marL="1143000" indent="-228600" eaLnBrk="0" hangingPunct="0">
              <a:defRPr b="1">
                <a:solidFill>
                  <a:schemeClr val="bg1"/>
                </a:solidFill>
                <a:latin typeface="Times New Roman" pitchFamily="18" charset="0"/>
                <a:cs typeface="Times New Roman" pitchFamily="18" charset="0"/>
              </a:defRPr>
            </a:lvl3pPr>
            <a:lvl4pPr marL="1600200" indent="-228600" eaLnBrk="0" hangingPunct="0">
              <a:defRPr b="1">
                <a:solidFill>
                  <a:schemeClr val="bg1"/>
                </a:solidFill>
                <a:latin typeface="Times New Roman" pitchFamily="18" charset="0"/>
                <a:cs typeface="Times New Roman" pitchFamily="18" charset="0"/>
              </a:defRPr>
            </a:lvl4pPr>
            <a:lvl5pPr marL="2057400" indent="-228600" eaLnBrk="0" hangingPunct="0">
              <a:defRPr b="1">
                <a:solidFill>
                  <a:schemeClr val="bg1"/>
                </a:solidFill>
                <a:latin typeface="Times New Roman" pitchFamily="18" charset="0"/>
                <a:cs typeface="Times New Roman" pitchFamily="18" charset="0"/>
              </a:defRPr>
            </a:lvl5pPr>
            <a:lvl6pPr marL="2514600" indent="-228600" eaLnBrk="0" fontAlgn="base" hangingPunct="0">
              <a:spcBef>
                <a:spcPct val="0"/>
              </a:spcBef>
              <a:spcAft>
                <a:spcPct val="0"/>
              </a:spcAft>
              <a:defRPr b="1">
                <a:solidFill>
                  <a:schemeClr val="bg1"/>
                </a:solidFill>
                <a:latin typeface="Times New Roman" pitchFamily="18" charset="0"/>
                <a:cs typeface="Times New Roman" pitchFamily="18" charset="0"/>
              </a:defRPr>
            </a:lvl6pPr>
            <a:lvl7pPr marL="2971800" indent="-228600" eaLnBrk="0" fontAlgn="base" hangingPunct="0">
              <a:spcBef>
                <a:spcPct val="0"/>
              </a:spcBef>
              <a:spcAft>
                <a:spcPct val="0"/>
              </a:spcAft>
              <a:defRPr b="1">
                <a:solidFill>
                  <a:schemeClr val="bg1"/>
                </a:solidFill>
                <a:latin typeface="Times New Roman" pitchFamily="18" charset="0"/>
                <a:cs typeface="Times New Roman" pitchFamily="18" charset="0"/>
              </a:defRPr>
            </a:lvl7pPr>
            <a:lvl8pPr marL="3429000" indent="-228600" eaLnBrk="0" fontAlgn="base" hangingPunct="0">
              <a:spcBef>
                <a:spcPct val="0"/>
              </a:spcBef>
              <a:spcAft>
                <a:spcPct val="0"/>
              </a:spcAft>
              <a:defRPr b="1">
                <a:solidFill>
                  <a:schemeClr val="bg1"/>
                </a:solidFill>
                <a:latin typeface="Times New Roman" pitchFamily="18" charset="0"/>
                <a:cs typeface="Times New Roman" pitchFamily="18" charset="0"/>
              </a:defRPr>
            </a:lvl8pPr>
            <a:lvl9pPr marL="3886200" indent="-228600" eaLnBrk="0" fontAlgn="base" hangingPunct="0">
              <a:spcBef>
                <a:spcPct val="0"/>
              </a:spcBef>
              <a:spcAft>
                <a:spcPct val="0"/>
              </a:spcAft>
              <a:defRPr b="1">
                <a:solidFill>
                  <a:schemeClr val="bg1"/>
                </a:solidFill>
                <a:latin typeface="Times New Roman" pitchFamily="18" charset="0"/>
                <a:cs typeface="Times New Roman" pitchFamily="18" charset="0"/>
              </a:defRPr>
            </a:lvl9pPr>
          </a:lstStyle>
          <a:p>
            <a:r>
              <a:rPr lang="fr-FR" sz="2000" b="0" dirty="0" smtClean="0">
                <a:solidFill>
                  <a:srgbClr val="FFFF00"/>
                </a:solidFill>
              </a:rPr>
              <a:t>Exercice :</a:t>
            </a:r>
          </a:p>
          <a:p>
            <a:r>
              <a:rPr lang="fr-FR" sz="2000" b="0" dirty="0" smtClean="0"/>
              <a:t>Déterminer </a:t>
            </a:r>
            <a:r>
              <a:rPr lang="fr-FR" sz="2000" b="0" dirty="0"/>
              <a:t>la longueur de scellement droit d'une barre de diamètre Ø en acier </a:t>
            </a:r>
            <a:r>
              <a:rPr lang="fr-FR" sz="2000" b="0" dirty="0" err="1"/>
              <a:t>FeE</a:t>
            </a:r>
            <a:r>
              <a:rPr lang="fr-FR" sz="2000" b="0" dirty="0"/>
              <a:t> 215</a:t>
            </a:r>
            <a:r>
              <a:rPr lang="fr-FR" sz="2000" b="0" dirty="0" smtClean="0"/>
              <a:t>,</a:t>
            </a:r>
            <a:r>
              <a:rPr lang="fr-FR" sz="2000" b="0" dirty="0"/>
              <a:t> 235, 400 et 500; pour un béton de résistance </a:t>
            </a:r>
            <a:r>
              <a:rPr lang="fr-FR" sz="2000" b="0" i="1" dirty="0"/>
              <a:t>f</a:t>
            </a:r>
            <a:r>
              <a:rPr lang="fr-FR" sz="2000" b="0" dirty="0"/>
              <a:t>c28 = 20, 25, 30 et 40 </a:t>
            </a:r>
            <a:r>
              <a:rPr lang="fr-FR" sz="2000" b="0" dirty="0" err="1" smtClean="0"/>
              <a:t>Mpa</a:t>
            </a:r>
            <a:endParaRPr lang="fr-FR" sz="2000" b="0" dirty="0" smtClean="0"/>
          </a:p>
          <a:p>
            <a:pPr>
              <a:defRPr/>
            </a:pPr>
            <a:endParaRPr lang="fr-FR" sz="2000" b="0" dirty="0"/>
          </a:p>
          <a:p>
            <a:pPr>
              <a:defRPr/>
            </a:pPr>
            <a:endParaRPr lang="fr-FR" sz="2000" b="0" dirty="0"/>
          </a:p>
          <a:p>
            <a:pPr>
              <a:defRPr/>
            </a:pPr>
            <a:endParaRPr lang="fr-FR" sz="2000" b="0" dirty="0" smtClean="0"/>
          </a:p>
          <a:p>
            <a:pPr>
              <a:defRPr/>
            </a:pPr>
            <a:endParaRPr lang="fr-FR" sz="2000" b="0" dirty="0"/>
          </a:p>
          <a:p>
            <a:pPr>
              <a:defRPr/>
            </a:pPr>
            <a:endParaRPr lang="fr-FR" sz="2000" b="0" dirty="0" smtClean="0"/>
          </a:p>
          <a:p>
            <a:pPr>
              <a:defRPr/>
            </a:pPr>
            <a:endParaRPr lang="fr-FR" sz="2000" b="0" dirty="0"/>
          </a:p>
          <a:p>
            <a:pPr>
              <a:defRPr/>
            </a:pPr>
            <a:endParaRPr lang="fr-FR" sz="2000" b="0" dirty="0" smtClean="0"/>
          </a:p>
          <a:p>
            <a:pPr>
              <a:defRPr/>
            </a:pPr>
            <a:endParaRPr lang="fr-FR" sz="2000" b="0" dirty="0"/>
          </a:p>
          <a:p>
            <a:pPr>
              <a:defRPr/>
            </a:pPr>
            <a:endParaRPr lang="fr-FR" sz="2000" b="0" dirty="0" smtClean="0"/>
          </a:p>
          <a:p>
            <a:pPr>
              <a:defRPr/>
            </a:pPr>
            <a:endParaRPr lang="fr-FR" sz="2000" b="0" dirty="0"/>
          </a:p>
          <a:p>
            <a:pPr algn="just">
              <a:defRPr/>
            </a:pPr>
            <a:endParaRPr lang="fr-FR" sz="2000" dirty="0">
              <a:solidFill>
                <a:srgbClr val="FFC000"/>
              </a:solidFill>
            </a:endParaRPr>
          </a:p>
          <a:p>
            <a:pPr algn="just">
              <a:defRPr/>
            </a:pPr>
            <a:endParaRPr lang="fr-FR" sz="2000" dirty="0" smtClean="0">
              <a:solidFill>
                <a:srgbClr val="FFC000"/>
              </a:solidFill>
            </a:endParaRPr>
          </a:p>
          <a:p>
            <a:pPr algn="just">
              <a:defRPr/>
            </a:pPr>
            <a:endParaRPr lang="fr-FR" sz="2000" dirty="0" smtClean="0">
              <a:solidFill>
                <a:srgbClr val="FFC000"/>
              </a:solidFill>
            </a:endParaRPr>
          </a:p>
          <a:p>
            <a:pPr algn="just">
              <a:defRPr/>
            </a:pPr>
            <a:endParaRPr lang="fr-FR" sz="2000" dirty="0">
              <a:solidFill>
                <a:srgbClr val="FFC000"/>
              </a:solidFill>
            </a:endParaRPr>
          </a:p>
          <a:p>
            <a:pPr algn="just">
              <a:defRPr/>
            </a:pPr>
            <a:endParaRPr lang="fr-FR" sz="2000" dirty="0" smtClean="0">
              <a:solidFill>
                <a:srgbClr val="FFC000"/>
              </a:solidFill>
            </a:endParaRPr>
          </a:p>
          <a:p>
            <a:pPr algn="just">
              <a:defRPr/>
            </a:pPr>
            <a:endParaRPr lang="fr-FR" sz="2000" dirty="0" smtClean="0">
              <a:solidFill>
                <a:srgbClr val="FFC000"/>
              </a:solidFill>
            </a:endParaRPr>
          </a:p>
          <a:p>
            <a:pPr algn="just">
              <a:defRPr/>
            </a:pPr>
            <a:endParaRPr lang="fr-FR" sz="2000" b="0" dirty="0" smtClean="0"/>
          </a:p>
          <a:p>
            <a:pPr marL="342900" indent="-342900" algn="just">
              <a:buFontTx/>
              <a:buChar char="-"/>
              <a:defRPr/>
            </a:pPr>
            <a:endParaRPr lang="fr-FR" sz="2000" b="0" dirty="0" smtClean="0"/>
          </a:p>
        </p:txBody>
      </p:sp>
    </p:spTree>
    <p:extLst>
      <p:ext uri="{BB962C8B-B14F-4D97-AF65-F5344CB8AC3E}">
        <p14:creationId xmlns:p14="http://schemas.microsoft.com/office/powerpoint/2010/main" val="215601734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Espace réservé du pied de page 1"/>
          <p:cNvSpPr>
            <a:spLocks noGrp="1"/>
          </p:cNvSpPr>
          <p:nvPr>
            <p:ph type="ftr" sz="quarter" idx="10"/>
          </p:nvPr>
        </p:nvSpPr>
        <p:spPr>
          <a:xfrm>
            <a:off x="228600" y="6500813"/>
            <a:ext cx="47244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b="1">
                <a:solidFill>
                  <a:schemeClr val="bg1"/>
                </a:solidFill>
                <a:latin typeface="Times New Roman" pitchFamily="18" charset="0"/>
                <a:cs typeface="Times New Roman" pitchFamily="18" charset="0"/>
              </a:defRPr>
            </a:lvl1pPr>
            <a:lvl2pPr marL="742950" indent="-285750" eaLnBrk="0" hangingPunct="0">
              <a:defRPr b="1">
                <a:solidFill>
                  <a:schemeClr val="bg1"/>
                </a:solidFill>
                <a:latin typeface="Times New Roman" pitchFamily="18" charset="0"/>
                <a:cs typeface="Times New Roman" pitchFamily="18" charset="0"/>
              </a:defRPr>
            </a:lvl2pPr>
            <a:lvl3pPr marL="1143000" indent="-228600" eaLnBrk="0" hangingPunct="0">
              <a:defRPr b="1">
                <a:solidFill>
                  <a:schemeClr val="bg1"/>
                </a:solidFill>
                <a:latin typeface="Times New Roman" pitchFamily="18" charset="0"/>
                <a:cs typeface="Times New Roman" pitchFamily="18" charset="0"/>
              </a:defRPr>
            </a:lvl3pPr>
            <a:lvl4pPr marL="1600200" indent="-228600" eaLnBrk="0" hangingPunct="0">
              <a:defRPr b="1">
                <a:solidFill>
                  <a:schemeClr val="bg1"/>
                </a:solidFill>
                <a:latin typeface="Times New Roman" pitchFamily="18" charset="0"/>
                <a:cs typeface="Times New Roman" pitchFamily="18" charset="0"/>
              </a:defRPr>
            </a:lvl4pPr>
            <a:lvl5pPr marL="2057400" indent="-228600" eaLnBrk="0" hangingPunct="0">
              <a:defRPr b="1">
                <a:solidFill>
                  <a:schemeClr val="bg1"/>
                </a:solidFill>
                <a:latin typeface="Times New Roman" pitchFamily="18" charset="0"/>
                <a:cs typeface="Times New Roman" pitchFamily="18" charset="0"/>
              </a:defRPr>
            </a:lvl5pPr>
            <a:lvl6pPr marL="2514600" indent="-228600" eaLnBrk="0" fontAlgn="base" hangingPunct="0">
              <a:spcBef>
                <a:spcPct val="0"/>
              </a:spcBef>
              <a:spcAft>
                <a:spcPct val="0"/>
              </a:spcAft>
              <a:defRPr b="1">
                <a:solidFill>
                  <a:schemeClr val="bg1"/>
                </a:solidFill>
                <a:latin typeface="Times New Roman" pitchFamily="18" charset="0"/>
                <a:cs typeface="Times New Roman" pitchFamily="18" charset="0"/>
              </a:defRPr>
            </a:lvl6pPr>
            <a:lvl7pPr marL="2971800" indent="-228600" eaLnBrk="0" fontAlgn="base" hangingPunct="0">
              <a:spcBef>
                <a:spcPct val="0"/>
              </a:spcBef>
              <a:spcAft>
                <a:spcPct val="0"/>
              </a:spcAft>
              <a:defRPr b="1">
                <a:solidFill>
                  <a:schemeClr val="bg1"/>
                </a:solidFill>
                <a:latin typeface="Times New Roman" pitchFamily="18" charset="0"/>
                <a:cs typeface="Times New Roman" pitchFamily="18" charset="0"/>
              </a:defRPr>
            </a:lvl7pPr>
            <a:lvl8pPr marL="3429000" indent="-228600" eaLnBrk="0" fontAlgn="base" hangingPunct="0">
              <a:spcBef>
                <a:spcPct val="0"/>
              </a:spcBef>
              <a:spcAft>
                <a:spcPct val="0"/>
              </a:spcAft>
              <a:defRPr b="1">
                <a:solidFill>
                  <a:schemeClr val="bg1"/>
                </a:solidFill>
                <a:latin typeface="Times New Roman" pitchFamily="18" charset="0"/>
                <a:cs typeface="Times New Roman" pitchFamily="18" charset="0"/>
              </a:defRPr>
            </a:lvl8pPr>
            <a:lvl9pPr marL="3886200" indent="-228600" eaLnBrk="0" fontAlgn="base" hangingPunct="0">
              <a:spcBef>
                <a:spcPct val="0"/>
              </a:spcBef>
              <a:spcAft>
                <a:spcPct val="0"/>
              </a:spcAft>
              <a:defRPr b="1">
                <a:solidFill>
                  <a:schemeClr val="bg1"/>
                </a:solidFill>
                <a:latin typeface="Times New Roman" pitchFamily="18" charset="0"/>
                <a:cs typeface="Times New Roman" pitchFamily="18" charset="0"/>
              </a:defRPr>
            </a:lvl9pPr>
          </a:lstStyle>
          <a:p>
            <a:pPr eaLnBrk="1" hangingPunct="1"/>
            <a:r>
              <a:rPr lang="fr-FR" altLang="en-US" b="0" dirty="0" smtClean="0"/>
              <a:t>Cours </a:t>
            </a:r>
            <a:r>
              <a:rPr lang="fr-FR" altLang="en-US" b="0" dirty="0"/>
              <a:t>Béton armé, </a:t>
            </a:r>
            <a:r>
              <a:rPr lang="fr-FR" altLang="en-US" b="0" dirty="0" smtClean="0"/>
              <a:t>Mr. A. Guettiche</a:t>
            </a:r>
          </a:p>
        </p:txBody>
      </p:sp>
      <p:sp>
        <p:nvSpPr>
          <p:cNvPr id="8195" name="Espace réservé du numéro de diapositive 2"/>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b="1">
                <a:solidFill>
                  <a:schemeClr val="bg1"/>
                </a:solidFill>
                <a:latin typeface="Times New Roman" pitchFamily="18" charset="0"/>
                <a:cs typeface="Times New Roman" pitchFamily="18" charset="0"/>
              </a:defRPr>
            </a:lvl1pPr>
            <a:lvl2pPr marL="742950" indent="-285750" eaLnBrk="0" hangingPunct="0">
              <a:defRPr b="1">
                <a:solidFill>
                  <a:schemeClr val="bg1"/>
                </a:solidFill>
                <a:latin typeface="Times New Roman" pitchFamily="18" charset="0"/>
                <a:cs typeface="Times New Roman" pitchFamily="18" charset="0"/>
              </a:defRPr>
            </a:lvl2pPr>
            <a:lvl3pPr marL="1143000" indent="-228600" eaLnBrk="0" hangingPunct="0">
              <a:defRPr b="1">
                <a:solidFill>
                  <a:schemeClr val="bg1"/>
                </a:solidFill>
                <a:latin typeface="Times New Roman" pitchFamily="18" charset="0"/>
                <a:cs typeface="Times New Roman" pitchFamily="18" charset="0"/>
              </a:defRPr>
            </a:lvl3pPr>
            <a:lvl4pPr marL="1600200" indent="-228600" eaLnBrk="0" hangingPunct="0">
              <a:defRPr b="1">
                <a:solidFill>
                  <a:schemeClr val="bg1"/>
                </a:solidFill>
                <a:latin typeface="Times New Roman" pitchFamily="18" charset="0"/>
                <a:cs typeface="Times New Roman" pitchFamily="18" charset="0"/>
              </a:defRPr>
            </a:lvl4pPr>
            <a:lvl5pPr marL="2057400" indent="-228600" eaLnBrk="0" hangingPunct="0">
              <a:defRPr b="1">
                <a:solidFill>
                  <a:schemeClr val="bg1"/>
                </a:solidFill>
                <a:latin typeface="Times New Roman" pitchFamily="18" charset="0"/>
                <a:cs typeface="Times New Roman" pitchFamily="18" charset="0"/>
              </a:defRPr>
            </a:lvl5pPr>
            <a:lvl6pPr marL="2514600" indent="-228600" eaLnBrk="0" fontAlgn="base" hangingPunct="0">
              <a:spcBef>
                <a:spcPct val="0"/>
              </a:spcBef>
              <a:spcAft>
                <a:spcPct val="0"/>
              </a:spcAft>
              <a:defRPr b="1">
                <a:solidFill>
                  <a:schemeClr val="bg1"/>
                </a:solidFill>
                <a:latin typeface="Times New Roman" pitchFamily="18" charset="0"/>
                <a:cs typeface="Times New Roman" pitchFamily="18" charset="0"/>
              </a:defRPr>
            </a:lvl6pPr>
            <a:lvl7pPr marL="2971800" indent="-228600" eaLnBrk="0" fontAlgn="base" hangingPunct="0">
              <a:spcBef>
                <a:spcPct val="0"/>
              </a:spcBef>
              <a:spcAft>
                <a:spcPct val="0"/>
              </a:spcAft>
              <a:defRPr b="1">
                <a:solidFill>
                  <a:schemeClr val="bg1"/>
                </a:solidFill>
                <a:latin typeface="Times New Roman" pitchFamily="18" charset="0"/>
                <a:cs typeface="Times New Roman" pitchFamily="18" charset="0"/>
              </a:defRPr>
            </a:lvl7pPr>
            <a:lvl8pPr marL="3429000" indent="-228600" eaLnBrk="0" fontAlgn="base" hangingPunct="0">
              <a:spcBef>
                <a:spcPct val="0"/>
              </a:spcBef>
              <a:spcAft>
                <a:spcPct val="0"/>
              </a:spcAft>
              <a:defRPr b="1">
                <a:solidFill>
                  <a:schemeClr val="bg1"/>
                </a:solidFill>
                <a:latin typeface="Times New Roman" pitchFamily="18" charset="0"/>
                <a:cs typeface="Times New Roman" pitchFamily="18" charset="0"/>
              </a:defRPr>
            </a:lvl8pPr>
            <a:lvl9pPr marL="3886200" indent="-228600" eaLnBrk="0" fontAlgn="base" hangingPunct="0">
              <a:spcBef>
                <a:spcPct val="0"/>
              </a:spcBef>
              <a:spcAft>
                <a:spcPct val="0"/>
              </a:spcAft>
              <a:defRPr b="1">
                <a:solidFill>
                  <a:schemeClr val="bg1"/>
                </a:solidFill>
                <a:latin typeface="Times New Roman" pitchFamily="18" charset="0"/>
                <a:cs typeface="Times New Roman" pitchFamily="18" charset="0"/>
              </a:defRPr>
            </a:lvl9pPr>
          </a:lstStyle>
          <a:p>
            <a:pPr eaLnBrk="1" hangingPunct="1"/>
            <a:fld id="{F425B954-618C-443D-9CC3-38867D97C1C3}" type="slidenum">
              <a:rPr lang="fr-FR" altLang="en-US" b="0" smtClean="0"/>
              <a:pPr eaLnBrk="1" hangingPunct="1"/>
              <a:t>2</a:t>
            </a:fld>
            <a:endParaRPr lang="fr-FR" altLang="en-US" b="0" smtClean="0"/>
          </a:p>
        </p:txBody>
      </p:sp>
      <p:sp>
        <p:nvSpPr>
          <p:cNvPr id="6148" name="Text Box 8"/>
          <p:cNvSpPr txBox="1">
            <a:spLocks noChangeArrowheads="1"/>
          </p:cNvSpPr>
          <p:nvPr/>
        </p:nvSpPr>
        <p:spPr bwMode="auto">
          <a:xfrm>
            <a:off x="107950" y="31839"/>
            <a:ext cx="8856538" cy="6709529"/>
          </a:xfrm>
          <a:prstGeom prst="rect">
            <a:avLst/>
          </a:prstGeom>
          <a:noFill/>
          <a:ln w="22225">
            <a:solidFill>
              <a:schemeClr val="accent1">
                <a:lumMod val="60000"/>
                <a:lumOff val="40000"/>
              </a:schemeClr>
            </a:solid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eaLnBrk="0" hangingPunct="0">
              <a:defRPr b="1">
                <a:solidFill>
                  <a:schemeClr val="bg1"/>
                </a:solidFill>
                <a:latin typeface="Times New Roman" pitchFamily="18" charset="0"/>
                <a:cs typeface="Times New Roman" pitchFamily="18" charset="0"/>
              </a:defRPr>
            </a:lvl1pPr>
            <a:lvl2pPr marL="742950" indent="-285750" eaLnBrk="0" hangingPunct="0">
              <a:defRPr b="1">
                <a:solidFill>
                  <a:schemeClr val="bg1"/>
                </a:solidFill>
                <a:latin typeface="Times New Roman" pitchFamily="18" charset="0"/>
                <a:cs typeface="Times New Roman" pitchFamily="18" charset="0"/>
              </a:defRPr>
            </a:lvl2pPr>
            <a:lvl3pPr marL="1143000" indent="-228600" eaLnBrk="0" hangingPunct="0">
              <a:defRPr b="1">
                <a:solidFill>
                  <a:schemeClr val="bg1"/>
                </a:solidFill>
                <a:latin typeface="Times New Roman" pitchFamily="18" charset="0"/>
                <a:cs typeface="Times New Roman" pitchFamily="18" charset="0"/>
              </a:defRPr>
            </a:lvl3pPr>
            <a:lvl4pPr marL="1600200" indent="-228600" eaLnBrk="0" hangingPunct="0">
              <a:defRPr b="1">
                <a:solidFill>
                  <a:schemeClr val="bg1"/>
                </a:solidFill>
                <a:latin typeface="Times New Roman" pitchFamily="18" charset="0"/>
                <a:cs typeface="Times New Roman" pitchFamily="18" charset="0"/>
              </a:defRPr>
            </a:lvl4pPr>
            <a:lvl5pPr marL="2057400" indent="-228600" eaLnBrk="0" hangingPunct="0">
              <a:defRPr b="1">
                <a:solidFill>
                  <a:schemeClr val="bg1"/>
                </a:solidFill>
                <a:latin typeface="Times New Roman" pitchFamily="18" charset="0"/>
                <a:cs typeface="Times New Roman" pitchFamily="18" charset="0"/>
              </a:defRPr>
            </a:lvl5pPr>
            <a:lvl6pPr marL="2514600" indent="-228600" eaLnBrk="0" fontAlgn="base" hangingPunct="0">
              <a:spcBef>
                <a:spcPct val="0"/>
              </a:spcBef>
              <a:spcAft>
                <a:spcPct val="0"/>
              </a:spcAft>
              <a:defRPr b="1">
                <a:solidFill>
                  <a:schemeClr val="bg1"/>
                </a:solidFill>
                <a:latin typeface="Times New Roman" pitchFamily="18" charset="0"/>
                <a:cs typeface="Times New Roman" pitchFamily="18" charset="0"/>
              </a:defRPr>
            </a:lvl6pPr>
            <a:lvl7pPr marL="2971800" indent="-228600" eaLnBrk="0" fontAlgn="base" hangingPunct="0">
              <a:spcBef>
                <a:spcPct val="0"/>
              </a:spcBef>
              <a:spcAft>
                <a:spcPct val="0"/>
              </a:spcAft>
              <a:defRPr b="1">
                <a:solidFill>
                  <a:schemeClr val="bg1"/>
                </a:solidFill>
                <a:latin typeface="Times New Roman" pitchFamily="18" charset="0"/>
                <a:cs typeface="Times New Roman" pitchFamily="18" charset="0"/>
              </a:defRPr>
            </a:lvl7pPr>
            <a:lvl8pPr marL="3429000" indent="-228600" eaLnBrk="0" fontAlgn="base" hangingPunct="0">
              <a:spcBef>
                <a:spcPct val="0"/>
              </a:spcBef>
              <a:spcAft>
                <a:spcPct val="0"/>
              </a:spcAft>
              <a:defRPr b="1">
                <a:solidFill>
                  <a:schemeClr val="bg1"/>
                </a:solidFill>
                <a:latin typeface="Times New Roman" pitchFamily="18" charset="0"/>
                <a:cs typeface="Times New Roman" pitchFamily="18" charset="0"/>
              </a:defRPr>
            </a:lvl8pPr>
            <a:lvl9pPr marL="3886200" indent="-228600" eaLnBrk="0" fontAlgn="base" hangingPunct="0">
              <a:spcBef>
                <a:spcPct val="0"/>
              </a:spcBef>
              <a:spcAft>
                <a:spcPct val="0"/>
              </a:spcAft>
              <a:defRPr b="1">
                <a:solidFill>
                  <a:schemeClr val="bg1"/>
                </a:solidFill>
                <a:latin typeface="Times New Roman" pitchFamily="18" charset="0"/>
                <a:cs typeface="Times New Roman" pitchFamily="18" charset="0"/>
              </a:defRPr>
            </a:lvl9pPr>
          </a:lstStyle>
          <a:p>
            <a:pPr algn="just">
              <a:lnSpc>
                <a:spcPct val="150000"/>
              </a:lnSpc>
              <a:defRPr/>
            </a:pPr>
            <a:r>
              <a:rPr lang="fr-FR" altLang="en-US" sz="2000" dirty="0" smtClean="0">
                <a:solidFill>
                  <a:srgbClr val="FFC000"/>
                </a:solidFill>
              </a:rPr>
              <a:t>1.1-Les armatures longitudinales </a:t>
            </a:r>
            <a:r>
              <a:rPr lang="fr-FR" altLang="en-US" sz="2000" b="0" dirty="0" smtClean="0">
                <a:solidFill>
                  <a:srgbClr val="FFFF00"/>
                </a:solidFill>
              </a:rPr>
              <a:t>: </a:t>
            </a:r>
            <a:r>
              <a:rPr lang="fr-FR" altLang="en-US" sz="2000" b="0" dirty="0" smtClean="0"/>
              <a:t>On </a:t>
            </a:r>
            <a:r>
              <a:rPr lang="fr-FR" altLang="en-US" sz="2000" b="0" dirty="0"/>
              <a:t>utilise généralement du haute adhérence avec de diamètres ≥</a:t>
            </a:r>
            <a:r>
              <a:rPr lang="fr-FR" altLang="en-US" sz="2000" dirty="0"/>
              <a:t>12 mm </a:t>
            </a:r>
            <a:r>
              <a:rPr lang="fr-FR" altLang="en-US" sz="2000" b="0" dirty="0" smtClean="0"/>
              <a:t>dans la </a:t>
            </a:r>
            <a:r>
              <a:rPr lang="fr-FR" altLang="en-US" sz="2000" b="0" dirty="0"/>
              <a:t>partie  tendue de la poutre pour reprendre les efforts de traction (armatures principales). Dans la  partie Comprimée les barres de montage qui peuvent éventuellement reprendre une partie des efforts de compression lorsque le béton ne suffit pas.</a:t>
            </a:r>
          </a:p>
          <a:p>
            <a:pPr algn="just">
              <a:lnSpc>
                <a:spcPct val="150000"/>
              </a:lnSpc>
              <a:defRPr/>
            </a:pPr>
            <a:r>
              <a:rPr lang="fr-FR" altLang="en-US" sz="2000" dirty="0" smtClean="0">
                <a:solidFill>
                  <a:srgbClr val="FFC000"/>
                </a:solidFill>
              </a:rPr>
              <a:t>1.2.- Les armatures transversales : </a:t>
            </a:r>
            <a:r>
              <a:rPr lang="fr-FR" altLang="en-US" sz="2000" b="0" dirty="0"/>
              <a:t>Elles ont un diamètre inférieur  à 10 </a:t>
            </a:r>
            <a:r>
              <a:rPr lang="fr-FR" altLang="en-US" sz="2000" b="0" dirty="0" err="1"/>
              <a:t>mm.</a:t>
            </a:r>
            <a:r>
              <a:rPr lang="fr-FR" altLang="en-US" sz="2000" b="0" dirty="0"/>
              <a:t> Il existe trois sorte d'armatures </a:t>
            </a:r>
            <a:r>
              <a:rPr lang="en-US" altLang="en-US" sz="2000" b="0" dirty="0" err="1"/>
              <a:t>transversales</a:t>
            </a:r>
            <a:r>
              <a:rPr lang="en-US" altLang="en-US" sz="2000" b="0" dirty="0"/>
              <a:t> :</a:t>
            </a:r>
            <a:endParaRPr lang="fr-FR" altLang="en-US" sz="2000" b="0" dirty="0"/>
          </a:p>
          <a:p>
            <a:pPr algn="just">
              <a:lnSpc>
                <a:spcPct val="150000"/>
              </a:lnSpc>
              <a:defRPr/>
            </a:pPr>
            <a:r>
              <a:rPr lang="fr-FR" altLang="en-US" sz="2000" b="0" dirty="0" smtClean="0"/>
              <a:t>• Les armatures transversales sont disposées le long de la </a:t>
            </a:r>
            <a:r>
              <a:rPr lang="fr-FR" altLang="en-US" sz="2000" b="0" dirty="0"/>
              <a:t>poutre, elles sont très rapprochées au niveau des appuis parce que l'effort tranchant est maximum.</a:t>
            </a:r>
          </a:p>
          <a:p>
            <a:pPr algn="just">
              <a:lnSpc>
                <a:spcPct val="150000"/>
              </a:lnSpc>
              <a:defRPr/>
            </a:pPr>
            <a:r>
              <a:rPr lang="fr-FR" altLang="en-US" sz="2000" b="0" dirty="0" smtClean="0"/>
              <a:t>• Les armatures transversales sont attachées aux barres longitudinales en maintenant leurs </a:t>
            </a:r>
            <a:r>
              <a:rPr lang="en-US" altLang="en-US" sz="2000" b="0" dirty="0" err="1" smtClean="0"/>
              <a:t>écartements</a:t>
            </a:r>
            <a:r>
              <a:rPr lang="en-US" altLang="en-US" sz="2000" b="0" dirty="0"/>
              <a:t>.</a:t>
            </a:r>
            <a:endParaRPr lang="en-US" altLang="en-US" sz="2000" b="0" dirty="0" smtClean="0"/>
          </a:p>
          <a:p>
            <a:pPr algn="just">
              <a:defRPr/>
            </a:pPr>
            <a:endParaRPr lang="fr-FR" altLang="en-US" sz="2000" b="0" dirty="0"/>
          </a:p>
          <a:p>
            <a:pPr algn="just">
              <a:defRPr/>
            </a:pPr>
            <a:endParaRPr lang="fr-FR" altLang="en-US" sz="2000" b="0" dirty="0" smtClean="0"/>
          </a:p>
          <a:p>
            <a:pPr algn="just">
              <a:defRPr/>
            </a:pPr>
            <a:endParaRPr lang="fr-FR" altLang="en-US" sz="2000" b="0" dirty="0"/>
          </a:p>
          <a:p>
            <a:pPr algn="just">
              <a:defRPr/>
            </a:pPr>
            <a:endParaRPr lang="fr-FR" altLang="en-US" sz="2000" b="0" dirty="0" smtClean="0"/>
          </a:p>
          <a:p>
            <a:pPr algn="just">
              <a:defRPr/>
            </a:pPr>
            <a:endParaRPr lang="fr-FR" altLang="en-US" sz="2000" b="0" dirty="0" smtClean="0"/>
          </a:p>
        </p:txBody>
      </p:sp>
      <p:pic>
        <p:nvPicPr>
          <p:cNvPr id="8197" name="Picture 9"/>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195736" y="4653136"/>
            <a:ext cx="6573614" cy="165618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Espace réservé du pied de page 1"/>
          <p:cNvSpPr>
            <a:spLocks noGrp="1"/>
          </p:cNvSpPr>
          <p:nvPr>
            <p:ph type="ftr" sz="quarter" idx="10"/>
          </p:nvPr>
        </p:nvSpPr>
        <p:spPr>
          <a:xfrm>
            <a:off x="228600" y="6500813"/>
            <a:ext cx="47244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b="1">
                <a:solidFill>
                  <a:schemeClr val="bg1"/>
                </a:solidFill>
                <a:latin typeface="Times New Roman" pitchFamily="18" charset="0"/>
                <a:cs typeface="Times New Roman" pitchFamily="18" charset="0"/>
              </a:defRPr>
            </a:lvl1pPr>
            <a:lvl2pPr marL="742950" indent="-285750" eaLnBrk="0" hangingPunct="0">
              <a:defRPr b="1">
                <a:solidFill>
                  <a:schemeClr val="bg1"/>
                </a:solidFill>
                <a:latin typeface="Times New Roman" pitchFamily="18" charset="0"/>
                <a:cs typeface="Times New Roman" pitchFamily="18" charset="0"/>
              </a:defRPr>
            </a:lvl2pPr>
            <a:lvl3pPr marL="1143000" indent="-228600" eaLnBrk="0" hangingPunct="0">
              <a:defRPr b="1">
                <a:solidFill>
                  <a:schemeClr val="bg1"/>
                </a:solidFill>
                <a:latin typeface="Times New Roman" pitchFamily="18" charset="0"/>
                <a:cs typeface="Times New Roman" pitchFamily="18" charset="0"/>
              </a:defRPr>
            </a:lvl3pPr>
            <a:lvl4pPr marL="1600200" indent="-228600" eaLnBrk="0" hangingPunct="0">
              <a:defRPr b="1">
                <a:solidFill>
                  <a:schemeClr val="bg1"/>
                </a:solidFill>
                <a:latin typeface="Times New Roman" pitchFamily="18" charset="0"/>
                <a:cs typeface="Times New Roman" pitchFamily="18" charset="0"/>
              </a:defRPr>
            </a:lvl4pPr>
            <a:lvl5pPr marL="2057400" indent="-228600" eaLnBrk="0" hangingPunct="0">
              <a:defRPr b="1">
                <a:solidFill>
                  <a:schemeClr val="bg1"/>
                </a:solidFill>
                <a:latin typeface="Times New Roman" pitchFamily="18" charset="0"/>
                <a:cs typeface="Times New Roman" pitchFamily="18" charset="0"/>
              </a:defRPr>
            </a:lvl5pPr>
            <a:lvl6pPr marL="2514600" indent="-228600" eaLnBrk="0" fontAlgn="base" hangingPunct="0">
              <a:spcBef>
                <a:spcPct val="0"/>
              </a:spcBef>
              <a:spcAft>
                <a:spcPct val="0"/>
              </a:spcAft>
              <a:defRPr b="1">
                <a:solidFill>
                  <a:schemeClr val="bg1"/>
                </a:solidFill>
                <a:latin typeface="Times New Roman" pitchFamily="18" charset="0"/>
                <a:cs typeface="Times New Roman" pitchFamily="18" charset="0"/>
              </a:defRPr>
            </a:lvl6pPr>
            <a:lvl7pPr marL="2971800" indent="-228600" eaLnBrk="0" fontAlgn="base" hangingPunct="0">
              <a:spcBef>
                <a:spcPct val="0"/>
              </a:spcBef>
              <a:spcAft>
                <a:spcPct val="0"/>
              </a:spcAft>
              <a:defRPr b="1">
                <a:solidFill>
                  <a:schemeClr val="bg1"/>
                </a:solidFill>
                <a:latin typeface="Times New Roman" pitchFamily="18" charset="0"/>
                <a:cs typeface="Times New Roman" pitchFamily="18" charset="0"/>
              </a:defRPr>
            </a:lvl7pPr>
            <a:lvl8pPr marL="3429000" indent="-228600" eaLnBrk="0" fontAlgn="base" hangingPunct="0">
              <a:spcBef>
                <a:spcPct val="0"/>
              </a:spcBef>
              <a:spcAft>
                <a:spcPct val="0"/>
              </a:spcAft>
              <a:defRPr b="1">
                <a:solidFill>
                  <a:schemeClr val="bg1"/>
                </a:solidFill>
                <a:latin typeface="Times New Roman" pitchFamily="18" charset="0"/>
                <a:cs typeface="Times New Roman" pitchFamily="18" charset="0"/>
              </a:defRPr>
            </a:lvl8pPr>
            <a:lvl9pPr marL="3886200" indent="-228600" eaLnBrk="0" fontAlgn="base" hangingPunct="0">
              <a:spcBef>
                <a:spcPct val="0"/>
              </a:spcBef>
              <a:spcAft>
                <a:spcPct val="0"/>
              </a:spcAft>
              <a:defRPr b="1">
                <a:solidFill>
                  <a:schemeClr val="bg1"/>
                </a:solidFill>
                <a:latin typeface="Times New Roman" pitchFamily="18" charset="0"/>
                <a:cs typeface="Times New Roman" pitchFamily="18" charset="0"/>
              </a:defRPr>
            </a:lvl9pPr>
          </a:lstStyle>
          <a:p>
            <a:pPr eaLnBrk="1" hangingPunct="1"/>
            <a:r>
              <a:rPr lang="fr-FR" altLang="en-US" b="0" dirty="0" smtClean="0"/>
              <a:t>Cours </a:t>
            </a:r>
            <a:r>
              <a:rPr lang="fr-FR" altLang="en-US" b="0" dirty="0"/>
              <a:t>Béton armé, </a:t>
            </a:r>
            <a:r>
              <a:rPr lang="fr-FR" altLang="en-US" b="0" dirty="0" smtClean="0"/>
              <a:t>Mr. A. Guettiche</a:t>
            </a:r>
          </a:p>
        </p:txBody>
      </p:sp>
      <p:sp>
        <p:nvSpPr>
          <p:cNvPr id="5123" name="Espace réservé du numéro de diapositive 2"/>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b="1">
                <a:solidFill>
                  <a:schemeClr val="bg1"/>
                </a:solidFill>
                <a:latin typeface="Times New Roman" pitchFamily="18" charset="0"/>
                <a:cs typeface="Times New Roman" pitchFamily="18" charset="0"/>
              </a:defRPr>
            </a:lvl1pPr>
            <a:lvl2pPr marL="742950" indent="-285750" eaLnBrk="0" hangingPunct="0">
              <a:defRPr b="1">
                <a:solidFill>
                  <a:schemeClr val="bg1"/>
                </a:solidFill>
                <a:latin typeface="Times New Roman" pitchFamily="18" charset="0"/>
                <a:cs typeface="Times New Roman" pitchFamily="18" charset="0"/>
              </a:defRPr>
            </a:lvl2pPr>
            <a:lvl3pPr marL="1143000" indent="-228600" eaLnBrk="0" hangingPunct="0">
              <a:defRPr b="1">
                <a:solidFill>
                  <a:schemeClr val="bg1"/>
                </a:solidFill>
                <a:latin typeface="Times New Roman" pitchFamily="18" charset="0"/>
                <a:cs typeface="Times New Roman" pitchFamily="18" charset="0"/>
              </a:defRPr>
            </a:lvl3pPr>
            <a:lvl4pPr marL="1600200" indent="-228600" eaLnBrk="0" hangingPunct="0">
              <a:defRPr b="1">
                <a:solidFill>
                  <a:schemeClr val="bg1"/>
                </a:solidFill>
                <a:latin typeface="Times New Roman" pitchFamily="18" charset="0"/>
                <a:cs typeface="Times New Roman" pitchFamily="18" charset="0"/>
              </a:defRPr>
            </a:lvl4pPr>
            <a:lvl5pPr marL="2057400" indent="-228600" eaLnBrk="0" hangingPunct="0">
              <a:defRPr b="1">
                <a:solidFill>
                  <a:schemeClr val="bg1"/>
                </a:solidFill>
                <a:latin typeface="Times New Roman" pitchFamily="18" charset="0"/>
                <a:cs typeface="Times New Roman" pitchFamily="18" charset="0"/>
              </a:defRPr>
            </a:lvl5pPr>
            <a:lvl6pPr marL="2514600" indent="-228600" eaLnBrk="0" fontAlgn="base" hangingPunct="0">
              <a:spcBef>
                <a:spcPct val="0"/>
              </a:spcBef>
              <a:spcAft>
                <a:spcPct val="0"/>
              </a:spcAft>
              <a:defRPr b="1">
                <a:solidFill>
                  <a:schemeClr val="bg1"/>
                </a:solidFill>
                <a:latin typeface="Times New Roman" pitchFamily="18" charset="0"/>
                <a:cs typeface="Times New Roman" pitchFamily="18" charset="0"/>
              </a:defRPr>
            </a:lvl6pPr>
            <a:lvl7pPr marL="2971800" indent="-228600" eaLnBrk="0" fontAlgn="base" hangingPunct="0">
              <a:spcBef>
                <a:spcPct val="0"/>
              </a:spcBef>
              <a:spcAft>
                <a:spcPct val="0"/>
              </a:spcAft>
              <a:defRPr b="1">
                <a:solidFill>
                  <a:schemeClr val="bg1"/>
                </a:solidFill>
                <a:latin typeface="Times New Roman" pitchFamily="18" charset="0"/>
                <a:cs typeface="Times New Roman" pitchFamily="18" charset="0"/>
              </a:defRPr>
            </a:lvl7pPr>
            <a:lvl8pPr marL="3429000" indent="-228600" eaLnBrk="0" fontAlgn="base" hangingPunct="0">
              <a:spcBef>
                <a:spcPct val="0"/>
              </a:spcBef>
              <a:spcAft>
                <a:spcPct val="0"/>
              </a:spcAft>
              <a:defRPr b="1">
                <a:solidFill>
                  <a:schemeClr val="bg1"/>
                </a:solidFill>
                <a:latin typeface="Times New Roman" pitchFamily="18" charset="0"/>
                <a:cs typeface="Times New Roman" pitchFamily="18" charset="0"/>
              </a:defRPr>
            </a:lvl8pPr>
            <a:lvl9pPr marL="3886200" indent="-228600" eaLnBrk="0" fontAlgn="base" hangingPunct="0">
              <a:spcBef>
                <a:spcPct val="0"/>
              </a:spcBef>
              <a:spcAft>
                <a:spcPct val="0"/>
              </a:spcAft>
              <a:defRPr b="1">
                <a:solidFill>
                  <a:schemeClr val="bg1"/>
                </a:solidFill>
                <a:latin typeface="Times New Roman" pitchFamily="18" charset="0"/>
                <a:cs typeface="Times New Roman" pitchFamily="18" charset="0"/>
              </a:defRPr>
            </a:lvl9pPr>
          </a:lstStyle>
          <a:p>
            <a:pPr eaLnBrk="1" hangingPunct="1"/>
            <a:fld id="{0ED65CEB-3574-477F-BEB0-D20B2463F7B5}" type="slidenum">
              <a:rPr lang="fr-FR" altLang="en-US" b="0" smtClean="0"/>
              <a:pPr eaLnBrk="1" hangingPunct="1"/>
              <a:t>3</a:t>
            </a:fld>
            <a:endParaRPr lang="fr-FR" altLang="en-US" b="0" smtClean="0"/>
          </a:p>
        </p:txBody>
      </p:sp>
      <mc:AlternateContent xmlns:mc="http://schemas.openxmlformats.org/markup-compatibility/2006" xmlns:a14="http://schemas.microsoft.com/office/drawing/2010/main">
        <mc:Choice Requires="a14">
          <p:sp>
            <p:nvSpPr>
              <p:cNvPr id="2052" name="Text Box 8"/>
              <p:cNvSpPr txBox="1">
                <a:spLocks noChangeArrowheads="1"/>
              </p:cNvSpPr>
              <p:nvPr/>
            </p:nvSpPr>
            <p:spPr bwMode="auto">
              <a:xfrm>
                <a:off x="274265" y="44624"/>
                <a:ext cx="8661400" cy="6875857"/>
              </a:xfrm>
              <a:prstGeom prst="rect">
                <a:avLst/>
              </a:prstGeom>
              <a:noFill/>
              <a:ln w="22225">
                <a:solidFill>
                  <a:srgbClr val="FFFF99"/>
                </a:solidFill>
                <a:miter lim="800000"/>
                <a:headEnd/>
                <a:tailEnd/>
              </a:ln>
              <a:extLst>
                <a:ext uri="{909E8E84-426E-40DD-AFC4-6F175D3DCCD1}">
                  <a14:hiddenFill>
                    <a:solidFill>
                      <a:srgbClr val="FFFFFF"/>
                    </a:solidFill>
                  </a14:hiddenFill>
                </a:ext>
              </a:extLst>
            </p:spPr>
            <p:txBody>
              <a:bodyPr>
                <a:spAutoFit/>
              </a:bodyPr>
              <a:lstStyle>
                <a:lvl1pPr eaLnBrk="0" hangingPunct="0">
                  <a:defRPr b="1">
                    <a:solidFill>
                      <a:schemeClr val="bg1"/>
                    </a:solidFill>
                    <a:latin typeface="Times New Roman" pitchFamily="18" charset="0"/>
                    <a:cs typeface="Times New Roman" pitchFamily="18" charset="0"/>
                  </a:defRPr>
                </a:lvl1pPr>
                <a:lvl2pPr marL="742950" indent="-285750" eaLnBrk="0" hangingPunct="0">
                  <a:defRPr b="1">
                    <a:solidFill>
                      <a:schemeClr val="bg1"/>
                    </a:solidFill>
                    <a:latin typeface="Times New Roman" pitchFamily="18" charset="0"/>
                    <a:cs typeface="Times New Roman" pitchFamily="18" charset="0"/>
                  </a:defRPr>
                </a:lvl2pPr>
                <a:lvl3pPr marL="1143000" indent="-228600" eaLnBrk="0" hangingPunct="0">
                  <a:defRPr b="1">
                    <a:solidFill>
                      <a:schemeClr val="bg1"/>
                    </a:solidFill>
                    <a:latin typeface="Times New Roman" pitchFamily="18" charset="0"/>
                    <a:cs typeface="Times New Roman" pitchFamily="18" charset="0"/>
                  </a:defRPr>
                </a:lvl3pPr>
                <a:lvl4pPr marL="1600200" indent="-228600" eaLnBrk="0" hangingPunct="0">
                  <a:defRPr b="1">
                    <a:solidFill>
                      <a:schemeClr val="bg1"/>
                    </a:solidFill>
                    <a:latin typeface="Times New Roman" pitchFamily="18" charset="0"/>
                    <a:cs typeface="Times New Roman" pitchFamily="18" charset="0"/>
                  </a:defRPr>
                </a:lvl4pPr>
                <a:lvl5pPr marL="2057400" indent="-228600" eaLnBrk="0" hangingPunct="0">
                  <a:defRPr b="1">
                    <a:solidFill>
                      <a:schemeClr val="bg1"/>
                    </a:solidFill>
                    <a:latin typeface="Times New Roman" pitchFamily="18" charset="0"/>
                    <a:cs typeface="Times New Roman" pitchFamily="18" charset="0"/>
                  </a:defRPr>
                </a:lvl5pPr>
                <a:lvl6pPr marL="2514600" indent="-228600" eaLnBrk="0" fontAlgn="base" hangingPunct="0">
                  <a:spcBef>
                    <a:spcPct val="0"/>
                  </a:spcBef>
                  <a:spcAft>
                    <a:spcPct val="0"/>
                  </a:spcAft>
                  <a:defRPr b="1">
                    <a:solidFill>
                      <a:schemeClr val="bg1"/>
                    </a:solidFill>
                    <a:latin typeface="Times New Roman" pitchFamily="18" charset="0"/>
                    <a:cs typeface="Times New Roman" pitchFamily="18" charset="0"/>
                  </a:defRPr>
                </a:lvl6pPr>
                <a:lvl7pPr marL="2971800" indent="-228600" eaLnBrk="0" fontAlgn="base" hangingPunct="0">
                  <a:spcBef>
                    <a:spcPct val="0"/>
                  </a:spcBef>
                  <a:spcAft>
                    <a:spcPct val="0"/>
                  </a:spcAft>
                  <a:defRPr b="1">
                    <a:solidFill>
                      <a:schemeClr val="bg1"/>
                    </a:solidFill>
                    <a:latin typeface="Times New Roman" pitchFamily="18" charset="0"/>
                    <a:cs typeface="Times New Roman" pitchFamily="18" charset="0"/>
                  </a:defRPr>
                </a:lvl7pPr>
                <a:lvl8pPr marL="3429000" indent="-228600" eaLnBrk="0" fontAlgn="base" hangingPunct="0">
                  <a:spcBef>
                    <a:spcPct val="0"/>
                  </a:spcBef>
                  <a:spcAft>
                    <a:spcPct val="0"/>
                  </a:spcAft>
                  <a:defRPr b="1">
                    <a:solidFill>
                      <a:schemeClr val="bg1"/>
                    </a:solidFill>
                    <a:latin typeface="Times New Roman" pitchFamily="18" charset="0"/>
                    <a:cs typeface="Times New Roman" pitchFamily="18" charset="0"/>
                  </a:defRPr>
                </a:lvl8pPr>
                <a:lvl9pPr marL="3886200" indent="-228600" eaLnBrk="0" fontAlgn="base" hangingPunct="0">
                  <a:spcBef>
                    <a:spcPct val="0"/>
                  </a:spcBef>
                  <a:spcAft>
                    <a:spcPct val="0"/>
                  </a:spcAft>
                  <a:defRPr b="1">
                    <a:solidFill>
                      <a:schemeClr val="bg1"/>
                    </a:solidFill>
                    <a:latin typeface="Times New Roman" pitchFamily="18" charset="0"/>
                    <a:cs typeface="Times New Roman" pitchFamily="18" charset="0"/>
                  </a:defRPr>
                </a:lvl9pPr>
              </a:lstStyle>
              <a:p>
                <a:pPr algn="just">
                  <a:lnSpc>
                    <a:spcPct val="150000"/>
                  </a:lnSpc>
                  <a:defRPr/>
                </a:pPr>
                <a:r>
                  <a:rPr lang="fr-FR" altLang="en-US" sz="2000" dirty="0" err="1" smtClean="0">
                    <a:solidFill>
                      <a:srgbClr val="FFFF00"/>
                    </a:solidFill>
                  </a:rPr>
                  <a:t>2.Adhérence</a:t>
                </a:r>
                <a:r>
                  <a:rPr lang="fr-FR" altLang="en-US" sz="2000" dirty="0" smtClean="0">
                    <a:solidFill>
                      <a:srgbClr val="FFFF00"/>
                    </a:solidFill>
                  </a:rPr>
                  <a:t> acier-béton: </a:t>
                </a:r>
                <a:r>
                  <a:rPr lang="fr-FR" sz="2000" b="0" dirty="0" smtClean="0"/>
                  <a:t>On </a:t>
                </a:r>
                <a:r>
                  <a:rPr lang="fr-FR" sz="2000" b="0" dirty="0"/>
                  <a:t>désigne sous le nom d'adhérence les forces de liaison qui s'opposent au glissement des armatures par rapport au béton qui les enrobe, pour justifier une </a:t>
                </a:r>
                <a:r>
                  <a:rPr lang="fr-FR" sz="2000" b="0" dirty="0" smtClean="0"/>
                  <a:t>des hypothèses </a:t>
                </a:r>
                <a:r>
                  <a:rPr lang="fr-FR" sz="2000" b="0" dirty="0"/>
                  <a:t>importantes des calculs en béton arme, a savoir qu’il n’y a pas de glissement des barres d’acier (</a:t>
                </a:r>
                <a:r>
                  <a:rPr lang="el-GR" sz="2000" b="0" dirty="0"/>
                  <a:t>ξ</a:t>
                </a:r>
                <a:r>
                  <a:rPr lang="fr-FR" sz="2000" b="0" dirty="0"/>
                  <a:t>b = </a:t>
                </a:r>
                <a:r>
                  <a:rPr lang="el-GR" sz="2000" b="0" dirty="0"/>
                  <a:t>ξ</a:t>
                </a:r>
                <a:r>
                  <a:rPr lang="fr-FR" sz="2000" b="0" dirty="0"/>
                  <a:t>s). Cette propriété permet la transmission des efforts du béton aux armatures. La liaison entre une armature et le béton est mesurée par </a:t>
                </a:r>
                <a:r>
                  <a:rPr lang="fr-FR" sz="2000" b="0" dirty="0">
                    <a:solidFill>
                      <a:srgbClr val="FF0000"/>
                    </a:solidFill>
                  </a:rPr>
                  <a:t>la contrainte d'adhérence </a:t>
                </a:r>
                <a:r>
                  <a:rPr lang="el-GR" sz="2800" b="0" dirty="0">
                    <a:solidFill>
                      <a:srgbClr val="FF0000"/>
                    </a:solidFill>
                  </a:rPr>
                  <a:t>τ</a:t>
                </a:r>
                <a:r>
                  <a:rPr lang="fr-FR" sz="2000" b="0" dirty="0">
                    <a:solidFill>
                      <a:srgbClr val="FF0000"/>
                    </a:solidFill>
                  </a:rPr>
                  <a:t>s</a:t>
                </a:r>
                <a:r>
                  <a:rPr lang="fr-FR" sz="2800" b="0" dirty="0">
                    <a:solidFill>
                      <a:srgbClr val="FF0000"/>
                    </a:solidFill>
                  </a:rPr>
                  <a:t> </a:t>
                </a:r>
                <a:r>
                  <a:rPr lang="fr-FR" sz="2800" b="0" dirty="0"/>
                  <a:t>:</a:t>
                </a:r>
                <a:endParaRPr lang="fr-FR" altLang="en-US" sz="2800" b="0" dirty="0"/>
              </a:p>
              <a:p>
                <a:pPr algn="just"/>
                <a:r>
                  <a:rPr lang="fr-FR" sz="2000" b="0" dirty="0" smtClean="0"/>
                  <a:t>Où :</a:t>
                </a:r>
                <a14:m>
                  <m:oMath xmlns:m="http://schemas.openxmlformats.org/officeDocument/2006/math">
                    <m:f>
                      <m:fPr>
                        <m:ctrlPr>
                          <a:rPr lang="fr-FR" sz="2000" b="0" i="1" smtClean="0">
                            <a:latin typeface="Cambria Math" panose="02040503050406030204" pitchFamily="18" charset="0"/>
                          </a:rPr>
                        </m:ctrlPr>
                      </m:fPr>
                      <m:num>
                        <m:r>
                          <a:rPr lang="fr-FR" sz="2000" b="0" i="1" smtClean="0">
                            <a:latin typeface="Cambria Math"/>
                          </a:rPr>
                          <m:t>𝑑𝐹</m:t>
                        </m:r>
                      </m:num>
                      <m:den>
                        <m:r>
                          <a:rPr lang="fr-FR" sz="2000" b="0" i="1" smtClean="0">
                            <a:latin typeface="Cambria Math"/>
                          </a:rPr>
                          <m:t>𝑑𝑥</m:t>
                        </m:r>
                      </m:den>
                    </m:f>
                  </m:oMath>
                </a14:m>
                <a:r>
                  <a:rPr lang="fr-FR" sz="2000" b="0" dirty="0" smtClean="0"/>
                  <a:t> </a:t>
                </a:r>
                <a:r>
                  <a:rPr lang="fr-FR" sz="2000" b="0" dirty="0"/>
                  <a:t>: est la variation par unité de longueur </a:t>
                </a:r>
                <a:r>
                  <a:rPr lang="fr-FR" sz="2000" b="0" dirty="0" smtClean="0"/>
                  <a:t> </a:t>
                </a:r>
                <a:r>
                  <a:rPr lang="fr-FR" sz="2000" b="0" dirty="0"/>
                  <a:t> de l'effort axial exercé sur l’armature. U: le périmètre utile de l'armature</a:t>
                </a:r>
              </a:p>
              <a:p>
                <a:pPr algn="just">
                  <a:lnSpc>
                    <a:spcPct val="150000"/>
                  </a:lnSpc>
                </a:pPr>
                <a:r>
                  <a:rPr lang="fr-FR" sz="2000" b="0" dirty="0" smtClean="0"/>
                  <a:t>L'efficacité </a:t>
                </a:r>
                <a:r>
                  <a:rPr lang="fr-FR" sz="2000" b="0" dirty="0"/>
                  <a:t>d'une barre du point de vue de l'adhérence est caractérisée par son coefficient de scellement </a:t>
                </a:r>
                <a:r>
                  <a:rPr lang="el-GR" sz="2000" b="0" dirty="0"/>
                  <a:t>ψ</a:t>
                </a:r>
                <a:r>
                  <a:rPr lang="fr-FR" sz="2000" b="0" dirty="0"/>
                  <a:t> qui est pris égal à l'unité pour les ronds lisses bruts de laminage et à la valeur fixée par la fiche d'identification pour les autres types d'armatures.</a:t>
                </a:r>
                <a:endParaRPr lang="fr-FR" altLang="en-US" sz="2000" b="0" dirty="0"/>
              </a:p>
              <a:p>
                <a:pPr algn="just">
                  <a:lnSpc>
                    <a:spcPct val="150000"/>
                  </a:lnSpc>
                </a:pPr>
                <a:endParaRPr lang="fr-FR" sz="2000" b="0" dirty="0" smtClean="0"/>
              </a:p>
              <a:p>
                <a:pPr algn="just">
                  <a:lnSpc>
                    <a:spcPct val="150000"/>
                  </a:lnSpc>
                </a:pPr>
                <a:endParaRPr lang="fr-FR" sz="2000" b="0" dirty="0"/>
              </a:p>
              <a:p>
                <a:pPr algn="just"/>
                <a:endParaRPr lang="fr-FR" sz="2000" b="0" dirty="0"/>
              </a:p>
            </p:txBody>
          </p:sp>
        </mc:Choice>
        <mc:Fallback xmlns="">
          <p:sp>
            <p:nvSpPr>
              <p:cNvPr id="2052" name="Text Box 8"/>
              <p:cNvSpPr txBox="1">
                <a:spLocks noRot="1" noChangeAspect="1" noMove="1" noResize="1" noEditPoints="1" noAdjustHandles="1" noChangeArrowheads="1" noChangeShapeType="1" noTextEdit="1"/>
              </p:cNvSpPr>
              <p:nvPr/>
            </p:nvSpPr>
            <p:spPr bwMode="auto">
              <a:xfrm>
                <a:off x="274265" y="44624"/>
                <a:ext cx="8661400" cy="6875857"/>
              </a:xfrm>
              <a:prstGeom prst="rect">
                <a:avLst/>
              </a:prstGeom>
              <a:blipFill rotWithShape="1">
                <a:blip r:embed="rId2"/>
                <a:stretch>
                  <a:fillRect l="-632" r="-561"/>
                </a:stretch>
              </a:blipFill>
              <a:ln w="22225">
                <a:solidFill>
                  <a:srgbClr val="FFFF99"/>
                </a:solidFill>
                <a:miter lim="800000"/>
                <a:headEnd/>
                <a:tailEnd/>
              </a:ln>
              <a:extLst>
                <a:ext uri="{909E8E84-426E-40DD-AFC4-6F175D3DCCD1}">
                  <a14:hiddenFill xmlns:a14="http://schemas.microsoft.com/office/drawing/2010/main">
                    <a:solidFill>
                      <a:srgbClr val="FFFFFF"/>
                    </a:solidFill>
                  </a14:hiddenFill>
                </a:ext>
              </a:extLst>
            </p:spPr>
            <p:txBody>
              <a:bodyPr/>
              <a:lstStyle/>
              <a:p>
                <a:r>
                  <a:rPr lang="fr-FR">
                    <a:noFill/>
                  </a:rPr>
                  <a:t> </a:t>
                </a:r>
              </a:p>
            </p:txBody>
          </p:sp>
        </mc:Fallback>
      </mc:AlternateContent>
      <p:pic>
        <p:nvPicPr>
          <p:cNvPr id="2"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491880" y="5157192"/>
            <a:ext cx="3681508" cy="108012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3"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308304" y="2564904"/>
            <a:ext cx="1384548" cy="40032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52689096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Espace réservé du pied de page 1"/>
          <p:cNvSpPr>
            <a:spLocks noGrp="1"/>
          </p:cNvSpPr>
          <p:nvPr>
            <p:ph type="ftr" sz="quarter" idx="10"/>
          </p:nvPr>
        </p:nvSpPr>
        <p:spPr>
          <a:xfrm>
            <a:off x="228600" y="6500813"/>
            <a:ext cx="47244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b="1">
                <a:solidFill>
                  <a:schemeClr val="bg1"/>
                </a:solidFill>
                <a:latin typeface="Times New Roman" pitchFamily="18" charset="0"/>
                <a:cs typeface="Times New Roman" pitchFamily="18" charset="0"/>
              </a:defRPr>
            </a:lvl1pPr>
            <a:lvl2pPr marL="742950" indent="-285750" eaLnBrk="0" hangingPunct="0">
              <a:defRPr b="1">
                <a:solidFill>
                  <a:schemeClr val="bg1"/>
                </a:solidFill>
                <a:latin typeface="Times New Roman" pitchFamily="18" charset="0"/>
                <a:cs typeface="Times New Roman" pitchFamily="18" charset="0"/>
              </a:defRPr>
            </a:lvl2pPr>
            <a:lvl3pPr marL="1143000" indent="-228600" eaLnBrk="0" hangingPunct="0">
              <a:defRPr b="1">
                <a:solidFill>
                  <a:schemeClr val="bg1"/>
                </a:solidFill>
                <a:latin typeface="Times New Roman" pitchFamily="18" charset="0"/>
                <a:cs typeface="Times New Roman" pitchFamily="18" charset="0"/>
              </a:defRPr>
            </a:lvl3pPr>
            <a:lvl4pPr marL="1600200" indent="-228600" eaLnBrk="0" hangingPunct="0">
              <a:defRPr b="1">
                <a:solidFill>
                  <a:schemeClr val="bg1"/>
                </a:solidFill>
                <a:latin typeface="Times New Roman" pitchFamily="18" charset="0"/>
                <a:cs typeface="Times New Roman" pitchFamily="18" charset="0"/>
              </a:defRPr>
            </a:lvl4pPr>
            <a:lvl5pPr marL="2057400" indent="-228600" eaLnBrk="0" hangingPunct="0">
              <a:defRPr b="1">
                <a:solidFill>
                  <a:schemeClr val="bg1"/>
                </a:solidFill>
                <a:latin typeface="Times New Roman" pitchFamily="18" charset="0"/>
                <a:cs typeface="Times New Roman" pitchFamily="18" charset="0"/>
              </a:defRPr>
            </a:lvl5pPr>
            <a:lvl6pPr marL="2514600" indent="-228600" eaLnBrk="0" fontAlgn="base" hangingPunct="0">
              <a:spcBef>
                <a:spcPct val="0"/>
              </a:spcBef>
              <a:spcAft>
                <a:spcPct val="0"/>
              </a:spcAft>
              <a:defRPr b="1">
                <a:solidFill>
                  <a:schemeClr val="bg1"/>
                </a:solidFill>
                <a:latin typeface="Times New Roman" pitchFamily="18" charset="0"/>
                <a:cs typeface="Times New Roman" pitchFamily="18" charset="0"/>
              </a:defRPr>
            </a:lvl6pPr>
            <a:lvl7pPr marL="2971800" indent="-228600" eaLnBrk="0" fontAlgn="base" hangingPunct="0">
              <a:spcBef>
                <a:spcPct val="0"/>
              </a:spcBef>
              <a:spcAft>
                <a:spcPct val="0"/>
              </a:spcAft>
              <a:defRPr b="1">
                <a:solidFill>
                  <a:schemeClr val="bg1"/>
                </a:solidFill>
                <a:latin typeface="Times New Roman" pitchFamily="18" charset="0"/>
                <a:cs typeface="Times New Roman" pitchFamily="18" charset="0"/>
              </a:defRPr>
            </a:lvl7pPr>
            <a:lvl8pPr marL="3429000" indent="-228600" eaLnBrk="0" fontAlgn="base" hangingPunct="0">
              <a:spcBef>
                <a:spcPct val="0"/>
              </a:spcBef>
              <a:spcAft>
                <a:spcPct val="0"/>
              </a:spcAft>
              <a:defRPr b="1">
                <a:solidFill>
                  <a:schemeClr val="bg1"/>
                </a:solidFill>
                <a:latin typeface="Times New Roman" pitchFamily="18" charset="0"/>
                <a:cs typeface="Times New Roman" pitchFamily="18" charset="0"/>
              </a:defRPr>
            </a:lvl8pPr>
            <a:lvl9pPr marL="3886200" indent="-228600" eaLnBrk="0" fontAlgn="base" hangingPunct="0">
              <a:spcBef>
                <a:spcPct val="0"/>
              </a:spcBef>
              <a:spcAft>
                <a:spcPct val="0"/>
              </a:spcAft>
              <a:defRPr b="1">
                <a:solidFill>
                  <a:schemeClr val="bg1"/>
                </a:solidFill>
                <a:latin typeface="Times New Roman" pitchFamily="18" charset="0"/>
                <a:cs typeface="Times New Roman" pitchFamily="18" charset="0"/>
              </a:defRPr>
            </a:lvl9pPr>
          </a:lstStyle>
          <a:p>
            <a:pPr eaLnBrk="1" hangingPunct="1"/>
            <a:r>
              <a:rPr lang="fr-FR" altLang="en-US" b="0" dirty="0" smtClean="0"/>
              <a:t>Cours </a:t>
            </a:r>
            <a:r>
              <a:rPr lang="fr-FR" altLang="en-US" b="0" dirty="0"/>
              <a:t>Béton armé, </a:t>
            </a:r>
            <a:r>
              <a:rPr lang="fr-FR" altLang="en-US" b="0" dirty="0" smtClean="0"/>
              <a:t>Mr. A. Guettiche</a:t>
            </a:r>
          </a:p>
        </p:txBody>
      </p:sp>
      <p:sp>
        <p:nvSpPr>
          <p:cNvPr id="5123" name="Espace réservé du numéro de diapositive 2"/>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b="1">
                <a:solidFill>
                  <a:schemeClr val="bg1"/>
                </a:solidFill>
                <a:latin typeface="Times New Roman" pitchFamily="18" charset="0"/>
                <a:cs typeface="Times New Roman" pitchFamily="18" charset="0"/>
              </a:defRPr>
            </a:lvl1pPr>
            <a:lvl2pPr marL="742950" indent="-285750" eaLnBrk="0" hangingPunct="0">
              <a:defRPr b="1">
                <a:solidFill>
                  <a:schemeClr val="bg1"/>
                </a:solidFill>
                <a:latin typeface="Times New Roman" pitchFamily="18" charset="0"/>
                <a:cs typeface="Times New Roman" pitchFamily="18" charset="0"/>
              </a:defRPr>
            </a:lvl2pPr>
            <a:lvl3pPr marL="1143000" indent="-228600" eaLnBrk="0" hangingPunct="0">
              <a:defRPr b="1">
                <a:solidFill>
                  <a:schemeClr val="bg1"/>
                </a:solidFill>
                <a:latin typeface="Times New Roman" pitchFamily="18" charset="0"/>
                <a:cs typeface="Times New Roman" pitchFamily="18" charset="0"/>
              </a:defRPr>
            </a:lvl3pPr>
            <a:lvl4pPr marL="1600200" indent="-228600" eaLnBrk="0" hangingPunct="0">
              <a:defRPr b="1">
                <a:solidFill>
                  <a:schemeClr val="bg1"/>
                </a:solidFill>
                <a:latin typeface="Times New Roman" pitchFamily="18" charset="0"/>
                <a:cs typeface="Times New Roman" pitchFamily="18" charset="0"/>
              </a:defRPr>
            </a:lvl4pPr>
            <a:lvl5pPr marL="2057400" indent="-228600" eaLnBrk="0" hangingPunct="0">
              <a:defRPr b="1">
                <a:solidFill>
                  <a:schemeClr val="bg1"/>
                </a:solidFill>
                <a:latin typeface="Times New Roman" pitchFamily="18" charset="0"/>
                <a:cs typeface="Times New Roman" pitchFamily="18" charset="0"/>
              </a:defRPr>
            </a:lvl5pPr>
            <a:lvl6pPr marL="2514600" indent="-228600" eaLnBrk="0" fontAlgn="base" hangingPunct="0">
              <a:spcBef>
                <a:spcPct val="0"/>
              </a:spcBef>
              <a:spcAft>
                <a:spcPct val="0"/>
              </a:spcAft>
              <a:defRPr b="1">
                <a:solidFill>
                  <a:schemeClr val="bg1"/>
                </a:solidFill>
                <a:latin typeface="Times New Roman" pitchFamily="18" charset="0"/>
                <a:cs typeface="Times New Roman" pitchFamily="18" charset="0"/>
              </a:defRPr>
            </a:lvl6pPr>
            <a:lvl7pPr marL="2971800" indent="-228600" eaLnBrk="0" fontAlgn="base" hangingPunct="0">
              <a:spcBef>
                <a:spcPct val="0"/>
              </a:spcBef>
              <a:spcAft>
                <a:spcPct val="0"/>
              </a:spcAft>
              <a:defRPr b="1">
                <a:solidFill>
                  <a:schemeClr val="bg1"/>
                </a:solidFill>
                <a:latin typeface="Times New Roman" pitchFamily="18" charset="0"/>
                <a:cs typeface="Times New Roman" pitchFamily="18" charset="0"/>
              </a:defRPr>
            </a:lvl7pPr>
            <a:lvl8pPr marL="3429000" indent="-228600" eaLnBrk="0" fontAlgn="base" hangingPunct="0">
              <a:spcBef>
                <a:spcPct val="0"/>
              </a:spcBef>
              <a:spcAft>
                <a:spcPct val="0"/>
              </a:spcAft>
              <a:defRPr b="1">
                <a:solidFill>
                  <a:schemeClr val="bg1"/>
                </a:solidFill>
                <a:latin typeface="Times New Roman" pitchFamily="18" charset="0"/>
                <a:cs typeface="Times New Roman" pitchFamily="18" charset="0"/>
              </a:defRPr>
            </a:lvl8pPr>
            <a:lvl9pPr marL="3886200" indent="-228600" eaLnBrk="0" fontAlgn="base" hangingPunct="0">
              <a:spcBef>
                <a:spcPct val="0"/>
              </a:spcBef>
              <a:spcAft>
                <a:spcPct val="0"/>
              </a:spcAft>
              <a:defRPr b="1">
                <a:solidFill>
                  <a:schemeClr val="bg1"/>
                </a:solidFill>
                <a:latin typeface="Times New Roman" pitchFamily="18" charset="0"/>
                <a:cs typeface="Times New Roman" pitchFamily="18" charset="0"/>
              </a:defRPr>
            </a:lvl9pPr>
          </a:lstStyle>
          <a:p>
            <a:pPr eaLnBrk="1" hangingPunct="1"/>
            <a:fld id="{0ED65CEB-3574-477F-BEB0-D20B2463F7B5}" type="slidenum">
              <a:rPr lang="fr-FR" altLang="en-US" b="0" smtClean="0"/>
              <a:pPr eaLnBrk="1" hangingPunct="1"/>
              <a:t>4</a:t>
            </a:fld>
            <a:endParaRPr lang="fr-FR" altLang="en-US" b="0" smtClean="0"/>
          </a:p>
        </p:txBody>
      </p:sp>
      <p:sp>
        <p:nvSpPr>
          <p:cNvPr id="2052" name="Text Box 8"/>
          <p:cNvSpPr txBox="1">
            <a:spLocks noChangeArrowheads="1"/>
          </p:cNvSpPr>
          <p:nvPr/>
        </p:nvSpPr>
        <p:spPr bwMode="auto">
          <a:xfrm>
            <a:off x="231080" y="185727"/>
            <a:ext cx="8661400" cy="6555641"/>
          </a:xfrm>
          <a:prstGeom prst="rect">
            <a:avLst/>
          </a:prstGeom>
          <a:noFill/>
          <a:ln w="22225">
            <a:solidFill>
              <a:srgbClr val="FFFF99"/>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eaLnBrk="0" hangingPunct="0">
              <a:defRPr b="1">
                <a:solidFill>
                  <a:schemeClr val="bg1"/>
                </a:solidFill>
                <a:latin typeface="Times New Roman" pitchFamily="18" charset="0"/>
                <a:cs typeface="Times New Roman" pitchFamily="18" charset="0"/>
              </a:defRPr>
            </a:lvl1pPr>
            <a:lvl2pPr marL="742950" indent="-285750" eaLnBrk="0" hangingPunct="0">
              <a:defRPr b="1">
                <a:solidFill>
                  <a:schemeClr val="bg1"/>
                </a:solidFill>
                <a:latin typeface="Times New Roman" pitchFamily="18" charset="0"/>
                <a:cs typeface="Times New Roman" pitchFamily="18" charset="0"/>
              </a:defRPr>
            </a:lvl2pPr>
            <a:lvl3pPr marL="1143000" indent="-228600" eaLnBrk="0" hangingPunct="0">
              <a:defRPr b="1">
                <a:solidFill>
                  <a:schemeClr val="bg1"/>
                </a:solidFill>
                <a:latin typeface="Times New Roman" pitchFamily="18" charset="0"/>
                <a:cs typeface="Times New Roman" pitchFamily="18" charset="0"/>
              </a:defRPr>
            </a:lvl3pPr>
            <a:lvl4pPr marL="1600200" indent="-228600" eaLnBrk="0" hangingPunct="0">
              <a:defRPr b="1">
                <a:solidFill>
                  <a:schemeClr val="bg1"/>
                </a:solidFill>
                <a:latin typeface="Times New Roman" pitchFamily="18" charset="0"/>
                <a:cs typeface="Times New Roman" pitchFamily="18" charset="0"/>
              </a:defRPr>
            </a:lvl4pPr>
            <a:lvl5pPr marL="2057400" indent="-228600" eaLnBrk="0" hangingPunct="0">
              <a:defRPr b="1">
                <a:solidFill>
                  <a:schemeClr val="bg1"/>
                </a:solidFill>
                <a:latin typeface="Times New Roman" pitchFamily="18" charset="0"/>
                <a:cs typeface="Times New Roman" pitchFamily="18" charset="0"/>
              </a:defRPr>
            </a:lvl5pPr>
            <a:lvl6pPr marL="2514600" indent="-228600" eaLnBrk="0" fontAlgn="base" hangingPunct="0">
              <a:spcBef>
                <a:spcPct val="0"/>
              </a:spcBef>
              <a:spcAft>
                <a:spcPct val="0"/>
              </a:spcAft>
              <a:defRPr b="1">
                <a:solidFill>
                  <a:schemeClr val="bg1"/>
                </a:solidFill>
                <a:latin typeface="Times New Roman" pitchFamily="18" charset="0"/>
                <a:cs typeface="Times New Roman" pitchFamily="18" charset="0"/>
              </a:defRPr>
            </a:lvl6pPr>
            <a:lvl7pPr marL="2971800" indent="-228600" eaLnBrk="0" fontAlgn="base" hangingPunct="0">
              <a:spcBef>
                <a:spcPct val="0"/>
              </a:spcBef>
              <a:spcAft>
                <a:spcPct val="0"/>
              </a:spcAft>
              <a:defRPr b="1">
                <a:solidFill>
                  <a:schemeClr val="bg1"/>
                </a:solidFill>
                <a:latin typeface="Times New Roman" pitchFamily="18" charset="0"/>
                <a:cs typeface="Times New Roman" pitchFamily="18" charset="0"/>
              </a:defRPr>
            </a:lvl7pPr>
            <a:lvl8pPr marL="3429000" indent="-228600" eaLnBrk="0" fontAlgn="base" hangingPunct="0">
              <a:spcBef>
                <a:spcPct val="0"/>
              </a:spcBef>
              <a:spcAft>
                <a:spcPct val="0"/>
              </a:spcAft>
              <a:defRPr b="1">
                <a:solidFill>
                  <a:schemeClr val="bg1"/>
                </a:solidFill>
                <a:latin typeface="Times New Roman" pitchFamily="18" charset="0"/>
                <a:cs typeface="Times New Roman" pitchFamily="18" charset="0"/>
              </a:defRPr>
            </a:lvl8pPr>
            <a:lvl9pPr marL="3886200" indent="-228600" eaLnBrk="0" fontAlgn="base" hangingPunct="0">
              <a:spcBef>
                <a:spcPct val="0"/>
              </a:spcBef>
              <a:spcAft>
                <a:spcPct val="0"/>
              </a:spcAft>
              <a:defRPr b="1">
                <a:solidFill>
                  <a:schemeClr val="bg1"/>
                </a:solidFill>
                <a:latin typeface="Times New Roman" pitchFamily="18" charset="0"/>
                <a:cs typeface="Times New Roman" pitchFamily="18" charset="0"/>
              </a:defRPr>
            </a:lvl9pPr>
          </a:lstStyle>
          <a:p>
            <a:pPr algn="just">
              <a:lnSpc>
                <a:spcPct val="150000"/>
              </a:lnSpc>
              <a:defRPr/>
            </a:pPr>
            <a:r>
              <a:rPr lang="fr-FR" sz="2000" b="0" dirty="0" smtClean="0"/>
              <a:t>L’adhérence </a:t>
            </a:r>
            <a:r>
              <a:rPr lang="fr-FR" sz="2000" b="0" dirty="0"/>
              <a:t>acier-béton est influencée par plusieurs facteurs, à savoir :</a:t>
            </a:r>
          </a:p>
          <a:p>
            <a:pPr marL="342900" indent="-342900" algn="just">
              <a:lnSpc>
                <a:spcPct val="150000"/>
              </a:lnSpc>
              <a:buFont typeface="Wingdings" panose="05000000000000000000" pitchFamily="2" charset="2"/>
              <a:buChar char="§"/>
              <a:defRPr/>
            </a:pPr>
            <a:r>
              <a:rPr lang="fr-FR" altLang="en-US" sz="2000" b="0" dirty="0" smtClean="0"/>
              <a:t>Etat </a:t>
            </a:r>
            <a:r>
              <a:rPr lang="fr-FR" altLang="en-US" sz="2000" b="0" dirty="0"/>
              <a:t>de surface des barres (surface lisse, surface rugueuse</a:t>
            </a:r>
            <a:r>
              <a:rPr lang="fr-FR" altLang="en-US" sz="2000" b="0" dirty="0" smtClean="0"/>
              <a:t>).</a:t>
            </a:r>
            <a:endParaRPr lang="fr-FR" altLang="en-US" sz="2000" b="0" dirty="0"/>
          </a:p>
          <a:p>
            <a:pPr marL="342900" indent="-342900" algn="just">
              <a:lnSpc>
                <a:spcPct val="150000"/>
              </a:lnSpc>
              <a:buFont typeface="Wingdings" panose="05000000000000000000" pitchFamily="2" charset="2"/>
              <a:buChar char="§"/>
              <a:defRPr/>
            </a:pPr>
            <a:r>
              <a:rPr lang="fr-FR" altLang="en-US" sz="2000" b="0" dirty="0" smtClean="0"/>
              <a:t>Forme </a:t>
            </a:r>
            <a:r>
              <a:rPr lang="fr-FR" altLang="en-US" sz="2000" b="0" dirty="0"/>
              <a:t>des </a:t>
            </a:r>
            <a:r>
              <a:rPr lang="fr-FR" altLang="en-US" sz="2000" b="0" dirty="0" smtClean="0"/>
              <a:t>barres.</a:t>
            </a:r>
            <a:endParaRPr lang="fr-FR" altLang="en-US" sz="2000" b="0" dirty="0"/>
          </a:p>
          <a:p>
            <a:pPr marL="342900" indent="-342900" algn="just">
              <a:lnSpc>
                <a:spcPct val="150000"/>
              </a:lnSpc>
              <a:buFont typeface="Wingdings" panose="05000000000000000000" pitchFamily="2" charset="2"/>
              <a:buChar char="§"/>
              <a:defRPr/>
            </a:pPr>
            <a:r>
              <a:rPr lang="fr-FR" altLang="en-US" sz="2000" b="0" dirty="0" smtClean="0"/>
              <a:t> </a:t>
            </a:r>
            <a:r>
              <a:rPr lang="fr-FR" altLang="en-US" sz="2000" b="0" dirty="0"/>
              <a:t>Groupement </a:t>
            </a:r>
            <a:r>
              <a:rPr lang="fr-FR" altLang="en-US" sz="2000" b="0" dirty="0" smtClean="0"/>
              <a:t>d’armatures.</a:t>
            </a:r>
            <a:endParaRPr lang="fr-FR" altLang="en-US" sz="2000" b="0" dirty="0"/>
          </a:p>
          <a:p>
            <a:pPr marL="342900" indent="-342900" algn="just">
              <a:lnSpc>
                <a:spcPct val="150000"/>
              </a:lnSpc>
              <a:buFont typeface="Wingdings" panose="05000000000000000000" pitchFamily="2" charset="2"/>
              <a:buChar char="§"/>
              <a:defRPr/>
            </a:pPr>
            <a:r>
              <a:rPr lang="fr-FR" altLang="en-US" sz="2000" b="0" dirty="0" smtClean="0"/>
              <a:t> </a:t>
            </a:r>
            <a:r>
              <a:rPr lang="fr-FR" altLang="en-US" sz="2000" b="0" dirty="0"/>
              <a:t>Résistance du </a:t>
            </a:r>
            <a:r>
              <a:rPr lang="fr-FR" altLang="en-US" sz="2000" b="0" dirty="0" smtClean="0"/>
              <a:t>béton.</a:t>
            </a:r>
            <a:endParaRPr lang="fr-FR" altLang="en-US" sz="2000" b="0" dirty="0"/>
          </a:p>
          <a:p>
            <a:pPr marL="342900" indent="-342900" algn="just">
              <a:lnSpc>
                <a:spcPct val="150000"/>
              </a:lnSpc>
              <a:buFont typeface="Wingdings" panose="05000000000000000000" pitchFamily="2" charset="2"/>
              <a:buChar char="§"/>
              <a:defRPr/>
            </a:pPr>
            <a:r>
              <a:rPr lang="fr-FR" altLang="en-US" sz="2000" b="0" dirty="0" smtClean="0"/>
              <a:t> </a:t>
            </a:r>
            <a:r>
              <a:rPr lang="fr-FR" altLang="en-US" sz="2000" b="0" dirty="0"/>
              <a:t>Compression transversale (serrage</a:t>
            </a:r>
            <a:r>
              <a:rPr lang="fr-FR" altLang="en-US" sz="2000" b="0" dirty="0" smtClean="0"/>
              <a:t>).</a:t>
            </a:r>
            <a:endParaRPr lang="fr-FR" altLang="en-US" sz="2000" b="0" dirty="0"/>
          </a:p>
          <a:p>
            <a:pPr marL="342900" indent="-342900" algn="just">
              <a:lnSpc>
                <a:spcPct val="150000"/>
              </a:lnSpc>
              <a:buFont typeface="Wingdings" panose="05000000000000000000" pitchFamily="2" charset="2"/>
              <a:buChar char="§"/>
              <a:defRPr/>
            </a:pPr>
            <a:r>
              <a:rPr lang="fr-FR" altLang="en-US" sz="2000" b="0" dirty="0" smtClean="0"/>
              <a:t> </a:t>
            </a:r>
            <a:r>
              <a:rPr lang="fr-FR" altLang="en-US" sz="2000" b="0" dirty="0"/>
              <a:t>Epaisseur du béton.</a:t>
            </a:r>
            <a:endParaRPr lang="fr-FR" altLang="en-US" sz="2000" b="0" dirty="0" smtClean="0"/>
          </a:p>
          <a:p>
            <a:pPr algn="just">
              <a:lnSpc>
                <a:spcPct val="150000"/>
              </a:lnSpc>
              <a:defRPr/>
            </a:pPr>
            <a:r>
              <a:rPr lang="fr-FR" sz="2000" u="sng" dirty="0" err="1" smtClean="0">
                <a:solidFill>
                  <a:srgbClr val="FFC000"/>
                </a:solidFill>
              </a:rPr>
              <a:t>2.1.Contrainte</a:t>
            </a:r>
            <a:r>
              <a:rPr lang="fr-FR" sz="2000" u="sng" dirty="0" smtClean="0">
                <a:solidFill>
                  <a:srgbClr val="FFC000"/>
                </a:solidFill>
              </a:rPr>
              <a:t> </a:t>
            </a:r>
            <a:r>
              <a:rPr lang="fr-FR" sz="2000" u="sng" dirty="0">
                <a:solidFill>
                  <a:srgbClr val="FFC000"/>
                </a:solidFill>
              </a:rPr>
              <a:t>limite </a:t>
            </a:r>
            <a:r>
              <a:rPr lang="fr-FR" sz="2000" u="sng" dirty="0" smtClean="0">
                <a:solidFill>
                  <a:srgbClr val="FFC000"/>
                </a:solidFill>
              </a:rPr>
              <a:t>d'adhérence:</a:t>
            </a:r>
            <a:r>
              <a:rPr lang="fr-FR" sz="2000" dirty="0" smtClean="0">
                <a:solidFill>
                  <a:srgbClr val="FFC000"/>
                </a:solidFill>
              </a:rPr>
              <a:t>  </a:t>
            </a:r>
            <a:r>
              <a:rPr lang="fr-FR" sz="2000" b="0" dirty="0"/>
              <a:t>Pour assurer un ancrage correct, c'est-a-dire empêcher le glissement de l'armature dans la gaine de béton qui l'entoure, il faut limiter la contrainte d'adhérence a la valeur :</a:t>
            </a:r>
            <a:endParaRPr lang="fr-FR" altLang="en-US" sz="2000" b="0" dirty="0"/>
          </a:p>
          <a:p>
            <a:pPr algn="just">
              <a:spcBef>
                <a:spcPts val="0"/>
              </a:spcBef>
              <a:defRPr/>
            </a:pPr>
            <a:r>
              <a:rPr lang="fr-FR" sz="2000" b="0" dirty="0" err="1" smtClean="0"/>
              <a:t>f</a:t>
            </a:r>
            <a:r>
              <a:rPr lang="fr-FR" sz="1400" b="0" dirty="0" err="1" smtClean="0"/>
              <a:t>tj</a:t>
            </a:r>
            <a:r>
              <a:rPr lang="fr-FR" sz="2000" b="0" dirty="0" smtClean="0"/>
              <a:t> est exprimées </a:t>
            </a:r>
            <a:r>
              <a:rPr lang="fr-FR" sz="2000" b="0" dirty="0"/>
              <a:t>en </a:t>
            </a:r>
            <a:r>
              <a:rPr lang="fr-FR" sz="2000" b="0" dirty="0" err="1" smtClean="0"/>
              <a:t>Mpa</a:t>
            </a:r>
            <a:r>
              <a:rPr lang="fr-FR" sz="2000" b="0" dirty="0" smtClean="0"/>
              <a:t>.</a:t>
            </a:r>
            <a:endParaRPr lang="fr-FR" altLang="en-US" sz="2000" b="0" u="sng" dirty="0" smtClean="0">
              <a:solidFill>
                <a:srgbClr val="FFC000"/>
              </a:solidFill>
            </a:endParaRPr>
          </a:p>
          <a:p>
            <a:pPr>
              <a:lnSpc>
                <a:spcPct val="150000"/>
              </a:lnSpc>
            </a:pPr>
            <a:r>
              <a:rPr lang="el-GR" sz="2000" dirty="0" smtClean="0"/>
              <a:t>ψ</a:t>
            </a:r>
            <a:r>
              <a:rPr lang="fr-FR" sz="2000" dirty="0" smtClean="0"/>
              <a:t>s </a:t>
            </a:r>
            <a:r>
              <a:rPr lang="fr-FR" sz="2000" dirty="0"/>
              <a:t>: </a:t>
            </a:r>
            <a:r>
              <a:rPr lang="fr-FR" sz="2000" b="0" dirty="0"/>
              <a:t>est le coefficient de scellement relatif a l’acier, selon sa nature lisse ou HA</a:t>
            </a:r>
          </a:p>
          <a:p>
            <a:pPr algn="just">
              <a:lnSpc>
                <a:spcPct val="150000"/>
              </a:lnSpc>
              <a:defRPr/>
            </a:pPr>
            <a:r>
              <a:rPr lang="el-GR" sz="2000" dirty="0"/>
              <a:t>ψ </a:t>
            </a:r>
            <a:r>
              <a:rPr lang="fr-FR" sz="2000" dirty="0" smtClean="0"/>
              <a:t>s</a:t>
            </a:r>
            <a:r>
              <a:rPr lang="fr-FR" sz="2000" b="0" dirty="0"/>
              <a:t>= 1 pour les aciers lisses</a:t>
            </a:r>
            <a:endParaRPr lang="fr-FR" altLang="en-US" sz="2000" b="0" dirty="0" smtClean="0"/>
          </a:p>
          <a:p>
            <a:pPr algn="just">
              <a:defRPr/>
            </a:pPr>
            <a:r>
              <a:rPr lang="el-GR" sz="2000" dirty="0" smtClean="0"/>
              <a:t>ψ</a:t>
            </a:r>
            <a:r>
              <a:rPr lang="fr-FR" sz="2000" dirty="0" smtClean="0"/>
              <a:t>s </a:t>
            </a:r>
            <a:r>
              <a:rPr lang="fr-FR" sz="2000" b="0" dirty="0"/>
              <a:t>= 1,5 pour les aciers HA</a:t>
            </a:r>
            <a:endParaRPr lang="fr-FR" altLang="en-US" sz="2000" b="0" dirty="0" smtClean="0"/>
          </a:p>
          <a:p>
            <a:pPr algn="just">
              <a:defRPr/>
            </a:pPr>
            <a:endParaRPr lang="fr-FR" altLang="en-US" sz="2000" b="0" dirty="0" smtClean="0"/>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148064" y="4437112"/>
            <a:ext cx="1690291" cy="44898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55744427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Espace réservé du pied de page 1"/>
          <p:cNvSpPr>
            <a:spLocks noGrp="1"/>
          </p:cNvSpPr>
          <p:nvPr>
            <p:ph type="ftr" sz="quarter" idx="10"/>
          </p:nvPr>
        </p:nvSpPr>
        <p:spPr>
          <a:xfrm>
            <a:off x="228600" y="6500813"/>
            <a:ext cx="47244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b="1">
                <a:solidFill>
                  <a:schemeClr val="bg1"/>
                </a:solidFill>
                <a:latin typeface="Times New Roman" pitchFamily="18" charset="0"/>
                <a:cs typeface="Times New Roman" pitchFamily="18" charset="0"/>
              </a:defRPr>
            </a:lvl1pPr>
            <a:lvl2pPr marL="742950" indent="-285750" eaLnBrk="0" hangingPunct="0">
              <a:defRPr b="1">
                <a:solidFill>
                  <a:schemeClr val="bg1"/>
                </a:solidFill>
                <a:latin typeface="Times New Roman" pitchFamily="18" charset="0"/>
                <a:cs typeface="Times New Roman" pitchFamily="18" charset="0"/>
              </a:defRPr>
            </a:lvl2pPr>
            <a:lvl3pPr marL="1143000" indent="-228600" eaLnBrk="0" hangingPunct="0">
              <a:defRPr b="1">
                <a:solidFill>
                  <a:schemeClr val="bg1"/>
                </a:solidFill>
                <a:latin typeface="Times New Roman" pitchFamily="18" charset="0"/>
                <a:cs typeface="Times New Roman" pitchFamily="18" charset="0"/>
              </a:defRPr>
            </a:lvl3pPr>
            <a:lvl4pPr marL="1600200" indent="-228600" eaLnBrk="0" hangingPunct="0">
              <a:defRPr b="1">
                <a:solidFill>
                  <a:schemeClr val="bg1"/>
                </a:solidFill>
                <a:latin typeface="Times New Roman" pitchFamily="18" charset="0"/>
                <a:cs typeface="Times New Roman" pitchFamily="18" charset="0"/>
              </a:defRPr>
            </a:lvl4pPr>
            <a:lvl5pPr marL="2057400" indent="-228600" eaLnBrk="0" hangingPunct="0">
              <a:defRPr b="1">
                <a:solidFill>
                  <a:schemeClr val="bg1"/>
                </a:solidFill>
                <a:latin typeface="Times New Roman" pitchFamily="18" charset="0"/>
                <a:cs typeface="Times New Roman" pitchFamily="18" charset="0"/>
              </a:defRPr>
            </a:lvl5pPr>
            <a:lvl6pPr marL="2514600" indent="-228600" eaLnBrk="0" fontAlgn="base" hangingPunct="0">
              <a:spcBef>
                <a:spcPct val="0"/>
              </a:spcBef>
              <a:spcAft>
                <a:spcPct val="0"/>
              </a:spcAft>
              <a:defRPr b="1">
                <a:solidFill>
                  <a:schemeClr val="bg1"/>
                </a:solidFill>
                <a:latin typeface="Times New Roman" pitchFamily="18" charset="0"/>
                <a:cs typeface="Times New Roman" pitchFamily="18" charset="0"/>
              </a:defRPr>
            </a:lvl6pPr>
            <a:lvl7pPr marL="2971800" indent="-228600" eaLnBrk="0" fontAlgn="base" hangingPunct="0">
              <a:spcBef>
                <a:spcPct val="0"/>
              </a:spcBef>
              <a:spcAft>
                <a:spcPct val="0"/>
              </a:spcAft>
              <a:defRPr b="1">
                <a:solidFill>
                  <a:schemeClr val="bg1"/>
                </a:solidFill>
                <a:latin typeface="Times New Roman" pitchFamily="18" charset="0"/>
                <a:cs typeface="Times New Roman" pitchFamily="18" charset="0"/>
              </a:defRPr>
            </a:lvl7pPr>
            <a:lvl8pPr marL="3429000" indent="-228600" eaLnBrk="0" fontAlgn="base" hangingPunct="0">
              <a:spcBef>
                <a:spcPct val="0"/>
              </a:spcBef>
              <a:spcAft>
                <a:spcPct val="0"/>
              </a:spcAft>
              <a:defRPr b="1">
                <a:solidFill>
                  <a:schemeClr val="bg1"/>
                </a:solidFill>
                <a:latin typeface="Times New Roman" pitchFamily="18" charset="0"/>
                <a:cs typeface="Times New Roman" pitchFamily="18" charset="0"/>
              </a:defRPr>
            </a:lvl8pPr>
            <a:lvl9pPr marL="3886200" indent="-228600" eaLnBrk="0" fontAlgn="base" hangingPunct="0">
              <a:spcBef>
                <a:spcPct val="0"/>
              </a:spcBef>
              <a:spcAft>
                <a:spcPct val="0"/>
              </a:spcAft>
              <a:defRPr b="1">
                <a:solidFill>
                  <a:schemeClr val="bg1"/>
                </a:solidFill>
                <a:latin typeface="Times New Roman" pitchFamily="18" charset="0"/>
                <a:cs typeface="Times New Roman" pitchFamily="18" charset="0"/>
              </a:defRPr>
            </a:lvl9pPr>
          </a:lstStyle>
          <a:p>
            <a:pPr eaLnBrk="1" hangingPunct="1"/>
            <a:r>
              <a:rPr lang="fr-FR" altLang="en-US" b="0" dirty="0" smtClean="0"/>
              <a:t>Cours </a:t>
            </a:r>
            <a:r>
              <a:rPr lang="fr-FR" altLang="en-US" b="0" dirty="0"/>
              <a:t>Béton armé, </a:t>
            </a:r>
            <a:r>
              <a:rPr lang="fr-FR" altLang="en-US" b="0" dirty="0" smtClean="0"/>
              <a:t>Mr. A. Guettiche</a:t>
            </a:r>
          </a:p>
        </p:txBody>
      </p:sp>
      <p:sp>
        <p:nvSpPr>
          <p:cNvPr id="7171" name="Espace réservé du numéro de diapositive 2"/>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b="1">
                <a:solidFill>
                  <a:schemeClr val="bg1"/>
                </a:solidFill>
                <a:latin typeface="Times New Roman" pitchFamily="18" charset="0"/>
                <a:cs typeface="Times New Roman" pitchFamily="18" charset="0"/>
              </a:defRPr>
            </a:lvl1pPr>
            <a:lvl2pPr marL="742950" indent="-285750" eaLnBrk="0" hangingPunct="0">
              <a:defRPr b="1">
                <a:solidFill>
                  <a:schemeClr val="bg1"/>
                </a:solidFill>
                <a:latin typeface="Times New Roman" pitchFamily="18" charset="0"/>
                <a:cs typeface="Times New Roman" pitchFamily="18" charset="0"/>
              </a:defRPr>
            </a:lvl2pPr>
            <a:lvl3pPr marL="1143000" indent="-228600" eaLnBrk="0" hangingPunct="0">
              <a:defRPr b="1">
                <a:solidFill>
                  <a:schemeClr val="bg1"/>
                </a:solidFill>
                <a:latin typeface="Times New Roman" pitchFamily="18" charset="0"/>
                <a:cs typeface="Times New Roman" pitchFamily="18" charset="0"/>
              </a:defRPr>
            </a:lvl3pPr>
            <a:lvl4pPr marL="1600200" indent="-228600" eaLnBrk="0" hangingPunct="0">
              <a:defRPr b="1">
                <a:solidFill>
                  <a:schemeClr val="bg1"/>
                </a:solidFill>
                <a:latin typeface="Times New Roman" pitchFamily="18" charset="0"/>
                <a:cs typeface="Times New Roman" pitchFamily="18" charset="0"/>
              </a:defRPr>
            </a:lvl4pPr>
            <a:lvl5pPr marL="2057400" indent="-228600" eaLnBrk="0" hangingPunct="0">
              <a:defRPr b="1">
                <a:solidFill>
                  <a:schemeClr val="bg1"/>
                </a:solidFill>
                <a:latin typeface="Times New Roman" pitchFamily="18" charset="0"/>
                <a:cs typeface="Times New Roman" pitchFamily="18" charset="0"/>
              </a:defRPr>
            </a:lvl5pPr>
            <a:lvl6pPr marL="2514600" indent="-228600" eaLnBrk="0" fontAlgn="base" hangingPunct="0">
              <a:spcBef>
                <a:spcPct val="0"/>
              </a:spcBef>
              <a:spcAft>
                <a:spcPct val="0"/>
              </a:spcAft>
              <a:defRPr b="1">
                <a:solidFill>
                  <a:schemeClr val="bg1"/>
                </a:solidFill>
                <a:latin typeface="Times New Roman" pitchFamily="18" charset="0"/>
                <a:cs typeface="Times New Roman" pitchFamily="18" charset="0"/>
              </a:defRPr>
            </a:lvl6pPr>
            <a:lvl7pPr marL="2971800" indent="-228600" eaLnBrk="0" fontAlgn="base" hangingPunct="0">
              <a:spcBef>
                <a:spcPct val="0"/>
              </a:spcBef>
              <a:spcAft>
                <a:spcPct val="0"/>
              </a:spcAft>
              <a:defRPr b="1">
                <a:solidFill>
                  <a:schemeClr val="bg1"/>
                </a:solidFill>
                <a:latin typeface="Times New Roman" pitchFamily="18" charset="0"/>
                <a:cs typeface="Times New Roman" pitchFamily="18" charset="0"/>
              </a:defRPr>
            </a:lvl7pPr>
            <a:lvl8pPr marL="3429000" indent="-228600" eaLnBrk="0" fontAlgn="base" hangingPunct="0">
              <a:spcBef>
                <a:spcPct val="0"/>
              </a:spcBef>
              <a:spcAft>
                <a:spcPct val="0"/>
              </a:spcAft>
              <a:defRPr b="1">
                <a:solidFill>
                  <a:schemeClr val="bg1"/>
                </a:solidFill>
                <a:latin typeface="Times New Roman" pitchFamily="18" charset="0"/>
                <a:cs typeface="Times New Roman" pitchFamily="18" charset="0"/>
              </a:defRPr>
            </a:lvl8pPr>
            <a:lvl9pPr marL="3886200" indent="-228600" eaLnBrk="0" fontAlgn="base" hangingPunct="0">
              <a:spcBef>
                <a:spcPct val="0"/>
              </a:spcBef>
              <a:spcAft>
                <a:spcPct val="0"/>
              </a:spcAft>
              <a:defRPr b="1">
                <a:solidFill>
                  <a:schemeClr val="bg1"/>
                </a:solidFill>
                <a:latin typeface="Times New Roman" pitchFamily="18" charset="0"/>
                <a:cs typeface="Times New Roman" pitchFamily="18" charset="0"/>
              </a:defRPr>
            </a:lvl9pPr>
          </a:lstStyle>
          <a:p>
            <a:pPr eaLnBrk="1" hangingPunct="1"/>
            <a:fld id="{BDFE7EE0-0863-4653-9F9E-5915BD509295}" type="slidenum">
              <a:rPr lang="fr-FR" altLang="en-US" b="0" smtClean="0"/>
              <a:pPr eaLnBrk="1" hangingPunct="1"/>
              <a:t>5</a:t>
            </a:fld>
            <a:endParaRPr lang="fr-FR" altLang="en-US" b="0" smtClean="0"/>
          </a:p>
        </p:txBody>
      </p:sp>
      <p:sp>
        <p:nvSpPr>
          <p:cNvPr id="5124" name="Text Box 8"/>
          <p:cNvSpPr txBox="1">
            <a:spLocks noChangeArrowheads="1"/>
          </p:cNvSpPr>
          <p:nvPr/>
        </p:nvSpPr>
        <p:spPr bwMode="auto">
          <a:xfrm>
            <a:off x="107504" y="188913"/>
            <a:ext cx="8928992" cy="6555641"/>
          </a:xfrm>
          <a:prstGeom prst="rect">
            <a:avLst/>
          </a:prstGeom>
          <a:noFill/>
          <a:ln w="22225">
            <a:solidFill>
              <a:schemeClr val="accent1">
                <a:lumMod val="60000"/>
                <a:lumOff val="40000"/>
              </a:schemeClr>
            </a:solid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eaLnBrk="0" hangingPunct="0">
              <a:defRPr b="1">
                <a:solidFill>
                  <a:schemeClr val="bg1"/>
                </a:solidFill>
                <a:latin typeface="Times New Roman" pitchFamily="18" charset="0"/>
                <a:cs typeface="Times New Roman" pitchFamily="18" charset="0"/>
              </a:defRPr>
            </a:lvl1pPr>
            <a:lvl2pPr marL="742950" indent="-285750" eaLnBrk="0" hangingPunct="0">
              <a:defRPr b="1">
                <a:solidFill>
                  <a:schemeClr val="bg1"/>
                </a:solidFill>
                <a:latin typeface="Times New Roman" pitchFamily="18" charset="0"/>
                <a:cs typeface="Times New Roman" pitchFamily="18" charset="0"/>
              </a:defRPr>
            </a:lvl2pPr>
            <a:lvl3pPr marL="1143000" indent="-228600" eaLnBrk="0" hangingPunct="0">
              <a:defRPr b="1">
                <a:solidFill>
                  <a:schemeClr val="bg1"/>
                </a:solidFill>
                <a:latin typeface="Times New Roman" pitchFamily="18" charset="0"/>
                <a:cs typeface="Times New Roman" pitchFamily="18" charset="0"/>
              </a:defRPr>
            </a:lvl3pPr>
            <a:lvl4pPr marL="1600200" indent="-228600" eaLnBrk="0" hangingPunct="0">
              <a:defRPr b="1">
                <a:solidFill>
                  <a:schemeClr val="bg1"/>
                </a:solidFill>
                <a:latin typeface="Times New Roman" pitchFamily="18" charset="0"/>
                <a:cs typeface="Times New Roman" pitchFamily="18" charset="0"/>
              </a:defRPr>
            </a:lvl4pPr>
            <a:lvl5pPr marL="2057400" indent="-228600" eaLnBrk="0" hangingPunct="0">
              <a:defRPr b="1">
                <a:solidFill>
                  <a:schemeClr val="bg1"/>
                </a:solidFill>
                <a:latin typeface="Times New Roman" pitchFamily="18" charset="0"/>
                <a:cs typeface="Times New Roman" pitchFamily="18" charset="0"/>
              </a:defRPr>
            </a:lvl5pPr>
            <a:lvl6pPr marL="2514600" indent="-228600" eaLnBrk="0" fontAlgn="base" hangingPunct="0">
              <a:spcBef>
                <a:spcPct val="0"/>
              </a:spcBef>
              <a:spcAft>
                <a:spcPct val="0"/>
              </a:spcAft>
              <a:defRPr b="1">
                <a:solidFill>
                  <a:schemeClr val="bg1"/>
                </a:solidFill>
                <a:latin typeface="Times New Roman" pitchFamily="18" charset="0"/>
                <a:cs typeface="Times New Roman" pitchFamily="18" charset="0"/>
              </a:defRPr>
            </a:lvl6pPr>
            <a:lvl7pPr marL="2971800" indent="-228600" eaLnBrk="0" fontAlgn="base" hangingPunct="0">
              <a:spcBef>
                <a:spcPct val="0"/>
              </a:spcBef>
              <a:spcAft>
                <a:spcPct val="0"/>
              </a:spcAft>
              <a:defRPr b="1">
                <a:solidFill>
                  <a:schemeClr val="bg1"/>
                </a:solidFill>
                <a:latin typeface="Times New Roman" pitchFamily="18" charset="0"/>
                <a:cs typeface="Times New Roman" pitchFamily="18" charset="0"/>
              </a:defRPr>
            </a:lvl7pPr>
            <a:lvl8pPr marL="3429000" indent="-228600" eaLnBrk="0" fontAlgn="base" hangingPunct="0">
              <a:spcBef>
                <a:spcPct val="0"/>
              </a:spcBef>
              <a:spcAft>
                <a:spcPct val="0"/>
              </a:spcAft>
              <a:defRPr b="1">
                <a:solidFill>
                  <a:schemeClr val="bg1"/>
                </a:solidFill>
                <a:latin typeface="Times New Roman" pitchFamily="18" charset="0"/>
                <a:cs typeface="Times New Roman" pitchFamily="18" charset="0"/>
              </a:defRPr>
            </a:lvl8pPr>
            <a:lvl9pPr marL="3886200" indent="-228600" eaLnBrk="0" fontAlgn="base" hangingPunct="0">
              <a:spcBef>
                <a:spcPct val="0"/>
              </a:spcBef>
              <a:spcAft>
                <a:spcPct val="0"/>
              </a:spcAft>
              <a:defRPr b="1">
                <a:solidFill>
                  <a:schemeClr val="bg1"/>
                </a:solidFill>
                <a:latin typeface="Times New Roman" pitchFamily="18" charset="0"/>
                <a:cs typeface="Times New Roman" pitchFamily="18" charset="0"/>
              </a:defRPr>
            </a:lvl9pPr>
          </a:lstStyle>
          <a:p>
            <a:pPr algn="just">
              <a:defRPr/>
            </a:pPr>
            <a:r>
              <a:rPr lang="fr-FR" sz="2000" dirty="0" smtClean="0">
                <a:solidFill>
                  <a:srgbClr val="FFC000"/>
                </a:solidFill>
              </a:rPr>
              <a:t>2.2. </a:t>
            </a:r>
            <a:r>
              <a:rPr lang="fr-FR" sz="2000" dirty="0">
                <a:solidFill>
                  <a:srgbClr val="FFC000"/>
                </a:solidFill>
              </a:rPr>
              <a:t>Facteurs agissant sur l’adhérence </a:t>
            </a:r>
            <a:r>
              <a:rPr lang="fr-FR" sz="2000" dirty="0" smtClean="0">
                <a:solidFill>
                  <a:srgbClr val="FFC000"/>
                </a:solidFill>
              </a:rPr>
              <a:t>:</a:t>
            </a:r>
          </a:p>
          <a:p>
            <a:pPr algn="just">
              <a:lnSpc>
                <a:spcPct val="150000"/>
              </a:lnSpc>
              <a:defRPr/>
            </a:pPr>
            <a:r>
              <a:rPr lang="fr-FR" sz="2000" b="0" dirty="0" smtClean="0">
                <a:solidFill>
                  <a:srgbClr val="00CC66"/>
                </a:solidFill>
              </a:rPr>
              <a:t>a . Etat de surface des barres </a:t>
            </a:r>
            <a:r>
              <a:rPr lang="fr-FR" sz="2000" b="0" dirty="0">
                <a:solidFill>
                  <a:srgbClr val="00CC66"/>
                </a:solidFill>
              </a:rPr>
              <a:t>: </a:t>
            </a:r>
            <a:r>
              <a:rPr lang="fr-FR" sz="2000" b="0" dirty="0"/>
              <a:t>les surfaces rugueuses augmentent le frottement entre le béton et l’acier et par conséquent augmente l’adhérence.</a:t>
            </a:r>
          </a:p>
          <a:p>
            <a:pPr algn="just">
              <a:lnSpc>
                <a:spcPct val="150000"/>
              </a:lnSpc>
              <a:defRPr/>
            </a:pPr>
            <a:r>
              <a:rPr lang="fr-FR" sz="2000" b="0" dirty="0" smtClean="0">
                <a:solidFill>
                  <a:srgbClr val="00CC66"/>
                </a:solidFill>
              </a:rPr>
              <a:t>b</a:t>
            </a:r>
            <a:r>
              <a:rPr lang="fr-FR" sz="2000" b="0" dirty="0">
                <a:solidFill>
                  <a:srgbClr val="00CC66"/>
                </a:solidFill>
              </a:rPr>
              <a:t>. Forme des barres : </a:t>
            </a:r>
            <a:r>
              <a:rPr lang="fr-FR" sz="2000" b="0" dirty="0"/>
              <a:t>l’adhérence circulaire (rond) est supérieure à celle des barre ayant une </a:t>
            </a:r>
            <a:r>
              <a:rPr lang="en-US" sz="2000" b="0" dirty="0" err="1"/>
              <a:t>autre</a:t>
            </a:r>
            <a:r>
              <a:rPr lang="en-US" sz="2000" b="0" dirty="0"/>
              <a:t> </a:t>
            </a:r>
            <a:r>
              <a:rPr lang="en-US" sz="2000" b="0" dirty="0" err="1"/>
              <a:t>forme</a:t>
            </a:r>
            <a:r>
              <a:rPr lang="en-US" sz="2000" b="0" dirty="0"/>
              <a:t>.</a:t>
            </a:r>
            <a:endParaRPr lang="fr-FR" sz="2000" b="0" dirty="0"/>
          </a:p>
          <a:p>
            <a:pPr algn="just">
              <a:defRPr/>
            </a:pPr>
            <a:r>
              <a:rPr lang="en-US" sz="2000" b="0" dirty="0" smtClean="0">
                <a:solidFill>
                  <a:srgbClr val="00CC66"/>
                </a:solidFill>
              </a:rPr>
              <a:t>c</a:t>
            </a:r>
            <a:r>
              <a:rPr lang="en-US" sz="2000" b="0" dirty="0">
                <a:solidFill>
                  <a:srgbClr val="00CC66"/>
                </a:solidFill>
              </a:rPr>
              <a:t>. </a:t>
            </a:r>
            <a:r>
              <a:rPr lang="en-US" sz="2000" b="0" dirty="0" err="1">
                <a:solidFill>
                  <a:srgbClr val="00CC66"/>
                </a:solidFill>
              </a:rPr>
              <a:t>groupement</a:t>
            </a:r>
            <a:r>
              <a:rPr lang="en-US" sz="2000" b="0" dirty="0">
                <a:solidFill>
                  <a:srgbClr val="00CC66"/>
                </a:solidFill>
              </a:rPr>
              <a:t> </a:t>
            </a:r>
            <a:r>
              <a:rPr lang="en-US" sz="2000" b="0" dirty="0" err="1">
                <a:solidFill>
                  <a:srgbClr val="00CC66"/>
                </a:solidFill>
              </a:rPr>
              <a:t>d’armatures</a:t>
            </a:r>
            <a:r>
              <a:rPr lang="en-US" sz="2000" b="0" dirty="0">
                <a:solidFill>
                  <a:srgbClr val="00CC66"/>
                </a:solidFill>
              </a:rPr>
              <a:t> </a:t>
            </a:r>
            <a:r>
              <a:rPr lang="en-US" sz="2000" b="0" dirty="0" smtClean="0">
                <a:solidFill>
                  <a:srgbClr val="00CC66"/>
                </a:solidFill>
              </a:rPr>
              <a:t>:</a:t>
            </a:r>
          </a:p>
          <a:p>
            <a:pPr marL="342900" indent="-342900" algn="just">
              <a:lnSpc>
                <a:spcPct val="150000"/>
              </a:lnSpc>
              <a:buFontTx/>
              <a:buChar char="-"/>
              <a:defRPr/>
            </a:pPr>
            <a:r>
              <a:rPr lang="fr-FR" sz="2000" b="0" dirty="0" smtClean="0"/>
              <a:t>l’adhérence d’une barre individuelle est &gt; à </a:t>
            </a:r>
            <a:r>
              <a:rPr lang="fr-FR" sz="2000" b="0" dirty="0"/>
              <a:t>l’adhérence de </a:t>
            </a:r>
            <a:r>
              <a:rPr lang="fr-FR" sz="2000" b="0" dirty="0" err="1" smtClean="0"/>
              <a:t>2barres</a:t>
            </a:r>
            <a:r>
              <a:rPr lang="fr-FR" sz="2000" b="0" dirty="0" smtClean="0"/>
              <a:t> </a:t>
            </a:r>
            <a:r>
              <a:rPr lang="en-US" sz="2000" b="0" dirty="0" err="1"/>
              <a:t>groupée</a:t>
            </a:r>
            <a:r>
              <a:rPr lang="en-US" sz="2000" b="0" dirty="0"/>
              <a:t>.</a:t>
            </a:r>
          </a:p>
          <a:p>
            <a:pPr marL="342900" indent="-342900" algn="just">
              <a:lnSpc>
                <a:spcPct val="150000"/>
              </a:lnSpc>
              <a:buFontTx/>
              <a:buChar char="-"/>
              <a:defRPr/>
            </a:pPr>
            <a:r>
              <a:rPr lang="fr-FR" sz="2000" b="0" dirty="0" smtClean="0"/>
              <a:t>l’adhérence de deux barres groupée dans le sens </a:t>
            </a:r>
            <a:r>
              <a:rPr lang="fr-FR" sz="2000" b="0" dirty="0"/>
              <a:t>verticale est </a:t>
            </a:r>
            <a:r>
              <a:rPr lang="fr-FR" sz="2000" b="0" dirty="0" smtClean="0"/>
              <a:t>&gt; à </a:t>
            </a:r>
            <a:r>
              <a:rPr lang="fr-FR" sz="2000" b="0" dirty="0"/>
              <a:t>l’adhérence de </a:t>
            </a:r>
            <a:r>
              <a:rPr lang="fr-FR" sz="2000" b="0" dirty="0" smtClean="0"/>
              <a:t>2 barres </a:t>
            </a:r>
            <a:r>
              <a:rPr lang="fr-FR" sz="2000" b="0" dirty="0"/>
              <a:t>groupées horizontalement</a:t>
            </a:r>
            <a:r>
              <a:rPr lang="fr-FR" sz="2000" b="0" dirty="0" smtClean="0"/>
              <a:t>.</a:t>
            </a:r>
          </a:p>
          <a:p>
            <a:pPr algn="just">
              <a:lnSpc>
                <a:spcPct val="150000"/>
              </a:lnSpc>
              <a:defRPr/>
            </a:pPr>
            <a:r>
              <a:rPr lang="fr-FR" sz="2000" b="0" dirty="0" smtClean="0">
                <a:solidFill>
                  <a:srgbClr val="00CC66"/>
                </a:solidFill>
              </a:rPr>
              <a:t>d</a:t>
            </a:r>
            <a:r>
              <a:rPr lang="fr-FR" sz="2000" b="0" dirty="0">
                <a:solidFill>
                  <a:srgbClr val="00CC66"/>
                </a:solidFill>
              </a:rPr>
              <a:t>. La résistance du béton : </a:t>
            </a:r>
            <a:r>
              <a:rPr lang="fr-FR" sz="2000" b="0" dirty="0"/>
              <a:t>L’adhérence </a:t>
            </a:r>
            <a:endParaRPr lang="fr-FR" sz="2000" b="0" dirty="0" smtClean="0"/>
          </a:p>
          <a:p>
            <a:pPr algn="just">
              <a:lnSpc>
                <a:spcPct val="150000"/>
              </a:lnSpc>
              <a:defRPr/>
            </a:pPr>
            <a:r>
              <a:rPr lang="fr-FR" sz="2000" b="0" dirty="0" smtClean="0"/>
              <a:t>augmente </a:t>
            </a:r>
            <a:r>
              <a:rPr lang="fr-FR" sz="2000" b="0" dirty="0"/>
              <a:t>avec l’augmentation de la résistance </a:t>
            </a:r>
            <a:r>
              <a:rPr lang="fr-FR" sz="2000" b="0" dirty="0" smtClean="0"/>
              <a:t>à</a:t>
            </a:r>
          </a:p>
          <a:p>
            <a:pPr algn="just">
              <a:lnSpc>
                <a:spcPct val="150000"/>
              </a:lnSpc>
              <a:defRPr/>
            </a:pPr>
            <a:r>
              <a:rPr lang="fr-FR" sz="2000" b="0" dirty="0" smtClean="0"/>
              <a:t> la </a:t>
            </a:r>
            <a:r>
              <a:rPr lang="en-US" sz="2000" b="0" dirty="0" smtClean="0"/>
              <a:t>compression </a:t>
            </a:r>
            <a:r>
              <a:rPr lang="en-US" sz="2000" b="0" dirty="0"/>
              <a:t>du béton.</a:t>
            </a:r>
            <a:endParaRPr lang="fr-FR" sz="2000" b="0" dirty="0"/>
          </a:p>
          <a:p>
            <a:pPr>
              <a:lnSpc>
                <a:spcPct val="150000"/>
              </a:lnSpc>
              <a:defRPr/>
            </a:pPr>
            <a:r>
              <a:rPr lang="fr-FR" sz="2000" b="0" dirty="0" smtClean="0">
                <a:solidFill>
                  <a:srgbClr val="00CC66"/>
                </a:solidFill>
              </a:rPr>
              <a:t>e. </a:t>
            </a:r>
            <a:r>
              <a:rPr lang="fr-FR" sz="2000" b="0" dirty="0">
                <a:solidFill>
                  <a:srgbClr val="00CC66"/>
                </a:solidFill>
              </a:rPr>
              <a:t>L’épaisseur du béton : </a:t>
            </a:r>
            <a:r>
              <a:rPr lang="fr-FR" sz="2000" b="0" dirty="0"/>
              <a:t>Plus l’élément est épais plus l’adhérence </a:t>
            </a:r>
            <a:endParaRPr lang="fr-FR" sz="2000" b="0" dirty="0" smtClean="0"/>
          </a:p>
          <a:p>
            <a:pPr>
              <a:lnSpc>
                <a:spcPct val="150000"/>
              </a:lnSpc>
              <a:defRPr/>
            </a:pPr>
            <a:r>
              <a:rPr lang="fr-FR" sz="2000" b="0" dirty="0" smtClean="0"/>
              <a:t>est </a:t>
            </a:r>
            <a:r>
              <a:rPr lang="fr-FR" sz="2000" b="0" dirty="0"/>
              <a:t>assurée car </a:t>
            </a:r>
            <a:r>
              <a:rPr lang="fr-FR" sz="2000" b="0" dirty="0" smtClean="0"/>
              <a:t>l’épaisseur </a:t>
            </a:r>
            <a:r>
              <a:rPr lang="en-US" sz="2000" b="0" dirty="0" smtClean="0"/>
              <a:t>du </a:t>
            </a:r>
            <a:r>
              <a:rPr lang="en-US" sz="2000" b="0" dirty="0" err="1" smtClean="0"/>
              <a:t>béton</a:t>
            </a:r>
            <a:r>
              <a:rPr lang="en-US" sz="2000" b="0" dirty="0" smtClean="0"/>
              <a:t> qui </a:t>
            </a:r>
            <a:r>
              <a:rPr lang="en-US" sz="2000" b="0" dirty="0" err="1"/>
              <a:t>évite</a:t>
            </a:r>
            <a:r>
              <a:rPr lang="en-US" sz="2000" b="0" dirty="0"/>
              <a:t> </a:t>
            </a:r>
            <a:r>
              <a:rPr lang="en-US" sz="2000" b="0" dirty="0" err="1"/>
              <a:t>l’éclatement</a:t>
            </a:r>
            <a:r>
              <a:rPr lang="en-US" sz="2000" b="0" dirty="0"/>
              <a:t>.</a:t>
            </a:r>
            <a:endParaRPr lang="fr-FR" sz="2000" b="0" dirty="0"/>
          </a:p>
          <a:p>
            <a:pPr algn="just">
              <a:defRPr/>
            </a:pPr>
            <a:endParaRPr lang="fr-FR" sz="2000" b="0" dirty="0"/>
          </a:p>
        </p:txBody>
      </p:sp>
      <p:pic>
        <p:nvPicPr>
          <p:cNvPr id="7173" name="Picture 6"/>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307187" y="3743248"/>
            <a:ext cx="1386979" cy="116498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7174" name="Picture 7"/>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876256" y="3717032"/>
            <a:ext cx="1944216" cy="119119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7175" name="Picture 8"/>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092280" y="5094277"/>
            <a:ext cx="1728192" cy="114303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Espace réservé du pied de page 1"/>
          <p:cNvSpPr>
            <a:spLocks noGrp="1"/>
          </p:cNvSpPr>
          <p:nvPr>
            <p:ph type="ftr" sz="quarter" idx="10"/>
          </p:nvPr>
        </p:nvSpPr>
        <p:spPr>
          <a:xfrm>
            <a:off x="228600" y="6500813"/>
            <a:ext cx="47244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b="1">
                <a:solidFill>
                  <a:schemeClr val="bg1"/>
                </a:solidFill>
                <a:latin typeface="Times New Roman" pitchFamily="18" charset="0"/>
                <a:cs typeface="Times New Roman" pitchFamily="18" charset="0"/>
              </a:defRPr>
            </a:lvl1pPr>
            <a:lvl2pPr marL="742950" indent="-285750" eaLnBrk="0" hangingPunct="0">
              <a:defRPr b="1">
                <a:solidFill>
                  <a:schemeClr val="bg1"/>
                </a:solidFill>
                <a:latin typeface="Times New Roman" pitchFamily="18" charset="0"/>
                <a:cs typeface="Times New Roman" pitchFamily="18" charset="0"/>
              </a:defRPr>
            </a:lvl2pPr>
            <a:lvl3pPr marL="1143000" indent="-228600" eaLnBrk="0" hangingPunct="0">
              <a:defRPr b="1">
                <a:solidFill>
                  <a:schemeClr val="bg1"/>
                </a:solidFill>
                <a:latin typeface="Times New Roman" pitchFamily="18" charset="0"/>
                <a:cs typeface="Times New Roman" pitchFamily="18" charset="0"/>
              </a:defRPr>
            </a:lvl3pPr>
            <a:lvl4pPr marL="1600200" indent="-228600" eaLnBrk="0" hangingPunct="0">
              <a:defRPr b="1">
                <a:solidFill>
                  <a:schemeClr val="bg1"/>
                </a:solidFill>
                <a:latin typeface="Times New Roman" pitchFamily="18" charset="0"/>
                <a:cs typeface="Times New Roman" pitchFamily="18" charset="0"/>
              </a:defRPr>
            </a:lvl4pPr>
            <a:lvl5pPr marL="2057400" indent="-228600" eaLnBrk="0" hangingPunct="0">
              <a:defRPr b="1">
                <a:solidFill>
                  <a:schemeClr val="bg1"/>
                </a:solidFill>
                <a:latin typeface="Times New Roman" pitchFamily="18" charset="0"/>
                <a:cs typeface="Times New Roman" pitchFamily="18" charset="0"/>
              </a:defRPr>
            </a:lvl5pPr>
            <a:lvl6pPr marL="2514600" indent="-228600" eaLnBrk="0" fontAlgn="base" hangingPunct="0">
              <a:spcBef>
                <a:spcPct val="0"/>
              </a:spcBef>
              <a:spcAft>
                <a:spcPct val="0"/>
              </a:spcAft>
              <a:defRPr b="1">
                <a:solidFill>
                  <a:schemeClr val="bg1"/>
                </a:solidFill>
                <a:latin typeface="Times New Roman" pitchFamily="18" charset="0"/>
                <a:cs typeface="Times New Roman" pitchFamily="18" charset="0"/>
              </a:defRPr>
            </a:lvl6pPr>
            <a:lvl7pPr marL="2971800" indent="-228600" eaLnBrk="0" fontAlgn="base" hangingPunct="0">
              <a:spcBef>
                <a:spcPct val="0"/>
              </a:spcBef>
              <a:spcAft>
                <a:spcPct val="0"/>
              </a:spcAft>
              <a:defRPr b="1">
                <a:solidFill>
                  <a:schemeClr val="bg1"/>
                </a:solidFill>
                <a:latin typeface="Times New Roman" pitchFamily="18" charset="0"/>
                <a:cs typeface="Times New Roman" pitchFamily="18" charset="0"/>
              </a:defRPr>
            </a:lvl7pPr>
            <a:lvl8pPr marL="3429000" indent="-228600" eaLnBrk="0" fontAlgn="base" hangingPunct="0">
              <a:spcBef>
                <a:spcPct val="0"/>
              </a:spcBef>
              <a:spcAft>
                <a:spcPct val="0"/>
              </a:spcAft>
              <a:defRPr b="1">
                <a:solidFill>
                  <a:schemeClr val="bg1"/>
                </a:solidFill>
                <a:latin typeface="Times New Roman" pitchFamily="18" charset="0"/>
                <a:cs typeface="Times New Roman" pitchFamily="18" charset="0"/>
              </a:defRPr>
            </a:lvl8pPr>
            <a:lvl9pPr marL="3886200" indent="-228600" eaLnBrk="0" fontAlgn="base" hangingPunct="0">
              <a:spcBef>
                <a:spcPct val="0"/>
              </a:spcBef>
              <a:spcAft>
                <a:spcPct val="0"/>
              </a:spcAft>
              <a:defRPr b="1">
                <a:solidFill>
                  <a:schemeClr val="bg1"/>
                </a:solidFill>
                <a:latin typeface="Times New Roman" pitchFamily="18" charset="0"/>
                <a:cs typeface="Times New Roman" pitchFamily="18" charset="0"/>
              </a:defRPr>
            </a:lvl9pPr>
          </a:lstStyle>
          <a:p>
            <a:pPr eaLnBrk="1" hangingPunct="1"/>
            <a:r>
              <a:rPr lang="fr-FR" altLang="en-US" b="0" dirty="0" smtClean="0"/>
              <a:t>Cours </a:t>
            </a:r>
            <a:r>
              <a:rPr lang="fr-FR" altLang="en-US" b="0" dirty="0"/>
              <a:t>Béton armé, </a:t>
            </a:r>
            <a:r>
              <a:rPr lang="fr-FR" altLang="en-US" b="0" dirty="0" smtClean="0"/>
              <a:t>Mr. A. Guettiche</a:t>
            </a:r>
          </a:p>
        </p:txBody>
      </p:sp>
      <p:sp>
        <p:nvSpPr>
          <p:cNvPr id="5123" name="Espace réservé du numéro de diapositive 2"/>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b="1">
                <a:solidFill>
                  <a:schemeClr val="bg1"/>
                </a:solidFill>
                <a:latin typeface="Times New Roman" pitchFamily="18" charset="0"/>
                <a:cs typeface="Times New Roman" pitchFamily="18" charset="0"/>
              </a:defRPr>
            </a:lvl1pPr>
            <a:lvl2pPr marL="742950" indent="-285750" eaLnBrk="0" hangingPunct="0">
              <a:defRPr b="1">
                <a:solidFill>
                  <a:schemeClr val="bg1"/>
                </a:solidFill>
                <a:latin typeface="Times New Roman" pitchFamily="18" charset="0"/>
                <a:cs typeface="Times New Roman" pitchFamily="18" charset="0"/>
              </a:defRPr>
            </a:lvl2pPr>
            <a:lvl3pPr marL="1143000" indent="-228600" eaLnBrk="0" hangingPunct="0">
              <a:defRPr b="1">
                <a:solidFill>
                  <a:schemeClr val="bg1"/>
                </a:solidFill>
                <a:latin typeface="Times New Roman" pitchFamily="18" charset="0"/>
                <a:cs typeface="Times New Roman" pitchFamily="18" charset="0"/>
              </a:defRPr>
            </a:lvl3pPr>
            <a:lvl4pPr marL="1600200" indent="-228600" eaLnBrk="0" hangingPunct="0">
              <a:defRPr b="1">
                <a:solidFill>
                  <a:schemeClr val="bg1"/>
                </a:solidFill>
                <a:latin typeface="Times New Roman" pitchFamily="18" charset="0"/>
                <a:cs typeface="Times New Roman" pitchFamily="18" charset="0"/>
              </a:defRPr>
            </a:lvl4pPr>
            <a:lvl5pPr marL="2057400" indent="-228600" eaLnBrk="0" hangingPunct="0">
              <a:defRPr b="1">
                <a:solidFill>
                  <a:schemeClr val="bg1"/>
                </a:solidFill>
                <a:latin typeface="Times New Roman" pitchFamily="18" charset="0"/>
                <a:cs typeface="Times New Roman" pitchFamily="18" charset="0"/>
              </a:defRPr>
            </a:lvl5pPr>
            <a:lvl6pPr marL="2514600" indent="-228600" eaLnBrk="0" fontAlgn="base" hangingPunct="0">
              <a:spcBef>
                <a:spcPct val="0"/>
              </a:spcBef>
              <a:spcAft>
                <a:spcPct val="0"/>
              </a:spcAft>
              <a:defRPr b="1">
                <a:solidFill>
                  <a:schemeClr val="bg1"/>
                </a:solidFill>
                <a:latin typeface="Times New Roman" pitchFamily="18" charset="0"/>
                <a:cs typeface="Times New Roman" pitchFamily="18" charset="0"/>
              </a:defRPr>
            </a:lvl6pPr>
            <a:lvl7pPr marL="2971800" indent="-228600" eaLnBrk="0" fontAlgn="base" hangingPunct="0">
              <a:spcBef>
                <a:spcPct val="0"/>
              </a:spcBef>
              <a:spcAft>
                <a:spcPct val="0"/>
              </a:spcAft>
              <a:defRPr b="1">
                <a:solidFill>
                  <a:schemeClr val="bg1"/>
                </a:solidFill>
                <a:latin typeface="Times New Roman" pitchFamily="18" charset="0"/>
                <a:cs typeface="Times New Roman" pitchFamily="18" charset="0"/>
              </a:defRPr>
            </a:lvl7pPr>
            <a:lvl8pPr marL="3429000" indent="-228600" eaLnBrk="0" fontAlgn="base" hangingPunct="0">
              <a:spcBef>
                <a:spcPct val="0"/>
              </a:spcBef>
              <a:spcAft>
                <a:spcPct val="0"/>
              </a:spcAft>
              <a:defRPr b="1">
                <a:solidFill>
                  <a:schemeClr val="bg1"/>
                </a:solidFill>
                <a:latin typeface="Times New Roman" pitchFamily="18" charset="0"/>
                <a:cs typeface="Times New Roman" pitchFamily="18" charset="0"/>
              </a:defRPr>
            </a:lvl8pPr>
            <a:lvl9pPr marL="3886200" indent="-228600" eaLnBrk="0" fontAlgn="base" hangingPunct="0">
              <a:spcBef>
                <a:spcPct val="0"/>
              </a:spcBef>
              <a:spcAft>
                <a:spcPct val="0"/>
              </a:spcAft>
              <a:defRPr b="1">
                <a:solidFill>
                  <a:schemeClr val="bg1"/>
                </a:solidFill>
                <a:latin typeface="Times New Roman" pitchFamily="18" charset="0"/>
                <a:cs typeface="Times New Roman" pitchFamily="18" charset="0"/>
              </a:defRPr>
            </a:lvl9pPr>
          </a:lstStyle>
          <a:p>
            <a:pPr eaLnBrk="1" hangingPunct="1"/>
            <a:fld id="{0ED65CEB-3574-477F-BEB0-D20B2463F7B5}" type="slidenum">
              <a:rPr lang="fr-FR" altLang="en-US" b="0" smtClean="0"/>
              <a:pPr eaLnBrk="1" hangingPunct="1"/>
              <a:t>6</a:t>
            </a:fld>
            <a:endParaRPr lang="fr-FR" altLang="en-US" b="0" smtClean="0"/>
          </a:p>
        </p:txBody>
      </p:sp>
      <p:sp>
        <p:nvSpPr>
          <p:cNvPr id="2052" name="Text Box 8"/>
          <p:cNvSpPr txBox="1">
            <a:spLocks noChangeArrowheads="1"/>
          </p:cNvSpPr>
          <p:nvPr/>
        </p:nvSpPr>
        <p:spPr bwMode="auto">
          <a:xfrm>
            <a:off x="107504" y="-27384"/>
            <a:ext cx="8856984" cy="6863417"/>
          </a:xfrm>
          <a:prstGeom prst="rect">
            <a:avLst/>
          </a:prstGeom>
          <a:noFill/>
          <a:ln w="22225">
            <a:solidFill>
              <a:srgbClr val="FFFF99"/>
            </a:solid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eaLnBrk="0" hangingPunct="0">
              <a:defRPr b="1">
                <a:solidFill>
                  <a:schemeClr val="bg1"/>
                </a:solidFill>
                <a:latin typeface="Times New Roman" pitchFamily="18" charset="0"/>
                <a:cs typeface="Times New Roman" pitchFamily="18" charset="0"/>
              </a:defRPr>
            </a:lvl1pPr>
            <a:lvl2pPr marL="742950" indent="-285750" eaLnBrk="0" hangingPunct="0">
              <a:defRPr b="1">
                <a:solidFill>
                  <a:schemeClr val="bg1"/>
                </a:solidFill>
                <a:latin typeface="Times New Roman" pitchFamily="18" charset="0"/>
                <a:cs typeface="Times New Roman" pitchFamily="18" charset="0"/>
              </a:defRPr>
            </a:lvl2pPr>
            <a:lvl3pPr marL="1143000" indent="-228600" eaLnBrk="0" hangingPunct="0">
              <a:defRPr b="1">
                <a:solidFill>
                  <a:schemeClr val="bg1"/>
                </a:solidFill>
                <a:latin typeface="Times New Roman" pitchFamily="18" charset="0"/>
                <a:cs typeface="Times New Roman" pitchFamily="18" charset="0"/>
              </a:defRPr>
            </a:lvl3pPr>
            <a:lvl4pPr marL="1600200" indent="-228600" eaLnBrk="0" hangingPunct="0">
              <a:defRPr b="1">
                <a:solidFill>
                  <a:schemeClr val="bg1"/>
                </a:solidFill>
                <a:latin typeface="Times New Roman" pitchFamily="18" charset="0"/>
                <a:cs typeface="Times New Roman" pitchFamily="18" charset="0"/>
              </a:defRPr>
            </a:lvl4pPr>
            <a:lvl5pPr marL="2057400" indent="-228600" eaLnBrk="0" hangingPunct="0">
              <a:defRPr b="1">
                <a:solidFill>
                  <a:schemeClr val="bg1"/>
                </a:solidFill>
                <a:latin typeface="Times New Roman" pitchFamily="18" charset="0"/>
                <a:cs typeface="Times New Roman" pitchFamily="18" charset="0"/>
              </a:defRPr>
            </a:lvl5pPr>
            <a:lvl6pPr marL="2514600" indent="-228600" eaLnBrk="0" fontAlgn="base" hangingPunct="0">
              <a:spcBef>
                <a:spcPct val="0"/>
              </a:spcBef>
              <a:spcAft>
                <a:spcPct val="0"/>
              </a:spcAft>
              <a:defRPr b="1">
                <a:solidFill>
                  <a:schemeClr val="bg1"/>
                </a:solidFill>
                <a:latin typeface="Times New Roman" pitchFamily="18" charset="0"/>
                <a:cs typeface="Times New Roman" pitchFamily="18" charset="0"/>
              </a:defRPr>
            </a:lvl6pPr>
            <a:lvl7pPr marL="2971800" indent="-228600" eaLnBrk="0" fontAlgn="base" hangingPunct="0">
              <a:spcBef>
                <a:spcPct val="0"/>
              </a:spcBef>
              <a:spcAft>
                <a:spcPct val="0"/>
              </a:spcAft>
              <a:defRPr b="1">
                <a:solidFill>
                  <a:schemeClr val="bg1"/>
                </a:solidFill>
                <a:latin typeface="Times New Roman" pitchFamily="18" charset="0"/>
                <a:cs typeface="Times New Roman" pitchFamily="18" charset="0"/>
              </a:defRPr>
            </a:lvl7pPr>
            <a:lvl8pPr marL="3429000" indent="-228600" eaLnBrk="0" fontAlgn="base" hangingPunct="0">
              <a:spcBef>
                <a:spcPct val="0"/>
              </a:spcBef>
              <a:spcAft>
                <a:spcPct val="0"/>
              </a:spcAft>
              <a:defRPr b="1">
                <a:solidFill>
                  <a:schemeClr val="bg1"/>
                </a:solidFill>
                <a:latin typeface="Times New Roman" pitchFamily="18" charset="0"/>
                <a:cs typeface="Times New Roman" pitchFamily="18" charset="0"/>
              </a:defRPr>
            </a:lvl8pPr>
            <a:lvl9pPr marL="3886200" indent="-228600" eaLnBrk="0" fontAlgn="base" hangingPunct="0">
              <a:spcBef>
                <a:spcPct val="0"/>
              </a:spcBef>
              <a:spcAft>
                <a:spcPct val="0"/>
              </a:spcAft>
              <a:defRPr b="1">
                <a:solidFill>
                  <a:schemeClr val="bg1"/>
                </a:solidFill>
                <a:latin typeface="Times New Roman" pitchFamily="18" charset="0"/>
                <a:cs typeface="Times New Roman" pitchFamily="18" charset="0"/>
              </a:defRPr>
            </a:lvl9pPr>
          </a:lstStyle>
          <a:p>
            <a:pPr algn="just">
              <a:lnSpc>
                <a:spcPct val="150000"/>
              </a:lnSpc>
              <a:defRPr/>
            </a:pPr>
            <a:r>
              <a:rPr lang="fr-FR" sz="2000" dirty="0" smtClean="0">
                <a:solidFill>
                  <a:srgbClr val="FFFF00"/>
                </a:solidFill>
              </a:rPr>
              <a:t>3.</a:t>
            </a:r>
            <a:r>
              <a:rPr lang="fr-FR" sz="2000" dirty="0">
                <a:solidFill>
                  <a:srgbClr val="FFFF00"/>
                </a:solidFill>
              </a:rPr>
              <a:t> Ancrage des aciers</a:t>
            </a:r>
            <a:r>
              <a:rPr lang="fr-FR" sz="2000" dirty="0" smtClean="0">
                <a:solidFill>
                  <a:srgbClr val="FFFF00"/>
                </a:solidFill>
              </a:rPr>
              <a:t>:  </a:t>
            </a:r>
          </a:p>
          <a:p>
            <a:pPr algn="just">
              <a:lnSpc>
                <a:spcPct val="150000"/>
              </a:lnSpc>
            </a:pPr>
            <a:r>
              <a:rPr lang="fr-FR" sz="2000" dirty="0" err="1" smtClean="0">
                <a:solidFill>
                  <a:srgbClr val="FFC000"/>
                </a:solidFill>
              </a:rPr>
              <a:t>3.1.Ancrage</a:t>
            </a:r>
            <a:r>
              <a:rPr lang="fr-FR" sz="2000" dirty="0" smtClean="0">
                <a:solidFill>
                  <a:srgbClr val="FFC000"/>
                </a:solidFill>
              </a:rPr>
              <a:t> droit: </a:t>
            </a:r>
            <a:r>
              <a:rPr lang="fr-FR" sz="2000" b="0" dirty="0"/>
              <a:t>On parle d’un bon ancrage d’une barre lorsque l'effort de traction </a:t>
            </a:r>
            <a:r>
              <a:rPr lang="fr-FR" sz="2000" b="0" dirty="0" smtClean="0"/>
              <a:t>exercé sur cette </a:t>
            </a:r>
            <a:r>
              <a:rPr lang="fr-FR" sz="2000" b="0" dirty="0"/>
              <a:t>barre est </a:t>
            </a:r>
            <a:r>
              <a:rPr lang="fr-FR" sz="2000" b="0" dirty="0" smtClean="0"/>
              <a:t>entièrement équilibré </a:t>
            </a:r>
            <a:r>
              <a:rPr lang="fr-FR" sz="2000" b="0" dirty="0"/>
              <a:t>par </a:t>
            </a:r>
            <a:r>
              <a:rPr lang="fr-FR" sz="2000" b="0" dirty="0" smtClean="0"/>
              <a:t>l'adhérence </a:t>
            </a:r>
            <a:r>
              <a:rPr lang="fr-FR" sz="2000" b="0" dirty="0"/>
              <a:t>entre le </a:t>
            </a:r>
            <a:r>
              <a:rPr lang="fr-FR" sz="2000" b="0" dirty="0" smtClean="0"/>
              <a:t>béton </a:t>
            </a:r>
            <a:r>
              <a:rPr lang="fr-FR" sz="2000" b="0" dirty="0"/>
              <a:t>et l'acier dans </a:t>
            </a:r>
            <a:r>
              <a:rPr lang="fr-FR" sz="2000" b="0" dirty="0" smtClean="0"/>
              <a:t>la zone </a:t>
            </a:r>
            <a:r>
              <a:rPr lang="fr-FR" sz="2000" b="0" dirty="0"/>
              <a:t>d'ancrage.</a:t>
            </a:r>
            <a:endParaRPr lang="fr-FR" sz="2000" dirty="0">
              <a:solidFill>
                <a:srgbClr val="FFC000"/>
              </a:solidFill>
            </a:endParaRPr>
          </a:p>
          <a:p>
            <a:pPr algn="just">
              <a:lnSpc>
                <a:spcPct val="150000"/>
              </a:lnSpc>
            </a:pPr>
            <a:r>
              <a:rPr lang="fr-FR" sz="2000" b="0" dirty="0"/>
              <a:t>On </a:t>
            </a:r>
            <a:r>
              <a:rPr lang="fr-FR" sz="2000" b="0" dirty="0" smtClean="0"/>
              <a:t>définit </a:t>
            </a:r>
            <a:r>
              <a:rPr lang="fr-FR" sz="2000" b="0" dirty="0">
                <a:solidFill>
                  <a:srgbClr val="FF0000"/>
                </a:solidFill>
              </a:rPr>
              <a:t>la longueur de scellement droit </a:t>
            </a:r>
            <a:r>
              <a:rPr lang="fr-FR" sz="2000" dirty="0" err="1">
                <a:solidFill>
                  <a:srgbClr val="FF0000"/>
                </a:solidFill>
              </a:rPr>
              <a:t>l</a:t>
            </a:r>
            <a:r>
              <a:rPr lang="fr-FR" sz="1600" dirty="0" err="1">
                <a:solidFill>
                  <a:srgbClr val="FF0000"/>
                </a:solidFill>
              </a:rPr>
              <a:t>s</a:t>
            </a:r>
            <a:r>
              <a:rPr lang="fr-FR" sz="2000" dirty="0">
                <a:solidFill>
                  <a:srgbClr val="FF0000"/>
                </a:solidFill>
              </a:rPr>
              <a:t> </a:t>
            </a:r>
            <a:r>
              <a:rPr lang="fr-FR" sz="2000" b="0" dirty="0"/>
              <a:t>comme la longueur d'une </a:t>
            </a:r>
            <a:r>
              <a:rPr lang="fr-FR" sz="2000" b="0" dirty="0" smtClean="0"/>
              <a:t>barre de diamètre capable </a:t>
            </a:r>
            <a:r>
              <a:rPr lang="fr-FR" sz="2000" b="0" dirty="0"/>
              <a:t>d‘équilibrer avec une contrainte d'adhérence </a:t>
            </a:r>
            <a:r>
              <a:rPr lang="el-GR" sz="2000" dirty="0">
                <a:solidFill>
                  <a:srgbClr val="FF0000"/>
                </a:solidFill>
              </a:rPr>
              <a:t>τ</a:t>
            </a:r>
            <a:r>
              <a:rPr lang="fr-FR" sz="1600" dirty="0">
                <a:solidFill>
                  <a:srgbClr val="FF0000"/>
                </a:solidFill>
              </a:rPr>
              <a:t>su</a:t>
            </a:r>
            <a:r>
              <a:rPr lang="fr-FR" sz="2000" dirty="0">
                <a:solidFill>
                  <a:srgbClr val="FF0000"/>
                </a:solidFill>
              </a:rPr>
              <a:t> </a:t>
            </a:r>
            <a:r>
              <a:rPr lang="fr-FR" sz="2000" b="0" dirty="0" smtClean="0"/>
              <a:t>l'effort provoquant </a:t>
            </a:r>
            <a:r>
              <a:rPr lang="fr-FR" sz="2000" b="0" dirty="0"/>
              <a:t>dans cette barre une contrainte de traction égale a la limite élastique de</a:t>
            </a:r>
          </a:p>
          <a:p>
            <a:pPr algn="just">
              <a:lnSpc>
                <a:spcPct val="150000"/>
              </a:lnSpc>
            </a:pPr>
            <a:r>
              <a:rPr lang="fr-FR" sz="2000" b="0" dirty="0" smtClean="0"/>
              <a:t>l'acier </a:t>
            </a:r>
            <a:r>
              <a:rPr lang="fr-FR" sz="2000" dirty="0" err="1" smtClean="0"/>
              <a:t>fe</a:t>
            </a:r>
            <a:r>
              <a:rPr lang="fr-FR" sz="2000" dirty="0" smtClean="0"/>
              <a:t>. </a:t>
            </a:r>
            <a:r>
              <a:rPr lang="fr-FR" sz="2000" b="0" dirty="0" smtClean="0"/>
              <a:t>donc: </a:t>
            </a:r>
            <a:r>
              <a:rPr lang="fr-FR" sz="2000" b="0" dirty="0"/>
              <a:t>Force de traction = Force </a:t>
            </a:r>
            <a:r>
              <a:rPr lang="fr-FR" sz="2000" b="0" dirty="0" smtClean="0"/>
              <a:t>d’adhérence</a:t>
            </a:r>
            <a:endParaRPr lang="fr-FR" sz="2000" b="0" dirty="0"/>
          </a:p>
          <a:p>
            <a:endParaRPr lang="fr-FR" sz="2000" b="0" dirty="0" smtClean="0"/>
          </a:p>
          <a:p>
            <a:endParaRPr lang="fr-FR" sz="2000" b="0" dirty="0"/>
          </a:p>
          <a:p>
            <a:endParaRPr lang="fr-FR" sz="2000" b="0" dirty="0" smtClean="0"/>
          </a:p>
          <a:p>
            <a:r>
              <a:rPr lang="fr-FR" sz="2000" b="0" dirty="0" smtClean="0"/>
              <a:t>A défaut </a:t>
            </a:r>
            <a:r>
              <a:rPr lang="fr-FR" sz="2000" b="0" dirty="0"/>
              <a:t>de calcul </a:t>
            </a:r>
            <a:r>
              <a:rPr lang="fr-FR" sz="2000" b="0" dirty="0" smtClean="0"/>
              <a:t>précis, </a:t>
            </a:r>
            <a:r>
              <a:rPr lang="fr-FR" sz="2000" b="0" dirty="0"/>
              <a:t>on adopte les valeurs forfaitaires suivantes :</a:t>
            </a:r>
          </a:p>
          <a:p>
            <a:pPr marL="342900" indent="-342900">
              <a:lnSpc>
                <a:spcPct val="150000"/>
              </a:lnSpc>
              <a:buFont typeface="Wingdings" panose="05000000000000000000" pitchFamily="2" charset="2"/>
              <a:buChar char="§"/>
            </a:pPr>
            <a:r>
              <a:rPr lang="fr-FR" sz="2000" dirty="0" smtClean="0">
                <a:solidFill>
                  <a:srgbClr val="FF0000"/>
                </a:solidFill>
              </a:rPr>
              <a:t>40 </a:t>
            </a:r>
            <a:r>
              <a:rPr lang="el-GR" sz="2000" dirty="0" smtClean="0">
                <a:solidFill>
                  <a:srgbClr val="FF0000"/>
                </a:solidFill>
              </a:rPr>
              <a:t>φ</a:t>
            </a:r>
            <a:r>
              <a:rPr lang="fr-FR" sz="2000" dirty="0" smtClean="0">
                <a:solidFill>
                  <a:srgbClr val="FF0000"/>
                </a:solidFill>
              </a:rPr>
              <a:t> </a:t>
            </a:r>
            <a:r>
              <a:rPr lang="fr-FR" sz="2000" b="0" dirty="0"/>
              <a:t>pour les aciers a haute </a:t>
            </a:r>
            <a:r>
              <a:rPr lang="fr-FR" sz="2000" b="0" dirty="0" smtClean="0"/>
              <a:t>adhérences </a:t>
            </a:r>
            <a:r>
              <a:rPr lang="fr-FR" sz="2000" b="0" dirty="0"/>
              <a:t>Fe E 400 de </a:t>
            </a:r>
            <a:r>
              <a:rPr lang="el-GR" sz="2000" b="0" dirty="0" smtClean="0"/>
              <a:t>ψ</a:t>
            </a:r>
            <a:r>
              <a:rPr lang="fr-FR" sz="2000" b="0" dirty="0" smtClean="0"/>
              <a:t>s </a:t>
            </a:r>
            <a:r>
              <a:rPr lang="fr-FR" sz="2000" b="0" dirty="0"/>
              <a:t>au moins </a:t>
            </a:r>
            <a:r>
              <a:rPr lang="fr-FR" sz="2000" b="0" dirty="0" smtClean="0"/>
              <a:t>égal </a:t>
            </a:r>
            <a:r>
              <a:rPr lang="fr-FR" sz="2000" b="0" dirty="0"/>
              <a:t>a 1,5 ;</a:t>
            </a:r>
          </a:p>
          <a:p>
            <a:pPr marL="342900" indent="-342900">
              <a:lnSpc>
                <a:spcPct val="150000"/>
              </a:lnSpc>
              <a:buFont typeface="Wingdings" panose="05000000000000000000" pitchFamily="2" charset="2"/>
              <a:buChar char="§"/>
            </a:pPr>
            <a:r>
              <a:rPr lang="fr-FR" sz="2000" dirty="0" smtClean="0">
                <a:solidFill>
                  <a:srgbClr val="FF0000"/>
                </a:solidFill>
              </a:rPr>
              <a:t>50 </a:t>
            </a:r>
            <a:r>
              <a:rPr lang="el-GR" sz="2000" dirty="0" smtClean="0">
                <a:solidFill>
                  <a:srgbClr val="FF0000"/>
                </a:solidFill>
              </a:rPr>
              <a:t>φ</a:t>
            </a:r>
            <a:r>
              <a:rPr lang="fr-FR" sz="2000" dirty="0" smtClean="0">
                <a:solidFill>
                  <a:srgbClr val="FF0000"/>
                </a:solidFill>
              </a:rPr>
              <a:t> </a:t>
            </a:r>
            <a:r>
              <a:rPr lang="fr-FR" sz="2000" b="0" dirty="0"/>
              <a:t>pour les aciers a haute </a:t>
            </a:r>
            <a:r>
              <a:rPr lang="fr-FR" sz="2000" b="0" dirty="0" smtClean="0"/>
              <a:t>adhérence </a:t>
            </a:r>
            <a:r>
              <a:rPr lang="fr-FR" sz="2000" b="0" dirty="0"/>
              <a:t>Fe E 500 de </a:t>
            </a:r>
            <a:r>
              <a:rPr lang="el-GR" sz="2000" b="0" dirty="0" smtClean="0"/>
              <a:t>ψ</a:t>
            </a:r>
            <a:r>
              <a:rPr lang="fr-FR" sz="2000" b="0" dirty="0" smtClean="0"/>
              <a:t>s </a:t>
            </a:r>
            <a:r>
              <a:rPr lang="fr-FR" sz="2000" b="0" dirty="0"/>
              <a:t>au moins </a:t>
            </a:r>
            <a:r>
              <a:rPr lang="fr-FR" sz="2000" b="0" dirty="0" smtClean="0"/>
              <a:t>égal </a:t>
            </a:r>
            <a:r>
              <a:rPr lang="fr-FR" sz="2000" b="0" dirty="0"/>
              <a:t>a 1,5 </a:t>
            </a:r>
            <a:r>
              <a:rPr lang="fr-FR" sz="2000" b="0" dirty="0" smtClean="0"/>
              <a:t>et 1</a:t>
            </a:r>
            <a:endParaRPr lang="fr-FR" sz="2000" b="0" dirty="0"/>
          </a:p>
          <a:p>
            <a:pPr>
              <a:lnSpc>
                <a:spcPct val="150000"/>
              </a:lnSpc>
            </a:pPr>
            <a:r>
              <a:rPr lang="fr-FR" sz="2000" b="0" dirty="0"/>
              <a:t>pour les aciers lisses Fe E 215 et Fe E 235.</a:t>
            </a:r>
            <a:endParaRPr lang="fr-FR" altLang="en-US" sz="2000" b="0" dirty="0"/>
          </a:p>
          <a:p>
            <a:pPr algn="just">
              <a:lnSpc>
                <a:spcPct val="150000"/>
              </a:lnSpc>
              <a:defRPr/>
            </a:pPr>
            <a:endParaRPr lang="fr-FR" altLang="en-US" sz="2000" b="0" dirty="0" smtClean="0"/>
          </a:p>
        </p:txBody>
      </p:sp>
      <p:pic>
        <p:nvPicPr>
          <p:cNvPr id="30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985716" y="3789040"/>
            <a:ext cx="1152128" cy="75575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3075"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940516" y="3275258"/>
            <a:ext cx="2615636" cy="130587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27540214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Espace réservé du pied de page 1"/>
          <p:cNvSpPr>
            <a:spLocks noGrp="1"/>
          </p:cNvSpPr>
          <p:nvPr>
            <p:ph type="ftr" sz="quarter" idx="10"/>
          </p:nvPr>
        </p:nvSpPr>
        <p:spPr>
          <a:xfrm>
            <a:off x="228600" y="6500813"/>
            <a:ext cx="47244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b="1">
                <a:solidFill>
                  <a:schemeClr val="bg1"/>
                </a:solidFill>
                <a:latin typeface="Times New Roman" pitchFamily="18" charset="0"/>
                <a:cs typeface="Times New Roman" pitchFamily="18" charset="0"/>
              </a:defRPr>
            </a:lvl1pPr>
            <a:lvl2pPr marL="742950" indent="-285750" eaLnBrk="0" hangingPunct="0">
              <a:defRPr b="1">
                <a:solidFill>
                  <a:schemeClr val="bg1"/>
                </a:solidFill>
                <a:latin typeface="Times New Roman" pitchFamily="18" charset="0"/>
                <a:cs typeface="Times New Roman" pitchFamily="18" charset="0"/>
              </a:defRPr>
            </a:lvl2pPr>
            <a:lvl3pPr marL="1143000" indent="-228600" eaLnBrk="0" hangingPunct="0">
              <a:defRPr b="1">
                <a:solidFill>
                  <a:schemeClr val="bg1"/>
                </a:solidFill>
                <a:latin typeface="Times New Roman" pitchFamily="18" charset="0"/>
                <a:cs typeface="Times New Roman" pitchFamily="18" charset="0"/>
              </a:defRPr>
            </a:lvl3pPr>
            <a:lvl4pPr marL="1600200" indent="-228600" eaLnBrk="0" hangingPunct="0">
              <a:defRPr b="1">
                <a:solidFill>
                  <a:schemeClr val="bg1"/>
                </a:solidFill>
                <a:latin typeface="Times New Roman" pitchFamily="18" charset="0"/>
                <a:cs typeface="Times New Roman" pitchFamily="18" charset="0"/>
              </a:defRPr>
            </a:lvl4pPr>
            <a:lvl5pPr marL="2057400" indent="-228600" eaLnBrk="0" hangingPunct="0">
              <a:defRPr b="1">
                <a:solidFill>
                  <a:schemeClr val="bg1"/>
                </a:solidFill>
                <a:latin typeface="Times New Roman" pitchFamily="18" charset="0"/>
                <a:cs typeface="Times New Roman" pitchFamily="18" charset="0"/>
              </a:defRPr>
            </a:lvl5pPr>
            <a:lvl6pPr marL="2514600" indent="-228600" eaLnBrk="0" fontAlgn="base" hangingPunct="0">
              <a:spcBef>
                <a:spcPct val="0"/>
              </a:spcBef>
              <a:spcAft>
                <a:spcPct val="0"/>
              </a:spcAft>
              <a:defRPr b="1">
                <a:solidFill>
                  <a:schemeClr val="bg1"/>
                </a:solidFill>
                <a:latin typeface="Times New Roman" pitchFamily="18" charset="0"/>
                <a:cs typeface="Times New Roman" pitchFamily="18" charset="0"/>
              </a:defRPr>
            </a:lvl6pPr>
            <a:lvl7pPr marL="2971800" indent="-228600" eaLnBrk="0" fontAlgn="base" hangingPunct="0">
              <a:spcBef>
                <a:spcPct val="0"/>
              </a:spcBef>
              <a:spcAft>
                <a:spcPct val="0"/>
              </a:spcAft>
              <a:defRPr b="1">
                <a:solidFill>
                  <a:schemeClr val="bg1"/>
                </a:solidFill>
                <a:latin typeface="Times New Roman" pitchFamily="18" charset="0"/>
                <a:cs typeface="Times New Roman" pitchFamily="18" charset="0"/>
              </a:defRPr>
            </a:lvl7pPr>
            <a:lvl8pPr marL="3429000" indent="-228600" eaLnBrk="0" fontAlgn="base" hangingPunct="0">
              <a:spcBef>
                <a:spcPct val="0"/>
              </a:spcBef>
              <a:spcAft>
                <a:spcPct val="0"/>
              </a:spcAft>
              <a:defRPr b="1">
                <a:solidFill>
                  <a:schemeClr val="bg1"/>
                </a:solidFill>
                <a:latin typeface="Times New Roman" pitchFamily="18" charset="0"/>
                <a:cs typeface="Times New Roman" pitchFamily="18" charset="0"/>
              </a:defRPr>
            </a:lvl8pPr>
            <a:lvl9pPr marL="3886200" indent="-228600" eaLnBrk="0" fontAlgn="base" hangingPunct="0">
              <a:spcBef>
                <a:spcPct val="0"/>
              </a:spcBef>
              <a:spcAft>
                <a:spcPct val="0"/>
              </a:spcAft>
              <a:defRPr b="1">
                <a:solidFill>
                  <a:schemeClr val="bg1"/>
                </a:solidFill>
                <a:latin typeface="Times New Roman" pitchFamily="18" charset="0"/>
                <a:cs typeface="Times New Roman" pitchFamily="18" charset="0"/>
              </a:defRPr>
            </a:lvl9pPr>
          </a:lstStyle>
          <a:p>
            <a:pPr eaLnBrk="1" hangingPunct="1"/>
            <a:r>
              <a:rPr lang="fr-FR" altLang="en-US" b="0" dirty="0" smtClean="0"/>
              <a:t>Cours </a:t>
            </a:r>
            <a:r>
              <a:rPr lang="fr-FR" altLang="en-US" b="0" dirty="0"/>
              <a:t>Béton armé, </a:t>
            </a:r>
            <a:r>
              <a:rPr lang="fr-FR" altLang="en-US" b="0" dirty="0" smtClean="0"/>
              <a:t>Mr. A. Guettiche</a:t>
            </a:r>
          </a:p>
        </p:txBody>
      </p:sp>
      <p:sp>
        <p:nvSpPr>
          <p:cNvPr id="5123" name="Espace réservé du numéro de diapositive 2"/>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b="1">
                <a:solidFill>
                  <a:schemeClr val="bg1"/>
                </a:solidFill>
                <a:latin typeface="Times New Roman" pitchFamily="18" charset="0"/>
                <a:cs typeface="Times New Roman" pitchFamily="18" charset="0"/>
              </a:defRPr>
            </a:lvl1pPr>
            <a:lvl2pPr marL="742950" indent="-285750" eaLnBrk="0" hangingPunct="0">
              <a:defRPr b="1">
                <a:solidFill>
                  <a:schemeClr val="bg1"/>
                </a:solidFill>
                <a:latin typeface="Times New Roman" pitchFamily="18" charset="0"/>
                <a:cs typeface="Times New Roman" pitchFamily="18" charset="0"/>
              </a:defRPr>
            </a:lvl2pPr>
            <a:lvl3pPr marL="1143000" indent="-228600" eaLnBrk="0" hangingPunct="0">
              <a:defRPr b="1">
                <a:solidFill>
                  <a:schemeClr val="bg1"/>
                </a:solidFill>
                <a:latin typeface="Times New Roman" pitchFamily="18" charset="0"/>
                <a:cs typeface="Times New Roman" pitchFamily="18" charset="0"/>
              </a:defRPr>
            </a:lvl3pPr>
            <a:lvl4pPr marL="1600200" indent="-228600" eaLnBrk="0" hangingPunct="0">
              <a:defRPr b="1">
                <a:solidFill>
                  <a:schemeClr val="bg1"/>
                </a:solidFill>
                <a:latin typeface="Times New Roman" pitchFamily="18" charset="0"/>
                <a:cs typeface="Times New Roman" pitchFamily="18" charset="0"/>
              </a:defRPr>
            </a:lvl4pPr>
            <a:lvl5pPr marL="2057400" indent="-228600" eaLnBrk="0" hangingPunct="0">
              <a:defRPr b="1">
                <a:solidFill>
                  <a:schemeClr val="bg1"/>
                </a:solidFill>
                <a:latin typeface="Times New Roman" pitchFamily="18" charset="0"/>
                <a:cs typeface="Times New Roman" pitchFamily="18" charset="0"/>
              </a:defRPr>
            </a:lvl5pPr>
            <a:lvl6pPr marL="2514600" indent="-228600" eaLnBrk="0" fontAlgn="base" hangingPunct="0">
              <a:spcBef>
                <a:spcPct val="0"/>
              </a:spcBef>
              <a:spcAft>
                <a:spcPct val="0"/>
              </a:spcAft>
              <a:defRPr b="1">
                <a:solidFill>
                  <a:schemeClr val="bg1"/>
                </a:solidFill>
                <a:latin typeface="Times New Roman" pitchFamily="18" charset="0"/>
                <a:cs typeface="Times New Roman" pitchFamily="18" charset="0"/>
              </a:defRPr>
            </a:lvl6pPr>
            <a:lvl7pPr marL="2971800" indent="-228600" eaLnBrk="0" fontAlgn="base" hangingPunct="0">
              <a:spcBef>
                <a:spcPct val="0"/>
              </a:spcBef>
              <a:spcAft>
                <a:spcPct val="0"/>
              </a:spcAft>
              <a:defRPr b="1">
                <a:solidFill>
                  <a:schemeClr val="bg1"/>
                </a:solidFill>
                <a:latin typeface="Times New Roman" pitchFamily="18" charset="0"/>
                <a:cs typeface="Times New Roman" pitchFamily="18" charset="0"/>
              </a:defRPr>
            </a:lvl7pPr>
            <a:lvl8pPr marL="3429000" indent="-228600" eaLnBrk="0" fontAlgn="base" hangingPunct="0">
              <a:spcBef>
                <a:spcPct val="0"/>
              </a:spcBef>
              <a:spcAft>
                <a:spcPct val="0"/>
              </a:spcAft>
              <a:defRPr b="1">
                <a:solidFill>
                  <a:schemeClr val="bg1"/>
                </a:solidFill>
                <a:latin typeface="Times New Roman" pitchFamily="18" charset="0"/>
                <a:cs typeface="Times New Roman" pitchFamily="18" charset="0"/>
              </a:defRPr>
            </a:lvl8pPr>
            <a:lvl9pPr marL="3886200" indent="-228600" eaLnBrk="0" fontAlgn="base" hangingPunct="0">
              <a:spcBef>
                <a:spcPct val="0"/>
              </a:spcBef>
              <a:spcAft>
                <a:spcPct val="0"/>
              </a:spcAft>
              <a:defRPr b="1">
                <a:solidFill>
                  <a:schemeClr val="bg1"/>
                </a:solidFill>
                <a:latin typeface="Times New Roman" pitchFamily="18" charset="0"/>
                <a:cs typeface="Times New Roman" pitchFamily="18" charset="0"/>
              </a:defRPr>
            </a:lvl9pPr>
          </a:lstStyle>
          <a:p>
            <a:pPr eaLnBrk="1" hangingPunct="1"/>
            <a:fld id="{0ED65CEB-3574-477F-BEB0-D20B2463F7B5}" type="slidenum">
              <a:rPr lang="fr-FR" altLang="en-US" b="0" smtClean="0"/>
              <a:pPr eaLnBrk="1" hangingPunct="1"/>
              <a:t>7</a:t>
            </a:fld>
            <a:endParaRPr lang="fr-FR" altLang="en-US" b="0" smtClean="0"/>
          </a:p>
        </p:txBody>
      </p:sp>
      <p:sp>
        <p:nvSpPr>
          <p:cNvPr id="2052" name="Text Box 8"/>
          <p:cNvSpPr txBox="1">
            <a:spLocks noChangeArrowheads="1"/>
          </p:cNvSpPr>
          <p:nvPr/>
        </p:nvSpPr>
        <p:spPr bwMode="auto">
          <a:xfrm>
            <a:off x="107504" y="44624"/>
            <a:ext cx="8928992" cy="6709529"/>
          </a:xfrm>
          <a:prstGeom prst="rect">
            <a:avLst/>
          </a:prstGeom>
          <a:noFill/>
          <a:ln w="22225">
            <a:solidFill>
              <a:srgbClr val="FFFF99"/>
            </a:solid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eaLnBrk="0" hangingPunct="0">
              <a:defRPr b="1">
                <a:solidFill>
                  <a:schemeClr val="bg1"/>
                </a:solidFill>
                <a:latin typeface="Times New Roman" pitchFamily="18" charset="0"/>
                <a:cs typeface="Times New Roman" pitchFamily="18" charset="0"/>
              </a:defRPr>
            </a:lvl1pPr>
            <a:lvl2pPr marL="742950" indent="-285750" eaLnBrk="0" hangingPunct="0">
              <a:defRPr b="1">
                <a:solidFill>
                  <a:schemeClr val="bg1"/>
                </a:solidFill>
                <a:latin typeface="Times New Roman" pitchFamily="18" charset="0"/>
                <a:cs typeface="Times New Roman" pitchFamily="18" charset="0"/>
              </a:defRPr>
            </a:lvl2pPr>
            <a:lvl3pPr marL="1143000" indent="-228600" eaLnBrk="0" hangingPunct="0">
              <a:defRPr b="1">
                <a:solidFill>
                  <a:schemeClr val="bg1"/>
                </a:solidFill>
                <a:latin typeface="Times New Roman" pitchFamily="18" charset="0"/>
                <a:cs typeface="Times New Roman" pitchFamily="18" charset="0"/>
              </a:defRPr>
            </a:lvl3pPr>
            <a:lvl4pPr marL="1600200" indent="-228600" eaLnBrk="0" hangingPunct="0">
              <a:defRPr b="1">
                <a:solidFill>
                  <a:schemeClr val="bg1"/>
                </a:solidFill>
                <a:latin typeface="Times New Roman" pitchFamily="18" charset="0"/>
                <a:cs typeface="Times New Roman" pitchFamily="18" charset="0"/>
              </a:defRPr>
            </a:lvl4pPr>
            <a:lvl5pPr marL="2057400" indent="-228600" eaLnBrk="0" hangingPunct="0">
              <a:defRPr b="1">
                <a:solidFill>
                  <a:schemeClr val="bg1"/>
                </a:solidFill>
                <a:latin typeface="Times New Roman" pitchFamily="18" charset="0"/>
                <a:cs typeface="Times New Roman" pitchFamily="18" charset="0"/>
              </a:defRPr>
            </a:lvl5pPr>
            <a:lvl6pPr marL="2514600" indent="-228600" eaLnBrk="0" fontAlgn="base" hangingPunct="0">
              <a:spcBef>
                <a:spcPct val="0"/>
              </a:spcBef>
              <a:spcAft>
                <a:spcPct val="0"/>
              </a:spcAft>
              <a:defRPr b="1">
                <a:solidFill>
                  <a:schemeClr val="bg1"/>
                </a:solidFill>
                <a:latin typeface="Times New Roman" pitchFamily="18" charset="0"/>
                <a:cs typeface="Times New Roman" pitchFamily="18" charset="0"/>
              </a:defRPr>
            </a:lvl6pPr>
            <a:lvl7pPr marL="2971800" indent="-228600" eaLnBrk="0" fontAlgn="base" hangingPunct="0">
              <a:spcBef>
                <a:spcPct val="0"/>
              </a:spcBef>
              <a:spcAft>
                <a:spcPct val="0"/>
              </a:spcAft>
              <a:defRPr b="1">
                <a:solidFill>
                  <a:schemeClr val="bg1"/>
                </a:solidFill>
                <a:latin typeface="Times New Roman" pitchFamily="18" charset="0"/>
                <a:cs typeface="Times New Roman" pitchFamily="18" charset="0"/>
              </a:defRPr>
            </a:lvl7pPr>
            <a:lvl8pPr marL="3429000" indent="-228600" eaLnBrk="0" fontAlgn="base" hangingPunct="0">
              <a:spcBef>
                <a:spcPct val="0"/>
              </a:spcBef>
              <a:spcAft>
                <a:spcPct val="0"/>
              </a:spcAft>
              <a:defRPr b="1">
                <a:solidFill>
                  <a:schemeClr val="bg1"/>
                </a:solidFill>
                <a:latin typeface="Times New Roman" pitchFamily="18" charset="0"/>
                <a:cs typeface="Times New Roman" pitchFamily="18" charset="0"/>
              </a:defRPr>
            </a:lvl8pPr>
            <a:lvl9pPr marL="3886200" indent="-228600" eaLnBrk="0" fontAlgn="base" hangingPunct="0">
              <a:spcBef>
                <a:spcPct val="0"/>
              </a:spcBef>
              <a:spcAft>
                <a:spcPct val="0"/>
              </a:spcAft>
              <a:defRPr b="1">
                <a:solidFill>
                  <a:schemeClr val="bg1"/>
                </a:solidFill>
                <a:latin typeface="Times New Roman" pitchFamily="18" charset="0"/>
                <a:cs typeface="Times New Roman" pitchFamily="18" charset="0"/>
              </a:defRPr>
            </a:lvl9pPr>
          </a:lstStyle>
          <a:p>
            <a:pPr algn="just">
              <a:lnSpc>
                <a:spcPct val="150000"/>
              </a:lnSpc>
            </a:pPr>
            <a:r>
              <a:rPr lang="fr-FR" sz="2000" dirty="0" smtClean="0">
                <a:solidFill>
                  <a:srgbClr val="FFC000"/>
                </a:solidFill>
              </a:rPr>
              <a:t>3.2.</a:t>
            </a:r>
            <a:r>
              <a:rPr lang="fr-FR" sz="2000" dirty="0"/>
              <a:t> </a:t>
            </a:r>
            <a:r>
              <a:rPr lang="fr-FR" sz="2000" dirty="0">
                <a:solidFill>
                  <a:srgbClr val="FFC000"/>
                </a:solidFill>
              </a:rPr>
              <a:t>Longueur de scellement droit dans le cas d’un paquet de barres</a:t>
            </a:r>
            <a:r>
              <a:rPr lang="fr-FR" sz="2000" dirty="0" smtClean="0">
                <a:solidFill>
                  <a:srgbClr val="FFC000"/>
                </a:solidFill>
              </a:rPr>
              <a:t>: </a:t>
            </a:r>
            <a:r>
              <a:rPr lang="fr-FR" sz="2000" b="0" dirty="0"/>
              <a:t>Une barre doit toujours </a:t>
            </a:r>
            <a:r>
              <a:rPr lang="fr-FR" sz="2000" b="0" dirty="0" smtClean="0"/>
              <a:t>être ancrée individuellement.</a:t>
            </a:r>
          </a:p>
          <a:p>
            <a:pPr algn="just">
              <a:lnSpc>
                <a:spcPct val="150000"/>
              </a:lnSpc>
            </a:pPr>
            <a:r>
              <a:rPr lang="fr-FR" sz="2000" dirty="0" smtClean="0">
                <a:solidFill>
                  <a:srgbClr val="FFC000"/>
                </a:solidFill>
              </a:rPr>
              <a:t>3.3 </a:t>
            </a:r>
            <a:r>
              <a:rPr lang="fr-FR" sz="2000" dirty="0">
                <a:solidFill>
                  <a:srgbClr val="FFC000"/>
                </a:solidFill>
              </a:rPr>
              <a:t>Ancrage </a:t>
            </a:r>
            <a:r>
              <a:rPr lang="fr-FR" sz="2000" dirty="0" err="1" smtClean="0">
                <a:solidFill>
                  <a:srgbClr val="FFC000"/>
                </a:solidFill>
              </a:rPr>
              <a:t>courbe:</a:t>
            </a:r>
            <a:r>
              <a:rPr lang="fr-FR" sz="2000" b="0" dirty="0" err="1"/>
              <a:t>Quand</a:t>
            </a:r>
            <a:r>
              <a:rPr lang="fr-FR" sz="2000" b="0" dirty="0"/>
              <a:t> les dimensions de la </a:t>
            </a:r>
            <a:endParaRPr lang="fr-FR" sz="2000" b="0" dirty="0" smtClean="0"/>
          </a:p>
          <a:p>
            <a:pPr algn="just">
              <a:lnSpc>
                <a:spcPct val="150000"/>
              </a:lnSpc>
            </a:pPr>
            <a:r>
              <a:rPr lang="fr-FR" sz="2000" b="0" dirty="0" smtClean="0"/>
              <a:t>pièce </a:t>
            </a:r>
            <a:r>
              <a:rPr lang="fr-FR" sz="2000" b="0" dirty="0"/>
              <a:t>ne sont pas suffisantes pour permettre un </a:t>
            </a:r>
            <a:endParaRPr lang="fr-FR" sz="2000" b="0" dirty="0" smtClean="0"/>
          </a:p>
          <a:p>
            <a:pPr algn="just">
              <a:lnSpc>
                <a:spcPct val="150000"/>
              </a:lnSpc>
            </a:pPr>
            <a:r>
              <a:rPr lang="fr-FR" sz="2000" b="0" dirty="0" smtClean="0"/>
              <a:t>ancrage </a:t>
            </a:r>
            <a:r>
              <a:rPr lang="fr-FR" sz="2000" b="0" dirty="0"/>
              <a:t>droit de longueur </a:t>
            </a:r>
            <a:r>
              <a:rPr lang="fr-FR" sz="2000" dirty="0" err="1">
                <a:solidFill>
                  <a:srgbClr val="FF0000"/>
                </a:solidFill>
              </a:rPr>
              <a:t>ls</a:t>
            </a:r>
            <a:r>
              <a:rPr lang="fr-FR" sz="2000" b="0" dirty="0"/>
              <a:t>, nous procédons a </a:t>
            </a:r>
            <a:r>
              <a:rPr lang="fr-FR" sz="2000" b="0" dirty="0" smtClean="0"/>
              <a:t>un</a:t>
            </a:r>
          </a:p>
          <a:p>
            <a:pPr algn="just">
              <a:lnSpc>
                <a:spcPct val="150000"/>
              </a:lnSpc>
            </a:pPr>
            <a:r>
              <a:rPr lang="fr-FR" sz="2000" b="0" dirty="0" smtClean="0"/>
              <a:t> </a:t>
            </a:r>
            <a:r>
              <a:rPr lang="fr-FR" sz="2000" b="0" dirty="0"/>
              <a:t>ancrage courbe (Appui extrême des poutres</a:t>
            </a:r>
            <a:r>
              <a:rPr lang="fr-FR" sz="2000" b="0" dirty="0" smtClean="0"/>
              <a:t>).</a:t>
            </a:r>
            <a:endParaRPr lang="fr-FR" sz="2000" u="sng" dirty="0" smtClean="0">
              <a:solidFill>
                <a:srgbClr val="FFC000"/>
              </a:solidFill>
            </a:endParaRPr>
          </a:p>
          <a:p>
            <a:pPr algn="just">
              <a:lnSpc>
                <a:spcPct val="150000"/>
              </a:lnSpc>
            </a:pPr>
            <a:r>
              <a:rPr lang="fr-FR" sz="2000" dirty="0" smtClean="0">
                <a:solidFill>
                  <a:srgbClr val="00CC66"/>
                </a:solidFill>
              </a:rPr>
              <a:t>3.3.1 </a:t>
            </a:r>
            <a:r>
              <a:rPr lang="fr-FR" sz="2000" dirty="0">
                <a:solidFill>
                  <a:srgbClr val="00CC66"/>
                </a:solidFill>
              </a:rPr>
              <a:t>Rayons de courbure </a:t>
            </a:r>
            <a:r>
              <a:rPr lang="fr-FR" sz="2000" dirty="0" smtClean="0">
                <a:solidFill>
                  <a:srgbClr val="00CC66"/>
                </a:solidFill>
              </a:rPr>
              <a:t>minimaux:</a:t>
            </a:r>
          </a:p>
          <a:p>
            <a:pPr algn="just">
              <a:lnSpc>
                <a:spcPct val="150000"/>
              </a:lnSpc>
            </a:pPr>
            <a:r>
              <a:rPr lang="fr-FR" sz="2000" b="0" dirty="0" smtClean="0"/>
              <a:t>Selon </a:t>
            </a:r>
            <a:r>
              <a:rPr lang="fr-FR" sz="2000" b="0" dirty="0"/>
              <a:t>le </a:t>
            </a:r>
            <a:r>
              <a:rPr lang="fr-FR" sz="2000" b="0" dirty="0" err="1"/>
              <a:t>BAEL</a:t>
            </a:r>
            <a:r>
              <a:rPr lang="fr-FR" sz="2000" b="0" dirty="0"/>
              <a:t>, les ancrages par courbure doivent être réalises suivant les rayons minimaux suivants :</a:t>
            </a:r>
          </a:p>
          <a:p>
            <a:pPr>
              <a:lnSpc>
                <a:spcPct val="150000"/>
              </a:lnSpc>
            </a:pPr>
            <a:r>
              <a:rPr lang="fr-FR" sz="2000" i="1" dirty="0" smtClean="0">
                <a:solidFill>
                  <a:srgbClr val="FFC000"/>
                </a:solidFill>
              </a:rPr>
              <a:t>Aciers </a:t>
            </a:r>
            <a:r>
              <a:rPr lang="fr-FR" sz="2000" i="1" dirty="0">
                <a:solidFill>
                  <a:srgbClr val="FFC000"/>
                </a:solidFill>
              </a:rPr>
              <a:t>en barres ronds lisses </a:t>
            </a:r>
            <a:r>
              <a:rPr lang="fr-FR" sz="2000" dirty="0" smtClean="0"/>
              <a:t>:</a:t>
            </a:r>
            <a:r>
              <a:rPr lang="fr-FR" sz="2000" b="0" dirty="0"/>
              <a:t>- Façonnage des crochets </a:t>
            </a:r>
            <a:r>
              <a:rPr lang="fr-FR" sz="2000" dirty="0"/>
              <a:t>: </a:t>
            </a:r>
            <a:r>
              <a:rPr lang="fr-FR" sz="2000" b="0" dirty="0"/>
              <a:t>r ≥ 3 </a:t>
            </a:r>
            <a:r>
              <a:rPr lang="el-GR" sz="2000" b="0" dirty="0"/>
              <a:t>ϕ</a:t>
            </a:r>
            <a:endParaRPr lang="fr-FR" sz="2000" b="0" dirty="0"/>
          </a:p>
          <a:p>
            <a:pPr marL="342900" indent="-342900">
              <a:lnSpc>
                <a:spcPct val="150000"/>
              </a:lnSpc>
              <a:buFontTx/>
              <a:buChar char="-"/>
            </a:pPr>
            <a:r>
              <a:rPr lang="fr-FR" sz="2000" b="0" dirty="0" smtClean="0"/>
              <a:t>Façonnage </a:t>
            </a:r>
            <a:r>
              <a:rPr lang="fr-FR" sz="2000" b="0" dirty="0"/>
              <a:t>des cadres, </a:t>
            </a:r>
            <a:r>
              <a:rPr lang="fr-FR" sz="2000" b="0" dirty="0" smtClean="0"/>
              <a:t>étriers, épingles </a:t>
            </a:r>
            <a:r>
              <a:rPr lang="fr-FR" sz="2000" dirty="0"/>
              <a:t>: </a:t>
            </a:r>
            <a:r>
              <a:rPr lang="fr-FR" sz="2000" b="0" dirty="0"/>
              <a:t>r ≥ 2 </a:t>
            </a:r>
            <a:r>
              <a:rPr lang="el-GR" sz="2000" b="0" dirty="0" smtClean="0"/>
              <a:t>ϕ</a:t>
            </a:r>
            <a:endParaRPr lang="fr-FR" sz="2000" b="0" dirty="0" smtClean="0"/>
          </a:p>
          <a:p>
            <a:pPr marL="342900" indent="-342900">
              <a:lnSpc>
                <a:spcPct val="150000"/>
              </a:lnSpc>
              <a:buFontTx/>
              <a:buChar char="-"/>
            </a:pPr>
            <a:r>
              <a:rPr lang="fr-FR" sz="2000" i="1" u="sng" dirty="0" smtClean="0">
                <a:solidFill>
                  <a:srgbClr val="FFC000"/>
                </a:solidFill>
              </a:rPr>
              <a:t>Aciers </a:t>
            </a:r>
            <a:r>
              <a:rPr lang="fr-FR" sz="2000" i="1" u="sng" dirty="0">
                <a:solidFill>
                  <a:srgbClr val="FFC000"/>
                </a:solidFill>
              </a:rPr>
              <a:t>en barres à haute adhérence </a:t>
            </a:r>
            <a:r>
              <a:rPr lang="fr-FR" sz="2000" i="1" u="sng" dirty="0" smtClean="0">
                <a:solidFill>
                  <a:srgbClr val="FFC000"/>
                </a:solidFill>
              </a:rPr>
              <a:t>:</a:t>
            </a:r>
            <a:r>
              <a:rPr lang="fr-FR" sz="2000" b="0" dirty="0"/>
              <a:t>-  Façonnage des crochets </a:t>
            </a:r>
            <a:r>
              <a:rPr lang="fr-FR" sz="2000" b="0" i="1" dirty="0"/>
              <a:t>: </a:t>
            </a:r>
            <a:r>
              <a:rPr lang="fr-FR" sz="2000" b="0" dirty="0"/>
              <a:t>r ≥ 5.5 </a:t>
            </a:r>
            <a:r>
              <a:rPr lang="el-GR" sz="2000" b="0" dirty="0"/>
              <a:t>ϕ</a:t>
            </a:r>
            <a:endParaRPr lang="fr-FR" sz="2000" b="0" dirty="0"/>
          </a:p>
          <a:p>
            <a:pPr>
              <a:lnSpc>
                <a:spcPct val="150000"/>
              </a:lnSpc>
            </a:pPr>
            <a:r>
              <a:rPr lang="fr-FR" sz="2000" b="0" dirty="0" smtClean="0"/>
              <a:t>-  Façonnage </a:t>
            </a:r>
            <a:r>
              <a:rPr lang="fr-FR" sz="2000" b="0" dirty="0"/>
              <a:t>des cadres, </a:t>
            </a:r>
            <a:r>
              <a:rPr lang="fr-FR" sz="2000" b="0" dirty="0" smtClean="0"/>
              <a:t>étriers, épingles </a:t>
            </a:r>
            <a:r>
              <a:rPr lang="fr-FR" sz="2000" b="0" dirty="0"/>
              <a:t>: r ≥ 2 </a:t>
            </a:r>
            <a:r>
              <a:rPr lang="el-GR" sz="2000" b="0" dirty="0" smtClean="0"/>
              <a:t>ϕ</a:t>
            </a:r>
            <a:r>
              <a:rPr lang="fr-FR" sz="2000" b="0" dirty="0" smtClean="0"/>
              <a:t> </a:t>
            </a:r>
            <a:r>
              <a:rPr lang="fr-FR" sz="2000" b="0" dirty="0"/>
              <a:t>en </a:t>
            </a:r>
            <a:r>
              <a:rPr lang="fr-FR" sz="2000" b="0" dirty="0" smtClean="0"/>
              <a:t>général</a:t>
            </a:r>
            <a:endParaRPr lang="fr-FR" sz="2000" b="0" dirty="0"/>
          </a:p>
          <a:p>
            <a:pPr algn="just">
              <a:defRPr/>
            </a:pPr>
            <a:endParaRPr lang="fr-FR" altLang="en-US" sz="2000" b="0" dirty="0" smtClean="0"/>
          </a:p>
          <a:p>
            <a:pPr algn="just">
              <a:defRPr/>
            </a:pPr>
            <a:endParaRPr lang="fr-FR" altLang="en-US" sz="2000" b="0" dirty="0"/>
          </a:p>
        </p:txBody>
      </p:sp>
      <p:pic>
        <p:nvPicPr>
          <p:cNvPr id="4098"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364089" y="548680"/>
            <a:ext cx="3622456" cy="172819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4099"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64089" y="2348880"/>
            <a:ext cx="3622455" cy="93610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90794813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Espace réservé du pied de page 1"/>
          <p:cNvSpPr>
            <a:spLocks noGrp="1"/>
          </p:cNvSpPr>
          <p:nvPr>
            <p:ph type="ftr" sz="quarter" idx="10"/>
          </p:nvPr>
        </p:nvSpPr>
        <p:spPr>
          <a:xfrm>
            <a:off x="228600" y="6500813"/>
            <a:ext cx="47244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b="1">
                <a:solidFill>
                  <a:schemeClr val="bg1"/>
                </a:solidFill>
                <a:latin typeface="Times New Roman" pitchFamily="18" charset="0"/>
                <a:cs typeface="Times New Roman" pitchFamily="18" charset="0"/>
              </a:defRPr>
            </a:lvl1pPr>
            <a:lvl2pPr marL="742950" indent="-285750" eaLnBrk="0" hangingPunct="0">
              <a:defRPr b="1">
                <a:solidFill>
                  <a:schemeClr val="bg1"/>
                </a:solidFill>
                <a:latin typeface="Times New Roman" pitchFamily="18" charset="0"/>
                <a:cs typeface="Times New Roman" pitchFamily="18" charset="0"/>
              </a:defRPr>
            </a:lvl2pPr>
            <a:lvl3pPr marL="1143000" indent="-228600" eaLnBrk="0" hangingPunct="0">
              <a:defRPr b="1">
                <a:solidFill>
                  <a:schemeClr val="bg1"/>
                </a:solidFill>
                <a:latin typeface="Times New Roman" pitchFamily="18" charset="0"/>
                <a:cs typeface="Times New Roman" pitchFamily="18" charset="0"/>
              </a:defRPr>
            </a:lvl3pPr>
            <a:lvl4pPr marL="1600200" indent="-228600" eaLnBrk="0" hangingPunct="0">
              <a:defRPr b="1">
                <a:solidFill>
                  <a:schemeClr val="bg1"/>
                </a:solidFill>
                <a:latin typeface="Times New Roman" pitchFamily="18" charset="0"/>
                <a:cs typeface="Times New Roman" pitchFamily="18" charset="0"/>
              </a:defRPr>
            </a:lvl4pPr>
            <a:lvl5pPr marL="2057400" indent="-228600" eaLnBrk="0" hangingPunct="0">
              <a:defRPr b="1">
                <a:solidFill>
                  <a:schemeClr val="bg1"/>
                </a:solidFill>
                <a:latin typeface="Times New Roman" pitchFamily="18" charset="0"/>
                <a:cs typeface="Times New Roman" pitchFamily="18" charset="0"/>
              </a:defRPr>
            </a:lvl5pPr>
            <a:lvl6pPr marL="2514600" indent="-228600" eaLnBrk="0" fontAlgn="base" hangingPunct="0">
              <a:spcBef>
                <a:spcPct val="0"/>
              </a:spcBef>
              <a:spcAft>
                <a:spcPct val="0"/>
              </a:spcAft>
              <a:defRPr b="1">
                <a:solidFill>
                  <a:schemeClr val="bg1"/>
                </a:solidFill>
                <a:latin typeface="Times New Roman" pitchFamily="18" charset="0"/>
                <a:cs typeface="Times New Roman" pitchFamily="18" charset="0"/>
              </a:defRPr>
            </a:lvl6pPr>
            <a:lvl7pPr marL="2971800" indent="-228600" eaLnBrk="0" fontAlgn="base" hangingPunct="0">
              <a:spcBef>
                <a:spcPct val="0"/>
              </a:spcBef>
              <a:spcAft>
                <a:spcPct val="0"/>
              </a:spcAft>
              <a:defRPr b="1">
                <a:solidFill>
                  <a:schemeClr val="bg1"/>
                </a:solidFill>
                <a:latin typeface="Times New Roman" pitchFamily="18" charset="0"/>
                <a:cs typeface="Times New Roman" pitchFamily="18" charset="0"/>
              </a:defRPr>
            </a:lvl7pPr>
            <a:lvl8pPr marL="3429000" indent="-228600" eaLnBrk="0" fontAlgn="base" hangingPunct="0">
              <a:spcBef>
                <a:spcPct val="0"/>
              </a:spcBef>
              <a:spcAft>
                <a:spcPct val="0"/>
              </a:spcAft>
              <a:defRPr b="1">
                <a:solidFill>
                  <a:schemeClr val="bg1"/>
                </a:solidFill>
                <a:latin typeface="Times New Roman" pitchFamily="18" charset="0"/>
                <a:cs typeface="Times New Roman" pitchFamily="18" charset="0"/>
              </a:defRPr>
            </a:lvl8pPr>
            <a:lvl9pPr marL="3886200" indent="-228600" eaLnBrk="0" fontAlgn="base" hangingPunct="0">
              <a:spcBef>
                <a:spcPct val="0"/>
              </a:spcBef>
              <a:spcAft>
                <a:spcPct val="0"/>
              </a:spcAft>
              <a:defRPr b="1">
                <a:solidFill>
                  <a:schemeClr val="bg1"/>
                </a:solidFill>
                <a:latin typeface="Times New Roman" pitchFamily="18" charset="0"/>
                <a:cs typeface="Times New Roman" pitchFamily="18" charset="0"/>
              </a:defRPr>
            </a:lvl9pPr>
          </a:lstStyle>
          <a:p>
            <a:pPr eaLnBrk="1" hangingPunct="1"/>
            <a:r>
              <a:rPr lang="fr-FR" altLang="en-US" b="0" dirty="0" smtClean="0"/>
              <a:t>Cours </a:t>
            </a:r>
            <a:r>
              <a:rPr lang="fr-FR" altLang="en-US" b="0" dirty="0"/>
              <a:t>Béton armé, </a:t>
            </a:r>
            <a:r>
              <a:rPr lang="fr-FR" altLang="en-US" b="0" dirty="0" smtClean="0"/>
              <a:t>Mr. A. Guettiche</a:t>
            </a:r>
          </a:p>
        </p:txBody>
      </p:sp>
      <p:sp>
        <p:nvSpPr>
          <p:cNvPr id="5123" name="Espace réservé du numéro de diapositive 2"/>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b="1">
                <a:solidFill>
                  <a:schemeClr val="bg1"/>
                </a:solidFill>
                <a:latin typeface="Times New Roman" pitchFamily="18" charset="0"/>
                <a:cs typeface="Times New Roman" pitchFamily="18" charset="0"/>
              </a:defRPr>
            </a:lvl1pPr>
            <a:lvl2pPr marL="742950" indent="-285750" eaLnBrk="0" hangingPunct="0">
              <a:defRPr b="1">
                <a:solidFill>
                  <a:schemeClr val="bg1"/>
                </a:solidFill>
                <a:latin typeface="Times New Roman" pitchFamily="18" charset="0"/>
                <a:cs typeface="Times New Roman" pitchFamily="18" charset="0"/>
              </a:defRPr>
            </a:lvl2pPr>
            <a:lvl3pPr marL="1143000" indent="-228600" eaLnBrk="0" hangingPunct="0">
              <a:defRPr b="1">
                <a:solidFill>
                  <a:schemeClr val="bg1"/>
                </a:solidFill>
                <a:latin typeface="Times New Roman" pitchFamily="18" charset="0"/>
                <a:cs typeface="Times New Roman" pitchFamily="18" charset="0"/>
              </a:defRPr>
            </a:lvl3pPr>
            <a:lvl4pPr marL="1600200" indent="-228600" eaLnBrk="0" hangingPunct="0">
              <a:defRPr b="1">
                <a:solidFill>
                  <a:schemeClr val="bg1"/>
                </a:solidFill>
                <a:latin typeface="Times New Roman" pitchFamily="18" charset="0"/>
                <a:cs typeface="Times New Roman" pitchFamily="18" charset="0"/>
              </a:defRPr>
            </a:lvl4pPr>
            <a:lvl5pPr marL="2057400" indent="-228600" eaLnBrk="0" hangingPunct="0">
              <a:defRPr b="1">
                <a:solidFill>
                  <a:schemeClr val="bg1"/>
                </a:solidFill>
                <a:latin typeface="Times New Roman" pitchFamily="18" charset="0"/>
                <a:cs typeface="Times New Roman" pitchFamily="18" charset="0"/>
              </a:defRPr>
            </a:lvl5pPr>
            <a:lvl6pPr marL="2514600" indent="-228600" eaLnBrk="0" fontAlgn="base" hangingPunct="0">
              <a:spcBef>
                <a:spcPct val="0"/>
              </a:spcBef>
              <a:spcAft>
                <a:spcPct val="0"/>
              </a:spcAft>
              <a:defRPr b="1">
                <a:solidFill>
                  <a:schemeClr val="bg1"/>
                </a:solidFill>
                <a:latin typeface="Times New Roman" pitchFamily="18" charset="0"/>
                <a:cs typeface="Times New Roman" pitchFamily="18" charset="0"/>
              </a:defRPr>
            </a:lvl6pPr>
            <a:lvl7pPr marL="2971800" indent="-228600" eaLnBrk="0" fontAlgn="base" hangingPunct="0">
              <a:spcBef>
                <a:spcPct val="0"/>
              </a:spcBef>
              <a:spcAft>
                <a:spcPct val="0"/>
              </a:spcAft>
              <a:defRPr b="1">
                <a:solidFill>
                  <a:schemeClr val="bg1"/>
                </a:solidFill>
                <a:latin typeface="Times New Roman" pitchFamily="18" charset="0"/>
                <a:cs typeface="Times New Roman" pitchFamily="18" charset="0"/>
              </a:defRPr>
            </a:lvl7pPr>
            <a:lvl8pPr marL="3429000" indent="-228600" eaLnBrk="0" fontAlgn="base" hangingPunct="0">
              <a:spcBef>
                <a:spcPct val="0"/>
              </a:spcBef>
              <a:spcAft>
                <a:spcPct val="0"/>
              </a:spcAft>
              <a:defRPr b="1">
                <a:solidFill>
                  <a:schemeClr val="bg1"/>
                </a:solidFill>
                <a:latin typeface="Times New Roman" pitchFamily="18" charset="0"/>
                <a:cs typeface="Times New Roman" pitchFamily="18" charset="0"/>
              </a:defRPr>
            </a:lvl8pPr>
            <a:lvl9pPr marL="3886200" indent="-228600" eaLnBrk="0" fontAlgn="base" hangingPunct="0">
              <a:spcBef>
                <a:spcPct val="0"/>
              </a:spcBef>
              <a:spcAft>
                <a:spcPct val="0"/>
              </a:spcAft>
              <a:defRPr b="1">
                <a:solidFill>
                  <a:schemeClr val="bg1"/>
                </a:solidFill>
                <a:latin typeface="Times New Roman" pitchFamily="18" charset="0"/>
                <a:cs typeface="Times New Roman" pitchFamily="18" charset="0"/>
              </a:defRPr>
            </a:lvl9pPr>
          </a:lstStyle>
          <a:p>
            <a:pPr eaLnBrk="1" hangingPunct="1"/>
            <a:fld id="{0ED65CEB-3574-477F-BEB0-D20B2463F7B5}" type="slidenum">
              <a:rPr lang="fr-FR" altLang="en-US" b="0" smtClean="0"/>
              <a:pPr eaLnBrk="1" hangingPunct="1"/>
              <a:t>8</a:t>
            </a:fld>
            <a:endParaRPr lang="fr-FR" altLang="en-US" b="0" smtClean="0"/>
          </a:p>
        </p:txBody>
      </p:sp>
      <p:sp>
        <p:nvSpPr>
          <p:cNvPr id="2052" name="Text Box 8"/>
          <p:cNvSpPr txBox="1">
            <a:spLocks noChangeArrowheads="1"/>
          </p:cNvSpPr>
          <p:nvPr/>
        </p:nvSpPr>
        <p:spPr bwMode="auto">
          <a:xfrm>
            <a:off x="228600" y="116632"/>
            <a:ext cx="8805416" cy="6340197"/>
          </a:xfrm>
          <a:prstGeom prst="rect">
            <a:avLst/>
          </a:prstGeom>
          <a:noFill/>
          <a:ln w="22225">
            <a:solidFill>
              <a:srgbClr val="FFFF99"/>
            </a:solid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eaLnBrk="0" hangingPunct="0">
              <a:defRPr b="1">
                <a:solidFill>
                  <a:schemeClr val="bg1"/>
                </a:solidFill>
                <a:latin typeface="Times New Roman" pitchFamily="18" charset="0"/>
                <a:cs typeface="Times New Roman" pitchFamily="18" charset="0"/>
              </a:defRPr>
            </a:lvl1pPr>
            <a:lvl2pPr marL="742950" indent="-285750" eaLnBrk="0" hangingPunct="0">
              <a:defRPr b="1">
                <a:solidFill>
                  <a:schemeClr val="bg1"/>
                </a:solidFill>
                <a:latin typeface="Times New Roman" pitchFamily="18" charset="0"/>
                <a:cs typeface="Times New Roman" pitchFamily="18" charset="0"/>
              </a:defRPr>
            </a:lvl2pPr>
            <a:lvl3pPr marL="1143000" indent="-228600" eaLnBrk="0" hangingPunct="0">
              <a:defRPr b="1">
                <a:solidFill>
                  <a:schemeClr val="bg1"/>
                </a:solidFill>
                <a:latin typeface="Times New Roman" pitchFamily="18" charset="0"/>
                <a:cs typeface="Times New Roman" pitchFamily="18" charset="0"/>
              </a:defRPr>
            </a:lvl3pPr>
            <a:lvl4pPr marL="1600200" indent="-228600" eaLnBrk="0" hangingPunct="0">
              <a:defRPr b="1">
                <a:solidFill>
                  <a:schemeClr val="bg1"/>
                </a:solidFill>
                <a:latin typeface="Times New Roman" pitchFamily="18" charset="0"/>
                <a:cs typeface="Times New Roman" pitchFamily="18" charset="0"/>
              </a:defRPr>
            </a:lvl4pPr>
            <a:lvl5pPr marL="2057400" indent="-228600" eaLnBrk="0" hangingPunct="0">
              <a:defRPr b="1">
                <a:solidFill>
                  <a:schemeClr val="bg1"/>
                </a:solidFill>
                <a:latin typeface="Times New Roman" pitchFamily="18" charset="0"/>
                <a:cs typeface="Times New Roman" pitchFamily="18" charset="0"/>
              </a:defRPr>
            </a:lvl5pPr>
            <a:lvl6pPr marL="2514600" indent="-228600" eaLnBrk="0" fontAlgn="base" hangingPunct="0">
              <a:spcBef>
                <a:spcPct val="0"/>
              </a:spcBef>
              <a:spcAft>
                <a:spcPct val="0"/>
              </a:spcAft>
              <a:defRPr b="1">
                <a:solidFill>
                  <a:schemeClr val="bg1"/>
                </a:solidFill>
                <a:latin typeface="Times New Roman" pitchFamily="18" charset="0"/>
                <a:cs typeface="Times New Roman" pitchFamily="18" charset="0"/>
              </a:defRPr>
            </a:lvl6pPr>
            <a:lvl7pPr marL="2971800" indent="-228600" eaLnBrk="0" fontAlgn="base" hangingPunct="0">
              <a:spcBef>
                <a:spcPct val="0"/>
              </a:spcBef>
              <a:spcAft>
                <a:spcPct val="0"/>
              </a:spcAft>
              <a:defRPr b="1">
                <a:solidFill>
                  <a:schemeClr val="bg1"/>
                </a:solidFill>
                <a:latin typeface="Times New Roman" pitchFamily="18" charset="0"/>
                <a:cs typeface="Times New Roman" pitchFamily="18" charset="0"/>
              </a:defRPr>
            </a:lvl7pPr>
            <a:lvl8pPr marL="3429000" indent="-228600" eaLnBrk="0" fontAlgn="base" hangingPunct="0">
              <a:spcBef>
                <a:spcPct val="0"/>
              </a:spcBef>
              <a:spcAft>
                <a:spcPct val="0"/>
              </a:spcAft>
              <a:defRPr b="1">
                <a:solidFill>
                  <a:schemeClr val="bg1"/>
                </a:solidFill>
                <a:latin typeface="Times New Roman" pitchFamily="18" charset="0"/>
                <a:cs typeface="Times New Roman" pitchFamily="18" charset="0"/>
              </a:defRPr>
            </a:lvl8pPr>
            <a:lvl9pPr marL="3886200" indent="-228600" eaLnBrk="0" fontAlgn="base" hangingPunct="0">
              <a:spcBef>
                <a:spcPct val="0"/>
              </a:spcBef>
              <a:spcAft>
                <a:spcPct val="0"/>
              </a:spcAft>
              <a:defRPr b="1">
                <a:solidFill>
                  <a:schemeClr val="bg1"/>
                </a:solidFill>
                <a:latin typeface="Times New Roman" pitchFamily="18" charset="0"/>
                <a:cs typeface="Times New Roman" pitchFamily="18" charset="0"/>
              </a:defRPr>
            </a:lvl9pPr>
          </a:lstStyle>
          <a:p>
            <a:pPr algn="just"/>
            <a:r>
              <a:rPr lang="fr-FR" sz="2000" dirty="0" smtClean="0">
                <a:solidFill>
                  <a:srgbClr val="00CC66"/>
                </a:solidFill>
              </a:rPr>
              <a:t>3.3.2 </a:t>
            </a:r>
            <a:r>
              <a:rPr lang="fr-FR" sz="2000" dirty="0">
                <a:solidFill>
                  <a:srgbClr val="00CC66"/>
                </a:solidFill>
              </a:rPr>
              <a:t>Caractéristiques des crochets </a:t>
            </a:r>
            <a:r>
              <a:rPr lang="fr-FR" sz="2000" dirty="0" smtClean="0">
                <a:solidFill>
                  <a:srgbClr val="00CC66"/>
                </a:solidFill>
              </a:rPr>
              <a:t>courants: </a:t>
            </a:r>
            <a:r>
              <a:rPr lang="fr-FR" sz="2000" b="0" dirty="0" smtClean="0"/>
              <a:t>On </a:t>
            </a:r>
            <a:r>
              <a:rPr lang="fr-FR" sz="2000" b="0" dirty="0"/>
              <a:t>utilise le plus couramment les types de crochets suivants</a:t>
            </a:r>
            <a:r>
              <a:rPr lang="fr-FR" sz="2000" b="0" dirty="0" smtClean="0"/>
              <a:t>:</a:t>
            </a:r>
          </a:p>
          <a:p>
            <a:pPr algn="just">
              <a:lnSpc>
                <a:spcPct val="150000"/>
              </a:lnSpc>
            </a:pPr>
            <a:endParaRPr lang="fr-FR" sz="2000" b="0" dirty="0" smtClean="0"/>
          </a:p>
          <a:p>
            <a:pPr algn="just">
              <a:lnSpc>
                <a:spcPct val="150000"/>
              </a:lnSpc>
            </a:pPr>
            <a:endParaRPr lang="fr-FR" sz="1000" b="0" dirty="0" smtClean="0"/>
          </a:p>
          <a:p>
            <a:pPr algn="just">
              <a:lnSpc>
                <a:spcPct val="150000"/>
              </a:lnSpc>
            </a:pPr>
            <a:endParaRPr lang="fr-FR" sz="1000" b="0" dirty="0"/>
          </a:p>
          <a:p>
            <a:pPr algn="just">
              <a:lnSpc>
                <a:spcPct val="150000"/>
              </a:lnSpc>
            </a:pPr>
            <a:endParaRPr lang="fr-FR" sz="1000" b="0" dirty="0" smtClean="0"/>
          </a:p>
          <a:p>
            <a:endParaRPr lang="fr-FR" sz="2000" dirty="0" smtClean="0">
              <a:solidFill>
                <a:srgbClr val="FFFF00"/>
              </a:solidFill>
            </a:endParaRPr>
          </a:p>
          <a:p>
            <a:endParaRPr lang="fr-FR" sz="2000" dirty="0" smtClean="0">
              <a:solidFill>
                <a:srgbClr val="FFFF00"/>
              </a:solidFill>
            </a:endParaRPr>
          </a:p>
          <a:p>
            <a:r>
              <a:rPr lang="fr-FR" sz="2000" dirty="0" smtClean="0">
                <a:solidFill>
                  <a:srgbClr val="FFFF00"/>
                </a:solidFill>
              </a:rPr>
              <a:t>L’angle </a:t>
            </a:r>
            <a:r>
              <a:rPr lang="el-GR" sz="2000" dirty="0" smtClean="0">
                <a:solidFill>
                  <a:srgbClr val="FFFF00"/>
                </a:solidFill>
              </a:rPr>
              <a:t>θ</a:t>
            </a:r>
            <a:r>
              <a:rPr lang="fr-FR" sz="2000" dirty="0" smtClean="0">
                <a:solidFill>
                  <a:srgbClr val="FFFF00"/>
                </a:solidFill>
              </a:rPr>
              <a:t> </a:t>
            </a:r>
            <a:r>
              <a:rPr lang="fr-FR" sz="2000" dirty="0">
                <a:solidFill>
                  <a:srgbClr val="FFFF00"/>
                </a:solidFill>
              </a:rPr>
              <a:t>= 90</a:t>
            </a:r>
            <a:r>
              <a:rPr lang="fr-FR" sz="2000" dirty="0" smtClean="0">
                <a:solidFill>
                  <a:srgbClr val="FFFF00"/>
                </a:solidFill>
              </a:rPr>
              <a:t>°:           L’angle</a:t>
            </a:r>
            <a:r>
              <a:rPr lang="fr-FR" sz="2000" dirty="0" smtClean="0"/>
              <a:t> </a:t>
            </a:r>
            <a:r>
              <a:rPr lang="el-GR" sz="2000" dirty="0">
                <a:solidFill>
                  <a:srgbClr val="FFFF00"/>
                </a:solidFill>
              </a:rPr>
              <a:t>θ</a:t>
            </a:r>
            <a:r>
              <a:rPr lang="fr-FR" sz="2000" dirty="0">
                <a:solidFill>
                  <a:srgbClr val="FFFF00"/>
                </a:solidFill>
              </a:rPr>
              <a:t> = 120</a:t>
            </a:r>
            <a:r>
              <a:rPr lang="fr-FR" sz="2000" dirty="0" smtClean="0">
                <a:solidFill>
                  <a:srgbClr val="FFFF00"/>
                </a:solidFill>
              </a:rPr>
              <a:t>°:    L’angle</a:t>
            </a:r>
            <a:r>
              <a:rPr lang="fr-FR" sz="2000" dirty="0" smtClean="0"/>
              <a:t> </a:t>
            </a:r>
            <a:r>
              <a:rPr lang="el-GR" sz="2000" dirty="0">
                <a:solidFill>
                  <a:srgbClr val="FFFF00"/>
                </a:solidFill>
              </a:rPr>
              <a:t>θ</a:t>
            </a:r>
            <a:r>
              <a:rPr lang="fr-FR" sz="2000" dirty="0">
                <a:solidFill>
                  <a:srgbClr val="FFFF00"/>
                </a:solidFill>
              </a:rPr>
              <a:t> = </a:t>
            </a:r>
            <a:r>
              <a:rPr lang="fr-FR" sz="2000" dirty="0" smtClean="0">
                <a:solidFill>
                  <a:srgbClr val="FFFF00"/>
                </a:solidFill>
              </a:rPr>
              <a:t>135°     L’angle</a:t>
            </a:r>
            <a:r>
              <a:rPr lang="fr-FR" sz="2000" dirty="0" smtClean="0"/>
              <a:t> </a:t>
            </a:r>
            <a:r>
              <a:rPr lang="el-GR" sz="2000" dirty="0">
                <a:solidFill>
                  <a:srgbClr val="FFFF00"/>
                </a:solidFill>
              </a:rPr>
              <a:t>θ</a:t>
            </a:r>
            <a:r>
              <a:rPr lang="fr-FR" sz="2000" dirty="0">
                <a:solidFill>
                  <a:srgbClr val="FFFF00"/>
                </a:solidFill>
              </a:rPr>
              <a:t> = </a:t>
            </a:r>
            <a:r>
              <a:rPr lang="fr-FR" sz="2000" dirty="0" smtClean="0">
                <a:solidFill>
                  <a:srgbClr val="FFFF00"/>
                </a:solidFill>
              </a:rPr>
              <a:t>180°</a:t>
            </a:r>
            <a:endParaRPr lang="fr-FR" sz="2000" dirty="0">
              <a:solidFill>
                <a:srgbClr val="FFFF00"/>
              </a:solidFill>
            </a:endParaRPr>
          </a:p>
          <a:p>
            <a:r>
              <a:rPr lang="pt-BR" sz="1600" dirty="0" smtClean="0"/>
              <a:t>ls = </a:t>
            </a:r>
            <a:r>
              <a:rPr lang="pt-BR" sz="1600" dirty="0"/>
              <a:t>1.87 l</a:t>
            </a:r>
            <a:r>
              <a:rPr lang="pt-BR" sz="1200" dirty="0"/>
              <a:t>1</a:t>
            </a:r>
            <a:r>
              <a:rPr lang="pt-BR" sz="1600" dirty="0"/>
              <a:t> + l</a:t>
            </a:r>
            <a:r>
              <a:rPr lang="pt-BR" sz="1200" dirty="0"/>
              <a:t>2</a:t>
            </a:r>
            <a:r>
              <a:rPr lang="pt-BR" sz="1600" dirty="0"/>
              <a:t> + 2.19 </a:t>
            </a:r>
            <a:r>
              <a:rPr lang="pt-BR" sz="1600" dirty="0" smtClean="0"/>
              <a:t>r   ls </a:t>
            </a:r>
            <a:r>
              <a:rPr lang="pt-BR" sz="1600" dirty="0"/>
              <a:t>= 2.31 l1 + l2 + 3.28 </a:t>
            </a:r>
            <a:r>
              <a:rPr lang="pt-BR" sz="1600" dirty="0" smtClean="0"/>
              <a:t>r</a:t>
            </a:r>
            <a:r>
              <a:rPr lang="pt-BR" sz="1600" dirty="0"/>
              <a:t> </a:t>
            </a:r>
            <a:r>
              <a:rPr lang="pt-BR" sz="1600" dirty="0" smtClean="0"/>
              <a:t> </a:t>
            </a:r>
            <a:r>
              <a:rPr lang="pt-BR" sz="1600" dirty="0"/>
              <a:t>ls= 2.57 l1 + l2 + 3.92 </a:t>
            </a:r>
            <a:r>
              <a:rPr lang="pt-BR" sz="1600" dirty="0" smtClean="0">
                <a:latin typeface="Arial"/>
              </a:rPr>
              <a:t>r       </a:t>
            </a:r>
            <a:r>
              <a:rPr lang="pt-BR" sz="1600" dirty="0" smtClean="0"/>
              <a:t>ls</a:t>
            </a:r>
            <a:r>
              <a:rPr lang="pt-BR" sz="1600" dirty="0"/>
              <a:t>= 3.51 l1 + l2 + 6.28 </a:t>
            </a:r>
            <a:r>
              <a:rPr lang="pt-BR" sz="1600" dirty="0" smtClean="0"/>
              <a:t>r</a:t>
            </a:r>
            <a:endParaRPr lang="pt-BR" sz="1600" dirty="0"/>
          </a:p>
          <a:p>
            <a:pPr>
              <a:spcBef>
                <a:spcPts val="600"/>
              </a:spcBef>
            </a:pPr>
            <a:r>
              <a:rPr lang="fr-FR" sz="2000" dirty="0" err="1" smtClean="0">
                <a:solidFill>
                  <a:srgbClr val="FFC000"/>
                </a:solidFill>
              </a:rPr>
              <a:t>3.4.Ancrage</a:t>
            </a:r>
            <a:r>
              <a:rPr lang="fr-FR" sz="2000" dirty="0" smtClean="0">
                <a:solidFill>
                  <a:srgbClr val="FFC000"/>
                </a:solidFill>
              </a:rPr>
              <a:t> </a:t>
            </a:r>
            <a:r>
              <a:rPr lang="fr-FR" sz="2000" dirty="0">
                <a:solidFill>
                  <a:srgbClr val="FFC000"/>
                </a:solidFill>
              </a:rPr>
              <a:t>des cadres, étriers et </a:t>
            </a:r>
            <a:r>
              <a:rPr lang="fr-FR" sz="2000" dirty="0" smtClean="0">
                <a:solidFill>
                  <a:srgbClr val="FFC000"/>
                </a:solidFill>
              </a:rPr>
              <a:t>épingles :</a:t>
            </a:r>
            <a:endParaRPr lang="pt-BR" altLang="en-US" sz="2000" dirty="0">
              <a:solidFill>
                <a:srgbClr val="FFC000"/>
              </a:solidFill>
            </a:endParaRPr>
          </a:p>
          <a:p>
            <a:pPr algn="just">
              <a:lnSpc>
                <a:spcPct val="150000"/>
              </a:lnSpc>
            </a:pPr>
            <a:r>
              <a:rPr lang="fr-FR" sz="2000" b="0" dirty="0" smtClean="0"/>
              <a:t>Selon le BAEL ,on admet que les ancrages des extrémités des barres façonnées en cadres, étriers et épingles sont assures par courbure suivant le rayon minimal, si les parties courbes sont prolongées par des parties rectilignes de longueur (</a:t>
            </a:r>
            <a:r>
              <a:rPr lang="fr-FR" sz="2000" b="0" dirty="0" err="1" smtClean="0"/>
              <a:t>l1</a:t>
            </a:r>
            <a:r>
              <a:rPr lang="fr-FR" sz="2000" b="0" dirty="0" smtClean="0"/>
              <a:t>) au moins égale a :</a:t>
            </a:r>
          </a:p>
          <a:p>
            <a:pPr algn="just"/>
            <a:r>
              <a:rPr lang="fr-FR" sz="2000" b="0" dirty="0" smtClean="0"/>
              <a:t>- </a:t>
            </a:r>
            <a:r>
              <a:rPr lang="fr-FR" sz="2000" dirty="0">
                <a:solidFill>
                  <a:srgbClr val="FF0000"/>
                </a:solidFill>
              </a:rPr>
              <a:t>15 </a:t>
            </a:r>
            <a:r>
              <a:rPr lang="el-GR" sz="2000" dirty="0">
                <a:solidFill>
                  <a:srgbClr val="FF0000"/>
                </a:solidFill>
              </a:rPr>
              <a:t>ϕ</a:t>
            </a:r>
            <a:r>
              <a:rPr lang="fr-FR" sz="2000" dirty="0">
                <a:solidFill>
                  <a:srgbClr val="FF0000"/>
                </a:solidFill>
              </a:rPr>
              <a:t> </a:t>
            </a:r>
            <a:r>
              <a:rPr lang="fr-FR" sz="2000" b="0" dirty="0"/>
              <a:t>pour un arc de cercle de 90</a:t>
            </a:r>
            <a:r>
              <a:rPr lang="fr-FR" sz="2000" b="0" dirty="0" smtClean="0"/>
              <a:t>°.</a:t>
            </a:r>
            <a:endParaRPr lang="fr-FR" sz="2000" b="0" dirty="0"/>
          </a:p>
          <a:p>
            <a:pPr algn="just"/>
            <a:r>
              <a:rPr lang="fr-FR" sz="2000" b="0" dirty="0"/>
              <a:t>- </a:t>
            </a:r>
            <a:r>
              <a:rPr lang="fr-FR" sz="2000" dirty="0">
                <a:solidFill>
                  <a:srgbClr val="FF0000"/>
                </a:solidFill>
              </a:rPr>
              <a:t>10 </a:t>
            </a:r>
            <a:r>
              <a:rPr lang="el-GR" sz="2000" dirty="0">
                <a:solidFill>
                  <a:srgbClr val="FF0000"/>
                </a:solidFill>
              </a:rPr>
              <a:t>ϕ</a:t>
            </a:r>
            <a:r>
              <a:rPr lang="fr-FR" sz="2000" dirty="0">
                <a:solidFill>
                  <a:srgbClr val="FF0000"/>
                </a:solidFill>
              </a:rPr>
              <a:t> </a:t>
            </a:r>
            <a:r>
              <a:rPr lang="fr-FR" sz="2000" b="0" dirty="0"/>
              <a:t>pour un arc de cercle de 135</a:t>
            </a:r>
            <a:r>
              <a:rPr lang="fr-FR" sz="2000" b="0" dirty="0" smtClean="0"/>
              <a:t>°.</a:t>
            </a:r>
            <a:endParaRPr lang="fr-FR" sz="2000" b="0" dirty="0"/>
          </a:p>
          <a:p>
            <a:pPr algn="just"/>
            <a:r>
              <a:rPr lang="fr-FR" sz="2000" b="0" dirty="0"/>
              <a:t>- </a:t>
            </a:r>
            <a:r>
              <a:rPr lang="fr-FR" sz="2000" dirty="0">
                <a:solidFill>
                  <a:srgbClr val="FF0000"/>
                </a:solidFill>
              </a:rPr>
              <a:t>5 </a:t>
            </a:r>
            <a:r>
              <a:rPr lang="el-GR" sz="2000" dirty="0">
                <a:solidFill>
                  <a:srgbClr val="FF0000"/>
                </a:solidFill>
              </a:rPr>
              <a:t>ϕ</a:t>
            </a:r>
            <a:r>
              <a:rPr lang="fr-FR" sz="2000" dirty="0">
                <a:solidFill>
                  <a:srgbClr val="FF0000"/>
                </a:solidFill>
              </a:rPr>
              <a:t> </a:t>
            </a:r>
            <a:r>
              <a:rPr lang="fr-FR" sz="2000" b="0" dirty="0"/>
              <a:t>pour un arc de cercle de 180</a:t>
            </a:r>
            <a:r>
              <a:rPr lang="fr-FR" sz="2000" b="0" dirty="0" smtClean="0"/>
              <a:t>°.</a:t>
            </a:r>
            <a:endParaRPr lang="fr-FR" sz="2000" b="0"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95536" y="960528"/>
            <a:ext cx="1854905" cy="151216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8"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699792" y="980727"/>
            <a:ext cx="1861988" cy="151216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9" name="Picture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887690" y="931088"/>
            <a:ext cx="1860773" cy="151216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30" name="Picture 6"/>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860032" y="946121"/>
            <a:ext cx="1800200" cy="151216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98939280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Espace réservé du pied de page 1"/>
          <p:cNvSpPr>
            <a:spLocks noGrp="1"/>
          </p:cNvSpPr>
          <p:nvPr>
            <p:ph type="ftr" sz="quarter" idx="10"/>
          </p:nvPr>
        </p:nvSpPr>
        <p:spPr>
          <a:xfrm>
            <a:off x="228600" y="6500813"/>
            <a:ext cx="47244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b="1">
                <a:solidFill>
                  <a:schemeClr val="bg1"/>
                </a:solidFill>
                <a:latin typeface="Times New Roman" pitchFamily="18" charset="0"/>
                <a:cs typeface="Times New Roman" pitchFamily="18" charset="0"/>
              </a:defRPr>
            </a:lvl1pPr>
            <a:lvl2pPr marL="742950" indent="-285750" eaLnBrk="0" hangingPunct="0">
              <a:defRPr b="1">
                <a:solidFill>
                  <a:schemeClr val="bg1"/>
                </a:solidFill>
                <a:latin typeface="Times New Roman" pitchFamily="18" charset="0"/>
                <a:cs typeface="Times New Roman" pitchFamily="18" charset="0"/>
              </a:defRPr>
            </a:lvl2pPr>
            <a:lvl3pPr marL="1143000" indent="-228600" eaLnBrk="0" hangingPunct="0">
              <a:defRPr b="1">
                <a:solidFill>
                  <a:schemeClr val="bg1"/>
                </a:solidFill>
                <a:latin typeface="Times New Roman" pitchFamily="18" charset="0"/>
                <a:cs typeface="Times New Roman" pitchFamily="18" charset="0"/>
              </a:defRPr>
            </a:lvl3pPr>
            <a:lvl4pPr marL="1600200" indent="-228600" eaLnBrk="0" hangingPunct="0">
              <a:defRPr b="1">
                <a:solidFill>
                  <a:schemeClr val="bg1"/>
                </a:solidFill>
                <a:latin typeface="Times New Roman" pitchFamily="18" charset="0"/>
                <a:cs typeface="Times New Roman" pitchFamily="18" charset="0"/>
              </a:defRPr>
            </a:lvl4pPr>
            <a:lvl5pPr marL="2057400" indent="-228600" eaLnBrk="0" hangingPunct="0">
              <a:defRPr b="1">
                <a:solidFill>
                  <a:schemeClr val="bg1"/>
                </a:solidFill>
                <a:latin typeface="Times New Roman" pitchFamily="18" charset="0"/>
                <a:cs typeface="Times New Roman" pitchFamily="18" charset="0"/>
              </a:defRPr>
            </a:lvl5pPr>
            <a:lvl6pPr marL="2514600" indent="-228600" eaLnBrk="0" fontAlgn="base" hangingPunct="0">
              <a:spcBef>
                <a:spcPct val="0"/>
              </a:spcBef>
              <a:spcAft>
                <a:spcPct val="0"/>
              </a:spcAft>
              <a:defRPr b="1">
                <a:solidFill>
                  <a:schemeClr val="bg1"/>
                </a:solidFill>
                <a:latin typeface="Times New Roman" pitchFamily="18" charset="0"/>
                <a:cs typeface="Times New Roman" pitchFamily="18" charset="0"/>
              </a:defRPr>
            </a:lvl6pPr>
            <a:lvl7pPr marL="2971800" indent="-228600" eaLnBrk="0" fontAlgn="base" hangingPunct="0">
              <a:spcBef>
                <a:spcPct val="0"/>
              </a:spcBef>
              <a:spcAft>
                <a:spcPct val="0"/>
              </a:spcAft>
              <a:defRPr b="1">
                <a:solidFill>
                  <a:schemeClr val="bg1"/>
                </a:solidFill>
                <a:latin typeface="Times New Roman" pitchFamily="18" charset="0"/>
                <a:cs typeface="Times New Roman" pitchFamily="18" charset="0"/>
              </a:defRPr>
            </a:lvl7pPr>
            <a:lvl8pPr marL="3429000" indent="-228600" eaLnBrk="0" fontAlgn="base" hangingPunct="0">
              <a:spcBef>
                <a:spcPct val="0"/>
              </a:spcBef>
              <a:spcAft>
                <a:spcPct val="0"/>
              </a:spcAft>
              <a:defRPr b="1">
                <a:solidFill>
                  <a:schemeClr val="bg1"/>
                </a:solidFill>
                <a:latin typeface="Times New Roman" pitchFamily="18" charset="0"/>
                <a:cs typeface="Times New Roman" pitchFamily="18" charset="0"/>
              </a:defRPr>
            </a:lvl8pPr>
            <a:lvl9pPr marL="3886200" indent="-228600" eaLnBrk="0" fontAlgn="base" hangingPunct="0">
              <a:spcBef>
                <a:spcPct val="0"/>
              </a:spcBef>
              <a:spcAft>
                <a:spcPct val="0"/>
              </a:spcAft>
              <a:defRPr b="1">
                <a:solidFill>
                  <a:schemeClr val="bg1"/>
                </a:solidFill>
                <a:latin typeface="Times New Roman" pitchFamily="18" charset="0"/>
                <a:cs typeface="Times New Roman" pitchFamily="18" charset="0"/>
              </a:defRPr>
            </a:lvl9pPr>
          </a:lstStyle>
          <a:p>
            <a:pPr eaLnBrk="1" hangingPunct="1"/>
            <a:r>
              <a:rPr lang="fr-FR" altLang="en-US" b="0" dirty="0" smtClean="0"/>
              <a:t>Cours </a:t>
            </a:r>
            <a:r>
              <a:rPr lang="fr-FR" altLang="en-US" b="0" dirty="0"/>
              <a:t>Béton armé, </a:t>
            </a:r>
            <a:r>
              <a:rPr lang="fr-FR" altLang="en-US" b="0" dirty="0" smtClean="0"/>
              <a:t>Mr. A. Guettiche</a:t>
            </a:r>
          </a:p>
        </p:txBody>
      </p:sp>
      <p:sp>
        <p:nvSpPr>
          <p:cNvPr id="5123" name="Espace réservé du numéro de diapositive 2"/>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b="1">
                <a:solidFill>
                  <a:schemeClr val="bg1"/>
                </a:solidFill>
                <a:latin typeface="Times New Roman" pitchFamily="18" charset="0"/>
                <a:cs typeface="Times New Roman" pitchFamily="18" charset="0"/>
              </a:defRPr>
            </a:lvl1pPr>
            <a:lvl2pPr marL="742950" indent="-285750" eaLnBrk="0" hangingPunct="0">
              <a:defRPr b="1">
                <a:solidFill>
                  <a:schemeClr val="bg1"/>
                </a:solidFill>
                <a:latin typeface="Times New Roman" pitchFamily="18" charset="0"/>
                <a:cs typeface="Times New Roman" pitchFamily="18" charset="0"/>
              </a:defRPr>
            </a:lvl2pPr>
            <a:lvl3pPr marL="1143000" indent="-228600" eaLnBrk="0" hangingPunct="0">
              <a:defRPr b="1">
                <a:solidFill>
                  <a:schemeClr val="bg1"/>
                </a:solidFill>
                <a:latin typeface="Times New Roman" pitchFamily="18" charset="0"/>
                <a:cs typeface="Times New Roman" pitchFamily="18" charset="0"/>
              </a:defRPr>
            </a:lvl3pPr>
            <a:lvl4pPr marL="1600200" indent="-228600" eaLnBrk="0" hangingPunct="0">
              <a:defRPr b="1">
                <a:solidFill>
                  <a:schemeClr val="bg1"/>
                </a:solidFill>
                <a:latin typeface="Times New Roman" pitchFamily="18" charset="0"/>
                <a:cs typeface="Times New Roman" pitchFamily="18" charset="0"/>
              </a:defRPr>
            </a:lvl4pPr>
            <a:lvl5pPr marL="2057400" indent="-228600" eaLnBrk="0" hangingPunct="0">
              <a:defRPr b="1">
                <a:solidFill>
                  <a:schemeClr val="bg1"/>
                </a:solidFill>
                <a:latin typeface="Times New Roman" pitchFamily="18" charset="0"/>
                <a:cs typeface="Times New Roman" pitchFamily="18" charset="0"/>
              </a:defRPr>
            </a:lvl5pPr>
            <a:lvl6pPr marL="2514600" indent="-228600" eaLnBrk="0" fontAlgn="base" hangingPunct="0">
              <a:spcBef>
                <a:spcPct val="0"/>
              </a:spcBef>
              <a:spcAft>
                <a:spcPct val="0"/>
              </a:spcAft>
              <a:defRPr b="1">
                <a:solidFill>
                  <a:schemeClr val="bg1"/>
                </a:solidFill>
                <a:latin typeface="Times New Roman" pitchFamily="18" charset="0"/>
                <a:cs typeface="Times New Roman" pitchFamily="18" charset="0"/>
              </a:defRPr>
            </a:lvl6pPr>
            <a:lvl7pPr marL="2971800" indent="-228600" eaLnBrk="0" fontAlgn="base" hangingPunct="0">
              <a:spcBef>
                <a:spcPct val="0"/>
              </a:spcBef>
              <a:spcAft>
                <a:spcPct val="0"/>
              </a:spcAft>
              <a:defRPr b="1">
                <a:solidFill>
                  <a:schemeClr val="bg1"/>
                </a:solidFill>
                <a:latin typeface="Times New Roman" pitchFamily="18" charset="0"/>
                <a:cs typeface="Times New Roman" pitchFamily="18" charset="0"/>
              </a:defRPr>
            </a:lvl7pPr>
            <a:lvl8pPr marL="3429000" indent="-228600" eaLnBrk="0" fontAlgn="base" hangingPunct="0">
              <a:spcBef>
                <a:spcPct val="0"/>
              </a:spcBef>
              <a:spcAft>
                <a:spcPct val="0"/>
              </a:spcAft>
              <a:defRPr b="1">
                <a:solidFill>
                  <a:schemeClr val="bg1"/>
                </a:solidFill>
                <a:latin typeface="Times New Roman" pitchFamily="18" charset="0"/>
                <a:cs typeface="Times New Roman" pitchFamily="18" charset="0"/>
              </a:defRPr>
            </a:lvl8pPr>
            <a:lvl9pPr marL="3886200" indent="-228600" eaLnBrk="0" fontAlgn="base" hangingPunct="0">
              <a:spcBef>
                <a:spcPct val="0"/>
              </a:spcBef>
              <a:spcAft>
                <a:spcPct val="0"/>
              </a:spcAft>
              <a:defRPr b="1">
                <a:solidFill>
                  <a:schemeClr val="bg1"/>
                </a:solidFill>
                <a:latin typeface="Times New Roman" pitchFamily="18" charset="0"/>
                <a:cs typeface="Times New Roman" pitchFamily="18" charset="0"/>
              </a:defRPr>
            </a:lvl9pPr>
          </a:lstStyle>
          <a:p>
            <a:pPr eaLnBrk="1" hangingPunct="1"/>
            <a:fld id="{0ED65CEB-3574-477F-BEB0-D20B2463F7B5}" type="slidenum">
              <a:rPr lang="fr-FR" altLang="en-US" b="0" smtClean="0"/>
              <a:pPr eaLnBrk="1" hangingPunct="1"/>
              <a:t>9</a:t>
            </a:fld>
            <a:endParaRPr lang="fr-FR" altLang="en-US" b="0" smtClean="0"/>
          </a:p>
        </p:txBody>
      </p:sp>
      <p:sp>
        <p:nvSpPr>
          <p:cNvPr id="2052" name="Text Box 8"/>
          <p:cNvSpPr txBox="1">
            <a:spLocks noChangeArrowheads="1"/>
          </p:cNvSpPr>
          <p:nvPr/>
        </p:nvSpPr>
        <p:spPr bwMode="auto">
          <a:xfrm>
            <a:off x="231080" y="116632"/>
            <a:ext cx="8661400" cy="6709529"/>
          </a:xfrm>
          <a:prstGeom prst="rect">
            <a:avLst/>
          </a:prstGeom>
          <a:noFill/>
          <a:ln w="22225">
            <a:solidFill>
              <a:srgbClr val="FFFF99"/>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eaLnBrk="0" hangingPunct="0">
              <a:defRPr b="1">
                <a:solidFill>
                  <a:schemeClr val="bg1"/>
                </a:solidFill>
                <a:latin typeface="Times New Roman" pitchFamily="18" charset="0"/>
                <a:cs typeface="Times New Roman" pitchFamily="18" charset="0"/>
              </a:defRPr>
            </a:lvl1pPr>
            <a:lvl2pPr marL="742950" indent="-285750" eaLnBrk="0" hangingPunct="0">
              <a:defRPr b="1">
                <a:solidFill>
                  <a:schemeClr val="bg1"/>
                </a:solidFill>
                <a:latin typeface="Times New Roman" pitchFamily="18" charset="0"/>
                <a:cs typeface="Times New Roman" pitchFamily="18" charset="0"/>
              </a:defRPr>
            </a:lvl2pPr>
            <a:lvl3pPr marL="1143000" indent="-228600" eaLnBrk="0" hangingPunct="0">
              <a:defRPr b="1">
                <a:solidFill>
                  <a:schemeClr val="bg1"/>
                </a:solidFill>
                <a:latin typeface="Times New Roman" pitchFamily="18" charset="0"/>
                <a:cs typeface="Times New Roman" pitchFamily="18" charset="0"/>
              </a:defRPr>
            </a:lvl3pPr>
            <a:lvl4pPr marL="1600200" indent="-228600" eaLnBrk="0" hangingPunct="0">
              <a:defRPr b="1">
                <a:solidFill>
                  <a:schemeClr val="bg1"/>
                </a:solidFill>
                <a:latin typeface="Times New Roman" pitchFamily="18" charset="0"/>
                <a:cs typeface="Times New Roman" pitchFamily="18" charset="0"/>
              </a:defRPr>
            </a:lvl4pPr>
            <a:lvl5pPr marL="2057400" indent="-228600" eaLnBrk="0" hangingPunct="0">
              <a:defRPr b="1">
                <a:solidFill>
                  <a:schemeClr val="bg1"/>
                </a:solidFill>
                <a:latin typeface="Times New Roman" pitchFamily="18" charset="0"/>
                <a:cs typeface="Times New Roman" pitchFamily="18" charset="0"/>
              </a:defRPr>
            </a:lvl5pPr>
            <a:lvl6pPr marL="2514600" indent="-228600" eaLnBrk="0" fontAlgn="base" hangingPunct="0">
              <a:spcBef>
                <a:spcPct val="0"/>
              </a:spcBef>
              <a:spcAft>
                <a:spcPct val="0"/>
              </a:spcAft>
              <a:defRPr b="1">
                <a:solidFill>
                  <a:schemeClr val="bg1"/>
                </a:solidFill>
                <a:latin typeface="Times New Roman" pitchFamily="18" charset="0"/>
                <a:cs typeface="Times New Roman" pitchFamily="18" charset="0"/>
              </a:defRPr>
            </a:lvl6pPr>
            <a:lvl7pPr marL="2971800" indent="-228600" eaLnBrk="0" fontAlgn="base" hangingPunct="0">
              <a:spcBef>
                <a:spcPct val="0"/>
              </a:spcBef>
              <a:spcAft>
                <a:spcPct val="0"/>
              </a:spcAft>
              <a:defRPr b="1">
                <a:solidFill>
                  <a:schemeClr val="bg1"/>
                </a:solidFill>
                <a:latin typeface="Times New Roman" pitchFamily="18" charset="0"/>
                <a:cs typeface="Times New Roman" pitchFamily="18" charset="0"/>
              </a:defRPr>
            </a:lvl7pPr>
            <a:lvl8pPr marL="3429000" indent="-228600" eaLnBrk="0" fontAlgn="base" hangingPunct="0">
              <a:spcBef>
                <a:spcPct val="0"/>
              </a:spcBef>
              <a:spcAft>
                <a:spcPct val="0"/>
              </a:spcAft>
              <a:defRPr b="1">
                <a:solidFill>
                  <a:schemeClr val="bg1"/>
                </a:solidFill>
                <a:latin typeface="Times New Roman" pitchFamily="18" charset="0"/>
                <a:cs typeface="Times New Roman" pitchFamily="18" charset="0"/>
              </a:defRPr>
            </a:lvl8pPr>
            <a:lvl9pPr marL="3886200" indent="-228600" eaLnBrk="0" fontAlgn="base" hangingPunct="0">
              <a:spcBef>
                <a:spcPct val="0"/>
              </a:spcBef>
              <a:spcAft>
                <a:spcPct val="0"/>
              </a:spcAft>
              <a:defRPr b="1">
                <a:solidFill>
                  <a:schemeClr val="bg1"/>
                </a:solidFill>
                <a:latin typeface="Times New Roman" pitchFamily="18" charset="0"/>
                <a:cs typeface="Times New Roman" pitchFamily="18" charset="0"/>
              </a:defRPr>
            </a:lvl9pPr>
          </a:lstStyle>
          <a:p>
            <a:pPr algn="just">
              <a:lnSpc>
                <a:spcPct val="150000"/>
              </a:lnSpc>
            </a:pPr>
            <a:endParaRPr lang="fr-FR" sz="2000" b="0" dirty="0" smtClean="0"/>
          </a:p>
          <a:p>
            <a:pPr algn="just">
              <a:lnSpc>
                <a:spcPct val="150000"/>
              </a:lnSpc>
            </a:pPr>
            <a:endParaRPr lang="fr-FR" sz="2000" b="0" dirty="0"/>
          </a:p>
          <a:p>
            <a:pPr algn="just">
              <a:lnSpc>
                <a:spcPct val="150000"/>
              </a:lnSpc>
            </a:pPr>
            <a:endParaRPr lang="fr-FR" sz="2000" b="0" dirty="0" smtClean="0"/>
          </a:p>
          <a:p>
            <a:pPr algn="just">
              <a:lnSpc>
                <a:spcPct val="150000"/>
              </a:lnSpc>
            </a:pPr>
            <a:endParaRPr lang="fr-FR" sz="2000" b="0" dirty="0"/>
          </a:p>
          <a:p>
            <a:pPr algn="just">
              <a:lnSpc>
                <a:spcPct val="150000"/>
              </a:lnSpc>
            </a:pPr>
            <a:endParaRPr lang="fr-FR" sz="2000" b="0" dirty="0" smtClean="0"/>
          </a:p>
          <a:p>
            <a:pPr algn="just">
              <a:lnSpc>
                <a:spcPct val="150000"/>
              </a:lnSpc>
            </a:pPr>
            <a:endParaRPr lang="fr-FR" sz="2000" b="0" dirty="0"/>
          </a:p>
          <a:p>
            <a:pPr algn="just">
              <a:lnSpc>
                <a:spcPct val="150000"/>
              </a:lnSpc>
            </a:pPr>
            <a:endParaRPr lang="fr-FR" sz="2000" b="0" dirty="0" smtClean="0"/>
          </a:p>
          <a:p>
            <a:pPr algn="just">
              <a:lnSpc>
                <a:spcPct val="150000"/>
              </a:lnSpc>
            </a:pPr>
            <a:r>
              <a:rPr lang="fr-FR" sz="2000" dirty="0" smtClean="0">
                <a:solidFill>
                  <a:srgbClr val="FFFF00"/>
                </a:solidFill>
              </a:rPr>
              <a:t>4. Recouvrements:</a:t>
            </a:r>
            <a:endParaRPr lang="fr-FR" sz="2000" b="0" dirty="0" smtClean="0">
              <a:solidFill>
                <a:srgbClr val="FFFF00"/>
              </a:solidFill>
            </a:endParaRPr>
          </a:p>
          <a:p>
            <a:pPr algn="just">
              <a:lnSpc>
                <a:spcPct val="150000"/>
              </a:lnSpc>
            </a:pPr>
            <a:r>
              <a:rPr lang="fr-FR" sz="2000" b="0" dirty="0"/>
              <a:t>Vu la longueur </a:t>
            </a:r>
            <a:r>
              <a:rPr lang="fr-FR" sz="2000" b="0" dirty="0" smtClean="0"/>
              <a:t>limitée </a:t>
            </a:r>
            <a:r>
              <a:rPr lang="fr-FR" sz="2000" b="0" dirty="0"/>
              <a:t>des barres </a:t>
            </a:r>
            <a:r>
              <a:rPr lang="fr-FR" sz="2000" b="0" dirty="0" smtClean="0"/>
              <a:t>commercialisées, </a:t>
            </a:r>
            <a:r>
              <a:rPr lang="fr-FR" sz="2000" b="0" dirty="0"/>
              <a:t>certains </a:t>
            </a:r>
            <a:r>
              <a:rPr lang="fr-FR" sz="2000" b="0" dirty="0" smtClean="0"/>
              <a:t>éléments de grande </a:t>
            </a:r>
            <a:r>
              <a:rPr lang="fr-FR" sz="2000" b="0" dirty="0"/>
              <a:t>longueur nécessitent l’utilisation de plusieurs barres pour assurer continuité des armatures, et par suite la continuité de la transmission des efforts</a:t>
            </a:r>
            <a:r>
              <a:rPr lang="fr-FR" sz="2000" b="0" dirty="0" smtClean="0"/>
              <a:t>.</a:t>
            </a:r>
            <a:r>
              <a:rPr lang="fr-FR" sz="2000" b="0" dirty="0"/>
              <a:t> Pour assurer cette fonction, il faut réaliser une jonction par recouvrement entre </a:t>
            </a:r>
            <a:r>
              <a:rPr lang="fr-FR" sz="2000" b="0" dirty="0" smtClean="0"/>
              <a:t>deux barres </a:t>
            </a:r>
            <a:r>
              <a:rPr lang="fr-FR" sz="2000" b="0" dirty="0"/>
              <a:t>identiques sur une certaine longueur appelée "</a:t>
            </a:r>
            <a:r>
              <a:rPr lang="fr-FR" sz="2000" b="0" dirty="0">
                <a:solidFill>
                  <a:srgbClr val="FF0000"/>
                </a:solidFill>
              </a:rPr>
              <a:t>longueur de </a:t>
            </a:r>
            <a:r>
              <a:rPr lang="fr-FR" sz="2000" b="0" dirty="0" smtClean="0">
                <a:solidFill>
                  <a:srgbClr val="FF0000"/>
                </a:solidFill>
              </a:rPr>
              <a:t>recouvrement </a:t>
            </a:r>
            <a:r>
              <a:rPr lang="fr-FR" sz="2000" b="0" dirty="0" err="1" smtClean="0">
                <a:solidFill>
                  <a:srgbClr val="FF0000"/>
                </a:solidFill>
              </a:rPr>
              <a:t>lr</a:t>
            </a:r>
            <a:r>
              <a:rPr lang="fr-FR" sz="2000" b="0" dirty="0"/>
              <a:t>".</a:t>
            </a:r>
            <a:endParaRPr lang="pt-BR" altLang="en-US" sz="2000" b="0" dirty="0"/>
          </a:p>
          <a:p>
            <a:pPr algn="just"/>
            <a:endParaRPr lang="fr-FR" sz="2000" b="0" dirty="0"/>
          </a:p>
          <a:p>
            <a:pPr algn="just"/>
            <a:endParaRPr lang="fr-FR" sz="2000" b="0" dirty="0"/>
          </a:p>
        </p:txBody>
      </p:sp>
      <p:grpSp>
        <p:nvGrpSpPr>
          <p:cNvPr id="5" name="Group 4"/>
          <p:cNvGrpSpPr/>
          <p:nvPr/>
        </p:nvGrpSpPr>
        <p:grpSpPr>
          <a:xfrm>
            <a:off x="893150" y="194617"/>
            <a:ext cx="7022638" cy="3199836"/>
            <a:chOff x="637953" y="563948"/>
            <a:chExt cx="7022638" cy="3929148"/>
          </a:xfrm>
        </p:grpSpPr>
        <p:pic>
          <p:nvPicPr>
            <p:cNvPr id="2050"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l="5062"/>
            <a:stretch/>
          </p:blipFill>
          <p:spPr bwMode="auto">
            <a:xfrm>
              <a:off x="637953" y="598804"/>
              <a:ext cx="1684907" cy="122413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051" name="Picture 3"/>
            <p:cNvPicPr>
              <a:picLocks noChangeAspect="1" noChangeArrowheads="1"/>
            </p:cNvPicPr>
            <p:nvPr/>
          </p:nvPicPr>
          <p:blipFill rotWithShape="1">
            <a:blip r:embed="rId3">
              <a:extLst>
                <a:ext uri="{28A0092B-C50C-407E-A947-70E740481C1C}">
                  <a14:useLocalDpi xmlns:a14="http://schemas.microsoft.com/office/drawing/2010/main" val="0"/>
                </a:ext>
              </a:extLst>
            </a:blip>
            <a:srcRect r="10595"/>
            <a:stretch/>
          </p:blipFill>
          <p:spPr bwMode="auto">
            <a:xfrm>
              <a:off x="3059833" y="598804"/>
              <a:ext cx="1584176" cy="122413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592430" y="563948"/>
              <a:ext cx="1845813" cy="123524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057" name="Picture 9"/>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98860" y="2093811"/>
              <a:ext cx="1524000" cy="19431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058" name="Picture 10"/>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083517" y="2093811"/>
              <a:ext cx="1466850" cy="19431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059" name="Picture 11"/>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5592430" y="2093811"/>
              <a:ext cx="1845813" cy="19431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TextBox 3"/>
            <p:cNvSpPr txBox="1"/>
            <p:nvPr/>
          </p:nvSpPr>
          <p:spPr>
            <a:xfrm>
              <a:off x="1084323" y="4086949"/>
              <a:ext cx="1008112" cy="369332"/>
            </a:xfrm>
            <a:prstGeom prst="rect">
              <a:avLst/>
            </a:prstGeom>
            <a:noFill/>
          </p:spPr>
          <p:txBody>
            <a:bodyPr wrap="square" rtlCol="0">
              <a:spAutoFit/>
            </a:bodyPr>
            <a:lstStyle/>
            <a:p>
              <a:r>
                <a:rPr lang="fr-FR" dirty="0" smtClean="0"/>
                <a:t>Cadre</a:t>
              </a:r>
              <a:endParaRPr lang="fr-FR" dirty="0"/>
            </a:p>
          </p:txBody>
        </p:sp>
        <p:sp>
          <p:nvSpPr>
            <p:cNvPr id="21" name="TextBox 20"/>
            <p:cNvSpPr txBox="1"/>
            <p:nvPr/>
          </p:nvSpPr>
          <p:spPr>
            <a:xfrm>
              <a:off x="3203848" y="4094540"/>
              <a:ext cx="1008112" cy="369332"/>
            </a:xfrm>
            <a:prstGeom prst="rect">
              <a:avLst/>
            </a:prstGeom>
            <a:noFill/>
          </p:spPr>
          <p:txBody>
            <a:bodyPr wrap="square" rtlCol="0">
              <a:spAutoFit/>
            </a:bodyPr>
            <a:lstStyle/>
            <a:p>
              <a:r>
                <a:rPr lang="fr-FR" dirty="0" smtClean="0"/>
                <a:t>Cadre</a:t>
              </a:r>
              <a:endParaRPr lang="fr-FR" dirty="0"/>
            </a:p>
          </p:txBody>
        </p:sp>
        <p:sp>
          <p:nvSpPr>
            <p:cNvPr id="22" name="TextBox 21"/>
            <p:cNvSpPr txBox="1"/>
            <p:nvPr/>
          </p:nvSpPr>
          <p:spPr>
            <a:xfrm>
              <a:off x="5436096" y="4094540"/>
              <a:ext cx="1008112" cy="369332"/>
            </a:xfrm>
            <a:prstGeom prst="rect">
              <a:avLst/>
            </a:prstGeom>
            <a:noFill/>
          </p:spPr>
          <p:txBody>
            <a:bodyPr wrap="square" rtlCol="0">
              <a:spAutoFit/>
            </a:bodyPr>
            <a:lstStyle/>
            <a:p>
              <a:r>
                <a:rPr lang="fr-FR" dirty="0" smtClean="0"/>
                <a:t>épingle</a:t>
              </a:r>
              <a:endParaRPr lang="fr-FR" dirty="0"/>
            </a:p>
          </p:txBody>
        </p:sp>
        <p:sp>
          <p:nvSpPr>
            <p:cNvPr id="23" name="TextBox 22"/>
            <p:cNvSpPr txBox="1"/>
            <p:nvPr/>
          </p:nvSpPr>
          <p:spPr>
            <a:xfrm>
              <a:off x="6652479" y="4123764"/>
              <a:ext cx="1008112" cy="369332"/>
            </a:xfrm>
            <a:prstGeom prst="rect">
              <a:avLst/>
            </a:prstGeom>
            <a:noFill/>
          </p:spPr>
          <p:txBody>
            <a:bodyPr wrap="square" rtlCol="0">
              <a:spAutoFit/>
            </a:bodyPr>
            <a:lstStyle/>
            <a:p>
              <a:r>
                <a:rPr lang="fr-FR" dirty="0" smtClean="0"/>
                <a:t>étrier</a:t>
              </a:r>
              <a:endParaRPr lang="fr-FR" dirty="0"/>
            </a:p>
          </p:txBody>
        </p:sp>
      </p:grpSp>
    </p:spTree>
    <p:extLst>
      <p:ext uri="{BB962C8B-B14F-4D97-AF65-F5344CB8AC3E}">
        <p14:creationId xmlns:p14="http://schemas.microsoft.com/office/powerpoint/2010/main" val="3522159763"/>
      </p:ext>
    </p:extLst>
  </p:cSld>
  <p:clrMapOvr>
    <a:masterClrMapping/>
  </p:clrMapOvr>
  <p:timing>
    <p:tnLst>
      <p:par>
        <p:cTn id="1" dur="indefinite" restart="never" nodeType="tmRoot"/>
      </p:par>
    </p:tnLst>
  </p:timing>
</p:sld>
</file>

<file path=ppt/theme/theme1.xml><?xml version="1.0" encoding="utf-8"?>
<a:theme xmlns:a="http://schemas.openxmlformats.org/drawingml/2006/main" name="Modèle par défaut">
  <a:themeElements>
    <a:clrScheme name="Modèle par défaut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Modèle par défaut">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fr-FR" sz="1800" b="1" i="0" u="none" strike="noStrike" cap="none" normalizeH="0" baseline="0" smtClean="0">
            <a:ln>
              <a:noFill/>
            </a:ln>
            <a:solidFill>
              <a:schemeClr val="bg1"/>
            </a:solidFill>
            <a:effectLst/>
            <a:latin typeface="Times New Roman" pitchFamily="18" charset="0"/>
            <a:cs typeface="Times New Roman" pitchFamily="18"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fr-FR" sz="1800" b="1" i="0" u="none" strike="noStrike" cap="none" normalizeH="0" baseline="0" smtClean="0">
            <a:ln>
              <a:noFill/>
            </a:ln>
            <a:solidFill>
              <a:schemeClr val="bg1"/>
            </a:solidFill>
            <a:effectLst/>
            <a:latin typeface="Times New Roman" pitchFamily="18" charset="0"/>
            <a:cs typeface="Times New Roman" pitchFamily="18" charset="0"/>
          </a:defRPr>
        </a:defPPr>
      </a:lstStyle>
    </a:lnDef>
  </a:objectDefaults>
  <a:extraClrSchemeLst>
    <a:extraClrScheme>
      <a:clrScheme name="Modèle par défaut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Modèle par défaut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Modèle par défaut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Modèle par défaut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Modèle par défaut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Modèle par défaut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Modèle par défaut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Thème Offic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hème Offic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12154</TotalTime>
  <Words>1524</Words>
  <Application>Microsoft Office PowerPoint</Application>
  <PresentationFormat>Affichage à l'écran (4:3)</PresentationFormat>
  <Paragraphs>187</Paragraphs>
  <Slides>13</Slides>
  <Notes>0</Notes>
  <HiddenSlides>0</HiddenSlides>
  <MMClips>0</MMClips>
  <ScaleCrop>false</ScaleCrop>
  <HeadingPairs>
    <vt:vector size="6" baseType="variant">
      <vt:variant>
        <vt:lpstr>Polices utilisées</vt:lpstr>
      </vt:variant>
      <vt:variant>
        <vt:i4>4</vt:i4>
      </vt:variant>
      <vt:variant>
        <vt:lpstr>Thème</vt:lpstr>
      </vt:variant>
      <vt:variant>
        <vt:i4>1</vt:i4>
      </vt:variant>
      <vt:variant>
        <vt:lpstr>Titres des diapositives</vt:lpstr>
      </vt:variant>
      <vt:variant>
        <vt:i4>13</vt:i4>
      </vt:variant>
    </vt:vector>
  </HeadingPairs>
  <TitlesOfParts>
    <vt:vector size="18" baseType="lpstr">
      <vt:lpstr>Arial</vt:lpstr>
      <vt:lpstr>Cambria Math</vt:lpstr>
      <vt:lpstr>Times New Roman</vt:lpstr>
      <vt:lpstr>Wingdings</vt:lpstr>
      <vt:lpstr>Modèle par défaut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abdelheq</dc:creator>
  <cp:lastModifiedBy>Hossem</cp:lastModifiedBy>
  <cp:revision>429</cp:revision>
  <cp:lastPrinted>2014-12-13T20:24:29Z</cp:lastPrinted>
  <dcterms:created xsi:type="dcterms:W3CDTF">2004-09-12T12:45:10Z</dcterms:created>
  <dcterms:modified xsi:type="dcterms:W3CDTF">2021-02-12T22:07:59Z</dcterms:modified>
</cp:coreProperties>
</file>