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7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2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425F-0F91-4B92-BE37-6403F3703B1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125F-7753-4FC8-9BC7-972E882923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1" y="116311"/>
            <a:ext cx="11797048" cy="45458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1" y="4662151"/>
            <a:ext cx="11797048" cy="20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307976"/>
            <a:ext cx="11758411" cy="3550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7" y="96792"/>
            <a:ext cx="11758411" cy="25241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20917"/>
            <a:ext cx="11758411" cy="6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699" y="179432"/>
            <a:ext cx="11784169" cy="65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122618"/>
            <a:ext cx="11900079" cy="49387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7" y="5061397"/>
            <a:ext cx="119000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52" y="0"/>
            <a:ext cx="2653048" cy="8477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847725"/>
            <a:ext cx="11887200" cy="4210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7774"/>
            <a:ext cx="118872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52" y="0"/>
            <a:ext cx="11977352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5" y="90152"/>
            <a:ext cx="11642502" cy="50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89" y="162461"/>
            <a:ext cx="11951594" cy="61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15" y="103031"/>
            <a:ext cx="11423560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210220"/>
            <a:ext cx="11668260" cy="38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</cp:revision>
  <dcterms:created xsi:type="dcterms:W3CDTF">2021-01-28T16:26:09Z</dcterms:created>
  <dcterms:modified xsi:type="dcterms:W3CDTF">2021-01-28T16:27:50Z</dcterms:modified>
</cp:coreProperties>
</file>