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B0D3-49CC-4758-841A-D783458296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C87B-4A11-4876-BF15-7DC110CACB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B0D3-49CC-4758-841A-D783458296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C87B-4A11-4876-BF15-7DC110CACB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B0D3-49CC-4758-841A-D783458296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C87B-4A11-4876-BF15-7DC110CACB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B0D3-49CC-4758-841A-D783458296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C87B-4A11-4876-BF15-7DC110CACB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4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B0D3-49CC-4758-841A-D783458296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C87B-4A11-4876-BF15-7DC110CACB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2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B0D3-49CC-4758-841A-D783458296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C87B-4A11-4876-BF15-7DC110CACB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B0D3-49CC-4758-841A-D783458296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C87B-4A11-4876-BF15-7DC110CACB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B0D3-49CC-4758-841A-D783458296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C87B-4A11-4876-BF15-7DC110CACB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B0D3-49CC-4758-841A-D783458296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C87B-4A11-4876-BF15-7DC110CACB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B0D3-49CC-4758-841A-D783458296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C87B-4A11-4876-BF15-7DC110CACB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6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B0D3-49CC-4758-841A-D783458296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C87B-4A11-4876-BF15-7DC110CACB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B0D3-49CC-4758-841A-D78345829672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C87B-4A11-4876-BF15-7DC110CACB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9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9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0913" y="270456"/>
            <a:ext cx="11397802" cy="61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125" y="180305"/>
            <a:ext cx="11590986" cy="62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004" y="231820"/>
            <a:ext cx="11766996" cy="64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305" y="334851"/>
            <a:ext cx="11732654" cy="58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214" y="180303"/>
            <a:ext cx="11784169" cy="646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425" y="360608"/>
            <a:ext cx="11835685" cy="59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789" y="167425"/>
            <a:ext cx="11874321" cy="34167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788" y="3584206"/>
            <a:ext cx="11874321" cy="31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2733" y="283334"/>
            <a:ext cx="10947042" cy="59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6823" y="334850"/>
            <a:ext cx="11153104" cy="58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6366" y="103031"/>
            <a:ext cx="11423561" cy="31447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6062" y="3247814"/>
            <a:ext cx="11758411" cy="340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031" y="334850"/>
            <a:ext cx="11990230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125" y="412124"/>
            <a:ext cx="11539470" cy="59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425" y="0"/>
            <a:ext cx="11900079" cy="41414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5155" y="3799268"/>
            <a:ext cx="11410682" cy="28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9093" y="270456"/>
            <a:ext cx="11758411" cy="6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851" y="283336"/>
            <a:ext cx="11629622" cy="61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05307"/>
            <a:ext cx="12003110" cy="56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90152"/>
            <a:ext cx="11900079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608" y="746974"/>
            <a:ext cx="11513713" cy="5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851" y="206062"/>
            <a:ext cx="11655379" cy="62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456" y="128790"/>
            <a:ext cx="11822806" cy="63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820" y="193183"/>
            <a:ext cx="11668259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214" y="294794"/>
            <a:ext cx="11694017" cy="22574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213" y="2481384"/>
            <a:ext cx="11694017" cy="43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214" y="231820"/>
            <a:ext cx="11895785" cy="61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973" y="425003"/>
            <a:ext cx="11436438" cy="59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TOSHIBA</cp:lastModifiedBy>
  <cp:revision>1</cp:revision>
  <dcterms:created xsi:type="dcterms:W3CDTF">2021-01-28T16:14:57Z</dcterms:created>
  <dcterms:modified xsi:type="dcterms:W3CDTF">2021-01-28T16:16:25Z</dcterms:modified>
</cp:coreProperties>
</file>