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0" r:id="rId2"/>
    <p:sldId id="291" r:id="rId3"/>
    <p:sldId id="292" r:id="rId4"/>
    <p:sldId id="293" r:id="rId5"/>
    <p:sldId id="294" r:id="rId6"/>
    <p:sldId id="295" r:id="rId7"/>
    <p:sldId id="296" r:id="rId8"/>
    <p:sldId id="297" r:id="rId9"/>
    <p:sldId id="298" r:id="rId10"/>
    <p:sldId id="299" r:id="rId11"/>
    <p:sldId id="300" r:id="rId12"/>
    <p:sldId id="301" r:id="rId13"/>
    <p:sldId id="302" r:id="rId14"/>
    <p:sldId id="303" r:id="rId15"/>
    <p:sldId id="304" r:id="rId16"/>
    <p:sldId id="305" r:id="rId17"/>
    <p:sldId id="306" r:id="rId18"/>
    <p:sldId id="307" r:id="rId19"/>
    <p:sldId id="308" r:id="rId20"/>
    <p:sldId id="309" r:id="rId21"/>
    <p:sldId id="310" r:id="rId22"/>
    <p:sldId id="311" r:id="rId23"/>
    <p:sldId id="357" r:id="rId24"/>
    <p:sldId id="358" r:id="rId25"/>
  </p:sldIdLst>
  <p:sldSz cx="9144000" cy="6858000" type="screen4x3"/>
  <p:notesSz cx="9144000" cy="6858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706" autoAdjust="0"/>
    <p:restoredTop sz="94660"/>
  </p:normalViewPr>
  <p:slideViewPr>
    <p:cSldViewPr>
      <p:cViewPr varScale="1">
        <p:scale>
          <a:sx n="70" d="100"/>
          <a:sy n="70" d="100"/>
        </p:scale>
        <p:origin x="1626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/>
          <p:nvPr/>
        </p:nvSpPr>
        <p:spPr>
          <a:xfrm>
            <a:off x="942975" y="0"/>
            <a:ext cx="47625" cy="6857998"/>
          </a:xfrm>
          <a:custGeom>
            <a:avLst/>
            <a:gdLst/>
            <a:ahLst/>
            <a:cxnLst/>
            <a:rect l="l" t="t" r="r" b="b"/>
            <a:pathLst>
              <a:path w="47625" h="6857998">
                <a:moveTo>
                  <a:pt x="0" y="6857998"/>
                </a:moveTo>
                <a:lnTo>
                  <a:pt x="47625" y="6857998"/>
                </a:lnTo>
                <a:lnTo>
                  <a:pt x="47625" y="0"/>
                </a:lnTo>
                <a:lnTo>
                  <a:pt x="0" y="0"/>
                </a:lnTo>
                <a:lnTo>
                  <a:pt x="0" y="6857998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990600" y="0"/>
            <a:ext cx="150723" cy="6857998"/>
          </a:xfrm>
          <a:custGeom>
            <a:avLst/>
            <a:gdLst/>
            <a:ahLst/>
            <a:cxnLst/>
            <a:rect l="l" t="t" r="r" b="b"/>
            <a:pathLst>
              <a:path w="150723" h="6857998">
                <a:moveTo>
                  <a:pt x="0" y="6857998"/>
                </a:moveTo>
                <a:lnTo>
                  <a:pt x="150723" y="6857998"/>
                </a:lnTo>
                <a:lnTo>
                  <a:pt x="150723" y="0"/>
                </a:lnTo>
                <a:lnTo>
                  <a:pt x="0" y="0"/>
                </a:lnTo>
                <a:lnTo>
                  <a:pt x="0" y="6857998"/>
                </a:lnTo>
                <a:close/>
              </a:path>
            </a:pathLst>
          </a:custGeom>
          <a:solidFill>
            <a:srgbClr val="FFD9C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141323" y="0"/>
            <a:ext cx="77876" cy="6857998"/>
          </a:xfrm>
          <a:custGeom>
            <a:avLst/>
            <a:gdLst/>
            <a:ahLst/>
            <a:cxnLst/>
            <a:rect l="l" t="t" r="r" b="b"/>
            <a:pathLst>
              <a:path w="77876" h="6857998">
                <a:moveTo>
                  <a:pt x="0" y="6857998"/>
                </a:moveTo>
                <a:lnTo>
                  <a:pt x="77876" y="6857998"/>
                </a:lnTo>
                <a:lnTo>
                  <a:pt x="77876" y="0"/>
                </a:lnTo>
                <a:lnTo>
                  <a:pt x="0" y="0"/>
                </a:lnTo>
                <a:lnTo>
                  <a:pt x="0" y="6857998"/>
                </a:lnTo>
                <a:close/>
              </a:path>
            </a:pathLst>
          </a:custGeom>
          <a:solidFill>
            <a:srgbClr val="FFEC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82688" y="0"/>
            <a:ext cx="3136" cy="6857998"/>
          </a:xfrm>
          <a:custGeom>
            <a:avLst/>
            <a:gdLst/>
            <a:ahLst/>
            <a:cxnLst/>
            <a:rect l="l" t="t" r="r" b="b"/>
            <a:pathLst>
              <a:path w="3136" h="6857998">
                <a:moveTo>
                  <a:pt x="0" y="6857998"/>
                </a:moveTo>
                <a:lnTo>
                  <a:pt x="3136" y="6857998"/>
                </a:lnTo>
                <a:lnTo>
                  <a:pt x="3136" y="0"/>
                </a:lnTo>
                <a:lnTo>
                  <a:pt x="0" y="0"/>
                </a:lnTo>
                <a:lnTo>
                  <a:pt x="0" y="6857998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85825" y="0"/>
            <a:ext cx="57150" cy="6857999"/>
          </a:xfrm>
          <a:custGeom>
            <a:avLst/>
            <a:gdLst/>
            <a:ahLst/>
            <a:cxnLst/>
            <a:rect l="l" t="t" r="r" b="b"/>
            <a:pathLst>
              <a:path w="57150" h="6857999">
                <a:moveTo>
                  <a:pt x="57150" y="0"/>
                </a:moveTo>
                <a:lnTo>
                  <a:pt x="0" y="0"/>
                </a:lnTo>
                <a:lnTo>
                  <a:pt x="0" y="6857998"/>
                </a:lnTo>
                <a:lnTo>
                  <a:pt x="57150" y="6857998"/>
                </a:lnTo>
                <a:lnTo>
                  <a:pt x="57150" y="0"/>
                </a:lnTo>
                <a:close/>
              </a:path>
            </a:pathLst>
          </a:custGeom>
          <a:solidFill>
            <a:srgbClr val="FFEC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81000" y="0"/>
            <a:ext cx="444538" cy="6857998"/>
          </a:xfrm>
          <a:custGeom>
            <a:avLst/>
            <a:gdLst/>
            <a:ahLst/>
            <a:cxnLst/>
            <a:rect l="l" t="t" r="r" b="b"/>
            <a:pathLst>
              <a:path w="444538" h="6857998">
                <a:moveTo>
                  <a:pt x="0" y="6857998"/>
                </a:moveTo>
                <a:lnTo>
                  <a:pt x="444538" y="6857998"/>
                </a:lnTo>
                <a:lnTo>
                  <a:pt x="444538" y="0"/>
                </a:lnTo>
                <a:lnTo>
                  <a:pt x="0" y="0"/>
                </a:lnTo>
                <a:lnTo>
                  <a:pt x="0" y="6857998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76339" y="0"/>
            <a:ext cx="104664" cy="6858000"/>
          </a:xfrm>
          <a:custGeom>
            <a:avLst/>
            <a:gdLst/>
            <a:ahLst/>
            <a:cxnLst/>
            <a:rect l="l" t="t" r="r" b="b"/>
            <a:pathLst>
              <a:path w="104664" h="6858000">
                <a:moveTo>
                  <a:pt x="104664" y="0"/>
                </a:moveTo>
                <a:lnTo>
                  <a:pt x="0" y="0"/>
                </a:lnTo>
                <a:lnTo>
                  <a:pt x="0" y="6857998"/>
                </a:lnTo>
                <a:lnTo>
                  <a:pt x="104664" y="6857998"/>
                </a:lnTo>
                <a:lnTo>
                  <a:pt x="104664" y="0"/>
                </a:lnTo>
                <a:close/>
              </a:path>
            </a:pathLst>
          </a:custGeom>
          <a:solidFill>
            <a:srgbClr val="FFD9C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25538" y="0"/>
            <a:ext cx="57150" cy="6857999"/>
          </a:xfrm>
          <a:custGeom>
            <a:avLst/>
            <a:gdLst/>
            <a:ahLst/>
            <a:cxnLst/>
            <a:rect l="l" t="t" r="r" b="b"/>
            <a:pathLst>
              <a:path w="57150" h="6857999">
                <a:moveTo>
                  <a:pt x="57150" y="0"/>
                </a:moveTo>
                <a:lnTo>
                  <a:pt x="0" y="0"/>
                </a:lnTo>
                <a:lnTo>
                  <a:pt x="0" y="6857998"/>
                </a:lnTo>
                <a:lnTo>
                  <a:pt x="57150" y="6857998"/>
                </a:lnTo>
                <a:lnTo>
                  <a:pt x="5715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0668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295400" y="0"/>
            <a:ext cx="76200" cy="6857998"/>
          </a:xfrm>
          <a:custGeom>
            <a:avLst/>
            <a:gdLst/>
            <a:ahLst/>
            <a:cxnLst/>
            <a:rect l="l" t="t" r="r" b="b"/>
            <a:pathLst>
              <a:path w="76200" h="6857998">
                <a:moveTo>
                  <a:pt x="0" y="6857998"/>
                </a:moveTo>
                <a:lnTo>
                  <a:pt x="76200" y="6857998"/>
                </a:lnTo>
                <a:lnTo>
                  <a:pt x="76200" y="0"/>
                </a:lnTo>
                <a:lnTo>
                  <a:pt x="0" y="0"/>
                </a:lnTo>
                <a:lnTo>
                  <a:pt x="0" y="6857998"/>
                </a:lnTo>
                <a:close/>
              </a:path>
            </a:pathLst>
          </a:custGeom>
          <a:solidFill>
            <a:srgbClr val="FFEC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219200" y="0"/>
            <a:ext cx="76200" cy="6858000"/>
          </a:xfrm>
          <a:custGeom>
            <a:avLst/>
            <a:gdLst/>
            <a:ahLst/>
            <a:cxnLst/>
            <a:rect l="l" t="t" r="r" b="b"/>
            <a:pathLst>
              <a:path w="76200" h="6858000">
                <a:moveTo>
                  <a:pt x="76200" y="0"/>
                </a:moveTo>
                <a:lnTo>
                  <a:pt x="0" y="0"/>
                </a:lnTo>
                <a:lnTo>
                  <a:pt x="0" y="6857998"/>
                </a:lnTo>
                <a:lnTo>
                  <a:pt x="76200" y="6857998"/>
                </a:lnTo>
                <a:lnTo>
                  <a:pt x="762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726692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28575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09600" y="3429000"/>
            <a:ext cx="1295400" cy="1295400"/>
          </a:xfrm>
          <a:custGeom>
            <a:avLst/>
            <a:gdLst/>
            <a:ahLst/>
            <a:cxnLst/>
            <a:rect l="l" t="t" r="r" b="b"/>
            <a:pathLst>
              <a:path w="1295400" h="1295400">
                <a:moveTo>
                  <a:pt x="0" y="647700"/>
                </a:moveTo>
                <a:lnTo>
                  <a:pt x="2147" y="700827"/>
                </a:lnTo>
                <a:lnTo>
                  <a:pt x="8477" y="752771"/>
                </a:lnTo>
                <a:lnTo>
                  <a:pt x="18823" y="803364"/>
                </a:lnTo>
                <a:lnTo>
                  <a:pt x="33019" y="852440"/>
                </a:lnTo>
                <a:lnTo>
                  <a:pt x="50898" y="899832"/>
                </a:lnTo>
                <a:lnTo>
                  <a:pt x="72293" y="945374"/>
                </a:lnTo>
                <a:lnTo>
                  <a:pt x="97038" y="988900"/>
                </a:lnTo>
                <a:lnTo>
                  <a:pt x="124966" y="1030242"/>
                </a:lnTo>
                <a:lnTo>
                  <a:pt x="155910" y="1069234"/>
                </a:lnTo>
                <a:lnTo>
                  <a:pt x="189704" y="1105709"/>
                </a:lnTo>
                <a:lnTo>
                  <a:pt x="226181" y="1139501"/>
                </a:lnTo>
                <a:lnTo>
                  <a:pt x="265174" y="1170444"/>
                </a:lnTo>
                <a:lnTo>
                  <a:pt x="306516" y="1198370"/>
                </a:lnTo>
                <a:lnTo>
                  <a:pt x="350041" y="1223113"/>
                </a:lnTo>
                <a:lnTo>
                  <a:pt x="395583" y="1244506"/>
                </a:lnTo>
                <a:lnTo>
                  <a:pt x="442974" y="1262384"/>
                </a:lnTo>
                <a:lnTo>
                  <a:pt x="492048" y="1276578"/>
                </a:lnTo>
                <a:lnTo>
                  <a:pt x="542638" y="1286923"/>
                </a:lnTo>
                <a:lnTo>
                  <a:pt x="594577" y="1293253"/>
                </a:lnTo>
                <a:lnTo>
                  <a:pt x="647700" y="1295400"/>
                </a:lnTo>
                <a:lnTo>
                  <a:pt x="700827" y="1293253"/>
                </a:lnTo>
                <a:lnTo>
                  <a:pt x="752771" y="1286923"/>
                </a:lnTo>
                <a:lnTo>
                  <a:pt x="803364" y="1276578"/>
                </a:lnTo>
                <a:lnTo>
                  <a:pt x="852440" y="1262384"/>
                </a:lnTo>
                <a:lnTo>
                  <a:pt x="899832" y="1244506"/>
                </a:lnTo>
                <a:lnTo>
                  <a:pt x="945374" y="1223113"/>
                </a:lnTo>
                <a:lnTo>
                  <a:pt x="988900" y="1198370"/>
                </a:lnTo>
                <a:lnTo>
                  <a:pt x="1030242" y="1170444"/>
                </a:lnTo>
                <a:lnTo>
                  <a:pt x="1069234" y="1139501"/>
                </a:lnTo>
                <a:lnTo>
                  <a:pt x="1105709" y="1105709"/>
                </a:lnTo>
                <a:lnTo>
                  <a:pt x="1139501" y="1069234"/>
                </a:lnTo>
                <a:lnTo>
                  <a:pt x="1170444" y="1030242"/>
                </a:lnTo>
                <a:lnTo>
                  <a:pt x="1198370" y="988900"/>
                </a:lnTo>
                <a:lnTo>
                  <a:pt x="1223113" y="945374"/>
                </a:lnTo>
                <a:lnTo>
                  <a:pt x="1244506" y="899832"/>
                </a:lnTo>
                <a:lnTo>
                  <a:pt x="1262384" y="852440"/>
                </a:lnTo>
                <a:lnTo>
                  <a:pt x="1276578" y="803364"/>
                </a:lnTo>
                <a:lnTo>
                  <a:pt x="1286923" y="752771"/>
                </a:lnTo>
                <a:lnTo>
                  <a:pt x="1293253" y="700827"/>
                </a:lnTo>
                <a:lnTo>
                  <a:pt x="1295400" y="647700"/>
                </a:lnTo>
                <a:lnTo>
                  <a:pt x="1293253" y="594572"/>
                </a:lnTo>
                <a:lnTo>
                  <a:pt x="1286923" y="542628"/>
                </a:lnTo>
                <a:lnTo>
                  <a:pt x="1276578" y="492035"/>
                </a:lnTo>
                <a:lnTo>
                  <a:pt x="1262384" y="442959"/>
                </a:lnTo>
                <a:lnTo>
                  <a:pt x="1244506" y="395567"/>
                </a:lnTo>
                <a:lnTo>
                  <a:pt x="1223113" y="350025"/>
                </a:lnTo>
                <a:lnTo>
                  <a:pt x="1198370" y="306499"/>
                </a:lnTo>
                <a:lnTo>
                  <a:pt x="1170444" y="265157"/>
                </a:lnTo>
                <a:lnTo>
                  <a:pt x="1139501" y="226165"/>
                </a:lnTo>
                <a:lnTo>
                  <a:pt x="1105709" y="189690"/>
                </a:lnTo>
                <a:lnTo>
                  <a:pt x="1069234" y="155898"/>
                </a:lnTo>
                <a:lnTo>
                  <a:pt x="1030242" y="124955"/>
                </a:lnTo>
                <a:lnTo>
                  <a:pt x="988900" y="97029"/>
                </a:lnTo>
                <a:lnTo>
                  <a:pt x="945374" y="72286"/>
                </a:lnTo>
                <a:lnTo>
                  <a:pt x="899832" y="50893"/>
                </a:lnTo>
                <a:lnTo>
                  <a:pt x="852440" y="33015"/>
                </a:lnTo>
                <a:lnTo>
                  <a:pt x="803364" y="18821"/>
                </a:lnTo>
                <a:lnTo>
                  <a:pt x="752771" y="8476"/>
                </a:lnTo>
                <a:lnTo>
                  <a:pt x="700827" y="2146"/>
                </a:lnTo>
                <a:lnTo>
                  <a:pt x="647700" y="0"/>
                </a:lnTo>
                <a:lnTo>
                  <a:pt x="594577" y="2146"/>
                </a:lnTo>
                <a:lnTo>
                  <a:pt x="542638" y="8476"/>
                </a:lnTo>
                <a:lnTo>
                  <a:pt x="492048" y="18821"/>
                </a:lnTo>
                <a:lnTo>
                  <a:pt x="442974" y="33015"/>
                </a:lnTo>
                <a:lnTo>
                  <a:pt x="395583" y="50893"/>
                </a:lnTo>
                <a:lnTo>
                  <a:pt x="350041" y="72286"/>
                </a:lnTo>
                <a:lnTo>
                  <a:pt x="306516" y="97029"/>
                </a:lnTo>
                <a:lnTo>
                  <a:pt x="265174" y="124955"/>
                </a:lnTo>
                <a:lnTo>
                  <a:pt x="226181" y="155898"/>
                </a:lnTo>
                <a:lnTo>
                  <a:pt x="189704" y="189690"/>
                </a:lnTo>
                <a:lnTo>
                  <a:pt x="155910" y="226165"/>
                </a:lnTo>
                <a:lnTo>
                  <a:pt x="124966" y="265157"/>
                </a:lnTo>
                <a:lnTo>
                  <a:pt x="97038" y="306499"/>
                </a:lnTo>
                <a:lnTo>
                  <a:pt x="72293" y="350025"/>
                </a:lnTo>
                <a:lnTo>
                  <a:pt x="50898" y="395567"/>
                </a:lnTo>
                <a:lnTo>
                  <a:pt x="33019" y="442959"/>
                </a:lnTo>
                <a:lnTo>
                  <a:pt x="18823" y="492035"/>
                </a:lnTo>
                <a:lnTo>
                  <a:pt x="8477" y="542628"/>
                </a:lnTo>
                <a:lnTo>
                  <a:pt x="2147" y="594572"/>
                </a:lnTo>
                <a:lnTo>
                  <a:pt x="0" y="6477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309624" y="4866767"/>
            <a:ext cx="641476" cy="641349"/>
          </a:xfrm>
          <a:custGeom>
            <a:avLst/>
            <a:gdLst/>
            <a:ahLst/>
            <a:cxnLst/>
            <a:rect l="l" t="t" r="r" b="b"/>
            <a:pathLst>
              <a:path w="641476" h="641350">
                <a:moveTo>
                  <a:pt x="0" y="320674"/>
                </a:moveTo>
                <a:lnTo>
                  <a:pt x="1063" y="346983"/>
                </a:lnTo>
                <a:lnTo>
                  <a:pt x="4198" y="372704"/>
                </a:lnTo>
                <a:lnTo>
                  <a:pt x="9323" y="397756"/>
                </a:lnTo>
                <a:lnTo>
                  <a:pt x="16354" y="422056"/>
                </a:lnTo>
                <a:lnTo>
                  <a:pt x="25209" y="445521"/>
                </a:lnTo>
                <a:lnTo>
                  <a:pt x="35805" y="468070"/>
                </a:lnTo>
                <a:lnTo>
                  <a:pt x="48060" y="489620"/>
                </a:lnTo>
                <a:lnTo>
                  <a:pt x="61890" y="510087"/>
                </a:lnTo>
                <a:lnTo>
                  <a:pt x="77214" y="529391"/>
                </a:lnTo>
                <a:lnTo>
                  <a:pt x="93948" y="547449"/>
                </a:lnTo>
                <a:lnTo>
                  <a:pt x="112010" y="564178"/>
                </a:lnTo>
                <a:lnTo>
                  <a:pt x="131316" y="579495"/>
                </a:lnTo>
                <a:lnTo>
                  <a:pt x="151786" y="593320"/>
                </a:lnTo>
                <a:lnTo>
                  <a:pt x="173335" y="605568"/>
                </a:lnTo>
                <a:lnTo>
                  <a:pt x="195881" y="616158"/>
                </a:lnTo>
                <a:lnTo>
                  <a:pt x="219342" y="625007"/>
                </a:lnTo>
                <a:lnTo>
                  <a:pt x="243634" y="632033"/>
                </a:lnTo>
                <a:lnTo>
                  <a:pt x="268675" y="637154"/>
                </a:lnTo>
                <a:lnTo>
                  <a:pt x="294383" y="640287"/>
                </a:lnTo>
                <a:lnTo>
                  <a:pt x="320675" y="641349"/>
                </a:lnTo>
                <a:lnTo>
                  <a:pt x="346984" y="640287"/>
                </a:lnTo>
                <a:lnTo>
                  <a:pt x="372708" y="637154"/>
                </a:lnTo>
                <a:lnTo>
                  <a:pt x="397764" y="632033"/>
                </a:lnTo>
                <a:lnTo>
                  <a:pt x="422069" y="625007"/>
                </a:lnTo>
                <a:lnTo>
                  <a:pt x="445541" y="616158"/>
                </a:lnTo>
                <a:lnTo>
                  <a:pt x="468097" y="605568"/>
                </a:lnTo>
                <a:lnTo>
                  <a:pt x="489655" y="593320"/>
                </a:lnTo>
                <a:lnTo>
                  <a:pt x="510132" y="579495"/>
                </a:lnTo>
                <a:lnTo>
                  <a:pt x="529445" y="564178"/>
                </a:lnTo>
                <a:lnTo>
                  <a:pt x="547512" y="547449"/>
                </a:lnTo>
                <a:lnTo>
                  <a:pt x="564251" y="529391"/>
                </a:lnTo>
                <a:lnTo>
                  <a:pt x="579578" y="510087"/>
                </a:lnTo>
                <a:lnTo>
                  <a:pt x="593411" y="489620"/>
                </a:lnTo>
                <a:lnTo>
                  <a:pt x="605667" y="468070"/>
                </a:lnTo>
                <a:lnTo>
                  <a:pt x="616265" y="445521"/>
                </a:lnTo>
                <a:lnTo>
                  <a:pt x="625121" y="422056"/>
                </a:lnTo>
                <a:lnTo>
                  <a:pt x="632153" y="397756"/>
                </a:lnTo>
                <a:lnTo>
                  <a:pt x="637277" y="372704"/>
                </a:lnTo>
                <a:lnTo>
                  <a:pt x="640413" y="346983"/>
                </a:lnTo>
                <a:lnTo>
                  <a:pt x="641476" y="320674"/>
                </a:lnTo>
                <a:lnTo>
                  <a:pt x="640413" y="294366"/>
                </a:lnTo>
                <a:lnTo>
                  <a:pt x="637277" y="268645"/>
                </a:lnTo>
                <a:lnTo>
                  <a:pt x="632153" y="243593"/>
                </a:lnTo>
                <a:lnTo>
                  <a:pt x="625121" y="219293"/>
                </a:lnTo>
                <a:lnTo>
                  <a:pt x="616265" y="195828"/>
                </a:lnTo>
                <a:lnTo>
                  <a:pt x="605667" y="173279"/>
                </a:lnTo>
                <a:lnTo>
                  <a:pt x="593411" y="151729"/>
                </a:lnTo>
                <a:lnTo>
                  <a:pt x="579578" y="131262"/>
                </a:lnTo>
                <a:lnTo>
                  <a:pt x="564251" y="111958"/>
                </a:lnTo>
                <a:lnTo>
                  <a:pt x="547512" y="93900"/>
                </a:lnTo>
                <a:lnTo>
                  <a:pt x="529445" y="77171"/>
                </a:lnTo>
                <a:lnTo>
                  <a:pt x="510132" y="61854"/>
                </a:lnTo>
                <a:lnTo>
                  <a:pt x="489655" y="48029"/>
                </a:lnTo>
                <a:lnTo>
                  <a:pt x="468097" y="35781"/>
                </a:lnTo>
                <a:lnTo>
                  <a:pt x="445541" y="25191"/>
                </a:lnTo>
                <a:lnTo>
                  <a:pt x="422069" y="16342"/>
                </a:lnTo>
                <a:lnTo>
                  <a:pt x="397764" y="9316"/>
                </a:lnTo>
                <a:lnTo>
                  <a:pt x="372708" y="4195"/>
                </a:lnTo>
                <a:lnTo>
                  <a:pt x="346984" y="1062"/>
                </a:lnTo>
                <a:lnTo>
                  <a:pt x="320675" y="0"/>
                </a:lnTo>
                <a:lnTo>
                  <a:pt x="294383" y="1062"/>
                </a:lnTo>
                <a:lnTo>
                  <a:pt x="268675" y="4195"/>
                </a:lnTo>
                <a:lnTo>
                  <a:pt x="243634" y="9316"/>
                </a:lnTo>
                <a:lnTo>
                  <a:pt x="219342" y="16342"/>
                </a:lnTo>
                <a:lnTo>
                  <a:pt x="195881" y="25191"/>
                </a:lnTo>
                <a:lnTo>
                  <a:pt x="173335" y="35781"/>
                </a:lnTo>
                <a:lnTo>
                  <a:pt x="151786" y="48029"/>
                </a:lnTo>
                <a:lnTo>
                  <a:pt x="131316" y="61854"/>
                </a:lnTo>
                <a:lnTo>
                  <a:pt x="112010" y="77171"/>
                </a:lnTo>
                <a:lnTo>
                  <a:pt x="93948" y="93900"/>
                </a:lnTo>
                <a:lnTo>
                  <a:pt x="77214" y="111958"/>
                </a:lnTo>
                <a:lnTo>
                  <a:pt x="61890" y="131262"/>
                </a:lnTo>
                <a:lnTo>
                  <a:pt x="48060" y="151729"/>
                </a:lnTo>
                <a:lnTo>
                  <a:pt x="35805" y="173279"/>
                </a:lnTo>
                <a:lnTo>
                  <a:pt x="25209" y="195828"/>
                </a:lnTo>
                <a:lnTo>
                  <a:pt x="16354" y="219293"/>
                </a:lnTo>
                <a:lnTo>
                  <a:pt x="9323" y="243593"/>
                </a:lnTo>
                <a:lnTo>
                  <a:pt x="4198" y="268645"/>
                </a:lnTo>
                <a:lnTo>
                  <a:pt x="1063" y="294366"/>
                </a:lnTo>
                <a:lnTo>
                  <a:pt x="0" y="32067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091082" y="5500624"/>
            <a:ext cx="137159" cy="137172"/>
          </a:xfrm>
          <a:custGeom>
            <a:avLst/>
            <a:gdLst/>
            <a:ahLst/>
            <a:cxnLst/>
            <a:rect l="l" t="t" r="r" b="b"/>
            <a:pathLst>
              <a:path w="137159" h="137172">
                <a:moveTo>
                  <a:pt x="0" y="68579"/>
                </a:moveTo>
                <a:lnTo>
                  <a:pt x="627" y="77902"/>
                </a:lnTo>
                <a:lnTo>
                  <a:pt x="4001" y="91725"/>
                </a:lnTo>
                <a:lnTo>
                  <a:pt x="10013" y="104291"/>
                </a:lnTo>
                <a:lnTo>
                  <a:pt x="18348" y="115283"/>
                </a:lnTo>
                <a:lnTo>
                  <a:pt x="28689" y="124384"/>
                </a:lnTo>
                <a:lnTo>
                  <a:pt x="40719" y="131277"/>
                </a:lnTo>
                <a:lnTo>
                  <a:pt x="54121" y="135646"/>
                </a:lnTo>
                <a:lnTo>
                  <a:pt x="68579" y="137172"/>
                </a:lnTo>
                <a:lnTo>
                  <a:pt x="77899" y="136544"/>
                </a:lnTo>
                <a:lnTo>
                  <a:pt x="91718" y="133169"/>
                </a:lnTo>
                <a:lnTo>
                  <a:pt x="104282" y="127155"/>
                </a:lnTo>
                <a:lnTo>
                  <a:pt x="115272" y="118818"/>
                </a:lnTo>
                <a:lnTo>
                  <a:pt x="124372" y="108475"/>
                </a:lnTo>
                <a:lnTo>
                  <a:pt x="131265" y="96443"/>
                </a:lnTo>
                <a:lnTo>
                  <a:pt x="135633" y="83039"/>
                </a:lnTo>
                <a:lnTo>
                  <a:pt x="137159" y="68579"/>
                </a:lnTo>
                <a:lnTo>
                  <a:pt x="136533" y="59275"/>
                </a:lnTo>
                <a:lnTo>
                  <a:pt x="133159" y="45458"/>
                </a:lnTo>
                <a:lnTo>
                  <a:pt x="127146" y="32894"/>
                </a:lnTo>
                <a:lnTo>
                  <a:pt x="118810" y="21901"/>
                </a:lnTo>
                <a:lnTo>
                  <a:pt x="108468" y="12796"/>
                </a:lnTo>
                <a:lnTo>
                  <a:pt x="96437" y="5899"/>
                </a:lnTo>
                <a:lnTo>
                  <a:pt x="83035" y="1527"/>
                </a:lnTo>
                <a:lnTo>
                  <a:pt x="68579" y="0"/>
                </a:lnTo>
                <a:lnTo>
                  <a:pt x="59267" y="627"/>
                </a:lnTo>
                <a:lnTo>
                  <a:pt x="45443" y="4002"/>
                </a:lnTo>
                <a:lnTo>
                  <a:pt x="32877" y="10019"/>
                </a:lnTo>
                <a:lnTo>
                  <a:pt x="21886" y="18358"/>
                </a:lnTo>
                <a:lnTo>
                  <a:pt x="12785" y="28702"/>
                </a:lnTo>
                <a:lnTo>
                  <a:pt x="5893" y="40733"/>
                </a:lnTo>
                <a:lnTo>
                  <a:pt x="1526" y="54131"/>
                </a:lnTo>
                <a:lnTo>
                  <a:pt x="0" y="6857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664208" y="5788152"/>
            <a:ext cx="274319" cy="274319"/>
          </a:xfrm>
          <a:custGeom>
            <a:avLst/>
            <a:gdLst/>
            <a:ahLst/>
            <a:cxnLst/>
            <a:rect l="l" t="t" r="r" b="b"/>
            <a:pathLst>
              <a:path w="274319" h="274320">
                <a:moveTo>
                  <a:pt x="0" y="137160"/>
                </a:moveTo>
                <a:lnTo>
                  <a:pt x="1254" y="155782"/>
                </a:lnTo>
                <a:lnTo>
                  <a:pt x="3930" y="169880"/>
                </a:lnTo>
                <a:lnTo>
                  <a:pt x="8005" y="183428"/>
                </a:lnTo>
                <a:lnTo>
                  <a:pt x="13401" y="196347"/>
                </a:lnTo>
                <a:lnTo>
                  <a:pt x="20038" y="208559"/>
                </a:lnTo>
                <a:lnTo>
                  <a:pt x="27837" y="219984"/>
                </a:lnTo>
                <a:lnTo>
                  <a:pt x="36717" y="230542"/>
                </a:lnTo>
                <a:lnTo>
                  <a:pt x="46600" y="240156"/>
                </a:lnTo>
                <a:lnTo>
                  <a:pt x="57405" y="248744"/>
                </a:lnTo>
                <a:lnTo>
                  <a:pt x="69053" y="256229"/>
                </a:lnTo>
                <a:lnTo>
                  <a:pt x="81466" y="262530"/>
                </a:lnTo>
                <a:lnTo>
                  <a:pt x="94562" y="267569"/>
                </a:lnTo>
                <a:lnTo>
                  <a:pt x="108263" y="271266"/>
                </a:lnTo>
                <a:lnTo>
                  <a:pt x="122488" y="273543"/>
                </a:lnTo>
                <a:lnTo>
                  <a:pt x="137160" y="274320"/>
                </a:lnTo>
                <a:lnTo>
                  <a:pt x="141212" y="274261"/>
                </a:lnTo>
                <a:lnTo>
                  <a:pt x="155769" y="273066"/>
                </a:lnTo>
                <a:lnTo>
                  <a:pt x="169859" y="270393"/>
                </a:lnTo>
                <a:lnTo>
                  <a:pt x="183402" y="266321"/>
                </a:lnTo>
                <a:lnTo>
                  <a:pt x="196320" y="260929"/>
                </a:lnTo>
                <a:lnTo>
                  <a:pt x="208531" y="254296"/>
                </a:lnTo>
                <a:lnTo>
                  <a:pt x="219957" y="246501"/>
                </a:lnTo>
                <a:lnTo>
                  <a:pt x="230517" y="237625"/>
                </a:lnTo>
                <a:lnTo>
                  <a:pt x="240134" y="227745"/>
                </a:lnTo>
                <a:lnTo>
                  <a:pt x="248726" y="216942"/>
                </a:lnTo>
                <a:lnTo>
                  <a:pt x="256215" y="205294"/>
                </a:lnTo>
                <a:lnTo>
                  <a:pt x="262520" y="192881"/>
                </a:lnTo>
                <a:lnTo>
                  <a:pt x="267563" y="179781"/>
                </a:lnTo>
                <a:lnTo>
                  <a:pt x="271264" y="166075"/>
                </a:lnTo>
                <a:lnTo>
                  <a:pt x="273542" y="151842"/>
                </a:lnTo>
                <a:lnTo>
                  <a:pt x="274319" y="137160"/>
                </a:lnTo>
                <a:lnTo>
                  <a:pt x="274261" y="133104"/>
                </a:lnTo>
                <a:lnTo>
                  <a:pt x="273065" y="118537"/>
                </a:lnTo>
                <a:lnTo>
                  <a:pt x="270389" y="104439"/>
                </a:lnTo>
                <a:lnTo>
                  <a:pt x="266314" y="90891"/>
                </a:lnTo>
                <a:lnTo>
                  <a:pt x="260918" y="77972"/>
                </a:lnTo>
                <a:lnTo>
                  <a:pt x="254281" y="65760"/>
                </a:lnTo>
                <a:lnTo>
                  <a:pt x="246482" y="54335"/>
                </a:lnTo>
                <a:lnTo>
                  <a:pt x="237602" y="43777"/>
                </a:lnTo>
                <a:lnTo>
                  <a:pt x="227719" y="34163"/>
                </a:lnTo>
                <a:lnTo>
                  <a:pt x="216914" y="25575"/>
                </a:lnTo>
                <a:lnTo>
                  <a:pt x="205266" y="18090"/>
                </a:lnTo>
                <a:lnTo>
                  <a:pt x="192853" y="11789"/>
                </a:lnTo>
                <a:lnTo>
                  <a:pt x="179757" y="6750"/>
                </a:lnTo>
                <a:lnTo>
                  <a:pt x="166056" y="3053"/>
                </a:lnTo>
                <a:lnTo>
                  <a:pt x="151831" y="776"/>
                </a:lnTo>
                <a:lnTo>
                  <a:pt x="137160" y="0"/>
                </a:lnTo>
                <a:lnTo>
                  <a:pt x="133107" y="58"/>
                </a:lnTo>
                <a:lnTo>
                  <a:pt x="118550" y="1253"/>
                </a:lnTo>
                <a:lnTo>
                  <a:pt x="104460" y="3926"/>
                </a:lnTo>
                <a:lnTo>
                  <a:pt x="90917" y="7998"/>
                </a:lnTo>
                <a:lnTo>
                  <a:pt x="77999" y="13390"/>
                </a:lnTo>
                <a:lnTo>
                  <a:pt x="65788" y="20023"/>
                </a:lnTo>
                <a:lnTo>
                  <a:pt x="54362" y="27818"/>
                </a:lnTo>
                <a:lnTo>
                  <a:pt x="43802" y="36694"/>
                </a:lnTo>
                <a:lnTo>
                  <a:pt x="34185" y="46574"/>
                </a:lnTo>
                <a:lnTo>
                  <a:pt x="25593" y="57377"/>
                </a:lnTo>
                <a:lnTo>
                  <a:pt x="18104" y="69025"/>
                </a:lnTo>
                <a:lnTo>
                  <a:pt x="11799" y="81438"/>
                </a:lnTo>
                <a:lnTo>
                  <a:pt x="6756" y="94538"/>
                </a:lnTo>
                <a:lnTo>
                  <a:pt x="3055" y="108244"/>
                </a:lnTo>
                <a:lnTo>
                  <a:pt x="777" y="122477"/>
                </a:lnTo>
                <a:lnTo>
                  <a:pt x="0" y="13716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905000" y="4495800"/>
            <a:ext cx="365760" cy="365760"/>
          </a:xfrm>
          <a:custGeom>
            <a:avLst/>
            <a:gdLst/>
            <a:ahLst/>
            <a:cxnLst/>
            <a:rect l="l" t="t" r="r" b="b"/>
            <a:pathLst>
              <a:path w="365760" h="365760">
                <a:moveTo>
                  <a:pt x="0" y="182880"/>
                </a:moveTo>
                <a:lnTo>
                  <a:pt x="606" y="197874"/>
                </a:lnTo>
                <a:lnTo>
                  <a:pt x="2394" y="212535"/>
                </a:lnTo>
                <a:lnTo>
                  <a:pt x="5317" y="226816"/>
                </a:lnTo>
                <a:lnTo>
                  <a:pt x="9326" y="240670"/>
                </a:lnTo>
                <a:lnTo>
                  <a:pt x="14376" y="254049"/>
                </a:lnTo>
                <a:lnTo>
                  <a:pt x="20419" y="266907"/>
                </a:lnTo>
                <a:lnTo>
                  <a:pt x="27408" y="279197"/>
                </a:lnTo>
                <a:lnTo>
                  <a:pt x="35295" y="290870"/>
                </a:lnTo>
                <a:lnTo>
                  <a:pt x="44034" y="301881"/>
                </a:lnTo>
                <a:lnTo>
                  <a:pt x="53578" y="312181"/>
                </a:lnTo>
                <a:lnTo>
                  <a:pt x="63878" y="321725"/>
                </a:lnTo>
                <a:lnTo>
                  <a:pt x="74889" y="330464"/>
                </a:lnTo>
                <a:lnTo>
                  <a:pt x="86562" y="338351"/>
                </a:lnTo>
                <a:lnTo>
                  <a:pt x="98852" y="345340"/>
                </a:lnTo>
                <a:lnTo>
                  <a:pt x="111710" y="351383"/>
                </a:lnTo>
                <a:lnTo>
                  <a:pt x="125089" y="356433"/>
                </a:lnTo>
                <a:lnTo>
                  <a:pt x="138943" y="360442"/>
                </a:lnTo>
                <a:lnTo>
                  <a:pt x="153224" y="363365"/>
                </a:lnTo>
                <a:lnTo>
                  <a:pt x="167885" y="365153"/>
                </a:lnTo>
                <a:lnTo>
                  <a:pt x="182880" y="365760"/>
                </a:lnTo>
                <a:lnTo>
                  <a:pt x="197874" y="365153"/>
                </a:lnTo>
                <a:lnTo>
                  <a:pt x="212535" y="363365"/>
                </a:lnTo>
                <a:lnTo>
                  <a:pt x="226816" y="360442"/>
                </a:lnTo>
                <a:lnTo>
                  <a:pt x="240670" y="356433"/>
                </a:lnTo>
                <a:lnTo>
                  <a:pt x="254049" y="351383"/>
                </a:lnTo>
                <a:lnTo>
                  <a:pt x="266907" y="345340"/>
                </a:lnTo>
                <a:lnTo>
                  <a:pt x="279197" y="338351"/>
                </a:lnTo>
                <a:lnTo>
                  <a:pt x="290870" y="330464"/>
                </a:lnTo>
                <a:lnTo>
                  <a:pt x="301881" y="321725"/>
                </a:lnTo>
                <a:lnTo>
                  <a:pt x="312181" y="312181"/>
                </a:lnTo>
                <a:lnTo>
                  <a:pt x="321725" y="301881"/>
                </a:lnTo>
                <a:lnTo>
                  <a:pt x="330464" y="290870"/>
                </a:lnTo>
                <a:lnTo>
                  <a:pt x="338351" y="279197"/>
                </a:lnTo>
                <a:lnTo>
                  <a:pt x="345340" y="266907"/>
                </a:lnTo>
                <a:lnTo>
                  <a:pt x="351383" y="254049"/>
                </a:lnTo>
                <a:lnTo>
                  <a:pt x="356433" y="240670"/>
                </a:lnTo>
                <a:lnTo>
                  <a:pt x="360442" y="226816"/>
                </a:lnTo>
                <a:lnTo>
                  <a:pt x="363365" y="212535"/>
                </a:lnTo>
                <a:lnTo>
                  <a:pt x="365153" y="197874"/>
                </a:lnTo>
                <a:lnTo>
                  <a:pt x="365760" y="182880"/>
                </a:lnTo>
                <a:lnTo>
                  <a:pt x="365153" y="167885"/>
                </a:lnTo>
                <a:lnTo>
                  <a:pt x="363365" y="153224"/>
                </a:lnTo>
                <a:lnTo>
                  <a:pt x="360442" y="138943"/>
                </a:lnTo>
                <a:lnTo>
                  <a:pt x="356433" y="125089"/>
                </a:lnTo>
                <a:lnTo>
                  <a:pt x="351383" y="111710"/>
                </a:lnTo>
                <a:lnTo>
                  <a:pt x="345340" y="98852"/>
                </a:lnTo>
                <a:lnTo>
                  <a:pt x="338351" y="86562"/>
                </a:lnTo>
                <a:lnTo>
                  <a:pt x="330464" y="74889"/>
                </a:lnTo>
                <a:lnTo>
                  <a:pt x="321725" y="63878"/>
                </a:lnTo>
                <a:lnTo>
                  <a:pt x="312181" y="53578"/>
                </a:lnTo>
                <a:lnTo>
                  <a:pt x="301881" y="44034"/>
                </a:lnTo>
                <a:lnTo>
                  <a:pt x="290870" y="35295"/>
                </a:lnTo>
                <a:lnTo>
                  <a:pt x="279197" y="27408"/>
                </a:lnTo>
                <a:lnTo>
                  <a:pt x="266907" y="20419"/>
                </a:lnTo>
                <a:lnTo>
                  <a:pt x="254049" y="14376"/>
                </a:lnTo>
                <a:lnTo>
                  <a:pt x="240670" y="9326"/>
                </a:lnTo>
                <a:lnTo>
                  <a:pt x="226816" y="5317"/>
                </a:lnTo>
                <a:lnTo>
                  <a:pt x="212535" y="2394"/>
                </a:lnTo>
                <a:lnTo>
                  <a:pt x="197874" y="606"/>
                </a:lnTo>
                <a:lnTo>
                  <a:pt x="182880" y="0"/>
                </a:lnTo>
                <a:lnTo>
                  <a:pt x="167885" y="606"/>
                </a:lnTo>
                <a:lnTo>
                  <a:pt x="153224" y="2394"/>
                </a:lnTo>
                <a:lnTo>
                  <a:pt x="138943" y="5317"/>
                </a:lnTo>
                <a:lnTo>
                  <a:pt x="125089" y="9326"/>
                </a:lnTo>
                <a:lnTo>
                  <a:pt x="111710" y="14376"/>
                </a:lnTo>
                <a:lnTo>
                  <a:pt x="98852" y="20419"/>
                </a:lnTo>
                <a:lnTo>
                  <a:pt x="86562" y="27408"/>
                </a:lnTo>
                <a:lnTo>
                  <a:pt x="74889" y="35295"/>
                </a:lnTo>
                <a:lnTo>
                  <a:pt x="63878" y="44034"/>
                </a:lnTo>
                <a:lnTo>
                  <a:pt x="53578" y="53578"/>
                </a:lnTo>
                <a:lnTo>
                  <a:pt x="44034" y="63878"/>
                </a:lnTo>
                <a:lnTo>
                  <a:pt x="35295" y="74889"/>
                </a:lnTo>
                <a:lnTo>
                  <a:pt x="27408" y="86562"/>
                </a:lnTo>
                <a:lnTo>
                  <a:pt x="20419" y="98852"/>
                </a:lnTo>
                <a:lnTo>
                  <a:pt x="14376" y="111710"/>
                </a:lnTo>
                <a:lnTo>
                  <a:pt x="9326" y="125089"/>
                </a:lnTo>
                <a:lnTo>
                  <a:pt x="5317" y="138943"/>
                </a:lnTo>
                <a:lnTo>
                  <a:pt x="2394" y="153224"/>
                </a:lnTo>
                <a:lnTo>
                  <a:pt x="606" y="167885"/>
                </a:lnTo>
                <a:lnTo>
                  <a:pt x="0" y="18288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06343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5715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125331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091041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699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712720" y="2154482"/>
            <a:ext cx="3794981" cy="10417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8200"/>
              </a:lnSpc>
              <a:spcBef>
                <a:spcPts val="410"/>
              </a:spcBef>
            </a:pPr>
            <a:r>
              <a:rPr sz="8000" b="1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P</a:t>
            </a:r>
            <a:r>
              <a:rPr sz="64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ARTIE</a:t>
            </a:r>
            <a:endParaRPr sz="6400">
              <a:latin typeface="Century Schoolbook"/>
              <a:cs typeface="Century School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620256" y="2154482"/>
            <a:ext cx="1043801" cy="10417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8200"/>
              </a:lnSpc>
              <a:spcBef>
                <a:spcPts val="410"/>
              </a:spcBef>
            </a:pPr>
            <a:r>
              <a:rPr sz="80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2:</a:t>
            </a:r>
            <a:endParaRPr sz="8000">
              <a:latin typeface="Century Schoolbook"/>
              <a:cs typeface="Century School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82520" y="4593898"/>
            <a:ext cx="5612627" cy="10417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8205"/>
              </a:lnSpc>
              <a:spcBef>
                <a:spcPts val="410"/>
              </a:spcBef>
            </a:pPr>
            <a:r>
              <a:rPr sz="80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</a:t>
            </a:r>
            <a:r>
              <a:rPr sz="64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EGISTRES</a:t>
            </a:r>
            <a:endParaRPr sz="6400">
              <a:latin typeface="Century Schoolbook"/>
              <a:cs typeface="Century Schoolbook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517015" y="5099546"/>
            <a:ext cx="255347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50"/>
              </a:lnSpc>
              <a:spcBef>
                <a:spcPts val="77"/>
              </a:spcBef>
            </a:pPr>
            <a:r>
              <a:rPr sz="1400" b="1" spc="-4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35</a:t>
            </a:r>
            <a:endParaRPr sz="1400">
              <a:latin typeface="Century Schoolbook"/>
              <a:cs typeface="Century Schoolbook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/>
          <p:cNvSpPr/>
          <p:nvPr/>
        </p:nvSpPr>
        <p:spPr>
          <a:xfrm>
            <a:off x="87630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7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3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610233" y="1196721"/>
            <a:ext cx="5410072" cy="252031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763649" y="3788994"/>
            <a:ext cx="5613527" cy="28803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5717" y="61435"/>
            <a:ext cx="2257853" cy="4321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4"/>
              </a:lnSpc>
              <a:spcBef>
                <a:spcPts val="170"/>
              </a:spcBef>
            </a:pPr>
            <a:r>
              <a:rPr sz="320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EGIS</a:t>
            </a:r>
            <a:r>
              <a:rPr sz="2550" b="1" spc="-1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</a:t>
            </a:r>
            <a:r>
              <a:rPr sz="255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ES</a:t>
            </a:r>
            <a:endParaRPr sz="2550">
              <a:latin typeface="Century Schoolbook"/>
              <a:cs typeface="Century School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17496" y="61435"/>
            <a:ext cx="3313010" cy="9705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15"/>
              </a:lnSpc>
              <a:spcBef>
                <a:spcPts val="170"/>
              </a:spcBef>
            </a:pP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À</a:t>
            </a:r>
            <a:r>
              <a:rPr sz="2550" b="1" spc="18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32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NT</a:t>
            </a:r>
            <a:r>
              <a:rPr sz="2550" b="1" spc="-1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ÉE</a:t>
            </a:r>
            <a:r>
              <a:rPr sz="2550" b="1" spc="20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32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É</a:t>
            </a:r>
            <a:r>
              <a:rPr sz="255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IE</a:t>
            </a:r>
            <a:endParaRPr sz="2550">
              <a:latin typeface="Century Schoolbook"/>
              <a:cs typeface="Century Schoolbook"/>
            </a:endParaRPr>
          </a:p>
          <a:p>
            <a:pPr marL="1415288" marR="61007">
              <a:lnSpc>
                <a:spcPts val="3835"/>
              </a:lnSpc>
              <a:spcBef>
                <a:spcPts val="411"/>
              </a:spcBef>
            </a:pPr>
            <a:r>
              <a:rPr sz="4800" b="1" spc="0" baseline="-1733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(</a:t>
            </a:r>
            <a:r>
              <a:rPr sz="4800" b="1" spc="-14" baseline="-1733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4800" b="1" spc="4" baseline="-1733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4800" b="1" spc="-4" baseline="-1733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-</a:t>
            </a:r>
            <a:r>
              <a:rPr sz="4800" b="1" spc="4" baseline="-1733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SS)</a:t>
            </a:r>
            <a:endParaRPr sz="3200">
              <a:latin typeface="Century Schoolbook"/>
              <a:cs typeface="Century School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661025" y="61435"/>
            <a:ext cx="2116384" cy="4321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4"/>
              </a:lnSpc>
              <a:spcBef>
                <a:spcPts val="170"/>
              </a:spcBef>
            </a:pPr>
            <a:r>
              <a:rPr sz="255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</a:t>
            </a:r>
            <a:r>
              <a:rPr sz="2550" b="1" spc="17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32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OR</a:t>
            </a:r>
            <a:r>
              <a:rPr sz="2550" b="1" spc="-1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IE</a:t>
            </a:r>
            <a:endParaRPr sz="2550">
              <a:latin typeface="Century Schoolbook"/>
              <a:cs typeface="Century School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10500" y="61435"/>
            <a:ext cx="1260182" cy="4321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4"/>
              </a:lnSpc>
              <a:spcBef>
                <a:spcPts val="170"/>
              </a:spcBef>
            </a:pPr>
            <a:r>
              <a:rPr sz="32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É</a:t>
            </a:r>
            <a:r>
              <a:rPr sz="255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IE</a:t>
            </a:r>
            <a:endParaRPr sz="2550">
              <a:latin typeface="Century Schoolbook"/>
              <a:cs typeface="Century Schoolbook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322691" y="5907012"/>
            <a:ext cx="255347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50"/>
              </a:lnSpc>
              <a:spcBef>
                <a:spcPts val="77"/>
              </a:spcBef>
            </a:pPr>
            <a:r>
              <a:rPr sz="1400" b="1" spc="-4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44</a:t>
            </a:r>
            <a:endParaRPr sz="1400">
              <a:latin typeface="Century Schoolbook"/>
              <a:cs typeface="Century Schoolbook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/>
          <p:cNvSpPr/>
          <p:nvPr/>
        </p:nvSpPr>
        <p:spPr>
          <a:xfrm>
            <a:off x="87630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7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3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907667" y="1268729"/>
            <a:ext cx="5420995" cy="28083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051685" y="4077042"/>
            <a:ext cx="5040503" cy="264998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5717" y="61435"/>
            <a:ext cx="2257853" cy="4321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4"/>
              </a:lnSpc>
              <a:spcBef>
                <a:spcPts val="170"/>
              </a:spcBef>
            </a:pPr>
            <a:r>
              <a:rPr sz="320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EGIS</a:t>
            </a:r>
            <a:r>
              <a:rPr sz="2550" b="1" spc="-1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</a:t>
            </a:r>
            <a:r>
              <a:rPr sz="255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ES</a:t>
            </a:r>
            <a:endParaRPr sz="2550">
              <a:latin typeface="Century Schoolbook"/>
              <a:cs typeface="Century School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17496" y="61435"/>
            <a:ext cx="3313010" cy="9705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15"/>
              </a:lnSpc>
              <a:spcBef>
                <a:spcPts val="170"/>
              </a:spcBef>
            </a:pP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À</a:t>
            </a:r>
            <a:r>
              <a:rPr sz="2550" b="1" spc="18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32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NT</a:t>
            </a:r>
            <a:r>
              <a:rPr sz="2550" b="1" spc="-1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ÉE</a:t>
            </a:r>
            <a:r>
              <a:rPr sz="2550" b="1" spc="20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32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É</a:t>
            </a:r>
            <a:r>
              <a:rPr sz="255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IE</a:t>
            </a:r>
            <a:endParaRPr sz="2550">
              <a:latin typeface="Century Schoolbook"/>
              <a:cs typeface="Century Schoolbook"/>
            </a:endParaRPr>
          </a:p>
          <a:p>
            <a:pPr marL="1415288" marR="61007">
              <a:lnSpc>
                <a:spcPts val="3835"/>
              </a:lnSpc>
              <a:spcBef>
                <a:spcPts val="411"/>
              </a:spcBef>
            </a:pPr>
            <a:r>
              <a:rPr sz="4800" b="1" spc="0" baseline="-1733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(</a:t>
            </a:r>
            <a:r>
              <a:rPr sz="4800" b="1" spc="-14" baseline="-1733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4800" b="1" spc="4" baseline="-1733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4800" b="1" spc="-4" baseline="-1733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-</a:t>
            </a:r>
            <a:r>
              <a:rPr sz="4800" b="1" spc="4" baseline="-1733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SS)</a:t>
            </a:r>
            <a:endParaRPr sz="3200">
              <a:latin typeface="Century Schoolbook"/>
              <a:cs typeface="Century School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661025" y="61435"/>
            <a:ext cx="2116384" cy="4321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4"/>
              </a:lnSpc>
              <a:spcBef>
                <a:spcPts val="170"/>
              </a:spcBef>
            </a:pPr>
            <a:r>
              <a:rPr sz="255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</a:t>
            </a:r>
            <a:r>
              <a:rPr sz="2550" b="1" spc="17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32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OR</a:t>
            </a:r>
            <a:r>
              <a:rPr sz="2550" b="1" spc="-1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IE</a:t>
            </a:r>
            <a:endParaRPr sz="2550">
              <a:latin typeface="Century Schoolbook"/>
              <a:cs typeface="Century School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10500" y="61435"/>
            <a:ext cx="1260182" cy="4321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4"/>
              </a:lnSpc>
              <a:spcBef>
                <a:spcPts val="170"/>
              </a:spcBef>
            </a:pPr>
            <a:r>
              <a:rPr sz="32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É</a:t>
            </a:r>
            <a:r>
              <a:rPr sz="255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IE</a:t>
            </a:r>
            <a:endParaRPr sz="2550">
              <a:latin typeface="Century Schoolbook"/>
              <a:cs typeface="Century Schoolbook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322691" y="5907012"/>
            <a:ext cx="255347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50"/>
              </a:lnSpc>
              <a:spcBef>
                <a:spcPts val="77"/>
              </a:spcBef>
            </a:pPr>
            <a:r>
              <a:rPr sz="1400" b="1" spc="-4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45</a:t>
            </a:r>
            <a:endParaRPr sz="1400">
              <a:latin typeface="Century Schoolbook"/>
              <a:cs typeface="Century Schoolbook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bject 29"/>
          <p:cNvSpPr/>
          <p:nvPr/>
        </p:nvSpPr>
        <p:spPr>
          <a:xfrm>
            <a:off x="87630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7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3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275838" y="1948827"/>
            <a:ext cx="2592324" cy="936104"/>
          </a:xfrm>
          <a:custGeom>
            <a:avLst/>
            <a:gdLst/>
            <a:ahLst/>
            <a:cxnLst/>
            <a:rect l="l" t="t" r="r" b="b"/>
            <a:pathLst>
              <a:path w="2592324" h="936104">
                <a:moveTo>
                  <a:pt x="0" y="936104"/>
                </a:moveTo>
                <a:lnTo>
                  <a:pt x="2592324" y="936104"/>
                </a:lnTo>
                <a:lnTo>
                  <a:pt x="2592324" y="0"/>
                </a:lnTo>
                <a:lnTo>
                  <a:pt x="0" y="0"/>
                </a:lnTo>
                <a:lnTo>
                  <a:pt x="0" y="936104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448302" y="1412748"/>
            <a:ext cx="103377" cy="576072"/>
          </a:xfrm>
          <a:custGeom>
            <a:avLst/>
            <a:gdLst/>
            <a:ahLst/>
            <a:cxnLst/>
            <a:rect l="l" t="t" r="r" b="b"/>
            <a:pathLst>
              <a:path w="103377" h="576072">
                <a:moveTo>
                  <a:pt x="57150" y="560324"/>
                </a:moveTo>
                <a:lnTo>
                  <a:pt x="46227" y="560324"/>
                </a:lnTo>
                <a:lnTo>
                  <a:pt x="45338" y="563499"/>
                </a:lnTo>
                <a:lnTo>
                  <a:pt x="4063" y="481838"/>
                </a:lnTo>
                <a:lnTo>
                  <a:pt x="1015" y="483615"/>
                </a:lnTo>
                <a:lnTo>
                  <a:pt x="0" y="487425"/>
                </a:lnTo>
                <a:lnTo>
                  <a:pt x="1777" y="490474"/>
                </a:lnTo>
                <a:lnTo>
                  <a:pt x="51688" y="576072"/>
                </a:lnTo>
                <a:lnTo>
                  <a:pt x="58038" y="563499"/>
                </a:lnTo>
                <a:lnTo>
                  <a:pt x="57150" y="560324"/>
                </a:lnTo>
                <a:close/>
              </a:path>
              <a:path w="103377" h="576072">
                <a:moveTo>
                  <a:pt x="51688" y="576072"/>
                </a:moveTo>
                <a:lnTo>
                  <a:pt x="101600" y="490474"/>
                </a:lnTo>
                <a:lnTo>
                  <a:pt x="103377" y="487425"/>
                </a:lnTo>
                <a:lnTo>
                  <a:pt x="102362" y="483615"/>
                </a:lnTo>
                <a:lnTo>
                  <a:pt x="99313" y="481838"/>
                </a:lnTo>
                <a:lnTo>
                  <a:pt x="96265" y="480060"/>
                </a:lnTo>
                <a:lnTo>
                  <a:pt x="92456" y="481075"/>
                </a:lnTo>
                <a:lnTo>
                  <a:pt x="90677" y="484124"/>
                </a:lnTo>
                <a:lnTo>
                  <a:pt x="58038" y="540076"/>
                </a:lnTo>
                <a:lnTo>
                  <a:pt x="51689" y="550962"/>
                </a:lnTo>
                <a:lnTo>
                  <a:pt x="45338" y="540076"/>
                </a:lnTo>
                <a:lnTo>
                  <a:pt x="12700" y="484124"/>
                </a:lnTo>
                <a:lnTo>
                  <a:pt x="10922" y="481075"/>
                </a:lnTo>
                <a:lnTo>
                  <a:pt x="7112" y="480060"/>
                </a:lnTo>
                <a:lnTo>
                  <a:pt x="4063" y="481838"/>
                </a:lnTo>
                <a:lnTo>
                  <a:pt x="45338" y="563499"/>
                </a:lnTo>
                <a:lnTo>
                  <a:pt x="46227" y="560324"/>
                </a:lnTo>
                <a:lnTo>
                  <a:pt x="57150" y="560324"/>
                </a:lnTo>
                <a:lnTo>
                  <a:pt x="58038" y="563499"/>
                </a:lnTo>
                <a:lnTo>
                  <a:pt x="51688" y="576072"/>
                </a:lnTo>
                <a:close/>
              </a:path>
              <a:path w="103377" h="576072">
                <a:moveTo>
                  <a:pt x="51689" y="550962"/>
                </a:moveTo>
                <a:lnTo>
                  <a:pt x="58038" y="540076"/>
                </a:lnTo>
                <a:lnTo>
                  <a:pt x="58038" y="0"/>
                </a:lnTo>
                <a:lnTo>
                  <a:pt x="45338" y="0"/>
                </a:lnTo>
                <a:lnTo>
                  <a:pt x="45338" y="540076"/>
                </a:lnTo>
                <a:lnTo>
                  <a:pt x="51689" y="55096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627757" y="2338451"/>
            <a:ext cx="648081" cy="103377"/>
          </a:xfrm>
          <a:custGeom>
            <a:avLst/>
            <a:gdLst/>
            <a:ahLst/>
            <a:cxnLst/>
            <a:rect l="l" t="t" r="r" b="b"/>
            <a:pathLst>
              <a:path w="648081" h="103377">
                <a:moveTo>
                  <a:pt x="553847" y="99313"/>
                </a:moveTo>
                <a:lnTo>
                  <a:pt x="555625" y="102362"/>
                </a:lnTo>
                <a:lnTo>
                  <a:pt x="559435" y="103377"/>
                </a:lnTo>
                <a:lnTo>
                  <a:pt x="562482" y="101600"/>
                </a:lnTo>
                <a:lnTo>
                  <a:pt x="648081" y="51688"/>
                </a:lnTo>
                <a:lnTo>
                  <a:pt x="562482" y="1777"/>
                </a:lnTo>
                <a:lnTo>
                  <a:pt x="559435" y="0"/>
                </a:lnTo>
                <a:lnTo>
                  <a:pt x="555625" y="1015"/>
                </a:lnTo>
                <a:lnTo>
                  <a:pt x="553847" y="4063"/>
                </a:lnTo>
                <a:lnTo>
                  <a:pt x="552069" y="6985"/>
                </a:lnTo>
                <a:lnTo>
                  <a:pt x="553085" y="10922"/>
                </a:lnTo>
                <a:lnTo>
                  <a:pt x="556132" y="12700"/>
                </a:lnTo>
                <a:lnTo>
                  <a:pt x="612085" y="45339"/>
                </a:lnTo>
                <a:lnTo>
                  <a:pt x="635507" y="45338"/>
                </a:lnTo>
                <a:lnTo>
                  <a:pt x="635507" y="58038"/>
                </a:lnTo>
                <a:lnTo>
                  <a:pt x="612085" y="58039"/>
                </a:lnTo>
                <a:lnTo>
                  <a:pt x="556132" y="90677"/>
                </a:lnTo>
                <a:lnTo>
                  <a:pt x="553085" y="92328"/>
                </a:lnTo>
                <a:lnTo>
                  <a:pt x="552069" y="96265"/>
                </a:lnTo>
                <a:lnTo>
                  <a:pt x="553847" y="99313"/>
                </a:lnTo>
                <a:close/>
              </a:path>
              <a:path w="648081" h="103377">
                <a:moveTo>
                  <a:pt x="635507" y="45338"/>
                </a:moveTo>
                <a:lnTo>
                  <a:pt x="632332" y="46227"/>
                </a:lnTo>
                <a:lnTo>
                  <a:pt x="632332" y="57150"/>
                </a:lnTo>
                <a:lnTo>
                  <a:pt x="622971" y="51688"/>
                </a:lnTo>
                <a:lnTo>
                  <a:pt x="632332" y="46227"/>
                </a:lnTo>
                <a:lnTo>
                  <a:pt x="635507" y="45338"/>
                </a:lnTo>
                <a:lnTo>
                  <a:pt x="0" y="45338"/>
                </a:lnTo>
                <a:lnTo>
                  <a:pt x="0" y="58038"/>
                </a:lnTo>
                <a:lnTo>
                  <a:pt x="635507" y="58038"/>
                </a:lnTo>
                <a:lnTo>
                  <a:pt x="635507" y="45338"/>
                </a:lnTo>
                <a:close/>
              </a:path>
              <a:path w="648081" h="103377">
                <a:moveTo>
                  <a:pt x="632332" y="46227"/>
                </a:moveTo>
                <a:lnTo>
                  <a:pt x="622971" y="51688"/>
                </a:lnTo>
                <a:lnTo>
                  <a:pt x="632332" y="57150"/>
                </a:lnTo>
                <a:lnTo>
                  <a:pt x="632332" y="4622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672455" y="2852928"/>
            <a:ext cx="103378" cy="576072"/>
          </a:xfrm>
          <a:custGeom>
            <a:avLst/>
            <a:gdLst/>
            <a:ahLst/>
            <a:cxnLst/>
            <a:rect l="l" t="t" r="r" b="b"/>
            <a:pathLst>
              <a:path w="103378" h="576072">
                <a:moveTo>
                  <a:pt x="57150" y="560324"/>
                </a:moveTo>
                <a:lnTo>
                  <a:pt x="46228" y="560324"/>
                </a:lnTo>
                <a:lnTo>
                  <a:pt x="45339" y="563499"/>
                </a:lnTo>
                <a:lnTo>
                  <a:pt x="4064" y="481838"/>
                </a:lnTo>
                <a:lnTo>
                  <a:pt x="1016" y="483616"/>
                </a:lnTo>
                <a:lnTo>
                  <a:pt x="0" y="487425"/>
                </a:lnTo>
                <a:lnTo>
                  <a:pt x="1778" y="490474"/>
                </a:lnTo>
                <a:lnTo>
                  <a:pt x="51689" y="576072"/>
                </a:lnTo>
                <a:lnTo>
                  <a:pt x="58039" y="563499"/>
                </a:lnTo>
                <a:lnTo>
                  <a:pt x="57150" y="560324"/>
                </a:lnTo>
                <a:close/>
              </a:path>
              <a:path w="103378" h="576072">
                <a:moveTo>
                  <a:pt x="51689" y="576072"/>
                </a:moveTo>
                <a:lnTo>
                  <a:pt x="101600" y="490474"/>
                </a:lnTo>
                <a:lnTo>
                  <a:pt x="103378" y="487425"/>
                </a:lnTo>
                <a:lnTo>
                  <a:pt x="102362" y="483616"/>
                </a:lnTo>
                <a:lnTo>
                  <a:pt x="99314" y="481838"/>
                </a:lnTo>
                <a:lnTo>
                  <a:pt x="96266" y="480060"/>
                </a:lnTo>
                <a:lnTo>
                  <a:pt x="92456" y="481075"/>
                </a:lnTo>
                <a:lnTo>
                  <a:pt x="90678" y="484124"/>
                </a:lnTo>
                <a:lnTo>
                  <a:pt x="58038" y="540076"/>
                </a:lnTo>
                <a:lnTo>
                  <a:pt x="51689" y="550962"/>
                </a:lnTo>
                <a:lnTo>
                  <a:pt x="45338" y="540076"/>
                </a:lnTo>
                <a:lnTo>
                  <a:pt x="12700" y="484124"/>
                </a:lnTo>
                <a:lnTo>
                  <a:pt x="10922" y="481075"/>
                </a:lnTo>
                <a:lnTo>
                  <a:pt x="7112" y="480060"/>
                </a:lnTo>
                <a:lnTo>
                  <a:pt x="4064" y="481838"/>
                </a:lnTo>
                <a:lnTo>
                  <a:pt x="45339" y="563499"/>
                </a:lnTo>
                <a:lnTo>
                  <a:pt x="46228" y="560324"/>
                </a:lnTo>
                <a:lnTo>
                  <a:pt x="57150" y="560324"/>
                </a:lnTo>
                <a:lnTo>
                  <a:pt x="58039" y="563499"/>
                </a:lnTo>
                <a:lnTo>
                  <a:pt x="51689" y="576072"/>
                </a:lnTo>
                <a:close/>
              </a:path>
              <a:path w="103378" h="576072">
                <a:moveTo>
                  <a:pt x="51689" y="550962"/>
                </a:moveTo>
                <a:lnTo>
                  <a:pt x="58038" y="540076"/>
                </a:lnTo>
                <a:lnTo>
                  <a:pt x="58039" y="0"/>
                </a:lnTo>
                <a:lnTo>
                  <a:pt x="45339" y="0"/>
                </a:lnTo>
                <a:lnTo>
                  <a:pt x="45338" y="540076"/>
                </a:lnTo>
                <a:lnTo>
                  <a:pt x="51689" y="55096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312410" y="2852928"/>
            <a:ext cx="103377" cy="576072"/>
          </a:xfrm>
          <a:custGeom>
            <a:avLst/>
            <a:gdLst/>
            <a:ahLst/>
            <a:cxnLst/>
            <a:rect l="l" t="t" r="r" b="b"/>
            <a:pathLst>
              <a:path w="103377" h="576072">
                <a:moveTo>
                  <a:pt x="57150" y="560324"/>
                </a:moveTo>
                <a:lnTo>
                  <a:pt x="46227" y="560324"/>
                </a:lnTo>
                <a:lnTo>
                  <a:pt x="45338" y="563499"/>
                </a:lnTo>
                <a:lnTo>
                  <a:pt x="4063" y="481838"/>
                </a:lnTo>
                <a:lnTo>
                  <a:pt x="1015" y="483616"/>
                </a:lnTo>
                <a:lnTo>
                  <a:pt x="0" y="487425"/>
                </a:lnTo>
                <a:lnTo>
                  <a:pt x="1777" y="490474"/>
                </a:lnTo>
                <a:lnTo>
                  <a:pt x="51688" y="576072"/>
                </a:lnTo>
                <a:lnTo>
                  <a:pt x="58038" y="563499"/>
                </a:lnTo>
                <a:lnTo>
                  <a:pt x="57150" y="560324"/>
                </a:lnTo>
                <a:close/>
              </a:path>
              <a:path w="103377" h="576072">
                <a:moveTo>
                  <a:pt x="51688" y="576072"/>
                </a:moveTo>
                <a:lnTo>
                  <a:pt x="101600" y="490474"/>
                </a:lnTo>
                <a:lnTo>
                  <a:pt x="103377" y="487425"/>
                </a:lnTo>
                <a:lnTo>
                  <a:pt x="102362" y="483616"/>
                </a:lnTo>
                <a:lnTo>
                  <a:pt x="99313" y="481838"/>
                </a:lnTo>
                <a:lnTo>
                  <a:pt x="96265" y="480060"/>
                </a:lnTo>
                <a:lnTo>
                  <a:pt x="92455" y="481075"/>
                </a:lnTo>
                <a:lnTo>
                  <a:pt x="90677" y="484124"/>
                </a:lnTo>
                <a:lnTo>
                  <a:pt x="58038" y="540076"/>
                </a:lnTo>
                <a:lnTo>
                  <a:pt x="51689" y="550962"/>
                </a:lnTo>
                <a:lnTo>
                  <a:pt x="45338" y="540076"/>
                </a:lnTo>
                <a:lnTo>
                  <a:pt x="12700" y="484124"/>
                </a:lnTo>
                <a:lnTo>
                  <a:pt x="10922" y="481075"/>
                </a:lnTo>
                <a:lnTo>
                  <a:pt x="7112" y="480060"/>
                </a:lnTo>
                <a:lnTo>
                  <a:pt x="4063" y="481838"/>
                </a:lnTo>
                <a:lnTo>
                  <a:pt x="45338" y="563499"/>
                </a:lnTo>
                <a:lnTo>
                  <a:pt x="46227" y="560324"/>
                </a:lnTo>
                <a:lnTo>
                  <a:pt x="57150" y="560324"/>
                </a:lnTo>
                <a:lnTo>
                  <a:pt x="58038" y="563499"/>
                </a:lnTo>
                <a:lnTo>
                  <a:pt x="51688" y="576072"/>
                </a:lnTo>
                <a:close/>
              </a:path>
              <a:path w="103377" h="576072">
                <a:moveTo>
                  <a:pt x="51689" y="550962"/>
                </a:moveTo>
                <a:lnTo>
                  <a:pt x="58038" y="540076"/>
                </a:lnTo>
                <a:lnTo>
                  <a:pt x="58038" y="0"/>
                </a:lnTo>
                <a:lnTo>
                  <a:pt x="45338" y="0"/>
                </a:lnTo>
                <a:lnTo>
                  <a:pt x="45338" y="540076"/>
                </a:lnTo>
                <a:lnTo>
                  <a:pt x="51689" y="55096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440176" y="2852928"/>
            <a:ext cx="103377" cy="576072"/>
          </a:xfrm>
          <a:custGeom>
            <a:avLst/>
            <a:gdLst/>
            <a:ahLst/>
            <a:cxnLst/>
            <a:rect l="l" t="t" r="r" b="b"/>
            <a:pathLst>
              <a:path w="103377" h="576072">
                <a:moveTo>
                  <a:pt x="57150" y="560324"/>
                </a:moveTo>
                <a:lnTo>
                  <a:pt x="46227" y="560324"/>
                </a:lnTo>
                <a:lnTo>
                  <a:pt x="45338" y="563499"/>
                </a:lnTo>
                <a:lnTo>
                  <a:pt x="4063" y="481838"/>
                </a:lnTo>
                <a:lnTo>
                  <a:pt x="1015" y="483616"/>
                </a:lnTo>
                <a:lnTo>
                  <a:pt x="0" y="487425"/>
                </a:lnTo>
                <a:lnTo>
                  <a:pt x="1777" y="490474"/>
                </a:lnTo>
                <a:lnTo>
                  <a:pt x="51688" y="576072"/>
                </a:lnTo>
                <a:lnTo>
                  <a:pt x="58038" y="563499"/>
                </a:lnTo>
                <a:lnTo>
                  <a:pt x="57150" y="560324"/>
                </a:lnTo>
                <a:close/>
              </a:path>
              <a:path w="103377" h="576072">
                <a:moveTo>
                  <a:pt x="51688" y="576072"/>
                </a:moveTo>
                <a:lnTo>
                  <a:pt x="101600" y="490474"/>
                </a:lnTo>
                <a:lnTo>
                  <a:pt x="103377" y="487425"/>
                </a:lnTo>
                <a:lnTo>
                  <a:pt x="102362" y="483616"/>
                </a:lnTo>
                <a:lnTo>
                  <a:pt x="99313" y="481838"/>
                </a:lnTo>
                <a:lnTo>
                  <a:pt x="96265" y="480060"/>
                </a:lnTo>
                <a:lnTo>
                  <a:pt x="92456" y="481075"/>
                </a:lnTo>
                <a:lnTo>
                  <a:pt x="90677" y="484124"/>
                </a:lnTo>
                <a:lnTo>
                  <a:pt x="58038" y="540076"/>
                </a:lnTo>
                <a:lnTo>
                  <a:pt x="51689" y="550962"/>
                </a:lnTo>
                <a:lnTo>
                  <a:pt x="45338" y="540076"/>
                </a:lnTo>
                <a:lnTo>
                  <a:pt x="12700" y="484124"/>
                </a:lnTo>
                <a:lnTo>
                  <a:pt x="10922" y="481075"/>
                </a:lnTo>
                <a:lnTo>
                  <a:pt x="7112" y="480060"/>
                </a:lnTo>
                <a:lnTo>
                  <a:pt x="4063" y="481838"/>
                </a:lnTo>
                <a:lnTo>
                  <a:pt x="45338" y="563499"/>
                </a:lnTo>
                <a:lnTo>
                  <a:pt x="46227" y="560324"/>
                </a:lnTo>
                <a:lnTo>
                  <a:pt x="57150" y="560324"/>
                </a:lnTo>
                <a:lnTo>
                  <a:pt x="58038" y="563499"/>
                </a:lnTo>
                <a:lnTo>
                  <a:pt x="51688" y="576072"/>
                </a:lnTo>
                <a:close/>
              </a:path>
              <a:path w="103377" h="576072">
                <a:moveTo>
                  <a:pt x="51689" y="550962"/>
                </a:moveTo>
                <a:lnTo>
                  <a:pt x="58038" y="540076"/>
                </a:lnTo>
                <a:lnTo>
                  <a:pt x="58038" y="0"/>
                </a:lnTo>
                <a:lnTo>
                  <a:pt x="45338" y="0"/>
                </a:lnTo>
                <a:lnTo>
                  <a:pt x="45338" y="540076"/>
                </a:lnTo>
                <a:lnTo>
                  <a:pt x="51689" y="55096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120650" y="183613"/>
            <a:ext cx="1911478" cy="3686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00"/>
              </a:lnSpc>
              <a:spcBef>
                <a:spcPts val="145"/>
              </a:spcBef>
            </a:pPr>
            <a:r>
              <a:rPr sz="27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</a:t>
            </a:r>
            <a:r>
              <a:rPr sz="21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EGIS</a:t>
            </a:r>
            <a:r>
              <a:rPr sz="215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</a:t>
            </a:r>
            <a:r>
              <a:rPr sz="21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RES</a:t>
            </a:r>
            <a:endParaRPr sz="2150">
              <a:latin typeface="Century Schoolbook"/>
              <a:cs typeface="Century Schoolbook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051685" y="183613"/>
            <a:ext cx="1708469" cy="3686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00"/>
              </a:lnSpc>
              <a:spcBef>
                <a:spcPts val="145"/>
              </a:spcBef>
            </a:pPr>
            <a:r>
              <a:rPr sz="21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À</a:t>
            </a:r>
            <a:r>
              <a:rPr sz="2150" b="1" spc="13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7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1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NTRÉE</a:t>
            </a:r>
            <a:endParaRPr sz="2150">
              <a:latin typeface="Century Schoolbook"/>
              <a:cs typeface="Century Schoolbook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784346" y="183613"/>
            <a:ext cx="3062207" cy="122251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00"/>
              </a:lnSpc>
              <a:spcBef>
                <a:spcPts val="145"/>
              </a:spcBef>
            </a:pPr>
            <a:r>
              <a:rPr sz="27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21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ÉRIE</a:t>
            </a:r>
            <a:r>
              <a:rPr sz="2150" b="1" spc="13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1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ET</a:t>
            </a:r>
            <a:r>
              <a:rPr sz="2150" b="1" spc="16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70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21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ORTI</a:t>
            </a:r>
            <a:r>
              <a:rPr sz="215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1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endParaRPr sz="2150">
              <a:latin typeface="Century Schoolbook"/>
              <a:cs typeface="Century Schoolbook"/>
            </a:endParaRPr>
          </a:p>
          <a:p>
            <a:pPr marL="53276" marR="1574449" algn="ctr">
              <a:lnSpc>
                <a:spcPct val="100179"/>
              </a:lnSpc>
              <a:spcBef>
                <a:spcPts val="169"/>
              </a:spcBef>
            </a:pPr>
            <a:r>
              <a:rPr sz="2700" b="1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(</a:t>
            </a:r>
            <a:r>
              <a:rPr sz="27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7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S-S</a:t>
            </a:r>
            <a:r>
              <a:rPr sz="27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P</a:t>
            </a:r>
            <a:r>
              <a:rPr sz="27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)</a:t>
            </a:r>
            <a:endParaRPr sz="2700">
              <a:latin typeface="Century Schoolbook"/>
              <a:cs typeface="Century Schoolbook"/>
            </a:endParaRPr>
          </a:p>
          <a:p>
            <a:pPr marL="632713" marR="2182562" algn="ctr">
              <a:lnSpc>
                <a:spcPct val="100179"/>
              </a:lnSpc>
              <a:spcBef>
                <a:spcPts val="734"/>
              </a:spcBef>
            </a:pPr>
            <a:r>
              <a:rPr sz="2000" spc="0" dirty="0" smtClean="0">
                <a:latin typeface="Century Schoolbook"/>
                <a:cs typeface="Century Schoolbook"/>
              </a:rPr>
              <a:t>E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868795" y="183613"/>
            <a:ext cx="2170469" cy="3686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00"/>
              </a:lnSpc>
              <a:spcBef>
                <a:spcPts val="145"/>
              </a:spcBef>
            </a:pPr>
            <a:r>
              <a:rPr sz="27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P</a:t>
            </a:r>
            <a:r>
              <a:rPr sz="21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ARAL</a:t>
            </a:r>
            <a:r>
              <a:rPr sz="215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L</a:t>
            </a:r>
            <a:r>
              <a:rPr sz="21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ÈLES</a:t>
            </a:r>
            <a:endParaRPr sz="2150">
              <a:latin typeface="Century Schoolbook"/>
              <a:cs typeface="Century Schoolboo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330196" y="2239374"/>
            <a:ext cx="275083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2000" spc="0" dirty="0" smtClean="0">
                <a:latin typeface="Century Schoolbook"/>
                <a:cs typeface="Century Schoolbook"/>
              </a:rPr>
              <a:t>H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423666" y="3536044"/>
            <a:ext cx="334208" cy="3251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30"/>
              </a:lnSpc>
              <a:spcBef>
                <a:spcPts val="126"/>
              </a:spcBef>
            </a:pPr>
            <a:r>
              <a:rPr sz="3000" spc="0" baseline="8318" dirty="0" smtClean="0">
                <a:latin typeface="Century Schoolbook"/>
                <a:cs typeface="Century Schoolbook"/>
              </a:rPr>
              <a:t>S</a:t>
            </a:r>
            <a:r>
              <a:rPr sz="2025" spc="0" baseline="-8215" dirty="0" smtClean="0">
                <a:latin typeface="Century Schoolbook"/>
                <a:cs typeface="Century Schoolbook"/>
              </a:rPr>
              <a:t>n</a:t>
            </a:r>
            <a:endParaRPr sz="1350">
              <a:latin typeface="Century Schoolbook"/>
              <a:cs typeface="Century School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931920" y="3536044"/>
            <a:ext cx="1191174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2000" spc="4" dirty="0" smtClean="0">
                <a:latin typeface="Century Schoolbook"/>
                <a:cs typeface="Century Schoolbook"/>
              </a:rPr>
              <a:t>.......</a:t>
            </a:r>
            <a:r>
              <a:rPr sz="2000" spc="-14" dirty="0" smtClean="0">
                <a:latin typeface="Century Schoolbook"/>
                <a:cs typeface="Century Schoolbook"/>
              </a:rPr>
              <a:t>.</a:t>
            </a:r>
            <a:r>
              <a:rPr sz="2000" spc="4" dirty="0" smtClean="0">
                <a:latin typeface="Century Schoolbook"/>
                <a:cs typeface="Century Schoolbook"/>
              </a:rPr>
              <a:t>.</a:t>
            </a:r>
            <a:r>
              <a:rPr sz="2000" spc="-14" dirty="0" smtClean="0">
                <a:latin typeface="Century Schoolbook"/>
                <a:cs typeface="Century Schoolbook"/>
              </a:rPr>
              <a:t>.</a:t>
            </a:r>
            <a:r>
              <a:rPr sz="2000" spc="4" dirty="0" smtClean="0">
                <a:latin typeface="Century Schoolbook"/>
                <a:cs typeface="Century Schoolbook"/>
              </a:rPr>
              <a:t>.</a:t>
            </a:r>
            <a:r>
              <a:rPr sz="2000" spc="-14" dirty="0" smtClean="0">
                <a:latin typeface="Century Schoolbook"/>
                <a:cs typeface="Century Schoolbook"/>
              </a:rPr>
              <a:t>.</a:t>
            </a:r>
            <a:r>
              <a:rPr sz="2000" spc="4" dirty="0" smtClean="0">
                <a:latin typeface="Century Schoolbook"/>
                <a:cs typeface="Century Schoolbook"/>
              </a:rPr>
              <a:t>.</a:t>
            </a:r>
            <a:r>
              <a:rPr sz="2000" spc="-14" dirty="0" smtClean="0">
                <a:latin typeface="Century Schoolbook"/>
                <a:cs typeface="Century Schoolbook"/>
              </a:rPr>
              <a:t>.</a:t>
            </a:r>
            <a:r>
              <a:rPr sz="2000" spc="4" dirty="0" smtClean="0">
                <a:latin typeface="Century Schoolbook"/>
                <a:cs typeface="Century Schoolbook"/>
              </a:rPr>
              <a:t>..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222240" y="3536044"/>
            <a:ext cx="719109" cy="3251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30"/>
              </a:lnSpc>
              <a:spcBef>
                <a:spcPts val="126"/>
              </a:spcBef>
            </a:pPr>
            <a:r>
              <a:rPr sz="3000" spc="0" baseline="8318" dirty="0" smtClean="0">
                <a:latin typeface="Century Schoolbook"/>
                <a:cs typeface="Century Schoolbook"/>
              </a:rPr>
              <a:t>S</a:t>
            </a:r>
            <a:r>
              <a:rPr sz="2025" spc="0" baseline="-8215" dirty="0" smtClean="0">
                <a:latin typeface="Century Schoolbook"/>
                <a:cs typeface="Century Schoolbook"/>
              </a:rPr>
              <a:t>1 </a:t>
            </a:r>
            <a:r>
              <a:rPr sz="2025" spc="341" baseline="-8215" dirty="0" smtClean="0">
                <a:latin typeface="Century Schoolbook"/>
                <a:cs typeface="Century Schoolbook"/>
              </a:rPr>
              <a:t> </a:t>
            </a:r>
            <a:r>
              <a:rPr sz="3000" spc="4" baseline="8318" dirty="0" smtClean="0">
                <a:latin typeface="Century Schoolbook"/>
                <a:cs typeface="Century Schoolbook"/>
              </a:rPr>
              <a:t>S</a:t>
            </a:r>
            <a:r>
              <a:rPr sz="2025" spc="0" baseline="-8215" dirty="0" smtClean="0">
                <a:latin typeface="Century Schoolbook"/>
                <a:cs typeface="Century Schoolbook"/>
              </a:rPr>
              <a:t>0</a:t>
            </a:r>
            <a:endParaRPr sz="1350">
              <a:latin typeface="Century Schoolbook"/>
              <a:cs typeface="Century School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86372" y="4310353"/>
            <a:ext cx="3156516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1650" spc="0" dirty="0" smtClean="0">
                <a:solidFill>
                  <a:srgbClr val="FD8537"/>
                </a:solidFill>
                <a:latin typeface="Wingdings"/>
                <a:cs typeface="Wingdings"/>
              </a:rPr>
              <a:t></a:t>
            </a:r>
            <a:r>
              <a:rPr sz="1650" spc="262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Les</a:t>
            </a:r>
            <a:r>
              <a:rPr sz="2400" spc="-1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r</a:t>
            </a:r>
            <a:r>
              <a:rPr sz="2400" spc="-4" dirty="0" smtClean="0">
                <a:latin typeface="Century Schoolbook"/>
                <a:cs typeface="Century Schoolbook"/>
              </a:rPr>
              <a:t>e</a:t>
            </a:r>
            <a:r>
              <a:rPr sz="2400" spc="-9" dirty="0" smtClean="0">
                <a:latin typeface="Century Schoolbook"/>
                <a:cs typeface="Century Schoolbook"/>
              </a:rPr>
              <a:t>g</a:t>
            </a:r>
            <a:r>
              <a:rPr sz="2400" spc="0" dirty="0" smtClean="0">
                <a:latin typeface="Century Schoolbook"/>
                <a:cs typeface="Century Schoolbook"/>
              </a:rPr>
              <a:t>i</a:t>
            </a:r>
            <a:r>
              <a:rPr sz="2400" spc="9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tres</a:t>
            </a:r>
            <a:r>
              <a:rPr sz="2400" spc="-14" dirty="0" smtClean="0">
                <a:latin typeface="Century Schoolbook"/>
                <a:cs typeface="Century Schoolbook"/>
              </a:rPr>
              <a:t> </a:t>
            </a:r>
            <a:r>
              <a:rPr sz="2400" spc="4" dirty="0" smtClean="0">
                <a:latin typeface="Century Schoolbook"/>
                <a:cs typeface="Century Schoolbook"/>
              </a:rPr>
              <a:t>ES</a:t>
            </a:r>
            <a:r>
              <a:rPr sz="2400" spc="0" dirty="0" smtClean="0">
                <a:latin typeface="Century Schoolbook"/>
                <a:cs typeface="Century Schoolbook"/>
              </a:rPr>
              <a:t>-</a:t>
            </a:r>
            <a:r>
              <a:rPr sz="2400" spc="4" dirty="0" smtClean="0">
                <a:latin typeface="Century Schoolbook"/>
                <a:cs typeface="Century Schoolbook"/>
              </a:rPr>
              <a:t>SP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352165" y="4310353"/>
            <a:ext cx="4421615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o</a:t>
            </a:r>
            <a:r>
              <a:rPr sz="2400" spc="-9" dirty="0" smtClean="0">
                <a:latin typeface="Century Schoolbook"/>
                <a:cs typeface="Century Schoolbook"/>
              </a:rPr>
              <a:t>n</a:t>
            </a:r>
            <a:r>
              <a:rPr sz="2400" spc="0" dirty="0" smtClean="0">
                <a:latin typeface="Century Schoolbook"/>
                <a:cs typeface="Century Schoolbook"/>
              </a:rPr>
              <a:t>t des r</a:t>
            </a:r>
            <a:r>
              <a:rPr sz="2400" spc="-4" dirty="0" smtClean="0">
                <a:latin typeface="Century Schoolbook"/>
                <a:cs typeface="Century Schoolbook"/>
              </a:rPr>
              <a:t>e</a:t>
            </a:r>
            <a:r>
              <a:rPr sz="2400" spc="-9" dirty="0" smtClean="0">
                <a:latin typeface="Century Schoolbook"/>
                <a:cs typeface="Century Schoolbook"/>
              </a:rPr>
              <a:t>g</a:t>
            </a:r>
            <a:r>
              <a:rPr sz="2400" spc="0" dirty="0" smtClean="0">
                <a:latin typeface="Century Schoolbook"/>
                <a:cs typeface="Century Schoolbook"/>
              </a:rPr>
              <a:t>i</a:t>
            </a:r>
            <a:r>
              <a:rPr sz="2400" spc="9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tres</a:t>
            </a:r>
            <a:r>
              <a:rPr sz="2400" spc="-14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de décalage</a:t>
            </a:r>
            <a:r>
              <a:rPr sz="2400" spc="-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: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43572" y="5083028"/>
            <a:ext cx="5171679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1650" spc="0" dirty="0" smtClean="0">
                <a:solidFill>
                  <a:srgbClr val="FD8537"/>
                </a:solidFill>
                <a:latin typeface="Wingdings"/>
                <a:cs typeface="Wingdings"/>
              </a:rPr>
              <a:t></a:t>
            </a:r>
            <a:r>
              <a:rPr sz="1650" spc="0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1650" spc="13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à</a:t>
            </a:r>
            <a:r>
              <a:rPr sz="2400" spc="-14" dirty="0" smtClean="0">
                <a:latin typeface="Century Schoolbook"/>
                <a:cs typeface="Century Schoolbook"/>
              </a:rPr>
              <a:t> </a:t>
            </a:r>
            <a:r>
              <a:rPr sz="2400" spc="-9" dirty="0" smtClean="0">
                <a:latin typeface="Century Schoolbook"/>
                <a:cs typeface="Century Schoolbook"/>
              </a:rPr>
              <a:t>g</a:t>
            </a:r>
            <a:r>
              <a:rPr sz="2400" spc="0" dirty="0" smtClean="0">
                <a:latin typeface="Century Schoolbook"/>
                <a:cs typeface="Century Schoolbook"/>
              </a:rPr>
              <a:t>auc</a:t>
            </a:r>
            <a:r>
              <a:rPr sz="2400" spc="-9" dirty="0" smtClean="0">
                <a:latin typeface="Century Schoolbook"/>
                <a:cs typeface="Century Schoolbook"/>
              </a:rPr>
              <a:t>h</a:t>
            </a:r>
            <a:r>
              <a:rPr sz="2400" spc="4" dirty="0" smtClean="0">
                <a:latin typeface="Century Schoolbook"/>
                <a:cs typeface="Century Schoolbook"/>
              </a:rPr>
              <a:t>e</a:t>
            </a:r>
            <a:r>
              <a:rPr sz="2400" spc="0" dirty="0" smtClean="0">
                <a:latin typeface="Century Schoolbook"/>
                <a:cs typeface="Century Schoolbook"/>
              </a:rPr>
              <a:t>:</a:t>
            </a:r>
            <a:r>
              <a:rPr sz="2400" spc="4" dirty="0" smtClean="0">
                <a:latin typeface="Century Schoolbook"/>
                <a:cs typeface="Century Schoolbook"/>
              </a:rPr>
              <a:t> l</a:t>
            </a:r>
            <a:r>
              <a:rPr sz="2400" spc="0" dirty="0" smtClean="0">
                <a:latin typeface="Century Schoolbook"/>
                <a:cs typeface="Century Schoolbook"/>
              </a:rPr>
              <a:t>a</a:t>
            </a:r>
            <a:r>
              <a:rPr sz="2400" spc="-19" dirty="0" smtClean="0">
                <a:latin typeface="Century Schoolbook"/>
                <a:cs typeface="Century Schoolbook"/>
              </a:rPr>
              <a:t> </a:t>
            </a: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éque</a:t>
            </a:r>
            <a:r>
              <a:rPr sz="2400" spc="-4" dirty="0" smtClean="0">
                <a:latin typeface="Century Schoolbook"/>
                <a:cs typeface="Century Schoolbook"/>
              </a:rPr>
              <a:t>n</a:t>
            </a:r>
            <a:r>
              <a:rPr sz="2400" spc="0" dirty="0" smtClean="0">
                <a:latin typeface="Century Schoolbook"/>
                <a:cs typeface="Century Schoolbook"/>
              </a:rPr>
              <a:t>ce de </a:t>
            </a: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ortie e</a:t>
            </a: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826760" y="5083028"/>
            <a:ext cx="621715" cy="3857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3600" spc="-4" baseline="8087" dirty="0" smtClean="0">
                <a:latin typeface="Century Schoolbook"/>
                <a:cs typeface="Century Schoolbook"/>
              </a:rPr>
              <a:t>Q</a:t>
            </a:r>
            <a:r>
              <a:rPr sz="2400" spc="4" baseline="-8665" dirty="0" smtClean="0">
                <a:latin typeface="Century Schoolbook"/>
                <a:cs typeface="Century Schoolbook"/>
              </a:rPr>
              <a:t>n-</a:t>
            </a:r>
            <a:r>
              <a:rPr sz="2400" spc="0" baseline="-8665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451600" y="5083028"/>
            <a:ext cx="1562196" cy="3857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15"/>
              </a:lnSpc>
              <a:spcBef>
                <a:spcPts val="150"/>
              </a:spcBef>
            </a:pPr>
            <a:r>
              <a:rPr sz="3600" spc="-4" baseline="8087" dirty="0" smtClean="0">
                <a:latin typeface="Century Schoolbook"/>
                <a:cs typeface="Century Schoolbook"/>
              </a:rPr>
              <a:t>...</a:t>
            </a:r>
            <a:r>
              <a:rPr sz="3600" spc="0" baseline="8087" dirty="0" smtClean="0">
                <a:latin typeface="Century Schoolbook"/>
                <a:cs typeface="Century Schoolbook"/>
              </a:rPr>
              <a:t>.</a:t>
            </a:r>
            <a:r>
              <a:rPr sz="3600" spc="9" baseline="8087" dirty="0" smtClean="0">
                <a:latin typeface="Century Schoolbook"/>
                <a:cs typeface="Century Schoolbook"/>
              </a:rPr>
              <a:t> </a:t>
            </a:r>
            <a:r>
              <a:rPr sz="3600" spc="-4" baseline="8087" dirty="0" smtClean="0">
                <a:latin typeface="Century Schoolbook"/>
                <a:cs typeface="Century Schoolbook"/>
              </a:rPr>
              <a:t>Q</a:t>
            </a:r>
            <a:r>
              <a:rPr sz="2400" spc="0" baseline="-8665" dirty="0" smtClean="0">
                <a:latin typeface="Century Schoolbook"/>
                <a:cs typeface="Century Schoolbook"/>
              </a:rPr>
              <a:t>1</a:t>
            </a:r>
            <a:r>
              <a:rPr sz="2400" spc="4" baseline="-8665" dirty="0" smtClean="0">
                <a:latin typeface="Century Schoolbook"/>
                <a:cs typeface="Century Schoolbook"/>
              </a:rPr>
              <a:t> </a:t>
            </a:r>
            <a:r>
              <a:rPr sz="3600" spc="-4" baseline="8087" dirty="0" smtClean="0">
                <a:latin typeface="Century Schoolbook"/>
                <a:cs typeface="Century Schoolbook"/>
              </a:rPr>
              <a:t>Q</a:t>
            </a:r>
            <a:r>
              <a:rPr sz="2400" spc="0" baseline="-8665" dirty="0" smtClean="0">
                <a:latin typeface="Century Schoolbook"/>
                <a:cs typeface="Century Schoolbook"/>
              </a:rPr>
              <a:t>0</a:t>
            </a:r>
            <a:r>
              <a:rPr sz="2400" spc="228" baseline="-8665" dirty="0" smtClean="0">
                <a:latin typeface="Century Schoolbook"/>
                <a:cs typeface="Century Schoolbook"/>
              </a:rPr>
              <a:t> </a:t>
            </a:r>
            <a:r>
              <a:rPr sz="3600" spc="0" baseline="8087" dirty="0" smtClean="0">
                <a:latin typeface="Century Schoolbook"/>
                <a:cs typeface="Century Schoolbook"/>
              </a:rPr>
              <a:t>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43572" y="5853029"/>
            <a:ext cx="7024465" cy="38557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15"/>
              </a:lnSpc>
              <a:spcBef>
                <a:spcPts val="150"/>
              </a:spcBef>
            </a:pPr>
            <a:r>
              <a:rPr sz="2475" spc="0" baseline="12741" dirty="0" smtClean="0">
                <a:solidFill>
                  <a:srgbClr val="FD8537"/>
                </a:solidFill>
                <a:latin typeface="Wingdings"/>
                <a:cs typeface="Wingdings"/>
              </a:rPr>
              <a:t></a:t>
            </a:r>
            <a:r>
              <a:rPr sz="2475" spc="0" baseline="12297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475" spc="13" baseline="12297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3600" spc="0" baseline="8087" dirty="0" smtClean="0">
                <a:latin typeface="Century Schoolbook"/>
                <a:cs typeface="Century Schoolbook"/>
              </a:rPr>
              <a:t>à</a:t>
            </a:r>
            <a:r>
              <a:rPr sz="3600" spc="-14" baseline="8087" dirty="0" smtClean="0">
                <a:latin typeface="Century Schoolbook"/>
                <a:cs typeface="Century Schoolbook"/>
              </a:rPr>
              <a:t> </a:t>
            </a:r>
            <a:r>
              <a:rPr sz="3600" spc="0" baseline="8087" dirty="0" smtClean="0">
                <a:latin typeface="Century Schoolbook"/>
                <a:cs typeface="Century Schoolbook"/>
              </a:rPr>
              <a:t>droi</a:t>
            </a:r>
            <a:r>
              <a:rPr sz="3600" spc="4" baseline="8087" dirty="0" smtClean="0">
                <a:latin typeface="Century Schoolbook"/>
                <a:cs typeface="Century Schoolbook"/>
              </a:rPr>
              <a:t>t</a:t>
            </a:r>
            <a:r>
              <a:rPr sz="3600" spc="0" baseline="8087" dirty="0" smtClean="0">
                <a:latin typeface="Century Schoolbook"/>
                <a:cs typeface="Century Schoolbook"/>
              </a:rPr>
              <a:t>e:</a:t>
            </a:r>
            <a:r>
              <a:rPr sz="3600" spc="-9" baseline="8087" dirty="0" smtClean="0">
                <a:latin typeface="Century Schoolbook"/>
                <a:cs typeface="Century Schoolbook"/>
              </a:rPr>
              <a:t> </a:t>
            </a:r>
            <a:r>
              <a:rPr sz="3600" spc="4" baseline="8087" dirty="0" smtClean="0">
                <a:latin typeface="Century Schoolbook"/>
                <a:cs typeface="Century Schoolbook"/>
              </a:rPr>
              <a:t>l</a:t>
            </a:r>
            <a:r>
              <a:rPr sz="3600" spc="0" baseline="8087" dirty="0" smtClean="0">
                <a:latin typeface="Century Schoolbook"/>
                <a:cs typeface="Century Schoolbook"/>
              </a:rPr>
              <a:t>a</a:t>
            </a:r>
            <a:r>
              <a:rPr sz="3600" spc="-19" baseline="8087" dirty="0" smtClean="0">
                <a:latin typeface="Century Schoolbook"/>
                <a:cs typeface="Century Schoolbook"/>
              </a:rPr>
              <a:t> </a:t>
            </a:r>
            <a:r>
              <a:rPr sz="3600" spc="4" baseline="8087" dirty="0" smtClean="0">
                <a:latin typeface="Century Schoolbook"/>
                <a:cs typeface="Century Schoolbook"/>
              </a:rPr>
              <a:t>s</a:t>
            </a:r>
            <a:r>
              <a:rPr sz="3600" spc="0" baseline="8087" dirty="0" smtClean="0">
                <a:latin typeface="Century Schoolbook"/>
                <a:cs typeface="Century Schoolbook"/>
              </a:rPr>
              <a:t>éque</a:t>
            </a:r>
            <a:r>
              <a:rPr sz="3600" spc="-4" baseline="8087" dirty="0" smtClean="0">
                <a:latin typeface="Century Schoolbook"/>
                <a:cs typeface="Century Schoolbook"/>
              </a:rPr>
              <a:t>n</a:t>
            </a:r>
            <a:r>
              <a:rPr sz="3600" spc="0" baseline="8087" dirty="0" smtClean="0">
                <a:latin typeface="Century Schoolbook"/>
                <a:cs typeface="Century Schoolbook"/>
              </a:rPr>
              <a:t>ce de </a:t>
            </a:r>
            <a:r>
              <a:rPr sz="3600" spc="4" baseline="8087" dirty="0" smtClean="0">
                <a:latin typeface="Century Schoolbook"/>
                <a:cs typeface="Century Schoolbook"/>
              </a:rPr>
              <a:t>s</a:t>
            </a:r>
            <a:r>
              <a:rPr sz="3600" spc="0" baseline="8087" dirty="0" smtClean="0">
                <a:latin typeface="Century Schoolbook"/>
                <a:cs typeface="Century Schoolbook"/>
              </a:rPr>
              <a:t>ortie</a:t>
            </a:r>
            <a:r>
              <a:rPr sz="3600" spc="-14" baseline="8087" dirty="0" smtClean="0">
                <a:latin typeface="Century Schoolbook"/>
                <a:cs typeface="Century Schoolbook"/>
              </a:rPr>
              <a:t> </a:t>
            </a:r>
            <a:r>
              <a:rPr sz="3600" spc="0" baseline="8087" dirty="0" smtClean="0">
                <a:latin typeface="Century Schoolbook"/>
                <a:cs typeface="Century Schoolbook"/>
              </a:rPr>
              <a:t>e</a:t>
            </a:r>
            <a:r>
              <a:rPr sz="3600" spc="4" baseline="8087" dirty="0" smtClean="0">
                <a:latin typeface="Century Schoolbook"/>
                <a:cs typeface="Century Schoolbook"/>
              </a:rPr>
              <a:t>s</a:t>
            </a:r>
            <a:r>
              <a:rPr sz="3600" spc="0" baseline="8087" dirty="0" smtClean="0">
                <a:latin typeface="Century Schoolbook"/>
                <a:cs typeface="Century Schoolbook"/>
              </a:rPr>
              <a:t>t E </a:t>
            </a:r>
            <a:r>
              <a:rPr sz="3600" spc="-4" baseline="8087" dirty="0" smtClean="0">
                <a:latin typeface="Century Schoolbook"/>
                <a:cs typeface="Century Schoolbook"/>
              </a:rPr>
              <a:t>Q</a:t>
            </a:r>
            <a:r>
              <a:rPr sz="2400" spc="0" baseline="-8665" dirty="0" smtClean="0">
                <a:latin typeface="Century Schoolbook"/>
                <a:cs typeface="Century Schoolbook"/>
              </a:rPr>
              <a:t>n</a:t>
            </a:r>
            <a:r>
              <a:rPr sz="2400" spc="219" baseline="-8665" dirty="0" smtClean="0">
                <a:latin typeface="Century Schoolbook"/>
                <a:cs typeface="Century Schoolbook"/>
              </a:rPr>
              <a:t> </a:t>
            </a:r>
            <a:r>
              <a:rPr sz="3600" spc="-4" baseline="8087" dirty="0" smtClean="0">
                <a:latin typeface="Century Schoolbook"/>
                <a:cs typeface="Century Schoolbook"/>
              </a:rPr>
              <a:t>...</a:t>
            </a:r>
            <a:r>
              <a:rPr sz="3600" spc="0" baseline="8087" dirty="0" smtClean="0">
                <a:latin typeface="Century Schoolbook"/>
                <a:cs typeface="Century Schoolbook"/>
              </a:rPr>
              <a:t>.</a:t>
            </a:r>
            <a:r>
              <a:rPr sz="3600" spc="-4" baseline="8087" dirty="0" smtClean="0">
                <a:latin typeface="Century Schoolbook"/>
                <a:cs typeface="Century Schoolbook"/>
              </a:rPr>
              <a:t> Q</a:t>
            </a:r>
            <a:r>
              <a:rPr sz="2400" spc="0" baseline="-8665" dirty="0" smtClean="0">
                <a:latin typeface="Century Schoolbook"/>
                <a:cs typeface="Century Schoolbook"/>
              </a:rPr>
              <a:t>2</a:t>
            </a:r>
            <a:r>
              <a:rPr sz="2400" spc="4" baseline="-8665" dirty="0" smtClean="0">
                <a:latin typeface="Century Schoolbook"/>
                <a:cs typeface="Century Schoolbook"/>
              </a:rPr>
              <a:t> </a:t>
            </a:r>
            <a:r>
              <a:rPr sz="3600" spc="-4" baseline="8087" dirty="0" smtClean="0">
                <a:latin typeface="Century Schoolbook"/>
                <a:cs typeface="Century Schoolbook"/>
              </a:rPr>
              <a:t>Q</a:t>
            </a:r>
            <a:r>
              <a:rPr sz="2400" spc="0" baseline="-8665" dirty="0" smtClean="0">
                <a:latin typeface="Century Schoolbook"/>
                <a:cs typeface="Century Schoolbook"/>
              </a:rPr>
              <a:t>1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322691" y="5907012"/>
            <a:ext cx="255347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50"/>
              </a:lnSpc>
              <a:spcBef>
                <a:spcPts val="77"/>
              </a:spcBef>
            </a:pPr>
            <a:r>
              <a:rPr sz="1400" b="1" spc="-4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46</a:t>
            </a:r>
            <a:endParaRPr sz="1400">
              <a:latin typeface="Century Schoolbook"/>
              <a:cs typeface="Century Schoolbook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275838" y="1948827"/>
            <a:ext cx="2592324" cy="9361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209676">
              <a:lnSpc>
                <a:spcPct val="100179"/>
              </a:lnSpc>
              <a:spcBef>
                <a:spcPts val="124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Regi</a:t>
            </a:r>
            <a:r>
              <a:rPr sz="2400" spc="9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tre</a:t>
            </a:r>
            <a:r>
              <a:rPr sz="2400" spc="-25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E</a:t>
            </a:r>
            <a:r>
              <a:rPr sz="2400" spc="19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-</a:t>
            </a:r>
            <a:r>
              <a:rPr sz="2400" spc="9" dirty="0" smtClean="0">
                <a:latin typeface="Century Schoolbook"/>
                <a:cs typeface="Century Schoolbook"/>
              </a:rPr>
              <a:t>SP</a:t>
            </a:r>
            <a:endParaRPr sz="2400">
              <a:latin typeface="Century Schoolbook"/>
              <a:cs typeface="Century Schoolbook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bject 24"/>
          <p:cNvSpPr/>
          <p:nvPr/>
        </p:nvSpPr>
        <p:spPr>
          <a:xfrm>
            <a:off x="87630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7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3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321689" y="3086442"/>
            <a:ext cx="6562725" cy="27908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120650" y="183613"/>
            <a:ext cx="1911478" cy="3686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00"/>
              </a:lnSpc>
              <a:spcBef>
                <a:spcPts val="145"/>
              </a:spcBef>
            </a:pPr>
            <a:r>
              <a:rPr sz="27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</a:t>
            </a:r>
            <a:r>
              <a:rPr sz="21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EGIS</a:t>
            </a:r>
            <a:r>
              <a:rPr sz="215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</a:t>
            </a:r>
            <a:r>
              <a:rPr sz="21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RES</a:t>
            </a:r>
            <a:endParaRPr sz="2150">
              <a:latin typeface="Century Schoolbook"/>
              <a:cs typeface="Century Schoolbook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051685" y="183613"/>
            <a:ext cx="3303303" cy="8208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00"/>
              </a:lnSpc>
              <a:spcBef>
                <a:spcPts val="145"/>
              </a:spcBef>
            </a:pPr>
            <a:r>
              <a:rPr sz="21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À</a:t>
            </a:r>
            <a:r>
              <a:rPr sz="2150" b="1" spc="13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7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1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NTRÉE</a:t>
            </a:r>
            <a:r>
              <a:rPr sz="2150" b="1" spc="17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7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21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ÉRIE</a:t>
            </a:r>
            <a:r>
              <a:rPr sz="2150" b="1" spc="13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1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ET</a:t>
            </a:r>
            <a:endParaRPr sz="2150">
              <a:latin typeface="Century Schoolbook"/>
              <a:cs typeface="Century Schoolbook"/>
            </a:endParaRPr>
          </a:p>
          <a:p>
            <a:pPr marL="1824354" marR="51482">
              <a:lnSpc>
                <a:spcPct val="100179"/>
              </a:lnSpc>
              <a:spcBef>
                <a:spcPts val="169"/>
              </a:spcBef>
            </a:pPr>
            <a:r>
              <a:rPr sz="2700" b="1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(</a:t>
            </a:r>
            <a:r>
              <a:rPr sz="27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7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S-S</a:t>
            </a:r>
            <a:r>
              <a:rPr sz="27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P</a:t>
            </a:r>
            <a:r>
              <a:rPr sz="27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)</a:t>
            </a:r>
            <a:endParaRPr sz="2700">
              <a:latin typeface="Century Schoolbook"/>
              <a:cs typeface="Century Schoolbook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377434" y="183613"/>
            <a:ext cx="3661830" cy="3686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00"/>
              </a:lnSpc>
              <a:spcBef>
                <a:spcPts val="145"/>
              </a:spcBef>
            </a:pPr>
            <a:r>
              <a:rPr sz="270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21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ORTI</a:t>
            </a:r>
            <a:r>
              <a:rPr sz="215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1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2150" b="1" spc="16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7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P</a:t>
            </a:r>
            <a:r>
              <a:rPr sz="21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ARAL</a:t>
            </a:r>
            <a:r>
              <a:rPr sz="215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L</a:t>
            </a:r>
            <a:r>
              <a:rPr sz="21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ÈLES</a:t>
            </a:r>
            <a:endParaRPr sz="2150">
              <a:latin typeface="Century Schoolbook"/>
              <a:cs typeface="Century Schoolboo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86372" y="1601069"/>
            <a:ext cx="180204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1650" spc="0" dirty="0" smtClean="0">
                <a:solidFill>
                  <a:srgbClr val="FD8537"/>
                </a:solidFill>
                <a:latin typeface="Wingdings"/>
                <a:cs typeface="Wingdings"/>
              </a:rPr>
              <a:t></a:t>
            </a:r>
            <a:r>
              <a:rPr sz="1650" spc="267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400" b="1" spc="0" dirty="0" smtClean="0">
                <a:latin typeface="Century Schoolbook"/>
                <a:cs typeface="Century Schoolbook"/>
              </a:rPr>
              <a:t>E</a:t>
            </a:r>
            <a:r>
              <a:rPr sz="2400" b="1" spc="-4" dirty="0" smtClean="0">
                <a:latin typeface="Century Schoolbook"/>
                <a:cs typeface="Century Schoolbook"/>
              </a:rPr>
              <a:t>x</a:t>
            </a:r>
            <a:r>
              <a:rPr sz="2400" b="1" spc="0" dirty="0" smtClean="0">
                <a:latin typeface="Century Schoolbook"/>
                <a:cs typeface="Century Schoolbook"/>
              </a:rPr>
              <a:t>e</a:t>
            </a:r>
            <a:r>
              <a:rPr sz="2400" b="1" spc="9" dirty="0" smtClean="0">
                <a:latin typeface="Century Schoolbook"/>
                <a:cs typeface="Century Schoolbook"/>
              </a:rPr>
              <a:t>m</a:t>
            </a:r>
            <a:r>
              <a:rPr sz="2400" b="1" spc="0" dirty="0" smtClean="0">
                <a:latin typeface="Century Schoolbook"/>
                <a:cs typeface="Century Schoolbook"/>
              </a:rPr>
              <a:t>ple: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081530" y="1601069"/>
            <a:ext cx="50671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4" dirty="0" smtClean="0">
                <a:latin typeface="Century Schoolbook"/>
                <a:cs typeface="Century Schoolbook"/>
              </a:rPr>
              <a:t>Un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681351" y="1601069"/>
            <a:ext cx="116535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re</a:t>
            </a:r>
            <a:r>
              <a:rPr sz="2400" spc="-14" dirty="0" smtClean="0">
                <a:latin typeface="Century Schoolbook"/>
                <a:cs typeface="Century Schoolbook"/>
              </a:rPr>
              <a:t>g</a:t>
            </a:r>
            <a:r>
              <a:rPr sz="2400" spc="0" dirty="0" smtClean="0">
                <a:latin typeface="Century Schoolbook"/>
                <a:cs typeface="Century Schoolbook"/>
              </a:rPr>
              <a:t>i</a:t>
            </a:r>
            <a:r>
              <a:rPr sz="2400" spc="9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tre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941445" y="1601069"/>
            <a:ext cx="98444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4" dirty="0" smtClean="0">
                <a:latin typeface="Century Schoolbook"/>
                <a:cs typeface="Century Schoolbook"/>
              </a:rPr>
              <a:t>E</a:t>
            </a:r>
            <a:r>
              <a:rPr sz="2400" spc="9" dirty="0" smtClean="0">
                <a:latin typeface="Century Schoolbook"/>
                <a:cs typeface="Century Schoolbook"/>
              </a:rPr>
              <a:t>S</a:t>
            </a:r>
            <a:r>
              <a:rPr sz="2400" spc="4" dirty="0" smtClean="0">
                <a:latin typeface="Century Schoolbook"/>
                <a:cs typeface="Century Schoolbook"/>
              </a:rPr>
              <a:t>-</a:t>
            </a:r>
            <a:r>
              <a:rPr sz="2400" spc="9" dirty="0" smtClean="0">
                <a:latin typeface="Century Schoolbook"/>
                <a:cs typeface="Century Schoolbook"/>
              </a:rPr>
              <a:t>SP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018659" y="1601069"/>
            <a:ext cx="34233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(à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453126" y="1601069"/>
            <a:ext cx="24063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4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788660" y="1601069"/>
            <a:ext cx="70022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b</a:t>
            </a:r>
            <a:r>
              <a:rPr sz="2400" spc="4" dirty="0" smtClean="0">
                <a:latin typeface="Century Schoolbook"/>
                <a:cs typeface="Century Schoolbook"/>
              </a:rPr>
              <a:t>i</a:t>
            </a:r>
            <a:r>
              <a:rPr sz="2400" spc="0" dirty="0" smtClean="0">
                <a:latin typeface="Century Schoolbook"/>
                <a:cs typeface="Century Schoolbook"/>
              </a:rPr>
              <a:t>t</a:t>
            </a:r>
            <a:r>
              <a:rPr sz="2400" spc="9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)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583680" y="1601069"/>
            <a:ext cx="166583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perme</a:t>
            </a:r>
            <a:r>
              <a:rPr sz="2400" spc="4" dirty="0" smtClean="0">
                <a:latin typeface="Century Schoolbook"/>
                <a:cs typeface="Century Schoolbook"/>
              </a:rPr>
              <a:t>t</a:t>
            </a:r>
            <a:r>
              <a:rPr sz="2400" spc="-14" dirty="0" smtClean="0">
                <a:latin typeface="Century Schoolbook"/>
                <a:cs typeface="Century Schoolbook"/>
              </a:rPr>
              <a:t>ta</a:t>
            </a:r>
            <a:r>
              <a:rPr sz="2400" spc="0" dirty="0" smtClean="0">
                <a:latin typeface="Century Schoolbook"/>
                <a:cs typeface="Century Schoolbook"/>
              </a:rPr>
              <a:t>nt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344534" y="1601069"/>
            <a:ext cx="44186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-4" dirty="0" smtClean="0">
                <a:latin typeface="Century Schoolbook"/>
                <a:cs typeface="Century Schoolbook"/>
              </a:rPr>
              <a:t>un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60692" y="2332843"/>
            <a:ext cx="128483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décal</a:t>
            </a:r>
            <a:r>
              <a:rPr sz="2400" spc="9" dirty="0" smtClean="0">
                <a:latin typeface="Century Schoolbook"/>
                <a:cs typeface="Century Schoolbook"/>
              </a:rPr>
              <a:t>a</a:t>
            </a:r>
            <a:r>
              <a:rPr sz="2400" spc="-9" dirty="0" smtClean="0">
                <a:latin typeface="Century Schoolbook"/>
                <a:cs typeface="Century Schoolbook"/>
              </a:rPr>
              <a:t>g</a:t>
            </a:r>
            <a:r>
              <a:rPr sz="2400" spc="0" dirty="0" smtClean="0">
                <a:latin typeface="Century Schoolbook"/>
                <a:cs typeface="Century Schoolbook"/>
              </a:rPr>
              <a:t>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56410" y="2332843"/>
            <a:ext cx="24063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à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010410" y="2332843"/>
            <a:ext cx="98676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droi</a:t>
            </a:r>
            <a:r>
              <a:rPr sz="2400" spc="4" dirty="0" smtClean="0">
                <a:latin typeface="Century Schoolbook"/>
                <a:cs typeface="Century Schoolbook"/>
              </a:rPr>
              <a:t>te</a:t>
            </a:r>
            <a:r>
              <a:rPr sz="2400" spc="0" dirty="0" smtClean="0">
                <a:latin typeface="Century Schoolbook"/>
                <a:cs typeface="Century Schoolbook"/>
              </a:rPr>
              <a:t>.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322691" y="5907012"/>
            <a:ext cx="255347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50"/>
              </a:lnSpc>
              <a:spcBef>
                <a:spcPts val="77"/>
              </a:spcBef>
            </a:pPr>
            <a:r>
              <a:rPr sz="1400" b="1" spc="-4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47</a:t>
            </a:r>
            <a:endParaRPr sz="1400">
              <a:latin typeface="Century Schoolbook"/>
              <a:cs typeface="Century Schoolbook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object 45"/>
          <p:cNvSpPr/>
          <p:nvPr/>
        </p:nvSpPr>
        <p:spPr>
          <a:xfrm>
            <a:off x="87630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87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53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008253" y="4018533"/>
            <a:ext cx="0" cy="2115781"/>
          </a:xfrm>
          <a:custGeom>
            <a:avLst/>
            <a:gdLst/>
            <a:ahLst/>
            <a:cxnLst/>
            <a:rect l="l" t="t" r="r" b="b"/>
            <a:pathLst>
              <a:path h="2115781">
                <a:moveTo>
                  <a:pt x="0" y="0"/>
                </a:moveTo>
                <a:lnTo>
                  <a:pt x="0" y="2115781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660260" y="4018533"/>
            <a:ext cx="0" cy="2115781"/>
          </a:xfrm>
          <a:custGeom>
            <a:avLst/>
            <a:gdLst/>
            <a:ahLst/>
            <a:cxnLst/>
            <a:rect l="l" t="t" r="r" b="b"/>
            <a:pathLst>
              <a:path h="2115781">
                <a:moveTo>
                  <a:pt x="0" y="0"/>
                </a:moveTo>
                <a:lnTo>
                  <a:pt x="0" y="2115781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17182" y="4573524"/>
            <a:ext cx="8293671" cy="0"/>
          </a:xfrm>
          <a:custGeom>
            <a:avLst/>
            <a:gdLst/>
            <a:ahLst/>
            <a:cxnLst/>
            <a:rect l="l" t="t" r="r" b="b"/>
            <a:pathLst>
              <a:path w="8293671">
                <a:moveTo>
                  <a:pt x="0" y="0"/>
                </a:moveTo>
                <a:lnTo>
                  <a:pt x="8293671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317182" y="5122164"/>
            <a:ext cx="6349428" cy="0"/>
          </a:xfrm>
          <a:custGeom>
            <a:avLst/>
            <a:gdLst/>
            <a:ahLst/>
            <a:cxnLst/>
            <a:rect l="l" t="t" r="r" b="b"/>
            <a:pathLst>
              <a:path w="6349428">
                <a:moveTo>
                  <a:pt x="0" y="0"/>
                </a:moveTo>
                <a:lnTo>
                  <a:pt x="6349428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323532" y="4018533"/>
            <a:ext cx="0" cy="2115781"/>
          </a:xfrm>
          <a:custGeom>
            <a:avLst/>
            <a:gdLst/>
            <a:ahLst/>
            <a:cxnLst/>
            <a:rect l="l" t="t" r="r" b="b"/>
            <a:pathLst>
              <a:path h="2115781">
                <a:moveTo>
                  <a:pt x="0" y="0"/>
                </a:moveTo>
                <a:lnTo>
                  <a:pt x="0" y="2115781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8604504" y="4018533"/>
            <a:ext cx="0" cy="2115781"/>
          </a:xfrm>
          <a:custGeom>
            <a:avLst/>
            <a:gdLst/>
            <a:ahLst/>
            <a:cxnLst/>
            <a:rect l="l" t="t" r="r" b="b"/>
            <a:pathLst>
              <a:path h="2115781">
                <a:moveTo>
                  <a:pt x="0" y="0"/>
                </a:moveTo>
                <a:lnTo>
                  <a:pt x="0" y="2115781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317182" y="4024883"/>
            <a:ext cx="8293671" cy="0"/>
          </a:xfrm>
          <a:custGeom>
            <a:avLst/>
            <a:gdLst/>
            <a:ahLst/>
            <a:cxnLst/>
            <a:rect l="l" t="t" r="r" b="b"/>
            <a:pathLst>
              <a:path w="8293671">
                <a:moveTo>
                  <a:pt x="0" y="0"/>
                </a:moveTo>
                <a:lnTo>
                  <a:pt x="8293671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317182" y="6127965"/>
            <a:ext cx="8293671" cy="0"/>
          </a:xfrm>
          <a:custGeom>
            <a:avLst/>
            <a:gdLst/>
            <a:ahLst/>
            <a:cxnLst/>
            <a:rect l="l" t="t" r="r" b="b"/>
            <a:pathLst>
              <a:path w="8293671">
                <a:moveTo>
                  <a:pt x="0" y="0"/>
                </a:moveTo>
                <a:lnTo>
                  <a:pt x="8293671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275838" y="2204859"/>
            <a:ext cx="2592324" cy="936104"/>
          </a:xfrm>
          <a:custGeom>
            <a:avLst/>
            <a:gdLst/>
            <a:ahLst/>
            <a:cxnLst/>
            <a:rect l="l" t="t" r="r" b="b"/>
            <a:pathLst>
              <a:path w="2592324" h="936104">
                <a:moveTo>
                  <a:pt x="0" y="936104"/>
                </a:moveTo>
                <a:lnTo>
                  <a:pt x="2592324" y="936104"/>
                </a:lnTo>
                <a:lnTo>
                  <a:pt x="2592324" y="0"/>
                </a:lnTo>
                <a:lnTo>
                  <a:pt x="0" y="0"/>
                </a:lnTo>
                <a:lnTo>
                  <a:pt x="0" y="936104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448302" y="3140964"/>
            <a:ext cx="103377" cy="360045"/>
          </a:xfrm>
          <a:custGeom>
            <a:avLst/>
            <a:gdLst/>
            <a:ahLst/>
            <a:cxnLst/>
            <a:rect l="l" t="t" r="r" b="b"/>
            <a:pathLst>
              <a:path w="103377" h="360045">
                <a:moveTo>
                  <a:pt x="45338" y="347472"/>
                </a:moveTo>
                <a:lnTo>
                  <a:pt x="45339" y="323922"/>
                </a:lnTo>
                <a:lnTo>
                  <a:pt x="12700" y="267970"/>
                </a:lnTo>
                <a:lnTo>
                  <a:pt x="10922" y="265049"/>
                </a:lnTo>
                <a:lnTo>
                  <a:pt x="7112" y="264033"/>
                </a:lnTo>
                <a:lnTo>
                  <a:pt x="4063" y="265684"/>
                </a:lnTo>
                <a:lnTo>
                  <a:pt x="1015" y="267462"/>
                </a:lnTo>
                <a:lnTo>
                  <a:pt x="0" y="271399"/>
                </a:lnTo>
                <a:lnTo>
                  <a:pt x="1777" y="274447"/>
                </a:lnTo>
                <a:lnTo>
                  <a:pt x="51688" y="360045"/>
                </a:lnTo>
                <a:lnTo>
                  <a:pt x="101600" y="274447"/>
                </a:lnTo>
                <a:lnTo>
                  <a:pt x="58038" y="347472"/>
                </a:lnTo>
                <a:lnTo>
                  <a:pt x="46227" y="344170"/>
                </a:lnTo>
                <a:lnTo>
                  <a:pt x="45339" y="323922"/>
                </a:lnTo>
                <a:lnTo>
                  <a:pt x="45338" y="347472"/>
                </a:lnTo>
                <a:close/>
              </a:path>
              <a:path w="103377" h="360045">
                <a:moveTo>
                  <a:pt x="92456" y="265049"/>
                </a:moveTo>
                <a:lnTo>
                  <a:pt x="90677" y="267970"/>
                </a:lnTo>
                <a:lnTo>
                  <a:pt x="58039" y="323922"/>
                </a:lnTo>
                <a:lnTo>
                  <a:pt x="57150" y="344170"/>
                </a:lnTo>
                <a:lnTo>
                  <a:pt x="51689" y="334808"/>
                </a:lnTo>
                <a:lnTo>
                  <a:pt x="45338" y="0"/>
                </a:lnTo>
                <a:lnTo>
                  <a:pt x="45339" y="323922"/>
                </a:lnTo>
                <a:lnTo>
                  <a:pt x="46227" y="344170"/>
                </a:lnTo>
                <a:lnTo>
                  <a:pt x="58038" y="347472"/>
                </a:lnTo>
                <a:lnTo>
                  <a:pt x="101600" y="274447"/>
                </a:lnTo>
                <a:lnTo>
                  <a:pt x="103377" y="271399"/>
                </a:lnTo>
                <a:lnTo>
                  <a:pt x="102362" y="267462"/>
                </a:lnTo>
                <a:lnTo>
                  <a:pt x="99313" y="265684"/>
                </a:lnTo>
                <a:lnTo>
                  <a:pt x="96265" y="264033"/>
                </a:lnTo>
                <a:lnTo>
                  <a:pt x="92456" y="265049"/>
                </a:lnTo>
                <a:close/>
              </a:path>
              <a:path w="103377" h="360045">
                <a:moveTo>
                  <a:pt x="51689" y="334808"/>
                </a:moveTo>
                <a:lnTo>
                  <a:pt x="57150" y="344170"/>
                </a:lnTo>
                <a:lnTo>
                  <a:pt x="58039" y="323922"/>
                </a:lnTo>
                <a:lnTo>
                  <a:pt x="58038" y="0"/>
                </a:lnTo>
                <a:lnTo>
                  <a:pt x="45338" y="0"/>
                </a:lnTo>
                <a:lnTo>
                  <a:pt x="51689" y="33480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627757" y="2378455"/>
            <a:ext cx="648081" cy="103378"/>
          </a:xfrm>
          <a:custGeom>
            <a:avLst/>
            <a:gdLst/>
            <a:ahLst/>
            <a:cxnLst/>
            <a:rect l="l" t="t" r="r" b="b"/>
            <a:pathLst>
              <a:path w="648081" h="103378">
                <a:moveTo>
                  <a:pt x="553847" y="99314"/>
                </a:moveTo>
                <a:lnTo>
                  <a:pt x="555625" y="102362"/>
                </a:lnTo>
                <a:lnTo>
                  <a:pt x="559435" y="103378"/>
                </a:lnTo>
                <a:lnTo>
                  <a:pt x="562482" y="101600"/>
                </a:lnTo>
                <a:lnTo>
                  <a:pt x="648081" y="51689"/>
                </a:lnTo>
                <a:lnTo>
                  <a:pt x="562482" y="1778"/>
                </a:lnTo>
                <a:lnTo>
                  <a:pt x="559435" y="0"/>
                </a:lnTo>
                <a:lnTo>
                  <a:pt x="555625" y="1016"/>
                </a:lnTo>
                <a:lnTo>
                  <a:pt x="553847" y="4064"/>
                </a:lnTo>
                <a:lnTo>
                  <a:pt x="552069" y="7112"/>
                </a:lnTo>
                <a:lnTo>
                  <a:pt x="553085" y="11049"/>
                </a:lnTo>
                <a:lnTo>
                  <a:pt x="556132" y="12700"/>
                </a:lnTo>
                <a:lnTo>
                  <a:pt x="612085" y="45339"/>
                </a:lnTo>
                <a:lnTo>
                  <a:pt x="635507" y="45339"/>
                </a:lnTo>
                <a:lnTo>
                  <a:pt x="635507" y="58039"/>
                </a:lnTo>
                <a:lnTo>
                  <a:pt x="612085" y="58039"/>
                </a:lnTo>
                <a:lnTo>
                  <a:pt x="556132" y="90678"/>
                </a:lnTo>
                <a:lnTo>
                  <a:pt x="553085" y="92456"/>
                </a:lnTo>
                <a:lnTo>
                  <a:pt x="552069" y="96393"/>
                </a:lnTo>
                <a:lnTo>
                  <a:pt x="553847" y="99314"/>
                </a:lnTo>
                <a:close/>
              </a:path>
              <a:path w="648081" h="103378">
                <a:moveTo>
                  <a:pt x="635507" y="45339"/>
                </a:moveTo>
                <a:lnTo>
                  <a:pt x="632332" y="46228"/>
                </a:lnTo>
                <a:lnTo>
                  <a:pt x="632332" y="57150"/>
                </a:lnTo>
                <a:lnTo>
                  <a:pt x="622971" y="51688"/>
                </a:lnTo>
                <a:lnTo>
                  <a:pt x="632332" y="46228"/>
                </a:lnTo>
                <a:lnTo>
                  <a:pt x="635507" y="45339"/>
                </a:lnTo>
                <a:lnTo>
                  <a:pt x="0" y="45339"/>
                </a:lnTo>
                <a:lnTo>
                  <a:pt x="0" y="58039"/>
                </a:lnTo>
                <a:lnTo>
                  <a:pt x="635507" y="58039"/>
                </a:lnTo>
                <a:lnTo>
                  <a:pt x="635507" y="45339"/>
                </a:lnTo>
                <a:close/>
              </a:path>
              <a:path w="648081" h="103378">
                <a:moveTo>
                  <a:pt x="632332" y="46228"/>
                </a:moveTo>
                <a:lnTo>
                  <a:pt x="622971" y="51688"/>
                </a:lnTo>
                <a:lnTo>
                  <a:pt x="632332" y="57150"/>
                </a:lnTo>
                <a:lnTo>
                  <a:pt x="632332" y="4622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672455" y="1812925"/>
            <a:ext cx="103378" cy="360045"/>
          </a:xfrm>
          <a:custGeom>
            <a:avLst/>
            <a:gdLst/>
            <a:ahLst/>
            <a:cxnLst/>
            <a:rect l="l" t="t" r="r" b="b"/>
            <a:pathLst>
              <a:path w="103378" h="360045">
                <a:moveTo>
                  <a:pt x="45339" y="347472"/>
                </a:moveTo>
                <a:lnTo>
                  <a:pt x="45339" y="323922"/>
                </a:lnTo>
                <a:lnTo>
                  <a:pt x="12700" y="267970"/>
                </a:lnTo>
                <a:lnTo>
                  <a:pt x="10922" y="265049"/>
                </a:lnTo>
                <a:lnTo>
                  <a:pt x="7112" y="264033"/>
                </a:lnTo>
                <a:lnTo>
                  <a:pt x="4064" y="265684"/>
                </a:lnTo>
                <a:lnTo>
                  <a:pt x="1016" y="267462"/>
                </a:lnTo>
                <a:lnTo>
                  <a:pt x="0" y="271399"/>
                </a:lnTo>
                <a:lnTo>
                  <a:pt x="1778" y="274447"/>
                </a:lnTo>
                <a:lnTo>
                  <a:pt x="51689" y="360045"/>
                </a:lnTo>
                <a:lnTo>
                  <a:pt x="101600" y="274447"/>
                </a:lnTo>
                <a:lnTo>
                  <a:pt x="58039" y="347472"/>
                </a:lnTo>
                <a:lnTo>
                  <a:pt x="46228" y="344170"/>
                </a:lnTo>
                <a:lnTo>
                  <a:pt x="45339" y="323922"/>
                </a:lnTo>
                <a:lnTo>
                  <a:pt x="45339" y="347472"/>
                </a:lnTo>
                <a:close/>
              </a:path>
              <a:path w="103378" h="360045">
                <a:moveTo>
                  <a:pt x="92456" y="265049"/>
                </a:moveTo>
                <a:lnTo>
                  <a:pt x="90678" y="267970"/>
                </a:lnTo>
                <a:lnTo>
                  <a:pt x="58039" y="323922"/>
                </a:lnTo>
                <a:lnTo>
                  <a:pt x="57150" y="344170"/>
                </a:lnTo>
                <a:lnTo>
                  <a:pt x="51689" y="334808"/>
                </a:lnTo>
                <a:lnTo>
                  <a:pt x="45339" y="0"/>
                </a:lnTo>
                <a:lnTo>
                  <a:pt x="45339" y="323922"/>
                </a:lnTo>
                <a:lnTo>
                  <a:pt x="46228" y="344170"/>
                </a:lnTo>
                <a:lnTo>
                  <a:pt x="58039" y="347472"/>
                </a:lnTo>
                <a:lnTo>
                  <a:pt x="101600" y="274447"/>
                </a:lnTo>
                <a:lnTo>
                  <a:pt x="103378" y="271399"/>
                </a:lnTo>
                <a:lnTo>
                  <a:pt x="102362" y="267462"/>
                </a:lnTo>
                <a:lnTo>
                  <a:pt x="99314" y="265684"/>
                </a:lnTo>
                <a:lnTo>
                  <a:pt x="96266" y="264033"/>
                </a:lnTo>
                <a:lnTo>
                  <a:pt x="92456" y="265049"/>
                </a:lnTo>
                <a:close/>
              </a:path>
              <a:path w="103378" h="360045">
                <a:moveTo>
                  <a:pt x="51689" y="334808"/>
                </a:moveTo>
                <a:lnTo>
                  <a:pt x="57150" y="344170"/>
                </a:lnTo>
                <a:lnTo>
                  <a:pt x="58039" y="323922"/>
                </a:lnTo>
                <a:lnTo>
                  <a:pt x="58039" y="0"/>
                </a:lnTo>
                <a:lnTo>
                  <a:pt x="45339" y="0"/>
                </a:lnTo>
                <a:lnTo>
                  <a:pt x="51689" y="33480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312410" y="1812925"/>
            <a:ext cx="103377" cy="360045"/>
          </a:xfrm>
          <a:custGeom>
            <a:avLst/>
            <a:gdLst/>
            <a:ahLst/>
            <a:cxnLst/>
            <a:rect l="l" t="t" r="r" b="b"/>
            <a:pathLst>
              <a:path w="103377" h="360045">
                <a:moveTo>
                  <a:pt x="45338" y="347472"/>
                </a:moveTo>
                <a:lnTo>
                  <a:pt x="45339" y="323922"/>
                </a:lnTo>
                <a:lnTo>
                  <a:pt x="12700" y="267970"/>
                </a:lnTo>
                <a:lnTo>
                  <a:pt x="10922" y="265049"/>
                </a:lnTo>
                <a:lnTo>
                  <a:pt x="7112" y="264033"/>
                </a:lnTo>
                <a:lnTo>
                  <a:pt x="4063" y="265684"/>
                </a:lnTo>
                <a:lnTo>
                  <a:pt x="1015" y="267462"/>
                </a:lnTo>
                <a:lnTo>
                  <a:pt x="0" y="271399"/>
                </a:lnTo>
                <a:lnTo>
                  <a:pt x="1777" y="274447"/>
                </a:lnTo>
                <a:lnTo>
                  <a:pt x="51688" y="360045"/>
                </a:lnTo>
                <a:lnTo>
                  <a:pt x="101600" y="274447"/>
                </a:lnTo>
                <a:lnTo>
                  <a:pt x="58038" y="347472"/>
                </a:lnTo>
                <a:lnTo>
                  <a:pt x="46227" y="344170"/>
                </a:lnTo>
                <a:lnTo>
                  <a:pt x="45339" y="323922"/>
                </a:lnTo>
                <a:lnTo>
                  <a:pt x="45338" y="347472"/>
                </a:lnTo>
                <a:close/>
              </a:path>
              <a:path w="103377" h="360045">
                <a:moveTo>
                  <a:pt x="92455" y="265049"/>
                </a:moveTo>
                <a:lnTo>
                  <a:pt x="90677" y="267970"/>
                </a:lnTo>
                <a:lnTo>
                  <a:pt x="58039" y="323922"/>
                </a:lnTo>
                <a:lnTo>
                  <a:pt x="57150" y="344170"/>
                </a:lnTo>
                <a:lnTo>
                  <a:pt x="51689" y="334808"/>
                </a:lnTo>
                <a:lnTo>
                  <a:pt x="45338" y="0"/>
                </a:lnTo>
                <a:lnTo>
                  <a:pt x="45339" y="323922"/>
                </a:lnTo>
                <a:lnTo>
                  <a:pt x="46227" y="344170"/>
                </a:lnTo>
                <a:lnTo>
                  <a:pt x="58038" y="347472"/>
                </a:lnTo>
                <a:lnTo>
                  <a:pt x="101600" y="274447"/>
                </a:lnTo>
                <a:lnTo>
                  <a:pt x="103377" y="271399"/>
                </a:lnTo>
                <a:lnTo>
                  <a:pt x="102362" y="267462"/>
                </a:lnTo>
                <a:lnTo>
                  <a:pt x="99313" y="265684"/>
                </a:lnTo>
                <a:lnTo>
                  <a:pt x="96265" y="264033"/>
                </a:lnTo>
                <a:lnTo>
                  <a:pt x="92455" y="265049"/>
                </a:lnTo>
                <a:close/>
              </a:path>
              <a:path w="103377" h="360045">
                <a:moveTo>
                  <a:pt x="51689" y="334808"/>
                </a:moveTo>
                <a:lnTo>
                  <a:pt x="57150" y="344170"/>
                </a:lnTo>
                <a:lnTo>
                  <a:pt x="58039" y="323922"/>
                </a:lnTo>
                <a:lnTo>
                  <a:pt x="58038" y="0"/>
                </a:lnTo>
                <a:lnTo>
                  <a:pt x="45338" y="0"/>
                </a:lnTo>
                <a:lnTo>
                  <a:pt x="51689" y="33480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440176" y="1812925"/>
            <a:ext cx="103377" cy="360045"/>
          </a:xfrm>
          <a:custGeom>
            <a:avLst/>
            <a:gdLst/>
            <a:ahLst/>
            <a:cxnLst/>
            <a:rect l="l" t="t" r="r" b="b"/>
            <a:pathLst>
              <a:path w="103377" h="360045">
                <a:moveTo>
                  <a:pt x="45338" y="347472"/>
                </a:moveTo>
                <a:lnTo>
                  <a:pt x="45339" y="323922"/>
                </a:lnTo>
                <a:lnTo>
                  <a:pt x="12700" y="267970"/>
                </a:lnTo>
                <a:lnTo>
                  <a:pt x="10922" y="265049"/>
                </a:lnTo>
                <a:lnTo>
                  <a:pt x="7112" y="264033"/>
                </a:lnTo>
                <a:lnTo>
                  <a:pt x="4063" y="265684"/>
                </a:lnTo>
                <a:lnTo>
                  <a:pt x="1015" y="267462"/>
                </a:lnTo>
                <a:lnTo>
                  <a:pt x="0" y="271399"/>
                </a:lnTo>
                <a:lnTo>
                  <a:pt x="1777" y="274447"/>
                </a:lnTo>
                <a:lnTo>
                  <a:pt x="51688" y="360045"/>
                </a:lnTo>
                <a:lnTo>
                  <a:pt x="101600" y="274447"/>
                </a:lnTo>
                <a:lnTo>
                  <a:pt x="58038" y="347472"/>
                </a:lnTo>
                <a:lnTo>
                  <a:pt x="46227" y="344170"/>
                </a:lnTo>
                <a:lnTo>
                  <a:pt x="45339" y="323922"/>
                </a:lnTo>
                <a:lnTo>
                  <a:pt x="45338" y="347472"/>
                </a:lnTo>
                <a:close/>
              </a:path>
              <a:path w="103377" h="360045">
                <a:moveTo>
                  <a:pt x="92456" y="265049"/>
                </a:moveTo>
                <a:lnTo>
                  <a:pt x="90677" y="267970"/>
                </a:lnTo>
                <a:lnTo>
                  <a:pt x="58039" y="323922"/>
                </a:lnTo>
                <a:lnTo>
                  <a:pt x="57150" y="344170"/>
                </a:lnTo>
                <a:lnTo>
                  <a:pt x="51689" y="334808"/>
                </a:lnTo>
                <a:lnTo>
                  <a:pt x="45338" y="0"/>
                </a:lnTo>
                <a:lnTo>
                  <a:pt x="45339" y="323922"/>
                </a:lnTo>
                <a:lnTo>
                  <a:pt x="46227" y="344170"/>
                </a:lnTo>
                <a:lnTo>
                  <a:pt x="58038" y="347472"/>
                </a:lnTo>
                <a:lnTo>
                  <a:pt x="101600" y="274447"/>
                </a:lnTo>
                <a:lnTo>
                  <a:pt x="103377" y="271399"/>
                </a:lnTo>
                <a:lnTo>
                  <a:pt x="102362" y="267462"/>
                </a:lnTo>
                <a:lnTo>
                  <a:pt x="99313" y="265684"/>
                </a:lnTo>
                <a:lnTo>
                  <a:pt x="96265" y="264033"/>
                </a:lnTo>
                <a:lnTo>
                  <a:pt x="92456" y="265049"/>
                </a:lnTo>
                <a:close/>
              </a:path>
              <a:path w="103377" h="360045">
                <a:moveTo>
                  <a:pt x="51689" y="334808"/>
                </a:moveTo>
                <a:lnTo>
                  <a:pt x="57150" y="344170"/>
                </a:lnTo>
                <a:lnTo>
                  <a:pt x="58039" y="323922"/>
                </a:lnTo>
                <a:lnTo>
                  <a:pt x="58038" y="0"/>
                </a:lnTo>
                <a:lnTo>
                  <a:pt x="45338" y="0"/>
                </a:lnTo>
                <a:lnTo>
                  <a:pt x="51689" y="33480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644775" y="2922651"/>
            <a:ext cx="648080" cy="103377"/>
          </a:xfrm>
          <a:custGeom>
            <a:avLst/>
            <a:gdLst/>
            <a:ahLst/>
            <a:cxnLst/>
            <a:rect l="l" t="t" r="r" b="b"/>
            <a:pathLst>
              <a:path w="648080" h="103377">
                <a:moveTo>
                  <a:pt x="553847" y="99313"/>
                </a:moveTo>
                <a:lnTo>
                  <a:pt x="555625" y="102362"/>
                </a:lnTo>
                <a:lnTo>
                  <a:pt x="559435" y="103377"/>
                </a:lnTo>
                <a:lnTo>
                  <a:pt x="562482" y="101600"/>
                </a:lnTo>
                <a:lnTo>
                  <a:pt x="648080" y="51688"/>
                </a:lnTo>
                <a:lnTo>
                  <a:pt x="562482" y="1777"/>
                </a:lnTo>
                <a:lnTo>
                  <a:pt x="559435" y="0"/>
                </a:lnTo>
                <a:lnTo>
                  <a:pt x="555625" y="1015"/>
                </a:lnTo>
                <a:lnTo>
                  <a:pt x="553847" y="4063"/>
                </a:lnTo>
                <a:lnTo>
                  <a:pt x="552069" y="6985"/>
                </a:lnTo>
                <a:lnTo>
                  <a:pt x="553085" y="10922"/>
                </a:lnTo>
                <a:lnTo>
                  <a:pt x="556132" y="12700"/>
                </a:lnTo>
                <a:lnTo>
                  <a:pt x="612085" y="45339"/>
                </a:lnTo>
                <a:lnTo>
                  <a:pt x="635508" y="45338"/>
                </a:lnTo>
                <a:lnTo>
                  <a:pt x="635508" y="58038"/>
                </a:lnTo>
                <a:lnTo>
                  <a:pt x="612085" y="58039"/>
                </a:lnTo>
                <a:lnTo>
                  <a:pt x="556132" y="90677"/>
                </a:lnTo>
                <a:lnTo>
                  <a:pt x="553085" y="92328"/>
                </a:lnTo>
                <a:lnTo>
                  <a:pt x="552069" y="96265"/>
                </a:lnTo>
                <a:lnTo>
                  <a:pt x="553847" y="99313"/>
                </a:lnTo>
                <a:close/>
              </a:path>
              <a:path w="648080" h="103377">
                <a:moveTo>
                  <a:pt x="635508" y="45338"/>
                </a:moveTo>
                <a:lnTo>
                  <a:pt x="632333" y="46227"/>
                </a:lnTo>
                <a:lnTo>
                  <a:pt x="632333" y="57150"/>
                </a:lnTo>
                <a:lnTo>
                  <a:pt x="622971" y="51688"/>
                </a:lnTo>
                <a:lnTo>
                  <a:pt x="632333" y="46227"/>
                </a:lnTo>
                <a:lnTo>
                  <a:pt x="635508" y="45338"/>
                </a:lnTo>
                <a:lnTo>
                  <a:pt x="0" y="45338"/>
                </a:lnTo>
                <a:lnTo>
                  <a:pt x="0" y="58038"/>
                </a:lnTo>
                <a:lnTo>
                  <a:pt x="635508" y="58038"/>
                </a:lnTo>
                <a:lnTo>
                  <a:pt x="635508" y="45338"/>
                </a:lnTo>
                <a:close/>
              </a:path>
              <a:path w="648080" h="103377">
                <a:moveTo>
                  <a:pt x="632333" y="46227"/>
                </a:moveTo>
                <a:lnTo>
                  <a:pt x="622971" y="51688"/>
                </a:lnTo>
                <a:lnTo>
                  <a:pt x="632333" y="57150"/>
                </a:lnTo>
                <a:lnTo>
                  <a:pt x="632333" y="4622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868161" y="2625216"/>
            <a:ext cx="648081" cy="103505"/>
          </a:xfrm>
          <a:custGeom>
            <a:avLst/>
            <a:gdLst/>
            <a:ahLst/>
            <a:cxnLst/>
            <a:rect l="l" t="t" r="r" b="b"/>
            <a:pathLst>
              <a:path w="648080" h="103505">
                <a:moveTo>
                  <a:pt x="15748" y="57277"/>
                </a:moveTo>
                <a:lnTo>
                  <a:pt x="36213" y="58166"/>
                </a:lnTo>
                <a:lnTo>
                  <a:pt x="648081" y="58166"/>
                </a:lnTo>
                <a:lnTo>
                  <a:pt x="648081" y="45466"/>
                </a:lnTo>
                <a:lnTo>
                  <a:pt x="12573" y="45466"/>
                </a:lnTo>
                <a:lnTo>
                  <a:pt x="12573" y="58166"/>
                </a:lnTo>
                <a:lnTo>
                  <a:pt x="85598" y="101727"/>
                </a:lnTo>
                <a:lnTo>
                  <a:pt x="88646" y="103505"/>
                </a:lnTo>
                <a:lnTo>
                  <a:pt x="92455" y="102488"/>
                </a:lnTo>
                <a:lnTo>
                  <a:pt x="36213" y="58166"/>
                </a:lnTo>
                <a:lnTo>
                  <a:pt x="15748" y="57277"/>
                </a:lnTo>
                <a:lnTo>
                  <a:pt x="15748" y="46228"/>
                </a:lnTo>
                <a:lnTo>
                  <a:pt x="25218" y="51752"/>
                </a:lnTo>
                <a:lnTo>
                  <a:pt x="15748" y="57277"/>
                </a:lnTo>
                <a:close/>
              </a:path>
              <a:path w="648080" h="103505">
                <a:moveTo>
                  <a:pt x="96012" y="7112"/>
                </a:moveTo>
                <a:lnTo>
                  <a:pt x="94234" y="4063"/>
                </a:lnTo>
                <a:lnTo>
                  <a:pt x="92455" y="1143"/>
                </a:lnTo>
                <a:lnTo>
                  <a:pt x="88646" y="0"/>
                </a:lnTo>
                <a:lnTo>
                  <a:pt x="85598" y="1778"/>
                </a:lnTo>
                <a:lnTo>
                  <a:pt x="0" y="51816"/>
                </a:lnTo>
                <a:lnTo>
                  <a:pt x="85598" y="101727"/>
                </a:lnTo>
                <a:lnTo>
                  <a:pt x="12573" y="58166"/>
                </a:lnTo>
                <a:lnTo>
                  <a:pt x="12573" y="45466"/>
                </a:lnTo>
                <a:lnTo>
                  <a:pt x="35995" y="45465"/>
                </a:lnTo>
                <a:lnTo>
                  <a:pt x="91948" y="12827"/>
                </a:lnTo>
                <a:lnTo>
                  <a:pt x="94996" y="11049"/>
                </a:lnTo>
                <a:lnTo>
                  <a:pt x="96012" y="7112"/>
                </a:lnTo>
                <a:close/>
              </a:path>
              <a:path w="648080" h="103505">
                <a:moveTo>
                  <a:pt x="25218" y="51752"/>
                </a:moveTo>
                <a:lnTo>
                  <a:pt x="15748" y="46228"/>
                </a:lnTo>
                <a:lnTo>
                  <a:pt x="15748" y="57277"/>
                </a:lnTo>
                <a:lnTo>
                  <a:pt x="25218" y="5175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0" y="152630"/>
            <a:ext cx="1980938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00"/>
              </a:lnSpc>
              <a:spcBef>
                <a:spcPts val="150"/>
              </a:spcBef>
            </a:pPr>
            <a:r>
              <a:rPr sz="2800" b="1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</a:t>
            </a:r>
            <a:r>
              <a:rPr sz="2200" b="1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EGIS</a:t>
            </a:r>
            <a:r>
              <a:rPr sz="22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</a:t>
            </a:r>
            <a:r>
              <a:rPr sz="22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RES</a:t>
            </a:r>
            <a:endParaRPr sz="2200">
              <a:latin typeface="Century Schoolbook"/>
              <a:cs typeface="Century Schoolbook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962785" y="152630"/>
            <a:ext cx="4236243" cy="84867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00"/>
              </a:lnSpc>
              <a:spcBef>
                <a:spcPts val="150"/>
              </a:spcBef>
            </a:pPr>
            <a:r>
              <a:rPr sz="22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À</a:t>
            </a:r>
            <a:r>
              <a:rPr sz="2200" b="1" spc="186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80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2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NT</a:t>
            </a:r>
            <a:r>
              <a:rPr sz="22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</a:t>
            </a:r>
            <a:r>
              <a:rPr sz="22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ÉES</a:t>
            </a:r>
            <a:r>
              <a:rPr sz="2200" b="1" spc="30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80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P</a:t>
            </a:r>
            <a:r>
              <a:rPr sz="22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ARALLÈLES</a:t>
            </a:r>
            <a:endParaRPr sz="2200">
              <a:latin typeface="Century Schoolbook"/>
              <a:cs typeface="Century Schoolbook"/>
            </a:endParaRPr>
          </a:p>
          <a:p>
            <a:pPr marL="1890394" marR="53339">
              <a:lnSpc>
                <a:spcPct val="100179"/>
              </a:lnSpc>
              <a:spcBef>
                <a:spcPts val="165"/>
              </a:spcBef>
            </a:pPr>
            <a:r>
              <a:rPr sz="28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(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8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P</a:t>
            </a:r>
            <a:r>
              <a:rPr sz="28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-</a:t>
            </a:r>
            <a:r>
              <a:rPr sz="28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SS)</a:t>
            </a:r>
            <a:endParaRPr sz="2800">
              <a:latin typeface="Century Schoolbook"/>
              <a:cs typeface="Century Schoolbook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221095" y="152630"/>
            <a:ext cx="1854018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00"/>
              </a:lnSpc>
              <a:spcBef>
                <a:spcPts val="150"/>
              </a:spcBef>
            </a:pPr>
            <a:r>
              <a:rPr sz="22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ET</a:t>
            </a:r>
            <a:r>
              <a:rPr sz="2200" b="1" spc="202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8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22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</a:t>
            </a:r>
            <a:r>
              <a:rPr sz="22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</a:t>
            </a:r>
            <a:r>
              <a:rPr sz="22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</a:t>
            </a:r>
            <a:r>
              <a:rPr sz="22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I</a:t>
            </a:r>
            <a:r>
              <a:rPr sz="22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endParaRPr sz="2200">
              <a:latin typeface="Century Schoolbook"/>
              <a:cs typeface="Century Schoolbook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098408" y="152630"/>
            <a:ext cx="1105161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00"/>
              </a:lnSpc>
              <a:spcBef>
                <a:spcPts val="150"/>
              </a:spcBef>
            </a:pPr>
            <a:r>
              <a:rPr sz="280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22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ÉRIE</a:t>
            </a:r>
            <a:endParaRPr sz="2200">
              <a:latin typeface="Century Schoolbook"/>
              <a:cs typeface="Century Schoolbook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423666" y="1558902"/>
            <a:ext cx="357475" cy="3257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35"/>
              </a:lnSpc>
              <a:spcBef>
                <a:spcPts val="126"/>
              </a:spcBef>
            </a:pPr>
            <a:r>
              <a:rPr sz="3000" spc="-4" baseline="8318" dirty="0" smtClean="0">
                <a:latin typeface="Century Schoolbook"/>
                <a:cs typeface="Century Schoolbook"/>
              </a:rPr>
              <a:t>E</a:t>
            </a:r>
            <a:r>
              <a:rPr sz="2025" spc="0" baseline="-8215" dirty="0" smtClean="0">
                <a:latin typeface="Century Schoolbook"/>
                <a:cs typeface="Century Schoolbook"/>
              </a:rPr>
              <a:t>n</a:t>
            </a:r>
            <a:endParaRPr sz="1350">
              <a:latin typeface="Century Schoolbook"/>
              <a:cs typeface="Century Schoolbook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247640" y="1558902"/>
            <a:ext cx="348150" cy="3257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35"/>
              </a:lnSpc>
              <a:spcBef>
                <a:spcPts val="126"/>
              </a:spcBef>
            </a:pPr>
            <a:r>
              <a:rPr sz="3000" spc="-4" baseline="8318" dirty="0" smtClean="0">
                <a:latin typeface="Century Schoolbook"/>
                <a:cs typeface="Century Schoolbook"/>
              </a:rPr>
              <a:t>E</a:t>
            </a:r>
            <a:r>
              <a:rPr sz="2025" spc="0" baseline="-8215" dirty="0" smtClean="0">
                <a:latin typeface="Century Schoolbook"/>
                <a:cs typeface="Century Schoolbook"/>
              </a:rPr>
              <a:t>1</a:t>
            </a:r>
            <a:endParaRPr sz="1350">
              <a:latin typeface="Century Schoolbook"/>
              <a:cs typeface="Century Schoolbook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664200" y="1558902"/>
            <a:ext cx="348404" cy="3257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35"/>
              </a:lnSpc>
              <a:spcBef>
                <a:spcPts val="126"/>
              </a:spcBef>
            </a:pPr>
            <a:r>
              <a:rPr sz="3000" spc="-4" baseline="8318" dirty="0" smtClean="0">
                <a:latin typeface="Century Schoolbook"/>
                <a:cs typeface="Century Schoolbook"/>
              </a:rPr>
              <a:t>E</a:t>
            </a:r>
            <a:r>
              <a:rPr sz="2025" spc="0" baseline="-8215" dirty="0" smtClean="0">
                <a:latin typeface="Century Schoolbook"/>
                <a:cs typeface="Century Schoolbook"/>
              </a:rPr>
              <a:t>0</a:t>
            </a:r>
            <a:endParaRPr sz="1350">
              <a:latin typeface="Century Schoolbook"/>
              <a:cs typeface="Century Schoolbook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931920" y="1671043"/>
            <a:ext cx="1191219" cy="2797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5"/>
              </a:lnSpc>
              <a:spcBef>
                <a:spcPts val="108"/>
              </a:spcBef>
            </a:pPr>
            <a:r>
              <a:rPr sz="2000" spc="4" dirty="0" smtClean="0">
                <a:latin typeface="Century Schoolbook"/>
                <a:cs typeface="Century Schoolbook"/>
              </a:rPr>
              <a:t>.......</a:t>
            </a:r>
            <a:r>
              <a:rPr sz="2000" spc="-14" dirty="0" smtClean="0">
                <a:latin typeface="Century Schoolbook"/>
                <a:cs typeface="Century Schoolbook"/>
              </a:rPr>
              <a:t>.</a:t>
            </a:r>
            <a:r>
              <a:rPr sz="2000" spc="4" dirty="0" smtClean="0">
                <a:latin typeface="Century Schoolbook"/>
                <a:cs typeface="Century Schoolbook"/>
              </a:rPr>
              <a:t>.</a:t>
            </a:r>
            <a:r>
              <a:rPr sz="2000" spc="-14" dirty="0" smtClean="0">
                <a:latin typeface="Century Schoolbook"/>
                <a:cs typeface="Century Schoolbook"/>
              </a:rPr>
              <a:t>.</a:t>
            </a:r>
            <a:r>
              <a:rPr sz="2000" spc="4" dirty="0" smtClean="0">
                <a:latin typeface="Century Schoolbook"/>
                <a:cs typeface="Century Schoolbook"/>
              </a:rPr>
              <a:t>.</a:t>
            </a:r>
            <a:r>
              <a:rPr sz="2000" spc="-14" dirty="0" smtClean="0">
                <a:latin typeface="Century Schoolbook"/>
                <a:cs typeface="Century Schoolbook"/>
              </a:rPr>
              <a:t>.</a:t>
            </a:r>
            <a:r>
              <a:rPr sz="2000" spc="4" dirty="0" smtClean="0">
                <a:latin typeface="Century Schoolbook"/>
                <a:cs typeface="Century Schoolbook"/>
              </a:rPr>
              <a:t>.</a:t>
            </a:r>
            <a:r>
              <a:rPr sz="2000" spc="-14" dirty="0" smtClean="0">
                <a:latin typeface="Century Schoolbook"/>
                <a:cs typeface="Century Schoolbook"/>
              </a:rPr>
              <a:t>.</a:t>
            </a:r>
            <a:r>
              <a:rPr sz="2000" spc="4" dirty="0" smtClean="0">
                <a:latin typeface="Century Schoolbook"/>
                <a:cs typeface="Century Schoolbook"/>
              </a:rPr>
              <a:t>..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330196" y="2279252"/>
            <a:ext cx="275083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2000" spc="0" dirty="0" smtClean="0">
                <a:latin typeface="Century Schoolbook"/>
                <a:cs typeface="Century Schoolbook"/>
              </a:rPr>
              <a:t>H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631051" y="2535538"/>
            <a:ext cx="426156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2000" b="1" spc="0" dirty="0" smtClean="0">
                <a:latin typeface="Century Schoolbook"/>
                <a:cs typeface="Century Schoolbook"/>
              </a:rPr>
              <a:t>ES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413254" y="2823828"/>
            <a:ext cx="242341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2000" spc="0" dirty="0" smtClean="0">
                <a:latin typeface="Century Schoolbook"/>
                <a:cs typeface="Century Schoolbook"/>
              </a:rPr>
              <a:t>X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580001" y="3175739"/>
            <a:ext cx="223737" cy="2797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5"/>
              </a:lnSpc>
              <a:spcBef>
                <a:spcPts val="108"/>
              </a:spcBef>
            </a:pPr>
            <a:r>
              <a:rPr sz="2000" spc="0" dirty="0" smtClean="0">
                <a:latin typeface="Century Schoolbook"/>
                <a:cs typeface="Century Schoolbook"/>
              </a:rPr>
              <a:t>S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322691" y="5907012"/>
            <a:ext cx="255347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50"/>
              </a:lnSpc>
              <a:spcBef>
                <a:spcPts val="77"/>
              </a:spcBef>
            </a:pPr>
            <a:r>
              <a:rPr sz="1400" b="1" spc="-4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48</a:t>
            </a:r>
            <a:endParaRPr sz="1400">
              <a:latin typeface="Century Schoolbook"/>
              <a:cs typeface="Century School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23532" y="4024883"/>
            <a:ext cx="684720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0"/>
              </a:spcBef>
            </a:pPr>
            <a:endParaRPr sz="1100"/>
          </a:p>
          <a:p>
            <a:pPr marL="91439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X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08253" y="4024883"/>
            <a:ext cx="5652008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0"/>
              </a:spcBef>
            </a:pPr>
            <a:endParaRPr sz="1100"/>
          </a:p>
          <a:p>
            <a:pPr marL="91884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Fonct</a:t>
            </a:r>
            <a:r>
              <a:rPr sz="2000" spc="4" dirty="0" smtClean="0">
                <a:latin typeface="Century Schoolbook"/>
                <a:cs typeface="Century Schoolbook"/>
              </a:rPr>
              <a:t>i</a:t>
            </a:r>
            <a:r>
              <a:rPr sz="2000" spc="0" dirty="0" smtClean="0">
                <a:latin typeface="Century Schoolbook"/>
                <a:cs typeface="Century Schoolbook"/>
              </a:rPr>
              <a:t>onnement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660260" y="4024883"/>
            <a:ext cx="1944243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0"/>
              </a:spcBef>
            </a:pPr>
            <a:endParaRPr sz="1100"/>
          </a:p>
          <a:p>
            <a:pPr marL="93345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So</a:t>
            </a:r>
            <a:r>
              <a:rPr sz="2000" spc="-4" dirty="0" smtClean="0">
                <a:latin typeface="Century Schoolbook"/>
                <a:cs typeface="Century Schoolbook"/>
              </a:rPr>
              <a:t>r</a:t>
            </a:r>
            <a:r>
              <a:rPr sz="2000" spc="0" dirty="0" smtClean="0">
                <a:latin typeface="Century Schoolbook"/>
                <a:cs typeface="Century Schoolbook"/>
              </a:rPr>
              <a:t>t</a:t>
            </a:r>
            <a:r>
              <a:rPr sz="2000" spc="9" dirty="0" smtClean="0">
                <a:latin typeface="Century Schoolbook"/>
                <a:cs typeface="Century Schoolbook"/>
              </a:rPr>
              <a:t>i</a:t>
            </a:r>
            <a:r>
              <a:rPr sz="2000" spc="0" dirty="0" smtClean="0">
                <a:latin typeface="Century Schoolbook"/>
                <a:cs typeface="Century Schoolbook"/>
              </a:rPr>
              <a:t>e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23532" y="4573524"/>
            <a:ext cx="684720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2"/>
              </a:spcBef>
            </a:pPr>
            <a:endParaRPr sz="1100"/>
          </a:p>
          <a:p>
            <a:pPr marL="91439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0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08253" y="4573524"/>
            <a:ext cx="5652008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2"/>
              </a:spcBef>
            </a:pPr>
            <a:endParaRPr sz="1100"/>
          </a:p>
          <a:p>
            <a:pPr marL="91884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Dé</a:t>
            </a:r>
            <a:r>
              <a:rPr sz="2000" spc="-9" dirty="0" smtClean="0">
                <a:latin typeface="Century Schoolbook"/>
                <a:cs typeface="Century Schoolbook"/>
              </a:rPr>
              <a:t>c</a:t>
            </a:r>
            <a:r>
              <a:rPr sz="2000" spc="4" dirty="0" smtClean="0">
                <a:latin typeface="Century Schoolbook"/>
                <a:cs typeface="Century Schoolbook"/>
              </a:rPr>
              <a:t>a</a:t>
            </a:r>
            <a:r>
              <a:rPr sz="2000" spc="9" dirty="0" smtClean="0">
                <a:latin typeface="Century Schoolbook"/>
                <a:cs typeface="Century Schoolbook"/>
              </a:rPr>
              <a:t>l</a:t>
            </a:r>
            <a:r>
              <a:rPr sz="2000" spc="4" dirty="0" smtClean="0">
                <a:latin typeface="Century Schoolbook"/>
                <a:cs typeface="Century Schoolbook"/>
              </a:rPr>
              <a:t>a</a:t>
            </a:r>
            <a:r>
              <a:rPr sz="2000" spc="0" dirty="0" smtClean="0">
                <a:latin typeface="Century Schoolbook"/>
                <a:cs typeface="Century Schoolbook"/>
              </a:rPr>
              <a:t>ge</a:t>
            </a:r>
            <a:r>
              <a:rPr sz="2000" spc="-49" dirty="0" smtClean="0">
                <a:latin typeface="Century Schoolbook"/>
                <a:cs typeface="Century Schoolbook"/>
              </a:rPr>
              <a:t> </a:t>
            </a:r>
            <a:r>
              <a:rPr sz="2000" spc="4" dirty="0" smtClean="0">
                <a:latin typeface="Century Schoolbook"/>
                <a:cs typeface="Century Schoolbook"/>
              </a:rPr>
              <a:t>a</a:t>
            </a:r>
            <a:r>
              <a:rPr sz="2000" spc="0" dirty="0" smtClean="0">
                <a:latin typeface="Century Schoolbook"/>
                <a:cs typeface="Century Schoolbook"/>
              </a:rPr>
              <a:t>vec</a:t>
            </a:r>
            <a:r>
              <a:rPr sz="2000" spc="-19" dirty="0" smtClean="0">
                <a:latin typeface="Century Schoolbook"/>
                <a:cs typeface="Century Schoolbook"/>
              </a:rPr>
              <a:t> </a:t>
            </a:r>
            <a:r>
              <a:rPr sz="2000" spc="9" dirty="0" smtClean="0">
                <a:latin typeface="Century Schoolbook"/>
                <a:cs typeface="Century Schoolbook"/>
              </a:rPr>
              <a:t>l</a:t>
            </a:r>
            <a:r>
              <a:rPr sz="2000" spc="-9" dirty="0" smtClean="0">
                <a:latin typeface="Century Schoolbook"/>
                <a:cs typeface="Century Schoolbook"/>
              </a:rPr>
              <a:t>’</a:t>
            </a:r>
            <a:r>
              <a:rPr sz="2000" spc="0" dirty="0" smtClean="0">
                <a:latin typeface="Century Schoolbook"/>
                <a:cs typeface="Century Schoolbook"/>
              </a:rPr>
              <a:t>ent</a:t>
            </a:r>
            <a:r>
              <a:rPr sz="2000" spc="-9" dirty="0" smtClean="0">
                <a:latin typeface="Century Schoolbook"/>
                <a:cs typeface="Century Schoolbook"/>
              </a:rPr>
              <a:t>r</a:t>
            </a:r>
            <a:r>
              <a:rPr sz="2000" spc="0" dirty="0" smtClean="0">
                <a:latin typeface="Century Schoolbook"/>
                <a:cs typeface="Century Schoolbook"/>
              </a:rPr>
              <a:t>ée </a:t>
            </a:r>
            <a:r>
              <a:rPr sz="2000" spc="-4" dirty="0" smtClean="0">
                <a:latin typeface="Century Schoolbook"/>
                <a:cs typeface="Century Schoolbook"/>
              </a:rPr>
              <a:t>s</a:t>
            </a:r>
            <a:r>
              <a:rPr sz="2000" spc="0" dirty="0" smtClean="0">
                <a:latin typeface="Century Schoolbook"/>
                <a:cs typeface="Century Schoolbook"/>
              </a:rPr>
              <a:t>é</a:t>
            </a:r>
            <a:r>
              <a:rPr sz="2000" spc="-9" dirty="0" smtClean="0">
                <a:latin typeface="Century Schoolbook"/>
                <a:cs typeface="Century Schoolbook"/>
              </a:rPr>
              <a:t>r</a:t>
            </a:r>
            <a:r>
              <a:rPr sz="2000" spc="9" dirty="0" smtClean="0">
                <a:latin typeface="Century Schoolbook"/>
                <a:cs typeface="Century Schoolbook"/>
              </a:rPr>
              <a:t>i</a:t>
            </a:r>
            <a:r>
              <a:rPr sz="2000" spc="0" dirty="0" smtClean="0">
                <a:latin typeface="Century Schoolbook"/>
                <a:cs typeface="Century Schoolbook"/>
              </a:rPr>
              <a:t>e</a:t>
            </a:r>
            <a:r>
              <a:rPr sz="2000" spc="-14" dirty="0" smtClean="0">
                <a:latin typeface="Century Schoolbook"/>
                <a:cs typeface="Century Schoolbook"/>
              </a:rPr>
              <a:t> </a:t>
            </a:r>
            <a:r>
              <a:rPr sz="2000" spc="-4" dirty="0" smtClean="0">
                <a:latin typeface="Century Schoolbook"/>
                <a:cs typeface="Century Schoolbook"/>
              </a:rPr>
              <a:t>(</a:t>
            </a:r>
            <a:r>
              <a:rPr sz="2000" spc="0" dirty="0" smtClean="0">
                <a:latin typeface="Century Schoolbook"/>
                <a:cs typeface="Century Schoolbook"/>
              </a:rPr>
              <a:t>E</a:t>
            </a:r>
            <a:r>
              <a:rPr sz="2000" spc="-9" dirty="0" smtClean="0">
                <a:latin typeface="Century Schoolbook"/>
                <a:cs typeface="Century Schoolbook"/>
              </a:rPr>
              <a:t>S</a:t>
            </a:r>
            <a:r>
              <a:rPr sz="2000" spc="0" dirty="0" smtClean="0">
                <a:latin typeface="Century Schoolbook"/>
                <a:cs typeface="Century Schoolbook"/>
              </a:rPr>
              <a:t>)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660260" y="4573524"/>
            <a:ext cx="1944243" cy="155444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2"/>
              </a:spcBef>
            </a:pPr>
            <a:endParaRPr sz="1100"/>
          </a:p>
          <a:p>
            <a:pPr marL="93345" marR="163792">
              <a:lnSpc>
                <a:spcPts val="2245"/>
              </a:lnSpc>
            </a:pPr>
            <a:r>
              <a:rPr sz="2000" spc="-4" dirty="0" smtClean="0">
                <a:latin typeface="Century Schoolbook"/>
                <a:cs typeface="Century Schoolbook"/>
              </a:rPr>
              <a:t>E</a:t>
            </a:r>
            <a:r>
              <a:rPr sz="2025" spc="0" baseline="-20539" dirty="0" smtClean="0">
                <a:latin typeface="Century Schoolbook"/>
                <a:cs typeface="Century Schoolbook"/>
              </a:rPr>
              <a:t>0</a:t>
            </a:r>
            <a:r>
              <a:rPr sz="2025" spc="-27" baseline="-20539" dirty="0" smtClean="0">
                <a:latin typeface="Century Schoolbook"/>
                <a:cs typeface="Century Schoolbook"/>
              </a:rPr>
              <a:t> </a:t>
            </a:r>
            <a:r>
              <a:rPr sz="2000" spc="0" dirty="0" smtClean="0">
                <a:latin typeface="Century Schoolbook"/>
                <a:cs typeface="Century Schoolbook"/>
              </a:rPr>
              <a:t>ou </a:t>
            </a:r>
            <a:r>
              <a:rPr sz="2000" spc="-4" dirty="0" smtClean="0">
                <a:latin typeface="Century Schoolbook"/>
                <a:cs typeface="Century Schoolbook"/>
              </a:rPr>
              <a:t>E</a:t>
            </a:r>
            <a:r>
              <a:rPr sz="2025" spc="0" baseline="-20539" dirty="0" smtClean="0">
                <a:latin typeface="Century Schoolbook"/>
                <a:cs typeface="Century Schoolbook"/>
              </a:rPr>
              <a:t>n</a:t>
            </a:r>
            <a:r>
              <a:rPr sz="2025" spc="180" baseline="-20539" dirty="0" smtClean="0">
                <a:latin typeface="Century Schoolbook"/>
                <a:cs typeface="Century Schoolbook"/>
              </a:rPr>
              <a:t> </a:t>
            </a:r>
            <a:r>
              <a:rPr sz="2000" spc="-9" dirty="0" smtClean="0">
                <a:latin typeface="Century Schoolbook"/>
                <a:cs typeface="Century Schoolbook"/>
              </a:rPr>
              <a:t>s</a:t>
            </a:r>
            <a:r>
              <a:rPr sz="2000" spc="0" dirty="0" smtClean="0">
                <a:latin typeface="Century Schoolbook"/>
                <a:cs typeface="Century Schoolbook"/>
              </a:rPr>
              <a:t>e</a:t>
            </a:r>
            <a:r>
              <a:rPr sz="2000" spc="4" dirty="0" smtClean="0">
                <a:latin typeface="Century Schoolbook"/>
                <a:cs typeface="Century Schoolbook"/>
              </a:rPr>
              <a:t>l</a:t>
            </a:r>
            <a:r>
              <a:rPr sz="2000" spc="0" dirty="0" smtClean="0">
                <a:latin typeface="Century Schoolbook"/>
                <a:cs typeface="Century Schoolbook"/>
              </a:rPr>
              <a:t>on </a:t>
            </a:r>
            <a:endParaRPr sz="2000">
              <a:latin typeface="Century Schoolbook"/>
              <a:cs typeface="Century Schoolbook"/>
            </a:endParaRPr>
          </a:p>
          <a:p>
            <a:pPr marL="93345" marR="163792">
              <a:lnSpc>
                <a:spcPts val="2404"/>
              </a:lnSpc>
              <a:spcBef>
                <a:spcPts val="1598"/>
              </a:spcBef>
            </a:pPr>
            <a:r>
              <a:rPr sz="2000" spc="9" dirty="0" smtClean="0">
                <a:latin typeface="Century Schoolbook"/>
                <a:cs typeface="Century Schoolbook"/>
              </a:rPr>
              <a:t>l</a:t>
            </a:r>
            <a:r>
              <a:rPr sz="2000" spc="0" dirty="0" smtClean="0">
                <a:latin typeface="Century Schoolbook"/>
                <a:cs typeface="Century Schoolbook"/>
              </a:rPr>
              <a:t>e</a:t>
            </a:r>
            <a:r>
              <a:rPr sz="2000" spc="-34" dirty="0" smtClean="0">
                <a:latin typeface="Century Schoolbook"/>
                <a:cs typeface="Century Schoolbook"/>
              </a:rPr>
              <a:t> </a:t>
            </a:r>
            <a:r>
              <a:rPr sz="2000" spc="0" dirty="0" smtClean="0">
                <a:latin typeface="Century Schoolbook"/>
                <a:cs typeface="Century Schoolbook"/>
              </a:rPr>
              <a:t>t</a:t>
            </a:r>
            <a:r>
              <a:rPr sz="2000" spc="4" dirty="0" smtClean="0">
                <a:latin typeface="Century Schoolbook"/>
                <a:cs typeface="Century Schoolbook"/>
              </a:rPr>
              <a:t>y</a:t>
            </a:r>
            <a:r>
              <a:rPr sz="2000" spc="-9" dirty="0" smtClean="0">
                <a:latin typeface="Century Schoolbook"/>
                <a:cs typeface="Century Schoolbook"/>
              </a:rPr>
              <a:t>p</a:t>
            </a:r>
            <a:r>
              <a:rPr sz="2000" spc="0" dirty="0" smtClean="0">
                <a:latin typeface="Century Schoolbook"/>
                <a:cs typeface="Century Schoolbook"/>
              </a:rPr>
              <a:t>e</a:t>
            </a:r>
            <a:r>
              <a:rPr sz="2000" spc="-14" dirty="0" smtClean="0">
                <a:latin typeface="Century Schoolbook"/>
                <a:cs typeface="Century Schoolbook"/>
              </a:rPr>
              <a:t> </a:t>
            </a:r>
            <a:r>
              <a:rPr sz="2000" spc="-9" dirty="0" smtClean="0">
                <a:latin typeface="Century Schoolbook"/>
                <a:cs typeface="Century Schoolbook"/>
              </a:rPr>
              <a:t>d</a:t>
            </a:r>
            <a:r>
              <a:rPr sz="2000" spc="0" dirty="0" smtClean="0">
                <a:latin typeface="Century Schoolbook"/>
                <a:cs typeface="Century Schoolbook"/>
              </a:rPr>
              <a:t>e </a:t>
            </a:r>
            <a:endParaRPr sz="2000">
              <a:latin typeface="Century Schoolbook"/>
              <a:cs typeface="Century Schoolbook"/>
            </a:endParaRPr>
          </a:p>
          <a:p>
            <a:pPr marL="93345" marR="163792">
              <a:lnSpc>
                <a:spcPts val="2404"/>
              </a:lnSpc>
              <a:spcBef>
                <a:spcPts val="961"/>
              </a:spcBef>
            </a:pPr>
            <a:r>
              <a:rPr sz="2000" spc="-9" dirty="0" smtClean="0">
                <a:latin typeface="Century Schoolbook"/>
                <a:cs typeface="Century Schoolbook"/>
              </a:rPr>
              <a:t>d</a:t>
            </a:r>
            <a:r>
              <a:rPr sz="2000" spc="0" dirty="0" smtClean="0">
                <a:latin typeface="Century Schoolbook"/>
                <a:cs typeface="Century Schoolbook"/>
              </a:rPr>
              <a:t>é</a:t>
            </a:r>
            <a:r>
              <a:rPr sz="2000" spc="-9" dirty="0" smtClean="0">
                <a:latin typeface="Century Schoolbook"/>
                <a:cs typeface="Century Schoolbook"/>
              </a:rPr>
              <a:t>c</a:t>
            </a:r>
            <a:r>
              <a:rPr sz="2000" spc="4" dirty="0" smtClean="0">
                <a:latin typeface="Century Schoolbook"/>
                <a:cs typeface="Century Schoolbook"/>
              </a:rPr>
              <a:t>a</a:t>
            </a:r>
            <a:r>
              <a:rPr sz="2000" spc="9" dirty="0" smtClean="0">
                <a:latin typeface="Century Schoolbook"/>
                <a:cs typeface="Century Schoolbook"/>
              </a:rPr>
              <a:t>l</a:t>
            </a:r>
            <a:r>
              <a:rPr sz="2000" spc="4" dirty="0" smtClean="0">
                <a:latin typeface="Century Schoolbook"/>
                <a:cs typeface="Century Schoolbook"/>
              </a:rPr>
              <a:t>a</a:t>
            </a:r>
            <a:r>
              <a:rPr sz="2000" spc="0" dirty="0" smtClean="0">
                <a:latin typeface="Century Schoolbook"/>
                <a:cs typeface="Century Schoolbook"/>
              </a:rPr>
              <a:t>ge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23532" y="5122164"/>
            <a:ext cx="684720" cy="100580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3"/>
              </a:spcBef>
            </a:pPr>
            <a:endParaRPr sz="1100"/>
          </a:p>
          <a:p>
            <a:pPr marL="91439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08253" y="5122164"/>
            <a:ext cx="5652008" cy="100580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3"/>
              </a:spcBef>
            </a:pPr>
            <a:endParaRPr sz="1100"/>
          </a:p>
          <a:p>
            <a:pPr marL="91884">
              <a:lnSpc>
                <a:spcPts val="2245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C</a:t>
            </a:r>
            <a:r>
              <a:rPr sz="2000" spc="-4" dirty="0" smtClean="0">
                <a:latin typeface="Century Schoolbook"/>
                <a:cs typeface="Century Schoolbook"/>
              </a:rPr>
              <a:t>h</a:t>
            </a:r>
            <a:r>
              <a:rPr sz="2000" spc="4" dirty="0" smtClean="0">
                <a:latin typeface="Century Schoolbook"/>
                <a:cs typeface="Century Schoolbook"/>
              </a:rPr>
              <a:t>a</a:t>
            </a:r>
            <a:r>
              <a:rPr sz="2000" spc="-9" dirty="0" smtClean="0">
                <a:latin typeface="Century Schoolbook"/>
                <a:cs typeface="Century Schoolbook"/>
              </a:rPr>
              <a:t>r</a:t>
            </a:r>
            <a:r>
              <a:rPr sz="2000" spc="4" dirty="0" smtClean="0">
                <a:latin typeface="Century Schoolbook"/>
                <a:cs typeface="Century Schoolbook"/>
              </a:rPr>
              <a:t>g</a:t>
            </a:r>
            <a:r>
              <a:rPr sz="2000" spc="0" dirty="0" smtClean="0">
                <a:latin typeface="Century Schoolbook"/>
                <a:cs typeface="Century Schoolbook"/>
              </a:rPr>
              <a:t>ement</a:t>
            </a:r>
            <a:r>
              <a:rPr sz="2000" spc="-4" dirty="0" smtClean="0">
                <a:latin typeface="Century Schoolbook"/>
                <a:cs typeface="Century Schoolbook"/>
              </a:rPr>
              <a:t> </a:t>
            </a:r>
            <a:r>
              <a:rPr sz="2000" spc="4" dirty="0" smtClean="0">
                <a:latin typeface="Century Schoolbook"/>
                <a:cs typeface="Century Schoolbook"/>
              </a:rPr>
              <a:t>av</a:t>
            </a:r>
            <a:r>
              <a:rPr sz="2000" spc="0" dirty="0" smtClean="0">
                <a:latin typeface="Century Schoolbook"/>
                <a:cs typeface="Century Schoolbook"/>
              </a:rPr>
              <a:t>ec</a:t>
            </a:r>
            <a:r>
              <a:rPr sz="2000" spc="-19" dirty="0" smtClean="0">
                <a:latin typeface="Century Schoolbook"/>
                <a:cs typeface="Century Schoolbook"/>
              </a:rPr>
              <a:t> </a:t>
            </a:r>
            <a:r>
              <a:rPr sz="2000" spc="9" dirty="0" smtClean="0">
                <a:latin typeface="Century Schoolbook"/>
                <a:cs typeface="Century Schoolbook"/>
              </a:rPr>
              <a:t>l</a:t>
            </a:r>
            <a:r>
              <a:rPr sz="2000" spc="0" dirty="0" smtClean="0">
                <a:latin typeface="Century Schoolbook"/>
                <a:cs typeface="Century Schoolbook"/>
              </a:rPr>
              <a:t>es</a:t>
            </a:r>
            <a:r>
              <a:rPr sz="2000" spc="-19" dirty="0" smtClean="0">
                <a:latin typeface="Century Schoolbook"/>
                <a:cs typeface="Century Schoolbook"/>
              </a:rPr>
              <a:t> </a:t>
            </a:r>
            <a:r>
              <a:rPr sz="2000" spc="0" dirty="0" smtClean="0">
                <a:latin typeface="Century Schoolbook"/>
                <a:cs typeface="Century Schoolbook"/>
              </a:rPr>
              <a:t>ent</a:t>
            </a:r>
            <a:r>
              <a:rPr sz="2000" spc="-9" dirty="0" smtClean="0">
                <a:latin typeface="Century Schoolbook"/>
                <a:cs typeface="Century Schoolbook"/>
              </a:rPr>
              <a:t>r</a:t>
            </a:r>
            <a:r>
              <a:rPr sz="2000" spc="0" dirty="0" smtClean="0">
                <a:latin typeface="Century Schoolbook"/>
                <a:cs typeface="Century Schoolbook"/>
              </a:rPr>
              <a:t>ées para</a:t>
            </a:r>
            <a:r>
              <a:rPr sz="2000" spc="9" dirty="0" smtClean="0">
                <a:latin typeface="Century Schoolbook"/>
                <a:cs typeface="Century Schoolbook"/>
              </a:rPr>
              <a:t>ll</a:t>
            </a:r>
            <a:r>
              <a:rPr sz="2000" spc="0" dirty="0" smtClean="0">
                <a:latin typeface="Century Schoolbook"/>
                <a:cs typeface="Century Schoolbook"/>
              </a:rPr>
              <a:t>è</a:t>
            </a:r>
            <a:r>
              <a:rPr sz="2000" spc="9" dirty="0" smtClean="0">
                <a:latin typeface="Century Schoolbook"/>
                <a:cs typeface="Century Schoolbook"/>
              </a:rPr>
              <a:t>l</a:t>
            </a:r>
            <a:r>
              <a:rPr sz="2000" spc="0" dirty="0" smtClean="0">
                <a:latin typeface="Century Schoolbook"/>
                <a:cs typeface="Century Schoolbook"/>
              </a:rPr>
              <a:t>e</a:t>
            </a:r>
            <a:r>
              <a:rPr sz="2000" spc="-19" dirty="0" smtClean="0">
                <a:latin typeface="Century Schoolbook"/>
                <a:cs typeface="Century Schoolbook"/>
              </a:rPr>
              <a:t> </a:t>
            </a:r>
            <a:r>
              <a:rPr sz="2000" spc="-4" dirty="0" smtClean="0">
                <a:latin typeface="Century Schoolbook"/>
                <a:cs typeface="Century Schoolbook"/>
              </a:rPr>
              <a:t>(E</a:t>
            </a:r>
            <a:r>
              <a:rPr sz="2025" spc="-4" baseline="-20539" dirty="0" smtClean="0">
                <a:latin typeface="Century Schoolbook"/>
                <a:cs typeface="Century Schoolbook"/>
              </a:rPr>
              <a:t>0</a:t>
            </a:r>
            <a:r>
              <a:rPr sz="2000" spc="0" dirty="0" smtClean="0">
                <a:latin typeface="Century Schoolbook"/>
                <a:cs typeface="Century Schoolbook"/>
              </a:rPr>
              <a:t>,</a:t>
            </a:r>
            <a:r>
              <a:rPr sz="2000" spc="-17" dirty="0" smtClean="0">
                <a:latin typeface="Century Schoolbook"/>
                <a:cs typeface="Century Schoolbook"/>
              </a:rPr>
              <a:t> </a:t>
            </a:r>
            <a:r>
              <a:rPr sz="2000" spc="0" dirty="0" smtClean="0">
                <a:latin typeface="Century Schoolbook"/>
                <a:cs typeface="Century Schoolbook"/>
              </a:rPr>
              <a:t>.</a:t>
            </a:r>
            <a:r>
              <a:rPr sz="2000" spc="4" dirty="0" smtClean="0">
                <a:latin typeface="Century Schoolbook"/>
                <a:cs typeface="Century Schoolbook"/>
              </a:rPr>
              <a:t>.</a:t>
            </a:r>
            <a:r>
              <a:rPr sz="2000" spc="0" dirty="0" smtClean="0">
                <a:latin typeface="Century Schoolbook"/>
                <a:cs typeface="Century Schoolbook"/>
              </a:rPr>
              <a:t>.,</a:t>
            </a:r>
            <a:endParaRPr sz="2000">
              <a:latin typeface="Century Schoolbook"/>
              <a:cs typeface="Century Schoolbook"/>
            </a:endParaRPr>
          </a:p>
          <a:p>
            <a:pPr marL="91884">
              <a:lnSpc>
                <a:spcPts val="2404"/>
              </a:lnSpc>
              <a:spcBef>
                <a:spcPts val="1337"/>
              </a:spcBef>
            </a:pPr>
            <a:r>
              <a:rPr sz="2000" spc="-4" dirty="0" smtClean="0">
                <a:latin typeface="Century Schoolbook"/>
                <a:cs typeface="Century Schoolbook"/>
              </a:rPr>
              <a:t>E</a:t>
            </a:r>
            <a:r>
              <a:rPr sz="2025" spc="0" baseline="-20539" dirty="0" smtClean="0">
                <a:latin typeface="Century Schoolbook"/>
                <a:cs typeface="Century Schoolbook"/>
              </a:rPr>
              <a:t>n</a:t>
            </a:r>
            <a:r>
              <a:rPr sz="2000" spc="0" dirty="0" smtClean="0">
                <a:latin typeface="Century Schoolbook"/>
                <a:cs typeface="Century Schoolbook"/>
              </a:rPr>
              <a:t>)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275838" y="2204859"/>
            <a:ext cx="2592324" cy="9361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209676">
              <a:lnSpc>
                <a:spcPct val="100179"/>
              </a:lnSpc>
              <a:spcBef>
                <a:spcPts val="1246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Regi</a:t>
            </a:r>
            <a:r>
              <a:rPr sz="2400" spc="9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tre</a:t>
            </a:r>
            <a:r>
              <a:rPr sz="2400" spc="-25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E</a:t>
            </a:r>
            <a:r>
              <a:rPr sz="2400" spc="14" dirty="0" smtClean="0">
                <a:latin typeface="Century Schoolbook"/>
                <a:cs typeface="Century Schoolbook"/>
              </a:rPr>
              <a:t>P</a:t>
            </a:r>
            <a:r>
              <a:rPr sz="2400" spc="0" dirty="0" smtClean="0">
                <a:latin typeface="Century Schoolbook"/>
                <a:cs typeface="Century Schoolbook"/>
              </a:rPr>
              <a:t>-</a:t>
            </a:r>
            <a:r>
              <a:rPr sz="2400" spc="9" dirty="0" smtClean="0">
                <a:latin typeface="Century Schoolbook"/>
                <a:cs typeface="Century Schoolbook"/>
              </a:rPr>
              <a:t>SS</a:t>
            </a:r>
            <a:endParaRPr sz="2400">
              <a:latin typeface="Century Schoolbook"/>
              <a:cs typeface="Century Schoolbook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20"/>
          <p:cNvSpPr/>
          <p:nvPr/>
        </p:nvSpPr>
        <p:spPr>
          <a:xfrm>
            <a:off x="87630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7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3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51523" y="2492857"/>
            <a:ext cx="7884414" cy="4055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0" y="152630"/>
            <a:ext cx="924294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00"/>
              </a:lnSpc>
              <a:spcBef>
                <a:spcPts val="150"/>
              </a:spcBef>
            </a:pP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</a:t>
            </a:r>
            <a:r>
              <a:rPr sz="22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EGIS</a:t>
            </a:r>
            <a:r>
              <a:rPr sz="22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</a:t>
            </a:r>
            <a:r>
              <a:rPr sz="22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RES</a:t>
            </a:r>
            <a:r>
              <a:rPr sz="2200" b="1" spc="27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2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À</a:t>
            </a:r>
            <a:r>
              <a:rPr sz="2200" b="1" spc="186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80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2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NT</a:t>
            </a:r>
            <a:r>
              <a:rPr sz="22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</a:t>
            </a:r>
            <a:r>
              <a:rPr sz="22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ÉES</a:t>
            </a:r>
            <a:r>
              <a:rPr sz="2200" b="1" spc="30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80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P</a:t>
            </a:r>
            <a:r>
              <a:rPr sz="22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ARALLÈLES</a:t>
            </a:r>
            <a:r>
              <a:rPr sz="2200" b="1" spc="306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2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ET</a:t>
            </a:r>
            <a:r>
              <a:rPr sz="2200" b="1" spc="202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8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22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</a:t>
            </a:r>
            <a:r>
              <a:rPr sz="22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</a:t>
            </a:r>
            <a:r>
              <a:rPr sz="22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</a:t>
            </a:r>
            <a:r>
              <a:rPr sz="22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I</a:t>
            </a:r>
            <a:r>
              <a:rPr sz="22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200" b="1" spc="248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80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22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ÉRIE</a:t>
            </a:r>
            <a:endParaRPr sz="2200">
              <a:latin typeface="Century Schoolbook"/>
              <a:cs typeface="Century School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840479" y="619984"/>
            <a:ext cx="1483573" cy="3813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00"/>
              </a:lnSpc>
              <a:spcBef>
                <a:spcPts val="150"/>
              </a:spcBef>
            </a:pPr>
            <a:r>
              <a:rPr sz="28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(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8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P</a:t>
            </a:r>
            <a:r>
              <a:rPr sz="28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-</a:t>
            </a:r>
            <a:r>
              <a:rPr sz="28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SS)</a:t>
            </a:r>
            <a:endParaRPr sz="2800">
              <a:latin typeface="Century Schoolbook"/>
              <a:cs typeface="Century School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58445" y="1816962"/>
            <a:ext cx="1802240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1650" spc="0" dirty="0" smtClean="0">
                <a:solidFill>
                  <a:srgbClr val="FD8537"/>
                </a:solidFill>
                <a:latin typeface="Wingdings"/>
                <a:cs typeface="Wingdings"/>
              </a:rPr>
              <a:t></a:t>
            </a:r>
            <a:r>
              <a:rPr sz="1650" spc="262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400" b="1" spc="0" dirty="0" smtClean="0">
                <a:latin typeface="Century Schoolbook"/>
                <a:cs typeface="Century Schoolbook"/>
              </a:rPr>
              <a:t>E</a:t>
            </a:r>
            <a:r>
              <a:rPr sz="2400" b="1" spc="-9" dirty="0" smtClean="0">
                <a:latin typeface="Century Schoolbook"/>
                <a:cs typeface="Century Schoolbook"/>
              </a:rPr>
              <a:t>x</a:t>
            </a:r>
            <a:r>
              <a:rPr sz="2400" b="1" spc="0" dirty="0" smtClean="0">
                <a:latin typeface="Century Schoolbook"/>
                <a:cs typeface="Century Schoolbook"/>
              </a:rPr>
              <a:t>e</a:t>
            </a:r>
            <a:r>
              <a:rPr sz="2400" b="1" spc="4" dirty="0" smtClean="0">
                <a:latin typeface="Century Schoolbook"/>
                <a:cs typeface="Century Schoolbook"/>
              </a:rPr>
              <a:t>m</a:t>
            </a:r>
            <a:r>
              <a:rPr sz="2400" b="1" spc="0" dirty="0" smtClean="0">
                <a:latin typeface="Century Schoolbook"/>
                <a:cs typeface="Century Schoolbook"/>
              </a:rPr>
              <a:t>p</a:t>
            </a:r>
            <a:r>
              <a:rPr sz="2400" b="1" spc="-4" dirty="0" smtClean="0">
                <a:latin typeface="Century Schoolbook"/>
                <a:cs typeface="Century Schoolbook"/>
              </a:rPr>
              <a:t>l</a:t>
            </a:r>
            <a:r>
              <a:rPr sz="2400" b="1" spc="4" dirty="0" smtClean="0">
                <a:latin typeface="Century Schoolbook"/>
                <a:cs typeface="Century Schoolbook"/>
              </a:rPr>
              <a:t>e</a:t>
            </a:r>
            <a:r>
              <a:rPr sz="2400" b="1" spc="0" dirty="0" smtClean="0">
                <a:latin typeface="Century Schoolbook"/>
                <a:cs typeface="Century Schoolbook"/>
              </a:rPr>
              <a:t>: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074926" y="1816962"/>
            <a:ext cx="506696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Un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590800" y="1816962"/>
            <a:ext cx="1166236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r</a:t>
            </a:r>
            <a:r>
              <a:rPr sz="2400" spc="-4" dirty="0" smtClean="0">
                <a:latin typeface="Century Schoolbook"/>
                <a:cs typeface="Century Schoolbook"/>
              </a:rPr>
              <a:t>e</a:t>
            </a:r>
            <a:r>
              <a:rPr sz="2400" spc="-9" dirty="0" smtClean="0">
                <a:latin typeface="Century Schoolbook"/>
                <a:cs typeface="Century Schoolbook"/>
              </a:rPr>
              <a:t>g</a:t>
            </a:r>
            <a:r>
              <a:rPr sz="2400" spc="0" dirty="0" smtClean="0">
                <a:latin typeface="Century Schoolbook"/>
                <a:cs typeface="Century Schoolbook"/>
              </a:rPr>
              <a:t>i</a:t>
            </a:r>
            <a:r>
              <a:rPr sz="2400" spc="9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tre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769741" y="1816962"/>
            <a:ext cx="982954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4" dirty="0" smtClean="0">
                <a:latin typeface="Century Schoolbook"/>
                <a:cs typeface="Century Schoolbook"/>
              </a:rPr>
              <a:t>E</a:t>
            </a:r>
            <a:r>
              <a:rPr sz="2400" spc="-4" dirty="0" smtClean="0">
                <a:latin typeface="Century Schoolbook"/>
                <a:cs typeface="Century Schoolbook"/>
              </a:rPr>
              <a:t>P</a:t>
            </a:r>
            <a:r>
              <a:rPr sz="2400" spc="0" dirty="0" smtClean="0">
                <a:latin typeface="Century Schoolbook"/>
                <a:cs typeface="Century Schoolbook"/>
              </a:rPr>
              <a:t>-</a:t>
            </a:r>
            <a:r>
              <a:rPr sz="2400" spc="4" dirty="0" smtClean="0">
                <a:latin typeface="Century Schoolbook"/>
                <a:cs typeface="Century Schoolbook"/>
              </a:rPr>
              <a:t>SS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763135" y="1816962"/>
            <a:ext cx="692725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avec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469255" y="1816962"/>
            <a:ext cx="441909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-9" dirty="0" smtClean="0">
                <a:latin typeface="Century Schoolbook"/>
                <a:cs typeface="Century Schoolbook"/>
              </a:rPr>
              <a:t>un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924296" y="1816962"/>
            <a:ext cx="1286274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décalage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222490" y="1816962"/>
            <a:ext cx="240859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à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476490" y="1816962"/>
            <a:ext cx="986900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droit</a:t>
            </a:r>
            <a:r>
              <a:rPr sz="2400" spc="4" dirty="0" smtClean="0">
                <a:latin typeface="Century Schoolbook"/>
                <a:cs typeface="Century Schoolbook"/>
              </a:rPr>
              <a:t>e</a:t>
            </a:r>
            <a:r>
              <a:rPr sz="2400" spc="0" dirty="0" smtClean="0">
                <a:latin typeface="Century Schoolbook"/>
                <a:cs typeface="Century Schoolbook"/>
              </a:rPr>
              <a:t>.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322691" y="5907012"/>
            <a:ext cx="255347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50"/>
              </a:lnSpc>
              <a:spcBef>
                <a:spcPts val="77"/>
              </a:spcBef>
            </a:pPr>
            <a:r>
              <a:rPr sz="1400" b="1" spc="-4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49</a:t>
            </a:r>
            <a:endParaRPr sz="1400">
              <a:latin typeface="Century Schoolbook"/>
              <a:cs typeface="Century Schoolbook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object 82"/>
          <p:cNvSpPr/>
          <p:nvPr/>
        </p:nvSpPr>
        <p:spPr>
          <a:xfrm>
            <a:off x="87630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87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53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5741162" y="4901095"/>
            <a:ext cx="2071242" cy="936104"/>
          </a:xfrm>
          <a:custGeom>
            <a:avLst/>
            <a:gdLst/>
            <a:ahLst/>
            <a:cxnLst/>
            <a:rect l="l" t="t" r="r" b="b"/>
            <a:pathLst>
              <a:path w="2071242" h="936104">
                <a:moveTo>
                  <a:pt x="0" y="936104"/>
                </a:moveTo>
                <a:lnTo>
                  <a:pt x="2071242" y="936104"/>
                </a:lnTo>
                <a:lnTo>
                  <a:pt x="2071242" y="0"/>
                </a:lnTo>
                <a:lnTo>
                  <a:pt x="0" y="0"/>
                </a:lnTo>
                <a:lnTo>
                  <a:pt x="0" y="936104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6761860" y="4324985"/>
            <a:ext cx="103378" cy="576198"/>
          </a:xfrm>
          <a:custGeom>
            <a:avLst/>
            <a:gdLst/>
            <a:ahLst/>
            <a:cxnLst/>
            <a:rect l="l" t="t" r="r" b="b"/>
            <a:pathLst>
              <a:path w="103378" h="576198">
                <a:moveTo>
                  <a:pt x="57150" y="560323"/>
                </a:moveTo>
                <a:lnTo>
                  <a:pt x="46228" y="560323"/>
                </a:lnTo>
                <a:lnTo>
                  <a:pt x="45339" y="563498"/>
                </a:lnTo>
                <a:lnTo>
                  <a:pt x="4064" y="481838"/>
                </a:lnTo>
                <a:lnTo>
                  <a:pt x="1016" y="483615"/>
                </a:lnTo>
                <a:lnTo>
                  <a:pt x="0" y="487552"/>
                </a:lnTo>
                <a:lnTo>
                  <a:pt x="1778" y="490600"/>
                </a:lnTo>
                <a:lnTo>
                  <a:pt x="51689" y="576198"/>
                </a:lnTo>
                <a:lnTo>
                  <a:pt x="58039" y="563498"/>
                </a:lnTo>
                <a:lnTo>
                  <a:pt x="57150" y="560323"/>
                </a:lnTo>
                <a:close/>
              </a:path>
              <a:path w="103378" h="576198">
                <a:moveTo>
                  <a:pt x="51689" y="576198"/>
                </a:moveTo>
                <a:lnTo>
                  <a:pt x="101600" y="490600"/>
                </a:lnTo>
                <a:lnTo>
                  <a:pt x="103378" y="487552"/>
                </a:lnTo>
                <a:lnTo>
                  <a:pt x="102362" y="483615"/>
                </a:lnTo>
                <a:lnTo>
                  <a:pt x="99314" y="481838"/>
                </a:lnTo>
                <a:lnTo>
                  <a:pt x="96266" y="480059"/>
                </a:lnTo>
                <a:lnTo>
                  <a:pt x="92456" y="481075"/>
                </a:lnTo>
                <a:lnTo>
                  <a:pt x="90678" y="484123"/>
                </a:lnTo>
                <a:lnTo>
                  <a:pt x="58038" y="540076"/>
                </a:lnTo>
                <a:lnTo>
                  <a:pt x="51689" y="550962"/>
                </a:lnTo>
                <a:lnTo>
                  <a:pt x="45338" y="540076"/>
                </a:lnTo>
                <a:lnTo>
                  <a:pt x="12700" y="484123"/>
                </a:lnTo>
                <a:lnTo>
                  <a:pt x="10922" y="481075"/>
                </a:lnTo>
                <a:lnTo>
                  <a:pt x="7112" y="480059"/>
                </a:lnTo>
                <a:lnTo>
                  <a:pt x="4064" y="481838"/>
                </a:lnTo>
                <a:lnTo>
                  <a:pt x="45339" y="563498"/>
                </a:lnTo>
                <a:lnTo>
                  <a:pt x="46228" y="560323"/>
                </a:lnTo>
                <a:lnTo>
                  <a:pt x="57150" y="560323"/>
                </a:lnTo>
                <a:lnTo>
                  <a:pt x="58039" y="563498"/>
                </a:lnTo>
                <a:lnTo>
                  <a:pt x="51689" y="576198"/>
                </a:lnTo>
                <a:close/>
              </a:path>
              <a:path w="103378" h="576198">
                <a:moveTo>
                  <a:pt x="51689" y="550962"/>
                </a:moveTo>
                <a:lnTo>
                  <a:pt x="58038" y="540076"/>
                </a:lnTo>
                <a:lnTo>
                  <a:pt x="58039" y="0"/>
                </a:lnTo>
                <a:lnTo>
                  <a:pt x="45339" y="0"/>
                </a:lnTo>
                <a:lnTo>
                  <a:pt x="45338" y="540076"/>
                </a:lnTo>
                <a:lnTo>
                  <a:pt x="51689" y="55096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6401816" y="4324985"/>
            <a:ext cx="103378" cy="576198"/>
          </a:xfrm>
          <a:custGeom>
            <a:avLst/>
            <a:gdLst/>
            <a:ahLst/>
            <a:cxnLst/>
            <a:rect l="l" t="t" r="r" b="b"/>
            <a:pathLst>
              <a:path w="103378" h="576198">
                <a:moveTo>
                  <a:pt x="57150" y="560323"/>
                </a:moveTo>
                <a:lnTo>
                  <a:pt x="46228" y="560323"/>
                </a:lnTo>
                <a:lnTo>
                  <a:pt x="45338" y="563498"/>
                </a:lnTo>
                <a:lnTo>
                  <a:pt x="4063" y="481838"/>
                </a:lnTo>
                <a:lnTo>
                  <a:pt x="1016" y="483615"/>
                </a:lnTo>
                <a:lnTo>
                  <a:pt x="0" y="487552"/>
                </a:lnTo>
                <a:lnTo>
                  <a:pt x="1778" y="490600"/>
                </a:lnTo>
                <a:lnTo>
                  <a:pt x="51688" y="576198"/>
                </a:lnTo>
                <a:lnTo>
                  <a:pt x="58038" y="563498"/>
                </a:lnTo>
                <a:lnTo>
                  <a:pt x="57150" y="560323"/>
                </a:lnTo>
                <a:close/>
              </a:path>
              <a:path w="103378" h="576198">
                <a:moveTo>
                  <a:pt x="51688" y="576198"/>
                </a:moveTo>
                <a:lnTo>
                  <a:pt x="101600" y="490600"/>
                </a:lnTo>
                <a:lnTo>
                  <a:pt x="103378" y="487552"/>
                </a:lnTo>
                <a:lnTo>
                  <a:pt x="102362" y="483615"/>
                </a:lnTo>
                <a:lnTo>
                  <a:pt x="99313" y="481838"/>
                </a:lnTo>
                <a:lnTo>
                  <a:pt x="96266" y="480059"/>
                </a:lnTo>
                <a:lnTo>
                  <a:pt x="92456" y="481075"/>
                </a:lnTo>
                <a:lnTo>
                  <a:pt x="90678" y="484123"/>
                </a:lnTo>
                <a:lnTo>
                  <a:pt x="58038" y="540076"/>
                </a:lnTo>
                <a:lnTo>
                  <a:pt x="51689" y="550962"/>
                </a:lnTo>
                <a:lnTo>
                  <a:pt x="45338" y="540076"/>
                </a:lnTo>
                <a:lnTo>
                  <a:pt x="12700" y="484123"/>
                </a:lnTo>
                <a:lnTo>
                  <a:pt x="10922" y="481075"/>
                </a:lnTo>
                <a:lnTo>
                  <a:pt x="7112" y="480059"/>
                </a:lnTo>
                <a:lnTo>
                  <a:pt x="4063" y="481838"/>
                </a:lnTo>
                <a:lnTo>
                  <a:pt x="45338" y="563498"/>
                </a:lnTo>
                <a:lnTo>
                  <a:pt x="46228" y="560323"/>
                </a:lnTo>
                <a:lnTo>
                  <a:pt x="57150" y="560323"/>
                </a:lnTo>
                <a:lnTo>
                  <a:pt x="58038" y="563498"/>
                </a:lnTo>
                <a:lnTo>
                  <a:pt x="51688" y="576198"/>
                </a:lnTo>
                <a:close/>
              </a:path>
              <a:path w="103378" h="576198">
                <a:moveTo>
                  <a:pt x="51689" y="550962"/>
                </a:moveTo>
                <a:lnTo>
                  <a:pt x="58038" y="540076"/>
                </a:lnTo>
                <a:lnTo>
                  <a:pt x="58038" y="0"/>
                </a:lnTo>
                <a:lnTo>
                  <a:pt x="45338" y="0"/>
                </a:lnTo>
                <a:lnTo>
                  <a:pt x="45338" y="540076"/>
                </a:lnTo>
                <a:lnTo>
                  <a:pt x="51689" y="55096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5905373" y="4324985"/>
            <a:ext cx="103504" cy="576198"/>
          </a:xfrm>
          <a:custGeom>
            <a:avLst/>
            <a:gdLst/>
            <a:ahLst/>
            <a:cxnLst/>
            <a:rect l="l" t="t" r="r" b="b"/>
            <a:pathLst>
              <a:path w="103504" h="576198">
                <a:moveTo>
                  <a:pt x="57276" y="560323"/>
                </a:moveTo>
                <a:lnTo>
                  <a:pt x="46227" y="560323"/>
                </a:lnTo>
                <a:lnTo>
                  <a:pt x="45465" y="563498"/>
                </a:lnTo>
                <a:lnTo>
                  <a:pt x="4063" y="481838"/>
                </a:lnTo>
                <a:lnTo>
                  <a:pt x="1142" y="483615"/>
                </a:lnTo>
                <a:lnTo>
                  <a:pt x="0" y="487552"/>
                </a:lnTo>
                <a:lnTo>
                  <a:pt x="1777" y="490600"/>
                </a:lnTo>
                <a:lnTo>
                  <a:pt x="51815" y="576198"/>
                </a:lnTo>
                <a:lnTo>
                  <a:pt x="58165" y="563498"/>
                </a:lnTo>
                <a:lnTo>
                  <a:pt x="57276" y="560323"/>
                </a:lnTo>
                <a:close/>
              </a:path>
              <a:path w="103504" h="576198">
                <a:moveTo>
                  <a:pt x="51815" y="576198"/>
                </a:moveTo>
                <a:lnTo>
                  <a:pt x="101726" y="490600"/>
                </a:lnTo>
                <a:lnTo>
                  <a:pt x="103504" y="487552"/>
                </a:lnTo>
                <a:lnTo>
                  <a:pt x="102488" y="483615"/>
                </a:lnTo>
                <a:lnTo>
                  <a:pt x="99440" y="481838"/>
                </a:lnTo>
                <a:lnTo>
                  <a:pt x="96392" y="480059"/>
                </a:lnTo>
                <a:lnTo>
                  <a:pt x="92455" y="481075"/>
                </a:lnTo>
                <a:lnTo>
                  <a:pt x="90677" y="484123"/>
                </a:lnTo>
                <a:lnTo>
                  <a:pt x="58166" y="539858"/>
                </a:lnTo>
                <a:lnTo>
                  <a:pt x="51752" y="550853"/>
                </a:lnTo>
                <a:lnTo>
                  <a:pt x="45465" y="540076"/>
                </a:lnTo>
                <a:lnTo>
                  <a:pt x="12826" y="484123"/>
                </a:lnTo>
                <a:lnTo>
                  <a:pt x="11049" y="481075"/>
                </a:lnTo>
                <a:lnTo>
                  <a:pt x="7112" y="480059"/>
                </a:lnTo>
                <a:lnTo>
                  <a:pt x="4063" y="481838"/>
                </a:lnTo>
                <a:lnTo>
                  <a:pt x="45465" y="563498"/>
                </a:lnTo>
                <a:lnTo>
                  <a:pt x="46227" y="560323"/>
                </a:lnTo>
                <a:lnTo>
                  <a:pt x="57276" y="560323"/>
                </a:lnTo>
                <a:lnTo>
                  <a:pt x="58165" y="563498"/>
                </a:lnTo>
                <a:lnTo>
                  <a:pt x="51815" y="576198"/>
                </a:lnTo>
                <a:close/>
              </a:path>
              <a:path w="103504" h="576198">
                <a:moveTo>
                  <a:pt x="51752" y="550853"/>
                </a:moveTo>
                <a:lnTo>
                  <a:pt x="58166" y="539858"/>
                </a:lnTo>
                <a:lnTo>
                  <a:pt x="58165" y="0"/>
                </a:lnTo>
                <a:lnTo>
                  <a:pt x="45465" y="0"/>
                </a:lnTo>
                <a:lnTo>
                  <a:pt x="45465" y="540076"/>
                </a:lnTo>
                <a:lnTo>
                  <a:pt x="51752" y="55085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5905373" y="5837199"/>
            <a:ext cx="103504" cy="576097"/>
          </a:xfrm>
          <a:custGeom>
            <a:avLst/>
            <a:gdLst/>
            <a:ahLst/>
            <a:cxnLst/>
            <a:rect l="l" t="t" r="r" b="b"/>
            <a:pathLst>
              <a:path w="103504" h="576097">
                <a:moveTo>
                  <a:pt x="57276" y="560285"/>
                </a:moveTo>
                <a:lnTo>
                  <a:pt x="46227" y="560285"/>
                </a:lnTo>
                <a:lnTo>
                  <a:pt x="45465" y="563498"/>
                </a:lnTo>
                <a:lnTo>
                  <a:pt x="4063" y="481812"/>
                </a:lnTo>
                <a:lnTo>
                  <a:pt x="1142" y="483577"/>
                </a:lnTo>
                <a:lnTo>
                  <a:pt x="0" y="487464"/>
                </a:lnTo>
                <a:lnTo>
                  <a:pt x="1777" y="490486"/>
                </a:lnTo>
                <a:lnTo>
                  <a:pt x="51815" y="576097"/>
                </a:lnTo>
                <a:lnTo>
                  <a:pt x="58165" y="563498"/>
                </a:lnTo>
                <a:lnTo>
                  <a:pt x="57276" y="560285"/>
                </a:lnTo>
                <a:close/>
              </a:path>
              <a:path w="103504" h="576097">
                <a:moveTo>
                  <a:pt x="51815" y="576097"/>
                </a:moveTo>
                <a:lnTo>
                  <a:pt x="101726" y="490486"/>
                </a:lnTo>
                <a:lnTo>
                  <a:pt x="103504" y="487464"/>
                </a:lnTo>
                <a:lnTo>
                  <a:pt x="102488" y="483577"/>
                </a:lnTo>
                <a:lnTo>
                  <a:pt x="99440" y="481812"/>
                </a:lnTo>
                <a:lnTo>
                  <a:pt x="96392" y="480034"/>
                </a:lnTo>
                <a:lnTo>
                  <a:pt x="92455" y="481063"/>
                </a:lnTo>
                <a:lnTo>
                  <a:pt x="90677" y="484085"/>
                </a:lnTo>
                <a:lnTo>
                  <a:pt x="58166" y="539820"/>
                </a:lnTo>
                <a:lnTo>
                  <a:pt x="51752" y="550815"/>
                </a:lnTo>
                <a:lnTo>
                  <a:pt x="45465" y="540038"/>
                </a:lnTo>
                <a:lnTo>
                  <a:pt x="12826" y="484085"/>
                </a:lnTo>
                <a:lnTo>
                  <a:pt x="11049" y="481063"/>
                </a:lnTo>
                <a:lnTo>
                  <a:pt x="7112" y="480034"/>
                </a:lnTo>
                <a:lnTo>
                  <a:pt x="4063" y="481812"/>
                </a:lnTo>
                <a:lnTo>
                  <a:pt x="45465" y="563498"/>
                </a:lnTo>
                <a:lnTo>
                  <a:pt x="46227" y="560285"/>
                </a:lnTo>
                <a:lnTo>
                  <a:pt x="57276" y="560285"/>
                </a:lnTo>
                <a:lnTo>
                  <a:pt x="58165" y="563498"/>
                </a:lnTo>
                <a:lnTo>
                  <a:pt x="51815" y="576097"/>
                </a:lnTo>
                <a:close/>
              </a:path>
              <a:path w="103504" h="576097">
                <a:moveTo>
                  <a:pt x="51752" y="550815"/>
                </a:moveTo>
                <a:lnTo>
                  <a:pt x="58166" y="539820"/>
                </a:lnTo>
                <a:lnTo>
                  <a:pt x="58165" y="0"/>
                </a:lnTo>
                <a:lnTo>
                  <a:pt x="45465" y="0"/>
                </a:lnTo>
                <a:lnTo>
                  <a:pt x="45465" y="540038"/>
                </a:lnTo>
                <a:lnTo>
                  <a:pt x="51752" y="55081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6257798" y="5837199"/>
            <a:ext cx="103377" cy="576097"/>
          </a:xfrm>
          <a:custGeom>
            <a:avLst/>
            <a:gdLst/>
            <a:ahLst/>
            <a:cxnLst/>
            <a:rect l="l" t="t" r="r" b="b"/>
            <a:pathLst>
              <a:path w="103377" h="576097">
                <a:moveTo>
                  <a:pt x="57150" y="560285"/>
                </a:moveTo>
                <a:lnTo>
                  <a:pt x="46227" y="560285"/>
                </a:lnTo>
                <a:lnTo>
                  <a:pt x="45338" y="563498"/>
                </a:lnTo>
                <a:lnTo>
                  <a:pt x="4063" y="481812"/>
                </a:lnTo>
                <a:lnTo>
                  <a:pt x="1015" y="483577"/>
                </a:lnTo>
                <a:lnTo>
                  <a:pt x="0" y="487464"/>
                </a:lnTo>
                <a:lnTo>
                  <a:pt x="1777" y="490486"/>
                </a:lnTo>
                <a:lnTo>
                  <a:pt x="51688" y="576097"/>
                </a:lnTo>
                <a:lnTo>
                  <a:pt x="58038" y="563498"/>
                </a:lnTo>
                <a:lnTo>
                  <a:pt x="57150" y="560285"/>
                </a:lnTo>
                <a:close/>
              </a:path>
              <a:path w="103377" h="576097">
                <a:moveTo>
                  <a:pt x="51688" y="576097"/>
                </a:moveTo>
                <a:lnTo>
                  <a:pt x="101600" y="490486"/>
                </a:lnTo>
                <a:lnTo>
                  <a:pt x="103377" y="487464"/>
                </a:lnTo>
                <a:lnTo>
                  <a:pt x="102362" y="483577"/>
                </a:lnTo>
                <a:lnTo>
                  <a:pt x="99313" y="481812"/>
                </a:lnTo>
                <a:lnTo>
                  <a:pt x="96265" y="480034"/>
                </a:lnTo>
                <a:lnTo>
                  <a:pt x="92455" y="481063"/>
                </a:lnTo>
                <a:lnTo>
                  <a:pt x="90677" y="484085"/>
                </a:lnTo>
                <a:lnTo>
                  <a:pt x="58038" y="540038"/>
                </a:lnTo>
                <a:lnTo>
                  <a:pt x="51689" y="550924"/>
                </a:lnTo>
                <a:lnTo>
                  <a:pt x="45338" y="540038"/>
                </a:lnTo>
                <a:lnTo>
                  <a:pt x="12700" y="484085"/>
                </a:lnTo>
                <a:lnTo>
                  <a:pt x="10922" y="481063"/>
                </a:lnTo>
                <a:lnTo>
                  <a:pt x="7112" y="480034"/>
                </a:lnTo>
                <a:lnTo>
                  <a:pt x="4063" y="481812"/>
                </a:lnTo>
                <a:lnTo>
                  <a:pt x="45338" y="563498"/>
                </a:lnTo>
                <a:lnTo>
                  <a:pt x="46227" y="560285"/>
                </a:lnTo>
                <a:lnTo>
                  <a:pt x="57150" y="560285"/>
                </a:lnTo>
                <a:lnTo>
                  <a:pt x="58038" y="563498"/>
                </a:lnTo>
                <a:lnTo>
                  <a:pt x="51688" y="576097"/>
                </a:lnTo>
                <a:close/>
              </a:path>
              <a:path w="103377" h="576097">
                <a:moveTo>
                  <a:pt x="51689" y="550924"/>
                </a:moveTo>
                <a:lnTo>
                  <a:pt x="58038" y="540038"/>
                </a:lnTo>
                <a:lnTo>
                  <a:pt x="58038" y="0"/>
                </a:lnTo>
                <a:lnTo>
                  <a:pt x="45338" y="0"/>
                </a:lnTo>
                <a:lnTo>
                  <a:pt x="45338" y="540038"/>
                </a:lnTo>
                <a:lnTo>
                  <a:pt x="51689" y="5509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6617843" y="5837199"/>
            <a:ext cx="103377" cy="576097"/>
          </a:xfrm>
          <a:custGeom>
            <a:avLst/>
            <a:gdLst/>
            <a:ahLst/>
            <a:cxnLst/>
            <a:rect l="l" t="t" r="r" b="b"/>
            <a:pathLst>
              <a:path w="103377" h="576097">
                <a:moveTo>
                  <a:pt x="57150" y="560285"/>
                </a:moveTo>
                <a:lnTo>
                  <a:pt x="46227" y="560285"/>
                </a:lnTo>
                <a:lnTo>
                  <a:pt x="45338" y="563498"/>
                </a:lnTo>
                <a:lnTo>
                  <a:pt x="4063" y="481812"/>
                </a:lnTo>
                <a:lnTo>
                  <a:pt x="1015" y="483577"/>
                </a:lnTo>
                <a:lnTo>
                  <a:pt x="0" y="487464"/>
                </a:lnTo>
                <a:lnTo>
                  <a:pt x="1777" y="490486"/>
                </a:lnTo>
                <a:lnTo>
                  <a:pt x="51688" y="576097"/>
                </a:lnTo>
                <a:lnTo>
                  <a:pt x="58038" y="563498"/>
                </a:lnTo>
                <a:lnTo>
                  <a:pt x="57150" y="560285"/>
                </a:lnTo>
                <a:close/>
              </a:path>
              <a:path w="103377" h="576097">
                <a:moveTo>
                  <a:pt x="51688" y="576097"/>
                </a:moveTo>
                <a:lnTo>
                  <a:pt x="101600" y="490486"/>
                </a:lnTo>
                <a:lnTo>
                  <a:pt x="103377" y="487464"/>
                </a:lnTo>
                <a:lnTo>
                  <a:pt x="102361" y="483577"/>
                </a:lnTo>
                <a:lnTo>
                  <a:pt x="99313" y="481812"/>
                </a:lnTo>
                <a:lnTo>
                  <a:pt x="96265" y="480034"/>
                </a:lnTo>
                <a:lnTo>
                  <a:pt x="92455" y="481063"/>
                </a:lnTo>
                <a:lnTo>
                  <a:pt x="90677" y="484085"/>
                </a:lnTo>
                <a:lnTo>
                  <a:pt x="58038" y="540038"/>
                </a:lnTo>
                <a:lnTo>
                  <a:pt x="51689" y="550924"/>
                </a:lnTo>
                <a:lnTo>
                  <a:pt x="45338" y="540038"/>
                </a:lnTo>
                <a:lnTo>
                  <a:pt x="12700" y="484085"/>
                </a:lnTo>
                <a:lnTo>
                  <a:pt x="10922" y="481063"/>
                </a:lnTo>
                <a:lnTo>
                  <a:pt x="7111" y="480034"/>
                </a:lnTo>
                <a:lnTo>
                  <a:pt x="4063" y="481812"/>
                </a:lnTo>
                <a:lnTo>
                  <a:pt x="45338" y="563498"/>
                </a:lnTo>
                <a:lnTo>
                  <a:pt x="46227" y="560285"/>
                </a:lnTo>
                <a:lnTo>
                  <a:pt x="57150" y="560285"/>
                </a:lnTo>
                <a:lnTo>
                  <a:pt x="58038" y="563498"/>
                </a:lnTo>
                <a:lnTo>
                  <a:pt x="51688" y="576097"/>
                </a:lnTo>
                <a:close/>
              </a:path>
              <a:path w="103377" h="576097">
                <a:moveTo>
                  <a:pt x="51689" y="550924"/>
                </a:moveTo>
                <a:lnTo>
                  <a:pt x="58038" y="540038"/>
                </a:lnTo>
                <a:lnTo>
                  <a:pt x="58038" y="0"/>
                </a:lnTo>
                <a:lnTo>
                  <a:pt x="45338" y="0"/>
                </a:lnTo>
                <a:lnTo>
                  <a:pt x="45338" y="540038"/>
                </a:lnTo>
                <a:lnTo>
                  <a:pt x="51689" y="5509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5093081" y="5218683"/>
            <a:ext cx="648081" cy="103505"/>
          </a:xfrm>
          <a:custGeom>
            <a:avLst/>
            <a:gdLst/>
            <a:ahLst/>
            <a:cxnLst/>
            <a:rect l="l" t="t" r="r" b="b"/>
            <a:pathLst>
              <a:path w="648081" h="103504">
                <a:moveTo>
                  <a:pt x="632206" y="46228"/>
                </a:moveTo>
                <a:lnTo>
                  <a:pt x="622735" y="51752"/>
                </a:lnTo>
                <a:lnTo>
                  <a:pt x="632206" y="57277"/>
                </a:lnTo>
                <a:lnTo>
                  <a:pt x="632206" y="46228"/>
                </a:lnTo>
                <a:close/>
              </a:path>
              <a:path w="648081" h="103504">
                <a:moveTo>
                  <a:pt x="562483" y="101727"/>
                </a:moveTo>
                <a:lnTo>
                  <a:pt x="648081" y="51689"/>
                </a:lnTo>
                <a:lnTo>
                  <a:pt x="635508" y="45339"/>
                </a:lnTo>
                <a:lnTo>
                  <a:pt x="0" y="45339"/>
                </a:lnTo>
                <a:lnTo>
                  <a:pt x="0" y="58039"/>
                </a:lnTo>
                <a:lnTo>
                  <a:pt x="635508" y="58039"/>
                </a:lnTo>
                <a:lnTo>
                  <a:pt x="632206" y="46228"/>
                </a:lnTo>
                <a:lnTo>
                  <a:pt x="632206" y="57277"/>
                </a:lnTo>
                <a:lnTo>
                  <a:pt x="622735" y="51752"/>
                </a:lnTo>
                <a:lnTo>
                  <a:pt x="632206" y="46228"/>
                </a:lnTo>
                <a:lnTo>
                  <a:pt x="635508" y="58039"/>
                </a:lnTo>
                <a:lnTo>
                  <a:pt x="562483" y="101727"/>
                </a:lnTo>
                <a:close/>
              </a:path>
              <a:path w="648081" h="103504">
                <a:moveTo>
                  <a:pt x="555498" y="1016"/>
                </a:moveTo>
                <a:lnTo>
                  <a:pt x="553720" y="4064"/>
                </a:lnTo>
                <a:lnTo>
                  <a:pt x="552069" y="7112"/>
                </a:lnTo>
                <a:lnTo>
                  <a:pt x="553085" y="11049"/>
                </a:lnTo>
                <a:lnTo>
                  <a:pt x="556006" y="12827"/>
                </a:lnTo>
                <a:lnTo>
                  <a:pt x="611740" y="45338"/>
                </a:lnTo>
                <a:lnTo>
                  <a:pt x="635508" y="45339"/>
                </a:lnTo>
                <a:lnTo>
                  <a:pt x="648081" y="51689"/>
                </a:lnTo>
                <a:lnTo>
                  <a:pt x="562483" y="1778"/>
                </a:lnTo>
                <a:lnTo>
                  <a:pt x="559435" y="0"/>
                </a:lnTo>
                <a:lnTo>
                  <a:pt x="555498" y="1016"/>
                </a:lnTo>
                <a:close/>
              </a:path>
              <a:path w="648081" h="103504">
                <a:moveTo>
                  <a:pt x="553720" y="99441"/>
                </a:moveTo>
                <a:lnTo>
                  <a:pt x="555498" y="102362"/>
                </a:lnTo>
                <a:lnTo>
                  <a:pt x="559435" y="103505"/>
                </a:lnTo>
                <a:lnTo>
                  <a:pt x="562483" y="101727"/>
                </a:lnTo>
                <a:lnTo>
                  <a:pt x="635508" y="58039"/>
                </a:lnTo>
                <a:lnTo>
                  <a:pt x="611958" y="58039"/>
                </a:lnTo>
                <a:lnTo>
                  <a:pt x="556006" y="90678"/>
                </a:lnTo>
                <a:lnTo>
                  <a:pt x="553085" y="92456"/>
                </a:lnTo>
                <a:lnTo>
                  <a:pt x="552069" y="96393"/>
                </a:lnTo>
                <a:lnTo>
                  <a:pt x="553720" y="9944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7193915" y="4365117"/>
            <a:ext cx="103377" cy="576071"/>
          </a:xfrm>
          <a:custGeom>
            <a:avLst/>
            <a:gdLst/>
            <a:ahLst/>
            <a:cxnLst/>
            <a:rect l="l" t="t" r="r" b="b"/>
            <a:pathLst>
              <a:path w="103377" h="576072">
                <a:moveTo>
                  <a:pt x="57150" y="560323"/>
                </a:moveTo>
                <a:lnTo>
                  <a:pt x="46227" y="560323"/>
                </a:lnTo>
                <a:lnTo>
                  <a:pt x="45338" y="563498"/>
                </a:lnTo>
                <a:lnTo>
                  <a:pt x="4063" y="481837"/>
                </a:lnTo>
                <a:lnTo>
                  <a:pt x="1015" y="483615"/>
                </a:lnTo>
                <a:lnTo>
                  <a:pt x="0" y="487425"/>
                </a:lnTo>
                <a:lnTo>
                  <a:pt x="1777" y="490473"/>
                </a:lnTo>
                <a:lnTo>
                  <a:pt x="51688" y="576071"/>
                </a:lnTo>
                <a:lnTo>
                  <a:pt x="58038" y="563498"/>
                </a:lnTo>
                <a:lnTo>
                  <a:pt x="57150" y="560323"/>
                </a:lnTo>
                <a:close/>
              </a:path>
              <a:path w="103377" h="576072">
                <a:moveTo>
                  <a:pt x="51688" y="576071"/>
                </a:moveTo>
                <a:lnTo>
                  <a:pt x="101600" y="490473"/>
                </a:lnTo>
                <a:lnTo>
                  <a:pt x="103377" y="487425"/>
                </a:lnTo>
                <a:lnTo>
                  <a:pt x="102361" y="483615"/>
                </a:lnTo>
                <a:lnTo>
                  <a:pt x="99313" y="481837"/>
                </a:lnTo>
                <a:lnTo>
                  <a:pt x="96265" y="480059"/>
                </a:lnTo>
                <a:lnTo>
                  <a:pt x="92455" y="481075"/>
                </a:lnTo>
                <a:lnTo>
                  <a:pt x="90677" y="484123"/>
                </a:lnTo>
                <a:lnTo>
                  <a:pt x="58038" y="540076"/>
                </a:lnTo>
                <a:lnTo>
                  <a:pt x="51689" y="550962"/>
                </a:lnTo>
                <a:lnTo>
                  <a:pt x="45338" y="540076"/>
                </a:lnTo>
                <a:lnTo>
                  <a:pt x="12700" y="484123"/>
                </a:lnTo>
                <a:lnTo>
                  <a:pt x="10921" y="481075"/>
                </a:lnTo>
                <a:lnTo>
                  <a:pt x="7111" y="480059"/>
                </a:lnTo>
                <a:lnTo>
                  <a:pt x="4063" y="481837"/>
                </a:lnTo>
                <a:lnTo>
                  <a:pt x="45338" y="563498"/>
                </a:lnTo>
                <a:lnTo>
                  <a:pt x="46227" y="560323"/>
                </a:lnTo>
                <a:lnTo>
                  <a:pt x="57150" y="560323"/>
                </a:lnTo>
                <a:lnTo>
                  <a:pt x="58038" y="563498"/>
                </a:lnTo>
                <a:lnTo>
                  <a:pt x="51688" y="576071"/>
                </a:lnTo>
                <a:close/>
              </a:path>
              <a:path w="103377" h="576072">
                <a:moveTo>
                  <a:pt x="51689" y="550962"/>
                </a:moveTo>
                <a:lnTo>
                  <a:pt x="58038" y="540076"/>
                </a:lnTo>
                <a:lnTo>
                  <a:pt x="58038" y="0"/>
                </a:lnTo>
                <a:lnTo>
                  <a:pt x="45338" y="0"/>
                </a:lnTo>
                <a:lnTo>
                  <a:pt x="45338" y="540076"/>
                </a:lnTo>
                <a:lnTo>
                  <a:pt x="51689" y="55096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7697978" y="4365117"/>
            <a:ext cx="103377" cy="576071"/>
          </a:xfrm>
          <a:custGeom>
            <a:avLst/>
            <a:gdLst/>
            <a:ahLst/>
            <a:cxnLst/>
            <a:rect l="l" t="t" r="r" b="b"/>
            <a:pathLst>
              <a:path w="103377" h="576072">
                <a:moveTo>
                  <a:pt x="57150" y="560323"/>
                </a:moveTo>
                <a:lnTo>
                  <a:pt x="46227" y="560323"/>
                </a:lnTo>
                <a:lnTo>
                  <a:pt x="45339" y="563498"/>
                </a:lnTo>
                <a:lnTo>
                  <a:pt x="4064" y="481837"/>
                </a:lnTo>
                <a:lnTo>
                  <a:pt x="1016" y="483615"/>
                </a:lnTo>
                <a:lnTo>
                  <a:pt x="0" y="487425"/>
                </a:lnTo>
                <a:lnTo>
                  <a:pt x="1777" y="490473"/>
                </a:lnTo>
                <a:lnTo>
                  <a:pt x="51689" y="576071"/>
                </a:lnTo>
                <a:lnTo>
                  <a:pt x="58039" y="563498"/>
                </a:lnTo>
                <a:lnTo>
                  <a:pt x="57150" y="560323"/>
                </a:lnTo>
                <a:close/>
              </a:path>
              <a:path w="103377" h="576072">
                <a:moveTo>
                  <a:pt x="51689" y="576071"/>
                </a:moveTo>
                <a:lnTo>
                  <a:pt x="101600" y="490473"/>
                </a:lnTo>
                <a:lnTo>
                  <a:pt x="103377" y="487425"/>
                </a:lnTo>
                <a:lnTo>
                  <a:pt x="102362" y="483615"/>
                </a:lnTo>
                <a:lnTo>
                  <a:pt x="99314" y="481837"/>
                </a:lnTo>
                <a:lnTo>
                  <a:pt x="96266" y="480059"/>
                </a:lnTo>
                <a:lnTo>
                  <a:pt x="92455" y="481075"/>
                </a:lnTo>
                <a:lnTo>
                  <a:pt x="90677" y="484123"/>
                </a:lnTo>
                <a:lnTo>
                  <a:pt x="58038" y="540076"/>
                </a:lnTo>
                <a:lnTo>
                  <a:pt x="51689" y="550962"/>
                </a:lnTo>
                <a:lnTo>
                  <a:pt x="45338" y="540076"/>
                </a:lnTo>
                <a:lnTo>
                  <a:pt x="12700" y="484123"/>
                </a:lnTo>
                <a:lnTo>
                  <a:pt x="10922" y="481075"/>
                </a:lnTo>
                <a:lnTo>
                  <a:pt x="7112" y="480059"/>
                </a:lnTo>
                <a:lnTo>
                  <a:pt x="4064" y="481837"/>
                </a:lnTo>
                <a:lnTo>
                  <a:pt x="45339" y="563498"/>
                </a:lnTo>
                <a:lnTo>
                  <a:pt x="46227" y="560323"/>
                </a:lnTo>
                <a:lnTo>
                  <a:pt x="57150" y="560323"/>
                </a:lnTo>
                <a:lnTo>
                  <a:pt x="58039" y="563498"/>
                </a:lnTo>
                <a:lnTo>
                  <a:pt x="51689" y="576071"/>
                </a:lnTo>
                <a:close/>
              </a:path>
              <a:path w="103377" h="576072">
                <a:moveTo>
                  <a:pt x="51689" y="550962"/>
                </a:moveTo>
                <a:lnTo>
                  <a:pt x="58038" y="540076"/>
                </a:lnTo>
                <a:lnTo>
                  <a:pt x="58039" y="0"/>
                </a:lnTo>
                <a:lnTo>
                  <a:pt x="45339" y="0"/>
                </a:lnTo>
                <a:lnTo>
                  <a:pt x="45338" y="540076"/>
                </a:lnTo>
                <a:lnTo>
                  <a:pt x="51689" y="55096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7812278" y="5033518"/>
            <a:ext cx="648207" cy="103377"/>
          </a:xfrm>
          <a:custGeom>
            <a:avLst/>
            <a:gdLst/>
            <a:ahLst/>
            <a:cxnLst/>
            <a:rect l="l" t="t" r="r" b="b"/>
            <a:pathLst>
              <a:path w="648207" h="103377">
                <a:moveTo>
                  <a:pt x="15875" y="57149"/>
                </a:moveTo>
                <a:lnTo>
                  <a:pt x="36122" y="58039"/>
                </a:lnTo>
                <a:lnTo>
                  <a:pt x="648207" y="58038"/>
                </a:lnTo>
                <a:lnTo>
                  <a:pt x="648207" y="45338"/>
                </a:lnTo>
                <a:lnTo>
                  <a:pt x="12700" y="45338"/>
                </a:lnTo>
                <a:lnTo>
                  <a:pt x="12700" y="58038"/>
                </a:lnTo>
                <a:lnTo>
                  <a:pt x="85598" y="101599"/>
                </a:lnTo>
                <a:lnTo>
                  <a:pt x="88646" y="103377"/>
                </a:lnTo>
                <a:lnTo>
                  <a:pt x="92582" y="102361"/>
                </a:lnTo>
                <a:lnTo>
                  <a:pt x="36122" y="58039"/>
                </a:lnTo>
                <a:lnTo>
                  <a:pt x="15875" y="57149"/>
                </a:lnTo>
                <a:lnTo>
                  <a:pt x="15875" y="46227"/>
                </a:lnTo>
                <a:lnTo>
                  <a:pt x="25236" y="51689"/>
                </a:lnTo>
                <a:lnTo>
                  <a:pt x="15875" y="57149"/>
                </a:lnTo>
                <a:close/>
              </a:path>
              <a:path w="648207" h="103377">
                <a:moveTo>
                  <a:pt x="85598" y="101599"/>
                </a:moveTo>
                <a:lnTo>
                  <a:pt x="12700" y="58038"/>
                </a:lnTo>
                <a:lnTo>
                  <a:pt x="12700" y="45338"/>
                </a:lnTo>
                <a:lnTo>
                  <a:pt x="36122" y="45339"/>
                </a:lnTo>
                <a:lnTo>
                  <a:pt x="92075" y="12699"/>
                </a:lnTo>
                <a:lnTo>
                  <a:pt x="95123" y="10921"/>
                </a:lnTo>
                <a:lnTo>
                  <a:pt x="96139" y="6984"/>
                </a:lnTo>
                <a:lnTo>
                  <a:pt x="94361" y="4063"/>
                </a:lnTo>
                <a:lnTo>
                  <a:pt x="92582" y="1015"/>
                </a:lnTo>
                <a:lnTo>
                  <a:pt x="88646" y="0"/>
                </a:lnTo>
                <a:lnTo>
                  <a:pt x="85598" y="1777"/>
                </a:lnTo>
                <a:lnTo>
                  <a:pt x="0" y="51688"/>
                </a:lnTo>
                <a:lnTo>
                  <a:pt x="85598" y="101599"/>
                </a:lnTo>
                <a:close/>
              </a:path>
              <a:path w="648207" h="103377">
                <a:moveTo>
                  <a:pt x="25236" y="51689"/>
                </a:moveTo>
                <a:lnTo>
                  <a:pt x="15875" y="46227"/>
                </a:lnTo>
                <a:lnTo>
                  <a:pt x="15875" y="57149"/>
                </a:lnTo>
                <a:lnTo>
                  <a:pt x="25236" y="516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7812278" y="5569458"/>
            <a:ext cx="648207" cy="103416"/>
          </a:xfrm>
          <a:custGeom>
            <a:avLst/>
            <a:gdLst/>
            <a:ahLst/>
            <a:cxnLst/>
            <a:rect l="l" t="t" r="r" b="b"/>
            <a:pathLst>
              <a:path w="648207" h="103416">
                <a:moveTo>
                  <a:pt x="15875" y="57200"/>
                </a:moveTo>
                <a:lnTo>
                  <a:pt x="36166" y="58064"/>
                </a:lnTo>
                <a:lnTo>
                  <a:pt x="648207" y="58064"/>
                </a:lnTo>
                <a:lnTo>
                  <a:pt x="648207" y="45364"/>
                </a:lnTo>
                <a:lnTo>
                  <a:pt x="12700" y="45364"/>
                </a:lnTo>
                <a:lnTo>
                  <a:pt x="12700" y="58064"/>
                </a:lnTo>
                <a:lnTo>
                  <a:pt x="85598" y="101650"/>
                </a:lnTo>
                <a:lnTo>
                  <a:pt x="88646" y="103416"/>
                </a:lnTo>
                <a:lnTo>
                  <a:pt x="92582" y="102400"/>
                </a:lnTo>
                <a:lnTo>
                  <a:pt x="94361" y="99364"/>
                </a:lnTo>
                <a:lnTo>
                  <a:pt x="96139" y="96342"/>
                </a:lnTo>
                <a:lnTo>
                  <a:pt x="95123" y="92455"/>
                </a:lnTo>
                <a:lnTo>
                  <a:pt x="92075" y="90677"/>
                </a:lnTo>
                <a:lnTo>
                  <a:pt x="36166" y="58064"/>
                </a:lnTo>
                <a:lnTo>
                  <a:pt x="15875" y="57200"/>
                </a:lnTo>
                <a:lnTo>
                  <a:pt x="15875" y="46227"/>
                </a:lnTo>
                <a:lnTo>
                  <a:pt x="25274" y="51711"/>
                </a:lnTo>
                <a:lnTo>
                  <a:pt x="15875" y="57200"/>
                </a:lnTo>
                <a:close/>
              </a:path>
              <a:path w="648207" h="103416">
                <a:moveTo>
                  <a:pt x="96139" y="7111"/>
                </a:moveTo>
                <a:lnTo>
                  <a:pt x="94361" y="4063"/>
                </a:lnTo>
                <a:lnTo>
                  <a:pt x="92582" y="1015"/>
                </a:lnTo>
                <a:lnTo>
                  <a:pt x="88646" y="0"/>
                </a:lnTo>
                <a:lnTo>
                  <a:pt x="85598" y="1777"/>
                </a:lnTo>
                <a:lnTo>
                  <a:pt x="0" y="51714"/>
                </a:lnTo>
                <a:lnTo>
                  <a:pt x="85598" y="101650"/>
                </a:lnTo>
                <a:lnTo>
                  <a:pt x="12700" y="58064"/>
                </a:lnTo>
                <a:lnTo>
                  <a:pt x="12700" y="45364"/>
                </a:lnTo>
                <a:lnTo>
                  <a:pt x="36142" y="45364"/>
                </a:lnTo>
                <a:lnTo>
                  <a:pt x="92075" y="12699"/>
                </a:lnTo>
                <a:lnTo>
                  <a:pt x="95123" y="11048"/>
                </a:lnTo>
                <a:lnTo>
                  <a:pt x="96139" y="7111"/>
                </a:lnTo>
                <a:close/>
              </a:path>
              <a:path w="648207" h="103416">
                <a:moveTo>
                  <a:pt x="25274" y="51711"/>
                </a:moveTo>
                <a:lnTo>
                  <a:pt x="15875" y="46227"/>
                </a:lnTo>
                <a:lnTo>
                  <a:pt x="15875" y="57200"/>
                </a:lnTo>
                <a:lnTo>
                  <a:pt x="25274" y="5171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6977888" y="5877267"/>
            <a:ext cx="103377" cy="576097"/>
          </a:xfrm>
          <a:custGeom>
            <a:avLst/>
            <a:gdLst/>
            <a:ahLst/>
            <a:cxnLst/>
            <a:rect l="l" t="t" r="r" b="b"/>
            <a:pathLst>
              <a:path w="103377" h="576097">
                <a:moveTo>
                  <a:pt x="57150" y="560298"/>
                </a:moveTo>
                <a:lnTo>
                  <a:pt x="46227" y="560298"/>
                </a:lnTo>
                <a:lnTo>
                  <a:pt x="45338" y="563499"/>
                </a:lnTo>
                <a:lnTo>
                  <a:pt x="4063" y="481812"/>
                </a:lnTo>
                <a:lnTo>
                  <a:pt x="1015" y="483577"/>
                </a:lnTo>
                <a:lnTo>
                  <a:pt x="0" y="487464"/>
                </a:lnTo>
                <a:lnTo>
                  <a:pt x="1777" y="490486"/>
                </a:lnTo>
                <a:lnTo>
                  <a:pt x="51688" y="576097"/>
                </a:lnTo>
                <a:lnTo>
                  <a:pt x="58038" y="563499"/>
                </a:lnTo>
                <a:lnTo>
                  <a:pt x="57150" y="560298"/>
                </a:lnTo>
                <a:close/>
              </a:path>
              <a:path w="103377" h="576097">
                <a:moveTo>
                  <a:pt x="51688" y="576097"/>
                </a:moveTo>
                <a:lnTo>
                  <a:pt x="101600" y="490486"/>
                </a:lnTo>
                <a:lnTo>
                  <a:pt x="103377" y="487464"/>
                </a:lnTo>
                <a:lnTo>
                  <a:pt x="102361" y="483577"/>
                </a:lnTo>
                <a:lnTo>
                  <a:pt x="99313" y="481812"/>
                </a:lnTo>
                <a:lnTo>
                  <a:pt x="96265" y="480047"/>
                </a:lnTo>
                <a:lnTo>
                  <a:pt x="92455" y="481063"/>
                </a:lnTo>
                <a:lnTo>
                  <a:pt x="90677" y="484098"/>
                </a:lnTo>
                <a:lnTo>
                  <a:pt x="58038" y="540051"/>
                </a:lnTo>
                <a:lnTo>
                  <a:pt x="51689" y="550936"/>
                </a:lnTo>
                <a:lnTo>
                  <a:pt x="45338" y="540051"/>
                </a:lnTo>
                <a:lnTo>
                  <a:pt x="12700" y="484098"/>
                </a:lnTo>
                <a:lnTo>
                  <a:pt x="10921" y="481063"/>
                </a:lnTo>
                <a:lnTo>
                  <a:pt x="7111" y="480047"/>
                </a:lnTo>
                <a:lnTo>
                  <a:pt x="4063" y="481812"/>
                </a:lnTo>
                <a:lnTo>
                  <a:pt x="45338" y="563499"/>
                </a:lnTo>
                <a:lnTo>
                  <a:pt x="46227" y="560298"/>
                </a:lnTo>
                <a:lnTo>
                  <a:pt x="57150" y="560298"/>
                </a:lnTo>
                <a:lnTo>
                  <a:pt x="58038" y="563499"/>
                </a:lnTo>
                <a:lnTo>
                  <a:pt x="51688" y="576097"/>
                </a:lnTo>
                <a:close/>
              </a:path>
              <a:path w="103377" h="576097">
                <a:moveTo>
                  <a:pt x="51689" y="550936"/>
                </a:moveTo>
                <a:lnTo>
                  <a:pt x="58038" y="540051"/>
                </a:lnTo>
                <a:lnTo>
                  <a:pt x="58038" y="0"/>
                </a:lnTo>
                <a:lnTo>
                  <a:pt x="45338" y="0"/>
                </a:lnTo>
                <a:lnTo>
                  <a:pt x="45338" y="540051"/>
                </a:lnTo>
                <a:lnTo>
                  <a:pt x="51689" y="55093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1211287" y="4646803"/>
            <a:ext cx="0" cy="1866887"/>
          </a:xfrm>
          <a:custGeom>
            <a:avLst/>
            <a:gdLst/>
            <a:ahLst/>
            <a:cxnLst/>
            <a:rect l="l" t="t" r="r" b="b"/>
            <a:pathLst>
              <a:path h="1866887">
                <a:moveTo>
                  <a:pt x="0" y="0"/>
                </a:moveTo>
                <a:lnTo>
                  <a:pt x="0" y="1866887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1931416" y="4646803"/>
            <a:ext cx="0" cy="1866887"/>
          </a:xfrm>
          <a:custGeom>
            <a:avLst/>
            <a:gdLst/>
            <a:ahLst/>
            <a:cxnLst/>
            <a:rect l="l" t="t" r="r" b="b"/>
            <a:pathLst>
              <a:path h="1866887">
                <a:moveTo>
                  <a:pt x="0" y="0"/>
                </a:moveTo>
                <a:lnTo>
                  <a:pt x="0" y="1866887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461187" y="5023993"/>
            <a:ext cx="4284802" cy="0"/>
          </a:xfrm>
          <a:custGeom>
            <a:avLst/>
            <a:gdLst/>
            <a:ahLst/>
            <a:cxnLst/>
            <a:rect l="l" t="t" r="r" b="b"/>
            <a:pathLst>
              <a:path w="4284802">
                <a:moveTo>
                  <a:pt x="0" y="0"/>
                </a:moveTo>
                <a:lnTo>
                  <a:pt x="4284802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461187" y="5394833"/>
            <a:ext cx="4284802" cy="0"/>
          </a:xfrm>
          <a:custGeom>
            <a:avLst/>
            <a:gdLst/>
            <a:ahLst/>
            <a:cxnLst/>
            <a:rect l="l" t="t" r="r" b="b"/>
            <a:pathLst>
              <a:path w="4284802">
                <a:moveTo>
                  <a:pt x="0" y="0"/>
                </a:moveTo>
                <a:lnTo>
                  <a:pt x="4284802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461187" y="5765660"/>
            <a:ext cx="4284802" cy="0"/>
          </a:xfrm>
          <a:custGeom>
            <a:avLst/>
            <a:gdLst/>
            <a:ahLst/>
            <a:cxnLst/>
            <a:rect l="l" t="t" r="r" b="b"/>
            <a:pathLst>
              <a:path w="4284802">
                <a:moveTo>
                  <a:pt x="0" y="0"/>
                </a:moveTo>
                <a:lnTo>
                  <a:pt x="4284802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461187" y="6136500"/>
            <a:ext cx="4284802" cy="0"/>
          </a:xfrm>
          <a:custGeom>
            <a:avLst/>
            <a:gdLst/>
            <a:ahLst/>
            <a:cxnLst/>
            <a:rect l="l" t="t" r="r" b="b"/>
            <a:pathLst>
              <a:path w="4284802">
                <a:moveTo>
                  <a:pt x="0" y="0"/>
                </a:moveTo>
                <a:lnTo>
                  <a:pt x="4284802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467537" y="4646803"/>
            <a:ext cx="0" cy="1866887"/>
          </a:xfrm>
          <a:custGeom>
            <a:avLst/>
            <a:gdLst/>
            <a:ahLst/>
            <a:cxnLst/>
            <a:rect l="l" t="t" r="r" b="b"/>
            <a:pathLst>
              <a:path h="1866887">
                <a:moveTo>
                  <a:pt x="0" y="0"/>
                </a:moveTo>
                <a:lnTo>
                  <a:pt x="0" y="1866887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4739640" y="4646803"/>
            <a:ext cx="0" cy="1866887"/>
          </a:xfrm>
          <a:custGeom>
            <a:avLst/>
            <a:gdLst/>
            <a:ahLst/>
            <a:cxnLst/>
            <a:rect l="l" t="t" r="r" b="b"/>
            <a:pathLst>
              <a:path h="1866887">
                <a:moveTo>
                  <a:pt x="0" y="0"/>
                </a:moveTo>
                <a:lnTo>
                  <a:pt x="0" y="1866887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461187" y="4653153"/>
            <a:ext cx="4284802" cy="0"/>
          </a:xfrm>
          <a:custGeom>
            <a:avLst/>
            <a:gdLst/>
            <a:ahLst/>
            <a:cxnLst/>
            <a:rect l="l" t="t" r="r" b="b"/>
            <a:pathLst>
              <a:path w="4284802">
                <a:moveTo>
                  <a:pt x="0" y="0"/>
                </a:moveTo>
                <a:lnTo>
                  <a:pt x="4284802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461187" y="6507340"/>
            <a:ext cx="4284802" cy="0"/>
          </a:xfrm>
          <a:custGeom>
            <a:avLst/>
            <a:gdLst/>
            <a:ahLst/>
            <a:cxnLst/>
            <a:rect l="l" t="t" r="r" b="b"/>
            <a:pathLst>
              <a:path w="4284802">
                <a:moveTo>
                  <a:pt x="0" y="0"/>
                </a:moveTo>
                <a:lnTo>
                  <a:pt x="4284802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 txBox="1"/>
          <p:nvPr/>
        </p:nvSpPr>
        <p:spPr>
          <a:xfrm>
            <a:off x="25717" y="61435"/>
            <a:ext cx="5604788" cy="4321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4"/>
              </a:lnSpc>
              <a:spcBef>
                <a:spcPts val="170"/>
              </a:spcBef>
            </a:pPr>
            <a:r>
              <a:rPr sz="320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EGIS</a:t>
            </a:r>
            <a:r>
              <a:rPr sz="2550" b="1" spc="-1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</a:t>
            </a:r>
            <a:r>
              <a:rPr sz="255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ES</a:t>
            </a:r>
            <a:r>
              <a:rPr sz="2550" b="1" spc="21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À</a:t>
            </a:r>
            <a:r>
              <a:rPr sz="2550" b="1" spc="18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32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NT</a:t>
            </a:r>
            <a:r>
              <a:rPr sz="2550" b="1" spc="-1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ÉE</a:t>
            </a:r>
            <a:r>
              <a:rPr sz="2550" b="1" spc="19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32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É</a:t>
            </a:r>
            <a:r>
              <a:rPr sz="255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IE</a:t>
            </a:r>
            <a:endParaRPr sz="2550">
              <a:latin typeface="Century Schoolbook"/>
              <a:cs typeface="Century Schoolbook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6258179" y="61435"/>
            <a:ext cx="2812503" cy="4321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4"/>
              </a:lnSpc>
              <a:spcBef>
                <a:spcPts val="170"/>
              </a:spcBef>
            </a:pPr>
            <a:r>
              <a:rPr sz="32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OR</a:t>
            </a:r>
            <a:r>
              <a:rPr sz="2550" b="1" spc="-1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IE</a:t>
            </a:r>
            <a:r>
              <a:rPr sz="2550" b="1" spc="20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32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É</a:t>
            </a:r>
            <a:r>
              <a:rPr sz="255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IE</a:t>
            </a:r>
            <a:endParaRPr sz="2550">
              <a:latin typeface="Century Schoolbook"/>
              <a:cs typeface="Century Schoolbook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5661025" y="128090"/>
            <a:ext cx="554919" cy="3508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255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ET</a:t>
            </a:r>
            <a:endParaRPr sz="2550">
              <a:latin typeface="Century Schoolbook"/>
              <a:cs typeface="Century Schoolbook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3720084" y="600175"/>
            <a:ext cx="1659999" cy="431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0"/>
              </a:lnSpc>
              <a:spcBef>
                <a:spcPts val="170"/>
              </a:spcBef>
            </a:pPr>
            <a:r>
              <a:rPr sz="32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(</a:t>
            </a:r>
            <a:r>
              <a:rPr sz="3200" b="1" spc="-1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32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320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-</a:t>
            </a:r>
            <a:r>
              <a:rPr sz="32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SS)</a:t>
            </a:r>
            <a:endParaRPr sz="3200">
              <a:latin typeface="Century Schoolbook"/>
              <a:cs typeface="Century Schoolbook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86372" y="1528428"/>
            <a:ext cx="4451553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1400" spc="0" dirty="0" smtClean="0">
                <a:solidFill>
                  <a:srgbClr val="FD8537"/>
                </a:solidFill>
                <a:latin typeface="Wingdings"/>
                <a:cs typeface="Wingdings"/>
              </a:rPr>
              <a:t></a:t>
            </a:r>
            <a:r>
              <a:rPr sz="1400" spc="0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1400" spc="215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000" b="1" spc="0" dirty="0" smtClean="0">
                <a:latin typeface="Century Schoolbook"/>
                <a:cs typeface="Century Schoolbook"/>
              </a:rPr>
              <a:t>Ex</a:t>
            </a:r>
            <a:r>
              <a:rPr sz="2000" b="1" spc="-9" dirty="0" smtClean="0">
                <a:latin typeface="Century Schoolbook"/>
                <a:cs typeface="Century Schoolbook"/>
              </a:rPr>
              <a:t>e</a:t>
            </a:r>
            <a:r>
              <a:rPr sz="2000" b="1" spc="0" dirty="0" smtClean="0">
                <a:latin typeface="Century Schoolbook"/>
                <a:cs typeface="Century Schoolbook"/>
              </a:rPr>
              <a:t>r</a:t>
            </a:r>
            <a:r>
              <a:rPr sz="2000" b="1" spc="9" dirty="0" smtClean="0">
                <a:latin typeface="Century Schoolbook"/>
                <a:cs typeface="Century Schoolbook"/>
              </a:rPr>
              <a:t>c</a:t>
            </a:r>
            <a:r>
              <a:rPr sz="2000" b="1" spc="0" dirty="0" smtClean="0">
                <a:latin typeface="Century Schoolbook"/>
                <a:cs typeface="Century Schoolbook"/>
              </a:rPr>
              <a:t>i</a:t>
            </a:r>
            <a:r>
              <a:rPr sz="2000" b="1" spc="4" dirty="0" smtClean="0">
                <a:latin typeface="Century Schoolbook"/>
                <a:cs typeface="Century Schoolbook"/>
              </a:rPr>
              <a:t>c</a:t>
            </a:r>
            <a:r>
              <a:rPr sz="2000" b="1" spc="0" dirty="0" smtClean="0">
                <a:latin typeface="Century Schoolbook"/>
                <a:cs typeface="Century Schoolbook"/>
              </a:rPr>
              <a:t>e</a:t>
            </a:r>
            <a:r>
              <a:rPr sz="2000" b="1" spc="-14" dirty="0" smtClean="0">
                <a:latin typeface="Century Schoolbook"/>
                <a:cs typeface="Century Schoolbook"/>
              </a:rPr>
              <a:t> </a:t>
            </a:r>
            <a:r>
              <a:rPr sz="2000" b="1" spc="-9" dirty="0" smtClean="0">
                <a:latin typeface="Century Schoolbook"/>
                <a:cs typeface="Century Schoolbook"/>
              </a:rPr>
              <a:t>10</a:t>
            </a:r>
            <a:r>
              <a:rPr sz="2000" b="1" spc="0" dirty="0" smtClean="0">
                <a:latin typeface="Century Schoolbook"/>
                <a:cs typeface="Century Schoolbook"/>
              </a:rPr>
              <a:t>:</a:t>
            </a:r>
            <a:r>
              <a:rPr sz="2000" b="1" spc="9" dirty="0" smtClean="0">
                <a:latin typeface="Century Schoolbook"/>
                <a:cs typeface="Century Schoolbook"/>
              </a:rPr>
              <a:t> R</a:t>
            </a:r>
            <a:r>
              <a:rPr sz="2000" b="1" spc="-9" dirty="0" smtClean="0">
                <a:latin typeface="Century Schoolbook"/>
                <a:cs typeface="Century Schoolbook"/>
              </a:rPr>
              <a:t>e</a:t>
            </a:r>
            <a:r>
              <a:rPr sz="2000" b="1" spc="0" dirty="0" smtClean="0">
                <a:latin typeface="Century Schoolbook"/>
                <a:cs typeface="Century Schoolbook"/>
              </a:rPr>
              <a:t>gis</a:t>
            </a:r>
            <a:r>
              <a:rPr sz="2000" b="1" spc="4" dirty="0" smtClean="0">
                <a:latin typeface="Century Schoolbook"/>
                <a:cs typeface="Century Schoolbook"/>
              </a:rPr>
              <a:t>t</a:t>
            </a:r>
            <a:r>
              <a:rPr sz="2000" b="1" spc="0" dirty="0" smtClean="0">
                <a:latin typeface="Century Schoolbook"/>
                <a:cs typeface="Century Schoolbook"/>
              </a:rPr>
              <a:t>re</a:t>
            </a:r>
            <a:r>
              <a:rPr sz="2000" b="1" spc="-9" dirty="0" smtClean="0">
                <a:latin typeface="Century Schoolbook"/>
                <a:cs typeface="Century Schoolbook"/>
              </a:rPr>
              <a:t> </a:t>
            </a:r>
            <a:r>
              <a:rPr sz="2000" b="1" spc="0" dirty="0" smtClean="0">
                <a:latin typeface="Century Schoolbook"/>
                <a:cs typeface="Century Schoolbook"/>
              </a:rPr>
              <a:t>Univ</a:t>
            </a:r>
            <a:r>
              <a:rPr sz="2000" b="1" spc="-4" dirty="0" smtClean="0">
                <a:latin typeface="Century Schoolbook"/>
                <a:cs typeface="Century Schoolbook"/>
              </a:rPr>
              <a:t>e</a:t>
            </a:r>
            <a:r>
              <a:rPr sz="2000" b="1" spc="0" dirty="0" smtClean="0">
                <a:latin typeface="Century Schoolbook"/>
                <a:cs typeface="Century Schoolbook"/>
              </a:rPr>
              <a:t>rs</a:t>
            </a:r>
            <a:r>
              <a:rPr sz="2000" b="1" spc="-4" dirty="0" smtClean="0">
                <a:latin typeface="Century Schoolbook"/>
                <a:cs typeface="Century Schoolbook"/>
              </a:rPr>
              <a:t>e</a:t>
            </a:r>
            <a:r>
              <a:rPr sz="2000" b="1" spc="0" dirty="0" smtClean="0">
                <a:latin typeface="Century Schoolbook"/>
                <a:cs typeface="Century Schoolbook"/>
              </a:rPr>
              <a:t>l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86372" y="2183742"/>
            <a:ext cx="635753" cy="2797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5"/>
              </a:lnSpc>
              <a:spcBef>
                <a:spcPts val="108"/>
              </a:spcBef>
            </a:pPr>
            <a:r>
              <a:rPr sz="1400" spc="0" dirty="0" smtClean="0">
                <a:solidFill>
                  <a:srgbClr val="FD8537"/>
                </a:solidFill>
                <a:latin typeface="Wingdings"/>
                <a:cs typeface="Wingdings"/>
              </a:rPr>
              <a:t></a:t>
            </a:r>
            <a:r>
              <a:rPr sz="1400" spc="0" dirty="0" smtClean="0">
                <a:solidFill>
                  <a:srgbClr val="FD8537"/>
                </a:solidFill>
                <a:latin typeface="Times New Roman"/>
                <a:cs typeface="Times New Roman"/>
              </a:rPr>
              <a:t>   </a:t>
            </a:r>
            <a:r>
              <a:rPr sz="1400" spc="119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Century Schoolbook"/>
                <a:cs typeface="Century Schoolbook"/>
              </a:rPr>
              <a:t>Le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920432" y="2183742"/>
            <a:ext cx="972732" cy="2797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5"/>
              </a:lnSpc>
              <a:spcBef>
                <a:spcPts val="108"/>
              </a:spcBef>
            </a:pPr>
            <a:r>
              <a:rPr sz="2000" spc="-9" dirty="0" smtClean="0">
                <a:latin typeface="Century Schoolbook"/>
                <a:cs typeface="Century Schoolbook"/>
              </a:rPr>
              <a:t>r</a:t>
            </a:r>
            <a:r>
              <a:rPr sz="2000" spc="0" dirty="0" smtClean="0">
                <a:latin typeface="Century Schoolbook"/>
                <a:cs typeface="Century Schoolbook"/>
              </a:rPr>
              <a:t>e</a:t>
            </a:r>
            <a:r>
              <a:rPr sz="2000" spc="-14" dirty="0" smtClean="0">
                <a:latin typeface="Century Schoolbook"/>
                <a:cs typeface="Century Schoolbook"/>
              </a:rPr>
              <a:t>g</a:t>
            </a:r>
            <a:r>
              <a:rPr sz="2000" spc="9" dirty="0" smtClean="0">
                <a:latin typeface="Century Schoolbook"/>
                <a:cs typeface="Century Schoolbook"/>
              </a:rPr>
              <a:t>i</a:t>
            </a:r>
            <a:r>
              <a:rPr sz="2000" spc="-9" dirty="0" smtClean="0">
                <a:latin typeface="Century Schoolbook"/>
                <a:cs typeface="Century Schoolbook"/>
              </a:rPr>
              <a:t>s</a:t>
            </a:r>
            <a:r>
              <a:rPr sz="2000" spc="0" dirty="0" smtClean="0">
                <a:latin typeface="Century Schoolbook"/>
                <a:cs typeface="Century Schoolbook"/>
              </a:rPr>
              <a:t>t</a:t>
            </a:r>
            <a:r>
              <a:rPr sz="2000" spc="-9" dirty="0" smtClean="0">
                <a:latin typeface="Century Schoolbook"/>
                <a:cs typeface="Century Schoolbook"/>
              </a:rPr>
              <a:t>r</a:t>
            </a:r>
            <a:r>
              <a:rPr sz="2000" spc="0" dirty="0" smtClean="0">
                <a:latin typeface="Century Schoolbook"/>
                <a:cs typeface="Century Schoolbook"/>
              </a:rPr>
              <a:t>e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992630" y="2183742"/>
            <a:ext cx="1152265" cy="2797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5"/>
              </a:lnSpc>
              <a:spcBef>
                <a:spcPts val="108"/>
              </a:spcBef>
            </a:pPr>
            <a:r>
              <a:rPr sz="2000" spc="0" dirty="0" smtClean="0">
                <a:latin typeface="Century Schoolbook"/>
                <a:cs typeface="Century Schoolbook"/>
              </a:rPr>
              <a:t>u</a:t>
            </a:r>
            <a:r>
              <a:rPr sz="2000" spc="-4" dirty="0" smtClean="0">
                <a:latin typeface="Century Schoolbook"/>
                <a:cs typeface="Century Schoolbook"/>
              </a:rPr>
              <a:t>n</a:t>
            </a:r>
            <a:r>
              <a:rPr sz="2000" spc="-9" dirty="0" smtClean="0">
                <a:latin typeface="Century Schoolbook"/>
                <a:cs typeface="Century Schoolbook"/>
              </a:rPr>
              <a:t>i</a:t>
            </a:r>
            <a:r>
              <a:rPr sz="2000" spc="0" dirty="0" smtClean="0">
                <a:latin typeface="Century Schoolbook"/>
                <a:cs typeface="Century Schoolbook"/>
              </a:rPr>
              <a:t>ver</a:t>
            </a:r>
            <a:r>
              <a:rPr sz="2000" spc="-9" dirty="0" smtClean="0">
                <a:latin typeface="Century Schoolbook"/>
                <a:cs typeface="Century Schoolbook"/>
              </a:rPr>
              <a:t>s</a:t>
            </a:r>
            <a:r>
              <a:rPr sz="2000" spc="0" dirty="0" smtClean="0">
                <a:latin typeface="Century Schoolbook"/>
                <a:cs typeface="Century Schoolbook"/>
              </a:rPr>
              <a:t>el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242691" y="2183742"/>
            <a:ext cx="406408" cy="2797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5"/>
              </a:lnSpc>
              <a:spcBef>
                <a:spcPts val="108"/>
              </a:spcBef>
            </a:pPr>
            <a:r>
              <a:rPr sz="2000" spc="0" dirty="0" smtClean="0">
                <a:latin typeface="Century Schoolbook"/>
                <a:cs typeface="Century Schoolbook"/>
              </a:rPr>
              <a:t>e</a:t>
            </a:r>
            <a:r>
              <a:rPr sz="2000" spc="-9" dirty="0" smtClean="0">
                <a:latin typeface="Century Schoolbook"/>
                <a:cs typeface="Century Schoolbook"/>
              </a:rPr>
              <a:t>s</a:t>
            </a:r>
            <a:r>
              <a:rPr sz="2000" spc="0" dirty="0" smtClean="0">
                <a:latin typeface="Century Schoolbook"/>
                <a:cs typeface="Century Schoolbook"/>
              </a:rPr>
              <a:t>t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748404" y="2183742"/>
            <a:ext cx="500055" cy="2797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5"/>
              </a:lnSpc>
              <a:spcBef>
                <a:spcPts val="108"/>
              </a:spcBef>
            </a:pPr>
            <a:r>
              <a:rPr sz="2000" spc="-4" dirty="0" smtClean="0">
                <a:latin typeface="Century Schoolbook"/>
                <a:cs typeface="Century Schoolbook"/>
              </a:rPr>
              <a:t>une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345305" y="2183742"/>
            <a:ext cx="1358237" cy="2797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5"/>
              </a:lnSpc>
              <a:spcBef>
                <a:spcPts val="108"/>
              </a:spcBef>
            </a:pPr>
            <a:r>
              <a:rPr sz="2000" spc="4" dirty="0" smtClean="0">
                <a:latin typeface="Century Schoolbook"/>
                <a:cs typeface="Century Schoolbook"/>
              </a:rPr>
              <a:t>a</a:t>
            </a:r>
            <a:r>
              <a:rPr sz="2000" spc="-9" dirty="0" smtClean="0">
                <a:latin typeface="Century Schoolbook"/>
                <a:cs typeface="Century Schoolbook"/>
              </a:rPr>
              <a:t>ss</a:t>
            </a:r>
            <a:r>
              <a:rPr sz="2000" spc="0" dirty="0" smtClean="0">
                <a:latin typeface="Century Schoolbook"/>
                <a:cs typeface="Century Schoolbook"/>
              </a:rPr>
              <a:t>o</a:t>
            </a:r>
            <a:r>
              <a:rPr sz="2000" spc="-9" dirty="0" smtClean="0">
                <a:latin typeface="Century Schoolbook"/>
                <a:cs typeface="Century Schoolbook"/>
              </a:rPr>
              <a:t>c</a:t>
            </a:r>
            <a:r>
              <a:rPr sz="2000" spc="9" dirty="0" smtClean="0">
                <a:latin typeface="Century Schoolbook"/>
                <a:cs typeface="Century Schoolbook"/>
              </a:rPr>
              <a:t>i</a:t>
            </a:r>
            <a:r>
              <a:rPr sz="2000" spc="-14" dirty="0" smtClean="0">
                <a:latin typeface="Century Schoolbook"/>
                <a:cs typeface="Century Schoolbook"/>
              </a:rPr>
              <a:t>a</a:t>
            </a:r>
            <a:r>
              <a:rPr sz="2000" spc="0" dirty="0" smtClean="0">
                <a:latin typeface="Century Schoolbook"/>
                <a:cs typeface="Century Schoolbook"/>
              </a:rPr>
              <a:t>t</a:t>
            </a:r>
            <a:r>
              <a:rPr sz="2000" spc="9" dirty="0" smtClean="0">
                <a:latin typeface="Century Schoolbook"/>
                <a:cs typeface="Century Schoolbook"/>
              </a:rPr>
              <a:t>i</a:t>
            </a:r>
            <a:r>
              <a:rPr sz="2000" spc="-19" dirty="0" smtClean="0">
                <a:latin typeface="Century Schoolbook"/>
                <a:cs typeface="Century Schoolbook"/>
              </a:rPr>
              <a:t>o</a:t>
            </a:r>
            <a:r>
              <a:rPr sz="2000" spc="0" dirty="0" smtClean="0">
                <a:latin typeface="Century Schoolbook"/>
                <a:cs typeface="Century Schoolbook"/>
              </a:rPr>
              <a:t>n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5803900" y="2183742"/>
            <a:ext cx="334345" cy="2797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5"/>
              </a:lnSpc>
              <a:spcBef>
                <a:spcPts val="108"/>
              </a:spcBef>
            </a:pPr>
            <a:r>
              <a:rPr sz="2000" spc="-9" dirty="0" smtClean="0">
                <a:latin typeface="Century Schoolbook"/>
                <a:cs typeface="Century Schoolbook"/>
              </a:rPr>
              <a:t>de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6238240" y="2183742"/>
            <a:ext cx="1053776" cy="2797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5"/>
              </a:lnSpc>
              <a:spcBef>
                <a:spcPts val="108"/>
              </a:spcBef>
            </a:pPr>
            <a:r>
              <a:rPr sz="2000" spc="-14" dirty="0" smtClean="0">
                <a:latin typeface="Century Schoolbook"/>
                <a:cs typeface="Century Schoolbook"/>
              </a:rPr>
              <a:t>b</a:t>
            </a:r>
            <a:r>
              <a:rPr sz="2000" spc="4" dirty="0" smtClean="0">
                <a:latin typeface="Century Schoolbook"/>
                <a:cs typeface="Century Schoolbook"/>
              </a:rPr>
              <a:t>a</a:t>
            </a:r>
            <a:r>
              <a:rPr sz="2000" spc="-9" dirty="0" smtClean="0">
                <a:latin typeface="Century Schoolbook"/>
                <a:cs typeface="Century Schoolbook"/>
              </a:rPr>
              <a:t>sc</a:t>
            </a:r>
            <a:r>
              <a:rPr sz="2000" spc="0" dirty="0" smtClean="0">
                <a:latin typeface="Century Schoolbook"/>
                <a:cs typeface="Century Schoolbook"/>
              </a:rPr>
              <a:t>ules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7391781" y="2183742"/>
            <a:ext cx="1392102" cy="2797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5"/>
              </a:lnSpc>
              <a:spcBef>
                <a:spcPts val="108"/>
              </a:spcBef>
            </a:pPr>
            <a:r>
              <a:rPr sz="2000" spc="-9" dirty="0" smtClean="0">
                <a:latin typeface="Century Schoolbook"/>
                <a:cs typeface="Century Schoolbook"/>
              </a:rPr>
              <a:t>p</a:t>
            </a:r>
            <a:r>
              <a:rPr sz="2000" spc="0" dirty="0" smtClean="0">
                <a:latin typeface="Century Schoolbook"/>
                <a:cs typeface="Century Schoolbook"/>
              </a:rPr>
              <a:t>e</a:t>
            </a:r>
            <a:r>
              <a:rPr sz="2000" spc="-9" dirty="0" smtClean="0">
                <a:latin typeface="Century Schoolbook"/>
                <a:cs typeface="Century Schoolbook"/>
              </a:rPr>
              <a:t>r</a:t>
            </a:r>
            <a:r>
              <a:rPr sz="2000" spc="-19" dirty="0" smtClean="0">
                <a:latin typeface="Century Schoolbook"/>
                <a:cs typeface="Century Schoolbook"/>
              </a:rPr>
              <a:t>m</a:t>
            </a:r>
            <a:r>
              <a:rPr sz="2000" spc="0" dirty="0" smtClean="0">
                <a:latin typeface="Century Schoolbook"/>
                <a:cs typeface="Century Schoolbook"/>
              </a:rPr>
              <a:t>ett</a:t>
            </a:r>
            <a:r>
              <a:rPr sz="2000" spc="4" dirty="0" smtClean="0">
                <a:latin typeface="Century Schoolbook"/>
                <a:cs typeface="Century Schoolbook"/>
              </a:rPr>
              <a:t>a</a:t>
            </a:r>
            <a:r>
              <a:rPr sz="2000" spc="0" dirty="0" smtClean="0">
                <a:latin typeface="Century Schoolbook"/>
                <a:cs typeface="Century Schoolbook"/>
              </a:rPr>
              <a:t>nt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60692" y="2763503"/>
            <a:ext cx="8323049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2000" spc="4" dirty="0" smtClean="0">
                <a:latin typeface="Century Schoolbook"/>
                <a:cs typeface="Century Schoolbook"/>
              </a:rPr>
              <a:t>q</a:t>
            </a:r>
            <a:r>
              <a:rPr sz="2000" spc="0" dirty="0" smtClean="0">
                <a:latin typeface="Century Schoolbook"/>
                <a:cs typeface="Century Schoolbook"/>
              </a:rPr>
              <a:t>ua</a:t>
            </a:r>
            <a:r>
              <a:rPr sz="2000" spc="4" dirty="0" smtClean="0">
                <a:latin typeface="Century Schoolbook"/>
                <a:cs typeface="Century Schoolbook"/>
              </a:rPr>
              <a:t>t</a:t>
            </a:r>
            <a:r>
              <a:rPr sz="2000" spc="-9" dirty="0" smtClean="0">
                <a:latin typeface="Century Schoolbook"/>
                <a:cs typeface="Century Schoolbook"/>
              </a:rPr>
              <a:t>r</a:t>
            </a:r>
            <a:r>
              <a:rPr sz="2000" spc="0" dirty="0" smtClean="0">
                <a:latin typeface="Century Schoolbook"/>
                <a:cs typeface="Century Schoolbook"/>
              </a:rPr>
              <a:t>e</a:t>
            </a:r>
            <a:r>
              <a:rPr sz="2000" spc="29" dirty="0" smtClean="0">
                <a:latin typeface="Century Schoolbook"/>
                <a:cs typeface="Century Schoolbook"/>
              </a:rPr>
              <a:t> </a:t>
            </a:r>
            <a:r>
              <a:rPr sz="2000" spc="0" dirty="0" smtClean="0">
                <a:latin typeface="Century Schoolbook"/>
                <a:cs typeface="Century Schoolbook"/>
              </a:rPr>
              <a:t>mo</a:t>
            </a:r>
            <a:r>
              <a:rPr sz="2000" spc="-4" dirty="0" smtClean="0">
                <a:latin typeface="Century Schoolbook"/>
                <a:cs typeface="Century Schoolbook"/>
              </a:rPr>
              <a:t>d</a:t>
            </a:r>
            <a:r>
              <a:rPr sz="2000" spc="0" dirty="0" smtClean="0">
                <a:latin typeface="Century Schoolbook"/>
                <a:cs typeface="Century Schoolbook"/>
              </a:rPr>
              <a:t>es</a:t>
            </a:r>
            <a:r>
              <a:rPr sz="2000" spc="39" dirty="0" smtClean="0">
                <a:latin typeface="Century Schoolbook"/>
                <a:cs typeface="Century Schoolbook"/>
              </a:rPr>
              <a:t> </a:t>
            </a:r>
            <a:r>
              <a:rPr sz="2000" spc="-9" dirty="0" smtClean="0">
                <a:latin typeface="Century Schoolbook"/>
                <a:cs typeface="Century Schoolbook"/>
              </a:rPr>
              <a:t>d</a:t>
            </a:r>
            <a:r>
              <a:rPr sz="2000" spc="0" dirty="0" smtClean="0">
                <a:latin typeface="Century Schoolbook"/>
                <a:cs typeface="Century Schoolbook"/>
              </a:rPr>
              <a:t>e</a:t>
            </a:r>
            <a:r>
              <a:rPr sz="2000" spc="49" dirty="0" smtClean="0">
                <a:latin typeface="Century Schoolbook"/>
                <a:cs typeface="Century Schoolbook"/>
              </a:rPr>
              <a:t> </a:t>
            </a:r>
            <a:r>
              <a:rPr sz="2000" spc="-4" dirty="0" smtClean="0">
                <a:latin typeface="Century Schoolbook"/>
                <a:cs typeface="Century Schoolbook"/>
              </a:rPr>
              <a:t>f</a:t>
            </a:r>
            <a:r>
              <a:rPr sz="2000" spc="0" dirty="0" smtClean="0">
                <a:latin typeface="Century Schoolbook"/>
                <a:cs typeface="Century Schoolbook"/>
              </a:rPr>
              <a:t>on</a:t>
            </a:r>
            <a:r>
              <a:rPr sz="2000" spc="-9" dirty="0" smtClean="0">
                <a:latin typeface="Century Schoolbook"/>
                <a:cs typeface="Century Schoolbook"/>
              </a:rPr>
              <a:t>c</a:t>
            </a:r>
            <a:r>
              <a:rPr sz="2000" spc="-19" dirty="0" smtClean="0">
                <a:latin typeface="Century Schoolbook"/>
                <a:cs typeface="Century Schoolbook"/>
              </a:rPr>
              <a:t>t</a:t>
            </a:r>
            <a:r>
              <a:rPr sz="2000" spc="9" dirty="0" smtClean="0">
                <a:latin typeface="Century Schoolbook"/>
                <a:cs typeface="Century Schoolbook"/>
              </a:rPr>
              <a:t>i</a:t>
            </a:r>
            <a:r>
              <a:rPr sz="2000" spc="0" dirty="0" smtClean="0">
                <a:latin typeface="Century Schoolbook"/>
                <a:cs typeface="Century Schoolbook"/>
              </a:rPr>
              <a:t>onnement</a:t>
            </a:r>
            <a:r>
              <a:rPr sz="2000" spc="50" dirty="0" smtClean="0">
                <a:latin typeface="Century Schoolbook"/>
                <a:cs typeface="Century Schoolbook"/>
              </a:rPr>
              <a:t> </a:t>
            </a:r>
            <a:r>
              <a:rPr sz="2000" spc="-9" dirty="0" smtClean="0">
                <a:latin typeface="Century Schoolbook"/>
                <a:cs typeface="Century Schoolbook"/>
              </a:rPr>
              <a:t>c</a:t>
            </a:r>
            <a:r>
              <a:rPr sz="2000" spc="0" dirty="0" smtClean="0">
                <a:latin typeface="Century Schoolbook"/>
                <a:cs typeface="Century Schoolbook"/>
              </a:rPr>
              <a:t>o</a:t>
            </a:r>
            <a:r>
              <a:rPr sz="2000" spc="-19" dirty="0" smtClean="0">
                <a:latin typeface="Century Schoolbook"/>
                <a:cs typeface="Century Schoolbook"/>
              </a:rPr>
              <a:t>m</a:t>
            </a:r>
            <a:r>
              <a:rPr sz="2000" spc="0" dirty="0" smtClean="0">
                <a:latin typeface="Century Schoolbook"/>
                <a:cs typeface="Century Schoolbook"/>
              </a:rPr>
              <a:t>m</a:t>
            </a:r>
            <a:r>
              <a:rPr sz="2000" spc="4" dirty="0" smtClean="0">
                <a:latin typeface="Century Schoolbook"/>
                <a:cs typeface="Century Schoolbook"/>
              </a:rPr>
              <a:t>a</a:t>
            </a:r>
            <a:r>
              <a:rPr sz="2000" spc="0" dirty="0" smtClean="0">
                <a:latin typeface="Century Schoolbook"/>
                <a:cs typeface="Century Schoolbook"/>
              </a:rPr>
              <a:t>n</a:t>
            </a:r>
            <a:r>
              <a:rPr sz="2000" spc="-9" dirty="0" smtClean="0">
                <a:latin typeface="Century Schoolbook"/>
                <a:cs typeface="Century Schoolbook"/>
              </a:rPr>
              <a:t>d</a:t>
            </a:r>
            <a:r>
              <a:rPr sz="2000" spc="0" dirty="0" smtClean="0">
                <a:latin typeface="Century Schoolbook"/>
                <a:cs typeface="Century Schoolbook"/>
              </a:rPr>
              <a:t>és</a:t>
            </a:r>
            <a:r>
              <a:rPr sz="2000" spc="44" dirty="0" smtClean="0">
                <a:latin typeface="Century Schoolbook"/>
                <a:cs typeface="Century Schoolbook"/>
              </a:rPr>
              <a:t> </a:t>
            </a:r>
            <a:r>
              <a:rPr sz="2000" spc="-9" dirty="0" smtClean="0">
                <a:latin typeface="Century Schoolbook"/>
                <a:cs typeface="Century Schoolbook"/>
              </a:rPr>
              <a:t>p</a:t>
            </a:r>
            <a:r>
              <a:rPr sz="2000" spc="4" dirty="0" smtClean="0">
                <a:latin typeface="Century Schoolbook"/>
                <a:cs typeface="Century Schoolbook"/>
              </a:rPr>
              <a:t>a</a:t>
            </a:r>
            <a:r>
              <a:rPr sz="2000" spc="0" dirty="0" smtClean="0">
                <a:latin typeface="Century Schoolbook"/>
                <a:cs typeface="Century Schoolbook"/>
              </a:rPr>
              <a:t>r</a:t>
            </a:r>
            <a:r>
              <a:rPr sz="2000" spc="39" dirty="0" smtClean="0">
                <a:latin typeface="Century Schoolbook"/>
                <a:cs typeface="Century Schoolbook"/>
              </a:rPr>
              <a:t> </a:t>
            </a:r>
            <a:r>
              <a:rPr sz="2000" spc="-9" dirty="0" smtClean="0">
                <a:latin typeface="Century Schoolbook"/>
                <a:cs typeface="Century Schoolbook"/>
              </a:rPr>
              <a:t>d</a:t>
            </a:r>
            <a:r>
              <a:rPr sz="2000" spc="0" dirty="0" smtClean="0">
                <a:latin typeface="Century Schoolbook"/>
                <a:cs typeface="Century Schoolbook"/>
              </a:rPr>
              <a:t>eux</a:t>
            </a:r>
            <a:r>
              <a:rPr sz="2000" spc="34" dirty="0" smtClean="0">
                <a:latin typeface="Century Schoolbook"/>
                <a:cs typeface="Century Schoolbook"/>
              </a:rPr>
              <a:t> </a:t>
            </a:r>
            <a:r>
              <a:rPr sz="2000" spc="4" dirty="0" smtClean="0">
                <a:latin typeface="Century Schoolbook"/>
                <a:cs typeface="Century Schoolbook"/>
              </a:rPr>
              <a:t>va</a:t>
            </a:r>
            <a:r>
              <a:rPr sz="2000" spc="-29" dirty="0" smtClean="0">
                <a:latin typeface="Century Schoolbook"/>
                <a:cs typeface="Century Schoolbook"/>
              </a:rPr>
              <a:t>r</a:t>
            </a:r>
            <a:r>
              <a:rPr sz="2000" spc="9" dirty="0" smtClean="0">
                <a:latin typeface="Century Schoolbook"/>
                <a:cs typeface="Century Schoolbook"/>
              </a:rPr>
              <a:t>i</a:t>
            </a:r>
            <a:r>
              <a:rPr sz="2000" spc="4" dirty="0" smtClean="0">
                <a:latin typeface="Century Schoolbook"/>
                <a:cs typeface="Century Schoolbook"/>
              </a:rPr>
              <a:t>a</a:t>
            </a:r>
            <a:r>
              <a:rPr sz="2000" spc="-9" dirty="0" smtClean="0">
                <a:latin typeface="Century Schoolbook"/>
                <a:cs typeface="Century Schoolbook"/>
              </a:rPr>
              <a:t>b</a:t>
            </a:r>
            <a:r>
              <a:rPr sz="2000" spc="9" dirty="0" smtClean="0">
                <a:latin typeface="Century Schoolbook"/>
                <a:cs typeface="Century Schoolbook"/>
              </a:rPr>
              <a:t>l</a:t>
            </a:r>
            <a:r>
              <a:rPr sz="2000" spc="0" dirty="0" smtClean="0">
                <a:latin typeface="Century Schoolbook"/>
                <a:cs typeface="Century Schoolbook"/>
              </a:rPr>
              <a:t>es</a:t>
            </a:r>
            <a:r>
              <a:rPr sz="2000" spc="9" dirty="0" smtClean="0">
                <a:latin typeface="Century Schoolbook"/>
                <a:cs typeface="Century Schoolbook"/>
              </a:rPr>
              <a:t> </a:t>
            </a:r>
            <a:r>
              <a:rPr sz="2000" spc="-4" dirty="0" smtClean="0">
                <a:latin typeface="Century Schoolbook"/>
                <a:cs typeface="Century Schoolbook"/>
              </a:rPr>
              <a:t>C</a:t>
            </a:r>
            <a:r>
              <a:rPr sz="2000" spc="0" dirty="0" smtClean="0">
                <a:latin typeface="Century Schoolbook"/>
                <a:cs typeface="Century Schoolbook"/>
              </a:rPr>
              <a:t>1</a:t>
            </a:r>
            <a:r>
              <a:rPr sz="2000" spc="54" dirty="0" smtClean="0">
                <a:latin typeface="Century Schoolbook"/>
                <a:cs typeface="Century Schoolbook"/>
              </a:rPr>
              <a:t> </a:t>
            </a:r>
            <a:r>
              <a:rPr sz="2000" spc="0" dirty="0" smtClean="0">
                <a:latin typeface="Century Schoolbook"/>
                <a:cs typeface="Century Schoolbook"/>
              </a:rPr>
              <a:t>et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60692" y="3342623"/>
            <a:ext cx="459189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2000" spc="-4" dirty="0" smtClean="0">
                <a:latin typeface="Century Schoolbook"/>
                <a:cs typeface="Century Schoolbook"/>
              </a:rPr>
              <a:t>C</a:t>
            </a:r>
            <a:r>
              <a:rPr sz="2000" spc="9" dirty="0" smtClean="0">
                <a:latin typeface="Century Schoolbook"/>
                <a:cs typeface="Century Schoolbook"/>
              </a:rPr>
              <a:t>2</a:t>
            </a:r>
            <a:r>
              <a:rPr sz="2000" spc="0" dirty="0" smtClean="0">
                <a:latin typeface="Century Schoolbook"/>
                <a:cs typeface="Century Schoolbook"/>
              </a:rPr>
              <a:t>.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922972" y="3342623"/>
            <a:ext cx="1034249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2000" spc="0" dirty="0" smtClean="0">
                <a:latin typeface="Century Schoolbook"/>
                <a:cs typeface="Century Schoolbook"/>
              </a:rPr>
              <a:t>Réa</a:t>
            </a:r>
            <a:r>
              <a:rPr sz="2000" spc="9" dirty="0" smtClean="0">
                <a:latin typeface="Century Schoolbook"/>
                <a:cs typeface="Century Schoolbook"/>
              </a:rPr>
              <a:t>li</a:t>
            </a:r>
            <a:r>
              <a:rPr sz="2000" spc="-4" dirty="0" smtClean="0">
                <a:latin typeface="Century Schoolbook"/>
                <a:cs typeface="Century Schoolbook"/>
              </a:rPr>
              <a:t>s</a:t>
            </a:r>
            <a:r>
              <a:rPr sz="2000" spc="0" dirty="0" smtClean="0">
                <a:latin typeface="Century Schoolbook"/>
                <a:cs typeface="Century Schoolbook"/>
              </a:rPr>
              <a:t>er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962150" y="3342623"/>
            <a:ext cx="373298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2000" spc="0" dirty="0" smtClean="0">
                <a:latin typeface="Century Schoolbook"/>
                <a:cs typeface="Century Schoolbook"/>
              </a:rPr>
              <a:t>un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343404" y="3342623"/>
            <a:ext cx="369341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2000" spc="0" dirty="0" smtClean="0">
                <a:latin typeface="Century Schoolbook"/>
                <a:cs typeface="Century Schoolbook"/>
              </a:rPr>
              <a:t>tel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716911" y="3342623"/>
            <a:ext cx="1093190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2000" spc="-9" dirty="0" smtClean="0">
                <a:latin typeface="Century Schoolbook"/>
                <a:cs typeface="Century Schoolbook"/>
              </a:rPr>
              <a:t>r</a:t>
            </a:r>
            <a:r>
              <a:rPr sz="2000" spc="0" dirty="0" smtClean="0">
                <a:latin typeface="Century Schoolbook"/>
                <a:cs typeface="Century Schoolbook"/>
              </a:rPr>
              <a:t>e</a:t>
            </a:r>
            <a:r>
              <a:rPr sz="2000" spc="4" dirty="0" smtClean="0">
                <a:latin typeface="Century Schoolbook"/>
                <a:cs typeface="Century Schoolbook"/>
              </a:rPr>
              <a:t>g</a:t>
            </a:r>
            <a:r>
              <a:rPr sz="2000" spc="9" dirty="0" smtClean="0">
                <a:latin typeface="Century Schoolbook"/>
                <a:cs typeface="Century Schoolbook"/>
              </a:rPr>
              <a:t>i</a:t>
            </a:r>
            <a:r>
              <a:rPr sz="2000" spc="-4" dirty="0" smtClean="0">
                <a:latin typeface="Century Schoolbook"/>
                <a:cs typeface="Century Schoolbook"/>
              </a:rPr>
              <a:t>s</a:t>
            </a:r>
            <a:r>
              <a:rPr sz="2000" spc="0" dirty="0" smtClean="0">
                <a:latin typeface="Century Schoolbook"/>
                <a:cs typeface="Century Schoolbook"/>
              </a:rPr>
              <a:t>tres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816985" y="3342623"/>
            <a:ext cx="582129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2000" spc="4" dirty="0" smtClean="0">
                <a:latin typeface="Century Schoolbook"/>
                <a:cs typeface="Century Schoolbook"/>
              </a:rPr>
              <a:t>av</a:t>
            </a:r>
            <a:r>
              <a:rPr sz="2000" spc="0" dirty="0" smtClean="0">
                <a:latin typeface="Century Schoolbook"/>
                <a:cs typeface="Century Schoolbook"/>
              </a:rPr>
              <a:t>ec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403979" y="3342623"/>
            <a:ext cx="1813727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2000" spc="-9" dirty="0" smtClean="0">
                <a:latin typeface="Century Schoolbook"/>
                <a:cs typeface="Century Schoolbook"/>
              </a:rPr>
              <a:t>d</a:t>
            </a:r>
            <a:r>
              <a:rPr sz="2000" spc="0" dirty="0" smtClean="0">
                <a:latin typeface="Century Schoolbook"/>
                <a:cs typeface="Century Schoolbook"/>
              </a:rPr>
              <a:t>es </a:t>
            </a:r>
            <a:r>
              <a:rPr sz="2000" spc="4" dirty="0" smtClean="0">
                <a:latin typeface="Century Schoolbook"/>
                <a:cs typeface="Century Schoolbook"/>
              </a:rPr>
              <a:t>ba</a:t>
            </a:r>
            <a:r>
              <a:rPr sz="2000" spc="-4" dirty="0" smtClean="0">
                <a:latin typeface="Century Schoolbook"/>
                <a:cs typeface="Century Schoolbook"/>
              </a:rPr>
              <a:t>s</a:t>
            </a:r>
            <a:r>
              <a:rPr sz="2000" spc="-9" dirty="0" smtClean="0">
                <a:latin typeface="Century Schoolbook"/>
                <a:cs typeface="Century Schoolbook"/>
              </a:rPr>
              <a:t>c</a:t>
            </a:r>
            <a:r>
              <a:rPr sz="2000" spc="0" dirty="0" smtClean="0">
                <a:latin typeface="Century Schoolbook"/>
                <a:cs typeface="Century Schoolbook"/>
              </a:rPr>
              <a:t>u</a:t>
            </a:r>
            <a:r>
              <a:rPr sz="2000" spc="4" dirty="0" smtClean="0">
                <a:latin typeface="Century Schoolbook"/>
                <a:cs typeface="Century Schoolbook"/>
              </a:rPr>
              <a:t>l</a:t>
            </a:r>
            <a:r>
              <a:rPr sz="2000" spc="0" dirty="0" smtClean="0">
                <a:latin typeface="Century Schoolbook"/>
                <a:cs typeface="Century Schoolbook"/>
              </a:rPr>
              <a:t>es</a:t>
            </a:r>
            <a:r>
              <a:rPr sz="2000" spc="9" dirty="0" smtClean="0">
                <a:latin typeface="Century Schoolbook"/>
                <a:cs typeface="Century Schoolbook"/>
              </a:rPr>
              <a:t> </a:t>
            </a:r>
            <a:r>
              <a:rPr sz="2000" spc="0" dirty="0" smtClean="0">
                <a:latin typeface="Century Schoolbook"/>
                <a:cs typeface="Century Schoolbook"/>
              </a:rPr>
              <a:t>et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223000" y="3342623"/>
            <a:ext cx="2499444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2000" b="1" spc="0" dirty="0" smtClean="0">
                <a:latin typeface="Century Schoolbook"/>
                <a:cs typeface="Century Schoolbook"/>
              </a:rPr>
              <a:t>des</a:t>
            </a:r>
            <a:r>
              <a:rPr sz="2000" b="1" spc="4" dirty="0" smtClean="0">
                <a:latin typeface="Century Schoolbook"/>
                <a:cs typeface="Century Schoolbook"/>
              </a:rPr>
              <a:t> </a:t>
            </a:r>
            <a:r>
              <a:rPr sz="2000" b="1" spc="0" dirty="0" smtClean="0">
                <a:latin typeface="Century Schoolbook"/>
                <a:cs typeface="Century Schoolbook"/>
              </a:rPr>
              <a:t>mul</a:t>
            </a:r>
            <a:r>
              <a:rPr sz="2000" b="1" spc="4" dirty="0" smtClean="0">
                <a:latin typeface="Century Schoolbook"/>
                <a:cs typeface="Century Schoolbook"/>
              </a:rPr>
              <a:t>t</a:t>
            </a:r>
            <a:r>
              <a:rPr sz="2000" b="1" spc="0" dirty="0" smtClean="0">
                <a:latin typeface="Century Schoolbook"/>
                <a:cs typeface="Century Schoolbook"/>
              </a:rPr>
              <a:t>i</a:t>
            </a:r>
            <a:r>
              <a:rPr sz="2000" b="1" spc="4" dirty="0" smtClean="0">
                <a:latin typeface="Century Schoolbook"/>
                <a:cs typeface="Century Schoolbook"/>
              </a:rPr>
              <a:t>p</a:t>
            </a:r>
            <a:r>
              <a:rPr sz="2000" b="1" spc="0" dirty="0" smtClean="0">
                <a:latin typeface="Century Schoolbook"/>
                <a:cs typeface="Century Schoolbook"/>
              </a:rPr>
              <a:t>l</a:t>
            </a:r>
            <a:r>
              <a:rPr sz="2000" b="1" spc="-14" dirty="0" smtClean="0">
                <a:latin typeface="Century Schoolbook"/>
                <a:cs typeface="Century Schoolbook"/>
              </a:rPr>
              <a:t>e</a:t>
            </a:r>
            <a:r>
              <a:rPr sz="2000" b="1" spc="0" dirty="0" smtClean="0">
                <a:latin typeface="Century Schoolbook"/>
                <a:cs typeface="Century Schoolbook"/>
              </a:rPr>
              <a:t>x</a:t>
            </a:r>
            <a:r>
              <a:rPr sz="2000" b="1" spc="-9" dirty="0" smtClean="0">
                <a:latin typeface="Century Schoolbook"/>
                <a:cs typeface="Century Schoolbook"/>
              </a:rPr>
              <a:t>e</a:t>
            </a:r>
            <a:r>
              <a:rPr sz="2000" b="1" spc="9" dirty="0" smtClean="0">
                <a:latin typeface="Century Schoolbook"/>
                <a:cs typeface="Century Schoolbook"/>
              </a:rPr>
              <a:t>u</a:t>
            </a:r>
            <a:r>
              <a:rPr sz="2000" b="1" spc="0" dirty="0" smtClean="0">
                <a:latin typeface="Century Schoolbook"/>
                <a:cs typeface="Century Schoolbook"/>
              </a:rPr>
              <a:t>r</a:t>
            </a:r>
            <a:r>
              <a:rPr sz="2000" b="1" spc="9" dirty="0" smtClean="0">
                <a:latin typeface="Century Schoolbook"/>
                <a:cs typeface="Century Schoolbook"/>
              </a:rPr>
              <a:t>s</a:t>
            </a:r>
            <a:r>
              <a:rPr sz="2000" b="1" spc="0" dirty="0" smtClean="0">
                <a:latin typeface="Century Schoolbook"/>
                <a:cs typeface="Century Schoolbook"/>
              </a:rPr>
              <a:t>.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813679" y="4040107"/>
            <a:ext cx="347926" cy="3254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30"/>
              </a:lnSpc>
              <a:spcBef>
                <a:spcPts val="126"/>
              </a:spcBef>
            </a:pPr>
            <a:r>
              <a:rPr sz="3000" spc="-4" baseline="8318" dirty="0" smtClean="0">
                <a:latin typeface="Century Schoolbook"/>
                <a:cs typeface="Century Schoolbook"/>
              </a:rPr>
              <a:t>E</a:t>
            </a:r>
            <a:r>
              <a:rPr sz="2025" spc="0" baseline="-8215" dirty="0" smtClean="0">
                <a:latin typeface="Century Schoolbook"/>
                <a:cs typeface="Century Schoolbook"/>
              </a:rPr>
              <a:t>3</a:t>
            </a:r>
            <a:endParaRPr sz="1350">
              <a:latin typeface="Century Schoolbook"/>
              <a:cs typeface="Century Schoolbook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230620" y="4040107"/>
            <a:ext cx="347926" cy="3254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30"/>
              </a:lnSpc>
              <a:spcBef>
                <a:spcPts val="126"/>
              </a:spcBef>
            </a:pPr>
            <a:r>
              <a:rPr sz="3000" spc="-4" baseline="8318" dirty="0" smtClean="0">
                <a:latin typeface="Century Schoolbook"/>
                <a:cs typeface="Century Schoolbook"/>
              </a:rPr>
              <a:t>E</a:t>
            </a:r>
            <a:r>
              <a:rPr sz="2025" spc="0" baseline="-8215" dirty="0" smtClean="0">
                <a:latin typeface="Century Schoolbook"/>
                <a:cs typeface="Century Schoolbook"/>
              </a:rPr>
              <a:t>2</a:t>
            </a:r>
            <a:endParaRPr sz="1350">
              <a:latin typeface="Century Schoolbook"/>
              <a:cs typeface="Century Schoolbook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647180" y="4040107"/>
            <a:ext cx="347926" cy="3254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30"/>
              </a:lnSpc>
              <a:spcBef>
                <a:spcPts val="126"/>
              </a:spcBef>
            </a:pPr>
            <a:r>
              <a:rPr sz="3000" spc="-4" baseline="8318" dirty="0" smtClean="0">
                <a:latin typeface="Century Schoolbook"/>
                <a:cs typeface="Century Schoolbook"/>
              </a:rPr>
              <a:t>E</a:t>
            </a:r>
            <a:r>
              <a:rPr sz="2025" spc="0" baseline="-8215" dirty="0" smtClean="0">
                <a:latin typeface="Century Schoolbook"/>
                <a:cs typeface="Century Schoolbook"/>
              </a:rPr>
              <a:t>1</a:t>
            </a:r>
            <a:endParaRPr sz="1350">
              <a:latin typeface="Century Schoolbook"/>
              <a:cs typeface="Century Schoolbook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063740" y="4040107"/>
            <a:ext cx="348307" cy="3254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30"/>
              </a:lnSpc>
              <a:spcBef>
                <a:spcPts val="126"/>
              </a:spcBef>
            </a:pPr>
            <a:r>
              <a:rPr sz="3000" spc="0" baseline="8318" dirty="0" smtClean="0">
                <a:latin typeface="Century Schoolbook"/>
                <a:cs typeface="Century Schoolbook"/>
              </a:rPr>
              <a:t>E</a:t>
            </a:r>
            <a:r>
              <a:rPr sz="2025" spc="0" baseline="-8215" dirty="0" smtClean="0">
                <a:latin typeface="Century Schoolbook"/>
                <a:cs typeface="Century Schoolbook"/>
              </a:rPr>
              <a:t>0</a:t>
            </a:r>
            <a:endParaRPr sz="1350">
              <a:latin typeface="Century Schoolbook"/>
              <a:cs typeface="Century Schoolbook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533258" y="4040107"/>
            <a:ext cx="426156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2000" b="1" spc="0" dirty="0" smtClean="0">
                <a:latin typeface="Century Schoolbook"/>
                <a:cs typeface="Century Schoolbook"/>
              </a:rPr>
              <a:t>ES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8541766" y="4944728"/>
            <a:ext cx="347780" cy="32527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30"/>
              </a:lnSpc>
              <a:spcBef>
                <a:spcPts val="126"/>
              </a:spcBef>
            </a:pPr>
            <a:r>
              <a:rPr sz="3000" spc="-4" baseline="8318" dirty="0" smtClean="0">
                <a:latin typeface="Century Schoolbook"/>
                <a:cs typeface="Century Schoolbook"/>
              </a:rPr>
              <a:t>C</a:t>
            </a:r>
            <a:r>
              <a:rPr sz="2025" spc="0" baseline="-8215" dirty="0" smtClean="0">
                <a:latin typeface="Century Schoolbook"/>
                <a:cs typeface="Century Schoolbook"/>
              </a:rPr>
              <a:t>2</a:t>
            </a:r>
            <a:endParaRPr sz="1350">
              <a:latin typeface="Century Schoolbook"/>
              <a:cs typeface="Century Schoolbook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796155" y="5120744"/>
            <a:ext cx="275396" cy="2797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5"/>
              </a:lnSpc>
              <a:spcBef>
                <a:spcPts val="108"/>
              </a:spcBef>
            </a:pPr>
            <a:r>
              <a:rPr sz="2000" spc="0" dirty="0" smtClean="0">
                <a:latin typeface="Century Schoolbook"/>
                <a:cs typeface="Century Schoolbook"/>
              </a:rPr>
              <a:t>H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8580501" y="5480985"/>
            <a:ext cx="347907" cy="32527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30"/>
              </a:lnSpc>
              <a:spcBef>
                <a:spcPts val="126"/>
              </a:spcBef>
            </a:pPr>
            <a:r>
              <a:rPr sz="3000" spc="-4" baseline="8318" dirty="0" smtClean="0">
                <a:latin typeface="Century Schoolbook"/>
                <a:cs typeface="Century Schoolbook"/>
              </a:rPr>
              <a:t>C</a:t>
            </a:r>
            <a:r>
              <a:rPr sz="2025" spc="0" baseline="-8215" dirty="0" smtClean="0">
                <a:latin typeface="Century Schoolbook"/>
                <a:cs typeface="Century Schoolbook"/>
              </a:rPr>
              <a:t>1</a:t>
            </a:r>
            <a:endParaRPr sz="1350">
              <a:latin typeface="Century Schoolbook"/>
              <a:cs typeface="Century Schoolbook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8322691" y="5907012"/>
            <a:ext cx="255347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50"/>
              </a:lnSpc>
              <a:spcBef>
                <a:spcPts val="77"/>
              </a:spcBef>
            </a:pPr>
            <a:r>
              <a:rPr sz="1400" b="1" spc="-4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50</a:t>
            </a:r>
            <a:endParaRPr sz="1400">
              <a:latin typeface="Century Schoolbook"/>
              <a:cs typeface="Century Schoolbook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836285" y="6489365"/>
            <a:ext cx="325047" cy="32527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30"/>
              </a:lnSpc>
              <a:spcBef>
                <a:spcPts val="126"/>
              </a:spcBef>
            </a:pPr>
            <a:r>
              <a:rPr sz="3000" spc="0" baseline="8318" dirty="0" smtClean="0">
                <a:latin typeface="Century Schoolbook"/>
                <a:cs typeface="Century Schoolbook"/>
              </a:rPr>
              <a:t>S</a:t>
            </a:r>
            <a:r>
              <a:rPr sz="2025" spc="0" baseline="-8215" dirty="0" smtClean="0">
                <a:latin typeface="Century Schoolbook"/>
                <a:cs typeface="Century Schoolbook"/>
              </a:rPr>
              <a:t>3</a:t>
            </a:r>
            <a:endParaRPr sz="1350">
              <a:latin typeface="Century Schoolbook"/>
              <a:cs typeface="Century Schoolbook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229985" y="6489365"/>
            <a:ext cx="325047" cy="32527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30"/>
              </a:lnSpc>
              <a:spcBef>
                <a:spcPts val="126"/>
              </a:spcBef>
            </a:pPr>
            <a:r>
              <a:rPr sz="3000" spc="0" baseline="8318" dirty="0" smtClean="0">
                <a:latin typeface="Century Schoolbook"/>
                <a:cs typeface="Century Schoolbook"/>
              </a:rPr>
              <a:t>S</a:t>
            </a:r>
            <a:r>
              <a:rPr sz="2025" spc="0" baseline="-8215" dirty="0" smtClean="0">
                <a:latin typeface="Century Schoolbook"/>
                <a:cs typeface="Century Schoolbook"/>
              </a:rPr>
              <a:t>2</a:t>
            </a:r>
            <a:endParaRPr sz="1350">
              <a:latin typeface="Century Schoolbook"/>
              <a:cs typeface="Century Schoolbook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624066" y="6489365"/>
            <a:ext cx="324920" cy="32527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30"/>
              </a:lnSpc>
              <a:spcBef>
                <a:spcPts val="126"/>
              </a:spcBef>
            </a:pPr>
            <a:r>
              <a:rPr sz="3000" spc="0" baseline="8318" dirty="0" smtClean="0">
                <a:latin typeface="Century Schoolbook"/>
                <a:cs typeface="Century Schoolbook"/>
              </a:rPr>
              <a:t>S</a:t>
            </a:r>
            <a:r>
              <a:rPr sz="2025" spc="0" baseline="-8215" dirty="0" smtClean="0">
                <a:latin typeface="Century Schoolbook"/>
                <a:cs typeface="Century Schoolbook"/>
              </a:rPr>
              <a:t>1</a:t>
            </a:r>
            <a:endParaRPr sz="1350">
              <a:latin typeface="Century Schoolbook"/>
              <a:cs typeface="Century Schoolbook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017766" y="6489365"/>
            <a:ext cx="324920" cy="32527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30"/>
              </a:lnSpc>
              <a:spcBef>
                <a:spcPts val="126"/>
              </a:spcBef>
            </a:pPr>
            <a:r>
              <a:rPr sz="3000" spc="0" baseline="8318" dirty="0" smtClean="0">
                <a:latin typeface="Century Schoolbook"/>
                <a:cs typeface="Century Schoolbook"/>
              </a:rPr>
              <a:t>S</a:t>
            </a:r>
            <a:r>
              <a:rPr sz="2025" spc="0" baseline="-8215" dirty="0" smtClean="0">
                <a:latin typeface="Century Schoolbook"/>
                <a:cs typeface="Century Schoolbook"/>
              </a:rPr>
              <a:t>0</a:t>
            </a:r>
            <a:endParaRPr sz="1350">
              <a:latin typeface="Century Schoolbook"/>
              <a:cs typeface="Century Schoolbook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741162" y="4901095"/>
            <a:ext cx="2071242" cy="9361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800"/>
              </a:lnSpc>
              <a:spcBef>
                <a:spcPts val="14"/>
              </a:spcBef>
            </a:pPr>
            <a:endParaRPr sz="800"/>
          </a:p>
          <a:p>
            <a:pPr marL="406477" marR="403605" algn="ctr">
              <a:lnSpc>
                <a:spcPct val="100179"/>
              </a:lnSpc>
            </a:pPr>
            <a:r>
              <a:rPr sz="2400" spc="0" dirty="0" smtClean="0">
                <a:latin typeface="Century Schoolbook"/>
                <a:cs typeface="Century Schoolbook"/>
              </a:rPr>
              <a:t>Regi</a:t>
            </a:r>
            <a:r>
              <a:rPr sz="2400" spc="9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tre</a:t>
            </a:r>
            <a:endParaRPr sz="2400">
              <a:latin typeface="Century Schoolbook"/>
              <a:cs typeface="Century Schoolbook"/>
            </a:endParaRPr>
          </a:p>
          <a:p>
            <a:pPr marL="314174" marR="314721" algn="ctr">
              <a:lnSpc>
                <a:spcPts val="2880"/>
              </a:lnSpc>
              <a:spcBef>
                <a:spcPts val="144"/>
              </a:spcBef>
            </a:pPr>
            <a:r>
              <a:rPr sz="3600" spc="0" baseline="-1155" dirty="0" smtClean="0">
                <a:latin typeface="Century Schoolbook"/>
                <a:cs typeface="Century Schoolbook"/>
              </a:rPr>
              <a:t>Uni</a:t>
            </a:r>
            <a:r>
              <a:rPr sz="3600" spc="-9" baseline="-1155" dirty="0" smtClean="0">
                <a:latin typeface="Century Schoolbook"/>
                <a:cs typeface="Century Schoolbook"/>
              </a:rPr>
              <a:t>v</a:t>
            </a:r>
            <a:r>
              <a:rPr sz="3600" spc="0" baseline="-1155" dirty="0" smtClean="0">
                <a:latin typeface="Century Schoolbook"/>
                <a:cs typeface="Century Schoolbook"/>
              </a:rPr>
              <a:t>e</a:t>
            </a:r>
            <a:r>
              <a:rPr sz="3600" spc="-4" baseline="-1155" dirty="0" smtClean="0">
                <a:latin typeface="Century Schoolbook"/>
                <a:cs typeface="Century Schoolbook"/>
              </a:rPr>
              <a:t>r</a:t>
            </a:r>
            <a:r>
              <a:rPr sz="3600" spc="4" baseline="-1155" dirty="0" smtClean="0">
                <a:latin typeface="Century Schoolbook"/>
                <a:cs typeface="Century Schoolbook"/>
              </a:rPr>
              <a:t>s</a:t>
            </a:r>
            <a:r>
              <a:rPr sz="3600" spc="0" baseline="-1155" dirty="0" smtClean="0">
                <a:latin typeface="Century Schoolbook"/>
                <a:cs typeface="Century Schoolbook"/>
              </a:rPr>
              <a:t>el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67537" y="4653153"/>
            <a:ext cx="743750" cy="370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579">
              <a:lnSpc>
                <a:spcPts val="2163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C</a:t>
            </a:r>
            <a:r>
              <a:rPr sz="1800" spc="0" baseline="-20796" dirty="0" smtClean="0">
                <a:latin typeface="Century Schoolbook"/>
                <a:cs typeface="Century Schoolbook"/>
              </a:rPr>
              <a:t>2</a:t>
            </a:r>
            <a:endParaRPr sz="1200">
              <a:latin typeface="Century Schoolbook"/>
              <a:cs typeface="Century Schoolbook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211287" y="4653153"/>
            <a:ext cx="720128" cy="370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732">
              <a:lnSpc>
                <a:spcPts val="2163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C</a:t>
            </a:r>
            <a:r>
              <a:rPr sz="1800" spc="0" baseline="-20796" dirty="0" smtClean="0">
                <a:latin typeface="Century Schoolbook"/>
                <a:cs typeface="Century Schoolbook"/>
              </a:rPr>
              <a:t>1</a:t>
            </a:r>
            <a:endParaRPr sz="1200">
              <a:latin typeface="Century Schoolbook"/>
              <a:cs typeface="Century Schoolboo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931416" y="4653153"/>
            <a:ext cx="2808223" cy="370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075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Fonct</a:t>
            </a:r>
            <a:r>
              <a:rPr sz="1800" spc="-4" dirty="0" smtClean="0">
                <a:latin typeface="Century Schoolbook"/>
                <a:cs typeface="Century Schoolbook"/>
              </a:rPr>
              <a:t>i</a:t>
            </a:r>
            <a:r>
              <a:rPr sz="1800" spc="0" dirty="0" smtClean="0">
                <a:latin typeface="Century Schoolbook"/>
                <a:cs typeface="Century Schoolbook"/>
              </a:rPr>
              <a:t>onnement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67537" y="5023993"/>
            <a:ext cx="743750" cy="370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579">
              <a:lnSpc>
                <a:spcPct val="100179"/>
              </a:lnSpc>
              <a:spcBef>
                <a:spcPts val="38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211287" y="5023993"/>
            <a:ext cx="720128" cy="370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732">
              <a:lnSpc>
                <a:spcPct val="100179"/>
              </a:lnSpc>
              <a:spcBef>
                <a:spcPts val="38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931416" y="5023993"/>
            <a:ext cx="2808223" cy="370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075">
              <a:lnSpc>
                <a:spcPct val="100179"/>
              </a:lnSpc>
              <a:spcBef>
                <a:spcPts val="38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Mémo</a:t>
            </a:r>
            <a:r>
              <a:rPr sz="1800" spc="-4" dirty="0" smtClean="0">
                <a:latin typeface="Century Schoolbook"/>
                <a:cs typeface="Century Schoolbook"/>
              </a:rPr>
              <a:t>i</a:t>
            </a:r>
            <a:r>
              <a:rPr sz="1800" spc="0" dirty="0" smtClean="0">
                <a:latin typeface="Century Schoolbook"/>
                <a:cs typeface="Century Schoolbook"/>
              </a:rPr>
              <a:t>re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67537" y="5394833"/>
            <a:ext cx="743750" cy="3708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579">
              <a:lnSpc>
                <a:spcPct val="100179"/>
              </a:lnSpc>
              <a:spcBef>
                <a:spcPts val="38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11287" y="5394833"/>
            <a:ext cx="720128" cy="3708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732">
              <a:lnSpc>
                <a:spcPct val="100179"/>
              </a:lnSpc>
              <a:spcBef>
                <a:spcPts val="38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931416" y="5394833"/>
            <a:ext cx="2808223" cy="3708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075">
              <a:lnSpc>
                <a:spcPct val="100179"/>
              </a:lnSpc>
              <a:spcBef>
                <a:spcPts val="38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Déca</a:t>
            </a:r>
            <a:r>
              <a:rPr sz="1800" spc="-4" dirty="0" smtClean="0">
                <a:latin typeface="Century Schoolbook"/>
                <a:cs typeface="Century Schoolbook"/>
              </a:rPr>
              <a:t>l</a:t>
            </a:r>
            <a:r>
              <a:rPr sz="1800" spc="0" dirty="0" smtClean="0">
                <a:latin typeface="Century Schoolbook"/>
                <a:cs typeface="Century Schoolbook"/>
              </a:rPr>
              <a:t>a</a:t>
            </a:r>
            <a:r>
              <a:rPr sz="1800" spc="-9" dirty="0" smtClean="0">
                <a:latin typeface="Century Schoolbook"/>
                <a:cs typeface="Century Schoolbook"/>
              </a:rPr>
              <a:t>g</a:t>
            </a:r>
            <a:r>
              <a:rPr sz="1800" spc="0" dirty="0" smtClean="0">
                <a:latin typeface="Century Schoolbook"/>
                <a:cs typeface="Century Schoolbook"/>
              </a:rPr>
              <a:t>e</a:t>
            </a:r>
            <a:r>
              <a:rPr sz="1800" spc="-19" dirty="0" smtClean="0">
                <a:latin typeface="Century Schoolbook"/>
                <a:cs typeface="Century Schoolbook"/>
              </a:rPr>
              <a:t> </a:t>
            </a:r>
            <a:r>
              <a:rPr sz="1800" spc="0" dirty="0" smtClean="0">
                <a:latin typeface="Century Schoolbook"/>
                <a:cs typeface="Century Schoolbook"/>
              </a:rPr>
              <a:t>à </a:t>
            </a:r>
            <a:r>
              <a:rPr sz="1800" spc="4" dirty="0" smtClean="0">
                <a:latin typeface="Century Schoolbook"/>
                <a:cs typeface="Century Schoolbook"/>
              </a:rPr>
              <a:t>d</a:t>
            </a:r>
            <a:r>
              <a:rPr sz="1800" spc="0" dirty="0" smtClean="0">
                <a:latin typeface="Century Schoolbook"/>
                <a:cs typeface="Century Schoolbook"/>
              </a:rPr>
              <a:t>ro</a:t>
            </a:r>
            <a:r>
              <a:rPr sz="1800" spc="-4" dirty="0" smtClean="0">
                <a:latin typeface="Century Schoolbook"/>
                <a:cs typeface="Century Schoolbook"/>
              </a:rPr>
              <a:t>i</a:t>
            </a:r>
            <a:r>
              <a:rPr sz="1800" spc="0" dirty="0" smtClean="0">
                <a:latin typeface="Century Schoolbook"/>
                <a:cs typeface="Century Schoolbook"/>
              </a:rPr>
              <a:t>t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67537" y="5765660"/>
            <a:ext cx="743750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579">
              <a:lnSpc>
                <a:spcPct val="100179"/>
              </a:lnSpc>
              <a:spcBef>
                <a:spcPts val="38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11287" y="5765660"/>
            <a:ext cx="720128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732">
              <a:lnSpc>
                <a:spcPct val="100179"/>
              </a:lnSpc>
              <a:spcBef>
                <a:spcPts val="38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931416" y="5765660"/>
            <a:ext cx="2808223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075">
              <a:lnSpc>
                <a:spcPct val="100179"/>
              </a:lnSpc>
              <a:spcBef>
                <a:spcPts val="38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Déca</a:t>
            </a:r>
            <a:r>
              <a:rPr sz="1800" spc="-4" dirty="0" smtClean="0">
                <a:latin typeface="Century Schoolbook"/>
                <a:cs typeface="Century Schoolbook"/>
              </a:rPr>
              <a:t>l</a:t>
            </a:r>
            <a:r>
              <a:rPr sz="1800" spc="0" dirty="0" smtClean="0">
                <a:latin typeface="Century Schoolbook"/>
                <a:cs typeface="Century Schoolbook"/>
              </a:rPr>
              <a:t>a</a:t>
            </a:r>
            <a:r>
              <a:rPr sz="1800" spc="-9" dirty="0" smtClean="0">
                <a:latin typeface="Century Schoolbook"/>
                <a:cs typeface="Century Schoolbook"/>
              </a:rPr>
              <a:t>g</a:t>
            </a:r>
            <a:r>
              <a:rPr sz="1800" spc="0" dirty="0" smtClean="0">
                <a:latin typeface="Century Schoolbook"/>
                <a:cs typeface="Century Schoolbook"/>
              </a:rPr>
              <a:t>e</a:t>
            </a:r>
            <a:r>
              <a:rPr sz="1800" spc="-19" dirty="0" smtClean="0">
                <a:latin typeface="Century Schoolbook"/>
                <a:cs typeface="Century Schoolbook"/>
              </a:rPr>
              <a:t> </a:t>
            </a:r>
            <a:r>
              <a:rPr sz="1800" spc="0" dirty="0" smtClean="0">
                <a:latin typeface="Century Schoolbook"/>
                <a:cs typeface="Century Schoolbook"/>
              </a:rPr>
              <a:t>à </a:t>
            </a:r>
            <a:r>
              <a:rPr sz="1800" spc="-4" dirty="0" smtClean="0">
                <a:latin typeface="Century Schoolbook"/>
                <a:cs typeface="Century Schoolbook"/>
              </a:rPr>
              <a:t>g</a:t>
            </a:r>
            <a:r>
              <a:rPr sz="1800" spc="0" dirty="0" smtClean="0">
                <a:latin typeface="Century Schoolbook"/>
                <a:cs typeface="Century Schoolbook"/>
              </a:rPr>
              <a:t>auche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67537" y="6136500"/>
            <a:ext cx="743750" cy="370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579">
              <a:lnSpc>
                <a:spcPct val="100179"/>
              </a:lnSpc>
              <a:spcBef>
                <a:spcPts val="38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11287" y="6136500"/>
            <a:ext cx="720128" cy="370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732">
              <a:lnSpc>
                <a:spcPct val="100179"/>
              </a:lnSpc>
              <a:spcBef>
                <a:spcPts val="38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931416" y="6136500"/>
            <a:ext cx="2808223" cy="370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075">
              <a:lnSpc>
                <a:spcPct val="100179"/>
              </a:lnSpc>
              <a:spcBef>
                <a:spcPts val="38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Char</a:t>
            </a:r>
            <a:r>
              <a:rPr sz="1800" spc="-4" dirty="0" smtClean="0">
                <a:latin typeface="Century Schoolbook"/>
                <a:cs typeface="Century Schoolbook"/>
              </a:rPr>
              <a:t>g</a:t>
            </a:r>
            <a:r>
              <a:rPr sz="1800" spc="0" dirty="0" smtClean="0">
                <a:latin typeface="Century Schoolbook"/>
                <a:cs typeface="Century Schoolbook"/>
              </a:rPr>
              <a:t>ement</a:t>
            </a:r>
            <a:r>
              <a:rPr sz="1800" spc="-19" dirty="0" smtClean="0">
                <a:latin typeface="Century Schoolbook"/>
                <a:cs typeface="Century Schoolbook"/>
              </a:rPr>
              <a:t> </a:t>
            </a:r>
            <a:r>
              <a:rPr sz="1800" spc="4" dirty="0" smtClean="0">
                <a:latin typeface="Century Schoolbook"/>
                <a:cs typeface="Century Schoolbook"/>
              </a:rPr>
              <a:t>p</a:t>
            </a:r>
            <a:r>
              <a:rPr sz="1800" spc="0" dirty="0" smtClean="0">
                <a:latin typeface="Century Schoolbook"/>
                <a:cs typeface="Century Schoolbook"/>
              </a:rPr>
              <a:t>ara</a:t>
            </a:r>
            <a:r>
              <a:rPr sz="1800" spc="-4" dirty="0" smtClean="0">
                <a:latin typeface="Century Schoolbook"/>
                <a:cs typeface="Century Schoolbook"/>
              </a:rPr>
              <a:t>ll</a:t>
            </a:r>
            <a:r>
              <a:rPr sz="1800" spc="0" dirty="0" smtClean="0">
                <a:latin typeface="Century Schoolbook"/>
                <a:cs typeface="Century Schoolbook"/>
              </a:rPr>
              <a:t>è</a:t>
            </a:r>
            <a:r>
              <a:rPr sz="1800" spc="-4" dirty="0" smtClean="0">
                <a:latin typeface="Century Schoolbook"/>
                <a:cs typeface="Century Schoolbook"/>
              </a:rPr>
              <a:t>l</a:t>
            </a:r>
            <a:r>
              <a:rPr sz="1800" spc="0" dirty="0" smtClean="0">
                <a:latin typeface="Century Schoolbook"/>
                <a:cs typeface="Century Schoolbook"/>
              </a:rPr>
              <a:t>e</a:t>
            </a:r>
            <a:endParaRPr sz="1800">
              <a:latin typeface="Century Schoolbook"/>
              <a:cs typeface="Century Schoolbook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object 71"/>
          <p:cNvSpPr/>
          <p:nvPr/>
        </p:nvSpPr>
        <p:spPr>
          <a:xfrm>
            <a:off x="87630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87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53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1482470" y="2198497"/>
            <a:ext cx="0" cy="1866900"/>
          </a:xfrm>
          <a:custGeom>
            <a:avLst/>
            <a:gdLst/>
            <a:ahLst/>
            <a:cxnLst/>
            <a:rect l="l" t="t" r="r" b="b"/>
            <a:pathLst>
              <a:path h="1866900">
                <a:moveTo>
                  <a:pt x="0" y="0"/>
                </a:moveTo>
                <a:lnTo>
                  <a:pt x="0" y="18669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2353310" y="2198497"/>
            <a:ext cx="0" cy="1866900"/>
          </a:xfrm>
          <a:custGeom>
            <a:avLst/>
            <a:gdLst/>
            <a:ahLst/>
            <a:cxnLst/>
            <a:rect l="l" t="t" r="r" b="b"/>
            <a:pathLst>
              <a:path h="1866900">
                <a:moveTo>
                  <a:pt x="0" y="0"/>
                </a:moveTo>
                <a:lnTo>
                  <a:pt x="0" y="18669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3224149" y="2198497"/>
            <a:ext cx="0" cy="1866900"/>
          </a:xfrm>
          <a:custGeom>
            <a:avLst/>
            <a:gdLst/>
            <a:ahLst/>
            <a:cxnLst/>
            <a:rect l="l" t="t" r="r" b="b"/>
            <a:pathLst>
              <a:path h="1866900">
                <a:moveTo>
                  <a:pt x="0" y="0"/>
                </a:moveTo>
                <a:lnTo>
                  <a:pt x="0" y="18669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4094988" y="2198497"/>
            <a:ext cx="0" cy="1866900"/>
          </a:xfrm>
          <a:custGeom>
            <a:avLst/>
            <a:gdLst/>
            <a:ahLst/>
            <a:cxnLst/>
            <a:rect l="l" t="t" r="r" b="b"/>
            <a:pathLst>
              <a:path h="1866900">
                <a:moveTo>
                  <a:pt x="0" y="0"/>
                </a:moveTo>
                <a:lnTo>
                  <a:pt x="0" y="18669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4965827" y="2198497"/>
            <a:ext cx="0" cy="1866900"/>
          </a:xfrm>
          <a:custGeom>
            <a:avLst/>
            <a:gdLst/>
            <a:ahLst/>
            <a:cxnLst/>
            <a:rect l="l" t="t" r="r" b="b"/>
            <a:pathLst>
              <a:path h="1866900">
                <a:moveTo>
                  <a:pt x="0" y="0"/>
                </a:moveTo>
                <a:lnTo>
                  <a:pt x="0" y="18669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5836666" y="2198497"/>
            <a:ext cx="0" cy="1866900"/>
          </a:xfrm>
          <a:custGeom>
            <a:avLst/>
            <a:gdLst/>
            <a:ahLst/>
            <a:cxnLst/>
            <a:rect l="l" t="t" r="r" b="b"/>
            <a:pathLst>
              <a:path h="1866900">
                <a:moveTo>
                  <a:pt x="0" y="0"/>
                </a:moveTo>
                <a:lnTo>
                  <a:pt x="0" y="18669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605205" y="2575687"/>
            <a:ext cx="8005648" cy="0"/>
          </a:xfrm>
          <a:custGeom>
            <a:avLst/>
            <a:gdLst/>
            <a:ahLst/>
            <a:cxnLst/>
            <a:rect l="l" t="t" r="r" b="b"/>
            <a:pathLst>
              <a:path w="8005648">
                <a:moveTo>
                  <a:pt x="0" y="0"/>
                </a:moveTo>
                <a:lnTo>
                  <a:pt x="8005648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605205" y="2946527"/>
            <a:ext cx="8005648" cy="0"/>
          </a:xfrm>
          <a:custGeom>
            <a:avLst/>
            <a:gdLst/>
            <a:ahLst/>
            <a:cxnLst/>
            <a:rect l="l" t="t" r="r" b="b"/>
            <a:pathLst>
              <a:path w="8005648">
                <a:moveTo>
                  <a:pt x="0" y="0"/>
                </a:moveTo>
                <a:lnTo>
                  <a:pt x="8005648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605205" y="3317366"/>
            <a:ext cx="8005648" cy="0"/>
          </a:xfrm>
          <a:custGeom>
            <a:avLst/>
            <a:gdLst/>
            <a:ahLst/>
            <a:cxnLst/>
            <a:rect l="l" t="t" r="r" b="b"/>
            <a:pathLst>
              <a:path w="8005648">
                <a:moveTo>
                  <a:pt x="0" y="0"/>
                </a:moveTo>
                <a:lnTo>
                  <a:pt x="8005648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605205" y="3688206"/>
            <a:ext cx="8005648" cy="0"/>
          </a:xfrm>
          <a:custGeom>
            <a:avLst/>
            <a:gdLst/>
            <a:ahLst/>
            <a:cxnLst/>
            <a:rect l="l" t="t" r="r" b="b"/>
            <a:pathLst>
              <a:path w="8005648">
                <a:moveTo>
                  <a:pt x="0" y="0"/>
                </a:moveTo>
                <a:lnTo>
                  <a:pt x="8005648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611555" y="2198497"/>
            <a:ext cx="0" cy="1866900"/>
          </a:xfrm>
          <a:custGeom>
            <a:avLst/>
            <a:gdLst/>
            <a:ahLst/>
            <a:cxnLst/>
            <a:rect l="l" t="t" r="r" b="b"/>
            <a:pathLst>
              <a:path h="1866900">
                <a:moveTo>
                  <a:pt x="0" y="0"/>
                </a:moveTo>
                <a:lnTo>
                  <a:pt x="0" y="18669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8604504" y="2198497"/>
            <a:ext cx="0" cy="1866900"/>
          </a:xfrm>
          <a:custGeom>
            <a:avLst/>
            <a:gdLst/>
            <a:ahLst/>
            <a:cxnLst/>
            <a:rect l="l" t="t" r="r" b="b"/>
            <a:pathLst>
              <a:path h="1866900">
                <a:moveTo>
                  <a:pt x="0" y="0"/>
                </a:moveTo>
                <a:lnTo>
                  <a:pt x="0" y="18669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605205" y="2204847"/>
            <a:ext cx="8005648" cy="0"/>
          </a:xfrm>
          <a:custGeom>
            <a:avLst/>
            <a:gdLst/>
            <a:ahLst/>
            <a:cxnLst/>
            <a:rect l="l" t="t" r="r" b="b"/>
            <a:pathLst>
              <a:path w="8005648">
                <a:moveTo>
                  <a:pt x="0" y="0"/>
                </a:moveTo>
                <a:lnTo>
                  <a:pt x="8005648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605205" y="4059047"/>
            <a:ext cx="8005648" cy="0"/>
          </a:xfrm>
          <a:custGeom>
            <a:avLst/>
            <a:gdLst/>
            <a:ahLst/>
            <a:cxnLst/>
            <a:rect l="l" t="t" r="r" b="b"/>
            <a:pathLst>
              <a:path w="8005648">
                <a:moveTo>
                  <a:pt x="0" y="0"/>
                </a:moveTo>
                <a:lnTo>
                  <a:pt x="8005648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 txBox="1"/>
          <p:nvPr/>
        </p:nvSpPr>
        <p:spPr>
          <a:xfrm>
            <a:off x="25717" y="61435"/>
            <a:ext cx="5604788" cy="4321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4"/>
              </a:lnSpc>
              <a:spcBef>
                <a:spcPts val="170"/>
              </a:spcBef>
            </a:pPr>
            <a:r>
              <a:rPr sz="320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EGIS</a:t>
            </a:r>
            <a:r>
              <a:rPr sz="2550" b="1" spc="-1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</a:t>
            </a:r>
            <a:r>
              <a:rPr sz="255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ES</a:t>
            </a:r>
            <a:r>
              <a:rPr sz="2550" b="1" spc="21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À</a:t>
            </a:r>
            <a:r>
              <a:rPr sz="2550" b="1" spc="18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32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NT</a:t>
            </a:r>
            <a:r>
              <a:rPr sz="2550" b="1" spc="-1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ÉE</a:t>
            </a:r>
            <a:r>
              <a:rPr sz="2550" b="1" spc="19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32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É</a:t>
            </a:r>
            <a:r>
              <a:rPr sz="255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IE</a:t>
            </a:r>
            <a:endParaRPr sz="2550">
              <a:latin typeface="Century Schoolbook"/>
              <a:cs typeface="Century Schoolbook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5661025" y="61435"/>
            <a:ext cx="2116384" cy="4321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4"/>
              </a:lnSpc>
              <a:spcBef>
                <a:spcPts val="170"/>
              </a:spcBef>
            </a:pPr>
            <a:r>
              <a:rPr sz="255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</a:t>
            </a:r>
            <a:r>
              <a:rPr sz="2550" b="1" spc="17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32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OR</a:t>
            </a:r>
            <a:r>
              <a:rPr sz="2550" b="1" spc="-1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IE</a:t>
            </a:r>
            <a:endParaRPr sz="2550">
              <a:latin typeface="Century Schoolbook"/>
              <a:cs typeface="Century Schoolbook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7810500" y="61435"/>
            <a:ext cx="1260182" cy="4321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4"/>
              </a:lnSpc>
              <a:spcBef>
                <a:spcPts val="170"/>
              </a:spcBef>
            </a:pPr>
            <a:r>
              <a:rPr sz="32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É</a:t>
            </a:r>
            <a:r>
              <a:rPr sz="255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IE</a:t>
            </a:r>
            <a:endParaRPr sz="2550">
              <a:latin typeface="Century Schoolbook"/>
              <a:cs typeface="Century Schoolbook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3720084" y="600175"/>
            <a:ext cx="1659999" cy="431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0"/>
              </a:lnSpc>
              <a:spcBef>
                <a:spcPts val="170"/>
              </a:spcBef>
            </a:pPr>
            <a:r>
              <a:rPr sz="32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(</a:t>
            </a:r>
            <a:r>
              <a:rPr sz="3200" b="1" spc="-1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32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320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-</a:t>
            </a:r>
            <a:r>
              <a:rPr sz="32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SS)</a:t>
            </a:r>
            <a:endParaRPr sz="3200">
              <a:latin typeface="Century Schoolbook"/>
              <a:cs typeface="Century Schoolbook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86372" y="1601069"/>
            <a:ext cx="172219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1650" spc="0" dirty="0" smtClean="0">
                <a:solidFill>
                  <a:srgbClr val="FD8537"/>
                </a:solidFill>
                <a:latin typeface="Wingdings"/>
                <a:cs typeface="Wingdings"/>
              </a:rPr>
              <a:t></a:t>
            </a:r>
            <a:r>
              <a:rPr sz="1650" spc="267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400" b="1" spc="0" dirty="0" smtClean="0">
                <a:latin typeface="Century Schoolbook"/>
                <a:cs typeface="Century Schoolbook"/>
              </a:rPr>
              <a:t>E</a:t>
            </a:r>
            <a:r>
              <a:rPr sz="2400" b="1" spc="-4" dirty="0" smtClean="0">
                <a:latin typeface="Century Schoolbook"/>
                <a:cs typeface="Century Schoolbook"/>
              </a:rPr>
              <a:t>x</a:t>
            </a:r>
            <a:r>
              <a:rPr sz="2400" b="1" spc="0" dirty="0" smtClean="0">
                <a:latin typeface="Century Schoolbook"/>
                <a:cs typeface="Century Schoolbook"/>
              </a:rPr>
              <a:t>ercice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924050" y="1601069"/>
            <a:ext cx="50670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spc="0" dirty="0" smtClean="0">
                <a:latin typeface="Century Schoolbook"/>
                <a:cs typeface="Century Schoolbook"/>
              </a:rPr>
              <a:t>1</a:t>
            </a:r>
            <a:r>
              <a:rPr sz="2400" b="1" spc="4" dirty="0" smtClean="0">
                <a:latin typeface="Century Schoolbook"/>
                <a:cs typeface="Century Schoolbook"/>
              </a:rPr>
              <a:t>0</a:t>
            </a:r>
            <a:r>
              <a:rPr sz="2400" b="1" spc="0" dirty="0" smtClean="0">
                <a:latin typeface="Century Schoolbook"/>
                <a:cs typeface="Century Schoolbook"/>
              </a:rPr>
              <a:t>: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445004" y="1601069"/>
            <a:ext cx="140712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spc="0" dirty="0" smtClean="0">
                <a:latin typeface="Century Schoolbook"/>
                <a:cs typeface="Century Schoolbook"/>
              </a:rPr>
              <a:t>Reg</a:t>
            </a:r>
            <a:r>
              <a:rPr sz="2400" b="1" spc="-4" dirty="0" smtClean="0">
                <a:latin typeface="Century Schoolbook"/>
                <a:cs typeface="Century Schoolbook"/>
              </a:rPr>
              <a:t>i</a:t>
            </a:r>
            <a:r>
              <a:rPr sz="2400" b="1" spc="0" dirty="0" smtClean="0">
                <a:latin typeface="Century Schoolbook"/>
                <a:cs typeface="Century Schoolbook"/>
              </a:rPr>
              <a:t>st</a:t>
            </a:r>
            <a:r>
              <a:rPr sz="2400" b="1" spc="-4" dirty="0" smtClean="0">
                <a:latin typeface="Century Schoolbook"/>
                <a:cs typeface="Century Schoolbook"/>
              </a:rPr>
              <a:t>r</a:t>
            </a:r>
            <a:r>
              <a:rPr sz="2400" b="1" spc="0" dirty="0" smtClean="0">
                <a:latin typeface="Century Schoolbook"/>
                <a:cs typeface="Century Schoolbook"/>
              </a:rPr>
              <a:t>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870325" y="1601069"/>
            <a:ext cx="159794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spc="0" dirty="0" smtClean="0">
                <a:latin typeface="Century Schoolbook"/>
                <a:cs typeface="Century Schoolbook"/>
              </a:rPr>
              <a:t>Un</a:t>
            </a:r>
            <a:r>
              <a:rPr sz="2400" b="1" spc="-9" dirty="0" smtClean="0">
                <a:latin typeface="Century Schoolbook"/>
                <a:cs typeface="Century Schoolbook"/>
              </a:rPr>
              <a:t>i</a:t>
            </a:r>
            <a:r>
              <a:rPr sz="2400" b="1" spc="0" dirty="0" smtClean="0">
                <a:latin typeface="Century Schoolbook"/>
                <a:cs typeface="Century Schoolbook"/>
              </a:rPr>
              <a:t>ve</a:t>
            </a:r>
            <a:r>
              <a:rPr sz="2400" b="1" spc="-9" dirty="0" smtClean="0">
                <a:latin typeface="Century Schoolbook"/>
                <a:cs typeface="Century Schoolbook"/>
              </a:rPr>
              <a:t>r</a:t>
            </a:r>
            <a:r>
              <a:rPr sz="2400" b="1" spc="0" dirty="0" smtClean="0">
                <a:latin typeface="Century Schoolbook"/>
                <a:cs typeface="Century Schoolbook"/>
              </a:rPr>
              <a:t>sel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86372" y="4783438"/>
            <a:ext cx="2214943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1400" spc="0" dirty="0" smtClean="0">
                <a:solidFill>
                  <a:srgbClr val="FD8537"/>
                </a:solidFill>
                <a:latin typeface="Wingdings"/>
                <a:cs typeface="Wingdings"/>
              </a:rPr>
              <a:t></a:t>
            </a:r>
            <a:r>
              <a:rPr sz="1400" spc="0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1400" spc="215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Century Schoolbook"/>
                <a:cs typeface="Century Schoolbook"/>
              </a:rPr>
              <a:t>Pour</a:t>
            </a:r>
            <a:r>
              <a:rPr sz="2000" spc="543" dirty="0" smtClean="0">
                <a:latin typeface="Century Schoolbook"/>
                <a:cs typeface="Century Schoolbook"/>
              </a:rPr>
              <a:t> </a:t>
            </a:r>
            <a:r>
              <a:rPr sz="2000" spc="-9" dirty="0" smtClean="0">
                <a:latin typeface="Century Schoolbook"/>
                <a:cs typeface="Century Schoolbook"/>
              </a:rPr>
              <a:t>p</a:t>
            </a:r>
            <a:r>
              <a:rPr sz="2000" spc="0" dirty="0" smtClean="0">
                <a:latin typeface="Century Schoolbook"/>
                <a:cs typeface="Century Schoolbook"/>
              </a:rPr>
              <a:t>e</a:t>
            </a:r>
            <a:r>
              <a:rPr sz="2000" spc="-9" dirty="0" smtClean="0">
                <a:latin typeface="Century Schoolbook"/>
                <a:cs typeface="Century Schoolbook"/>
              </a:rPr>
              <a:t>r</a:t>
            </a:r>
            <a:r>
              <a:rPr sz="2000" spc="0" dirty="0" smtClean="0">
                <a:latin typeface="Century Schoolbook"/>
                <a:cs typeface="Century Schoolbook"/>
              </a:rPr>
              <a:t>met</a:t>
            </a:r>
            <a:r>
              <a:rPr sz="2000" spc="4" dirty="0" smtClean="0">
                <a:latin typeface="Century Schoolbook"/>
                <a:cs typeface="Century Schoolbook"/>
              </a:rPr>
              <a:t>t</a:t>
            </a:r>
            <a:r>
              <a:rPr sz="2000" spc="-9" dirty="0" smtClean="0">
                <a:latin typeface="Century Schoolbook"/>
                <a:cs typeface="Century Schoolbook"/>
              </a:rPr>
              <a:t>r</a:t>
            </a:r>
            <a:r>
              <a:rPr sz="2000" spc="0" dirty="0" smtClean="0">
                <a:latin typeface="Century Schoolbook"/>
                <a:cs typeface="Century Schoolbook"/>
              </a:rPr>
              <a:t>e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478151" y="4783438"/>
            <a:ext cx="1340485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2000" spc="-9" dirty="0" smtClean="0">
                <a:latin typeface="Century Schoolbook"/>
                <a:cs typeface="Century Schoolbook"/>
              </a:rPr>
              <a:t>c</a:t>
            </a:r>
            <a:r>
              <a:rPr sz="2000" spc="19" dirty="0" smtClean="0">
                <a:latin typeface="Century Schoolbook"/>
                <a:cs typeface="Century Schoolbook"/>
              </a:rPr>
              <a:t>e</a:t>
            </a:r>
            <a:r>
              <a:rPr sz="2000" spc="0" dirty="0" smtClean="0">
                <a:latin typeface="Century Schoolbook"/>
                <a:cs typeface="Century Schoolbook"/>
              </a:rPr>
              <a:t>s </a:t>
            </a:r>
            <a:r>
              <a:rPr sz="2000" spc="4" dirty="0" smtClean="0">
                <a:latin typeface="Century Schoolbook"/>
                <a:cs typeface="Century Schoolbook"/>
              </a:rPr>
              <a:t> q</a:t>
            </a:r>
            <a:r>
              <a:rPr sz="2000" spc="0" dirty="0" smtClean="0">
                <a:latin typeface="Century Schoolbook"/>
                <a:cs typeface="Century Schoolbook"/>
              </a:rPr>
              <a:t>ua</a:t>
            </a:r>
            <a:r>
              <a:rPr sz="2000" spc="4" dirty="0" smtClean="0">
                <a:latin typeface="Century Schoolbook"/>
                <a:cs typeface="Century Schoolbook"/>
              </a:rPr>
              <a:t>t</a:t>
            </a:r>
            <a:r>
              <a:rPr sz="2000" spc="-9" dirty="0" smtClean="0">
                <a:latin typeface="Century Schoolbook"/>
                <a:cs typeface="Century Schoolbook"/>
              </a:rPr>
              <a:t>r</a:t>
            </a:r>
            <a:r>
              <a:rPr sz="2000" spc="0" dirty="0" smtClean="0">
                <a:latin typeface="Century Schoolbook"/>
                <a:cs typeface="Century Schoolbook"/>
              </a:rPr>
              <a:t>e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895725" y="4783438"/>
            <a:ext cx="3258355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2000" spc="0" dirty="0" smtClean="0">
                <a:latin typeface="Century Schoolbook"/>
                <a:cs typeface="Century Schoolbook"/>
              </a:rPr>
              <a:t>mo</a:t>
            </a:r>
            <a:r>
              <a:rPr sz="2000" spc="-4" dirty="0" smtClean="0">
                <a:latin typeface="Century Schoolbook"/>
                <a:cs typeface="Century Schoolbook"/>
              </a:rPr>
              <a:t>d</a:t>
            </a:r>
            <a:r>
              <a:rPr sz="2000" spc="0" dirty="0" smtClean="0">
                <a:latin typeface="Century Schoolbook"/>
                <a:cs typeface="Century Schoolbook"/>
              </a:rPr>
              <a:t>es</a:t>
            </a:r>
            <a:r>
              <a:rPr sz="2000" spc="543" dirty="0" smtClean="0">
                <a:latin typeface="Century Schoolbook"/>
                <a:cs typeface="Century Schoolbook"/>
              </a:rPr>
              <a:t> </a:t>
            </a:r>
            <a:r>
              <a:rPr sz="2000" spc="-9" dirty="0" smtClean="0">
                <a:latin typeface="Century Schoolbook"/>
                <a:cs typeface="Century Schoolbook"/>
              </a:rPr>
              <a:t>d</a:t>
            </a:r>
            <a:r>
              <a:rPr sz="2000" spc="0" dirty="0" smtClean="0">
                <a:latin typeface="Century Schoolbook"/>
                <a:cs typeface="Century Schoolbook"/>
              </a:rPr>
              <a:t>e</a:t>
            </a:r>
            <a:r>
              <a:rPr sz="2000" spc="548" dirty="0" smtClean="0">
                <a:latin typeface="Century Schoolbook"/>
                <a:cs typeface="Century Schoolbook"/>
              </a:rPr>
              <a:t> </a:t>
            </a:r>
            <a:r>
              <a:rPr sz="2000" spc="-4" dirty="0" smtClean="0">
                <a:latin typeface="Century Schoolbook"/>
                <a:cs typeface="Century Schoolbook"/>
              </a:rPr>
              <a:t>f</a:t>
            </a:r>
            <a:r>
              <a:rPr sz="2000" spc="0" dirty="0" smtClean="0">
                <a:latin typeface="Century Schoolbook"/>
                <a:cs typeface="Century Schoolbook"/>
              </a:rPr>
              <a:t>o</a:t>
            </a:r>
            <a:r>
              <a:rPr sz="2000" spc="14" dirty="0" smtClean="0">
                <a:latin typeface="Century Schoolbook"/>
                <a:cs typeface="Century Schoolbook"/>
              </a:rPr>
              <a:t>n</a:t>
            </a:r>
            <a:r>
              <a:rPr sz="2000" spc="-9" dirty="0" smtClean="0">
                <a:latin typeface="Century Schoolbook"/>
                <a:cs typeface="Century Schoolbook"/>
              </a:rPr>
              <a:t>c</a:t>
            </a:r>
            <a:r>
              <a:rPr sz="2000" spc="0" dirty="0" smtClean="0">
                <a:latin typeface="Century Schoolbook"/>
                <a:cs typeface="Century Schoolbook"/>
              </a:rPr>
              <a:t>t</a:t>
            </a:r>
            <a:r>
              <a:rPr sz="2000" spc="9" dirty="0" smtClean="0">
                <a:latin typeface="Century Schoolbook"/>
                <a:cs typeface="Century Schoolbook"/>
              </a:rPr>
              <a:t>i</a:t>
            </a:r>
            <a:r>
              <a:rPr sz="2000" spc="0" dirty="0" smtClean="0">
                <a:latin typeface="Century Schoolbook"/>
                <a:cs typeface="Century Schoolbook"/>
              </a:rPr>
              <a:t>onnement,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7231633" y="4783438"/>
            <a:ext cx="1550515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2000" spc="-9" dirty="0" smtClean="0">
                <a:latin typeface="Century Schoolbook"/>
                <a:cs typeface="Century Schoolbook"/>
              </a:rPr>
              <a:t>c</a:t>
            </a:r>
            <a:r>
              <a:rPr sz="2000" spc="0" dirty="0" smtClean="0">
                <a:latin typeface="Century Schoolbook"/>
                <a:cs typeface="Century Schoolbook"/>
              </a:rPr>
              <a:t>hacu</a:t>
            </a:r>
            <a:r>
              <a:rPr sz="2000" spc="-4" dirty="0" smtClean="0">
                <a:latin typeface="Century Schoolbook"/>
                <a:cs typeface="Century Schoolbook"/>
              </a:rPr>
              <a:t>n</a:t>
            </a:r>
            <a:r>
              <a:rPr sz="2000" spc="0" dirty="0" smtClean="0">
                <a:latin typeface="Century Schoolbook"/>
                <a:cs typeface="Century Schoolbook"/>
              </a:rPr>
              <a:t>e  </a:t>
            </a:r>
            <a:r>
              <a:rPr sz="2000" spc="-9" dirty="0" smtClean="0">
                <a:latin typeface="Century Schoolbook"/>
                <a:cs typeface="Century Schoolbook"/>
              </a:rPr>
              <a:t>d</a:t>
            </a:r>
            <a:r>
              <a:rPr sz="2000" spc="0" dirty="0" smtClean="0">
                <a:latin typeface="Century Schoolbook"/>
                <a:cs typeface="Century Schoolbook"/>
              </a:rPr>
              <a:t>es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60692" y="5393095"/>
            <a:ext cx="8322057" cy="2797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5"/>
              </a:lnSpc>
              <a:spcBef>
                <a:spcPts val="108"/>
              </a:spcBef>
            </a:pPr>
            <a:r>
              <a:rPr sz="2000" spc="4" dirty="0" smtClean="0">
                <a:latin typeface="Century Schoolbook"/>
                <a:cs typeface="Century Schoolbook"/>
              </a:rPr>
              <a:t>ba</a:t>
            </a:r>
            <a:r>
              <a:rPr sz="2000" spc="-9" dirty="0" smtClean="0">
                <a:latin typeface="Century Schoolbook"/>
                <a:cs typeface="Century Schoolbook"/>
              </a:rPr>
              <a:t>sc</a:t>
            </a:r>
            <a:r>
              <a:rPr sz="2000" spc="0" dirty="0" smtClean="0">
                <a:latin typeface="Century Schoolbook"/>
                <a:cs typeface="Century Schoolbook"/>
              </a:rPr>
              <a:t>ule</a:t>
            </a:r>
            <a:r>
              <a:rPr sz="2000" spc="139" dirty="0" smtClean="0">
                <a:latin typeface="Century Schoolbook"/>
                <a:cs typeface="Century Schoolbook"/>
              </a:rPr>
              <a:t> </a:t>
            </a:r>
            <a:r>
              <a:rPr sz="2000" spc="0" dirty="0" smtClean="0">
                <a:latin typeface="Century Schoolbook"/>
                <a:cs typeface="Century Schoolbook"/>
              </a:rPr>
              <a:t>e</a:t>
            </a:r>
            <a:r>
              <a:rPr sz="2000" spc="-9" dirty="0" smtClean="0">
                <a:latin typeface="Century Schoolbook"/>
                <a:cs typeface="Century Schoolbook"/>
              </a:rPr>
              <a:t>s</a:t>
            </a:r>
            <a:r>
              <a:rPr sz="2000" spc="0" dirty="0" smtClean="0">
                <a:latin typeface="Century Schoolbook"/>
                <a:cs typeface="Century Schoolbook"/>
              </a:rPr>
              <a:t>t</a:t>
            </a:r>
            <a:r>
              <a:rPr sz="2000" spc="104" dirty="0" smtClean="0">
                <a:latin typeface="Century Schoolbook"/>
                <a:cs typeface="Century Schoolbook"/>
              </a:rPr>
              <a:t> </a:t>
            </a:r>
            <a:r>
              <a:rPr sz="2000" spc="-9" dirty="0" smtClean="0">
                <a:latin typeface="Century Schoolbook"/>
                <a:cs typeface="Century Schoolbook"/>
              </a:rPr>
              <a:t>pr</a:t>
            </a:r>
            <a:r>
              <a:rPr sz="2000" spc="0" dirty="0" smtClean="0">
                <a:latin typeface="Century Schoolbook"/>
                <a:cs typeface="Century Schoolbook"/>
              </a:rPr>
              <a:t>é</a:t>
            </a:r>
            <a:r>
              <a:rPr sz="2000" spc="-9" dirty="0" smtClean="0">
                <a:latin typeface="Century Schoolbook"/>
                <a:cs typeface="Century Schoolbook"/>
              </a:rPr>
              <a:t>c</a:t>
            </a:r>
            <a:r>
              <a:rPr sz="2000" spc="0" dirty="0" smtClean="0">
                <a:latin typeface="Century Schoolbook"/>
                <a:cs typeface="Century Schoolbook"/>
              </a:rPr>
              <a:t>é</a:t>
            </a:r>
            <a:r>
              <a:rPr sz="2000" spc="-9" dirty="0" smtClean="0">
                <a:latin typeface="Century Schoolbook"/>
                <a:cs typeface="Century Schoolbook"/>
              </a:rPr>
              <a:t>d</a:t>
            </a:r>
            <a:r>
              <a:rPr sz="2000" spc="0" dirty="0" smtClean="0">
                <a:latin typeface="Century Schoolbook"/>
                <a:cs typeface="Century Schoolbook"/>
              </a:rPr>
              <a:t>ée</a:t>
            </a:r>
            <a:r>
              <a:rPr sz="2000" spc="124" dirty="0" smtClean="0">
                <a:latin typeface="Century Schoolbook"/>
                <a:cs typeface="Century Schoolbook"/>
              </a:rPr>
              <a:t> </a:t>
            </a:r>
            <a:r>
              <a:rPr sz="2000" spc="-9" dirty="0" smtClean="0">
                <a:latin typeface="Century Schoolbook"/>
                <a:cs typeface="Century Schoolbook"/>
              </a:rPr>
              <a:t>d’</a:t>
            </a:r>
            <a:r>
              <a:rPr sz="2000" spc="14" dirty="0" smtClean="0">
                <a:latin typeface="Century Schoolbook"/>
                <a:cs typeface="Century Schoolbook"/>
              </a:rPr>
              <a:t>u</a:t>
            </a:r>
            <a:r>
              <a:rPr sz="2000" spc="0" dirty="0" smtClean="0">
                <a:latin typeface="Century Schoolbook"/>
                <a:cs typeface="Century Schoolbook"/>
              </a:rPr>
              <a:t>n</a:t>
            </a:r>
            <a:r>
              <a:rPr sz="2000" spc="124" dirty="0" smtClean="0">
                <a:latin typeface="Century Schoolbook"/>
                <a:cs typeface="Century Schoolbook"/>
              </a:rPr>
              <a:t> </a:t>
            </a:r>
            <a:r>
              <a:rPr sz="2000" spc="0" dirty="0" smtClean="0">
                <a:latin typeface="Century Schoolbook"/>
                <a:cs typeface="Century Schoolbook"/>
              </a:rPr>
              <a:t>mul</a:t>
            </a:r>
            <a:r>
              <a:rPr sz="2000" spc="-14" dirty="0" smtClean="0">
                <a:latin typeface="Century Schoolbook"/>
                <a:cs typeface="Century Schoolbook"/>
              </a:rPr>
              <a:t>t</a:t>
            </a:r>
            <a:r>
              <a:rPr sz="2000" spc="9" dirty="0" smtClean="0">
                <a:latin typeface="Century Schoolbook"/>
                <a:cs typeface="Century Schoolbook"/>
              </a:rPr>
              <a:t>i</a:t>
            </a:r>
            <a:r>
              <a:rPr sz="2000" spc="-9" dirty="0" smtClean="0">
                <a:latin typeface="Century Schoolbook"/>
                <a:cs typeface="Century Schoolbook"/>
              </a:rPr>
              <a:t>p</a:t>
            </a:r>
            <a:r>
              <a:rPr sz="2000" spc="9" dirty="0" smtClean="0">
                <a:latin typeface="Century Schoolbook"/>
                <a:cs typeface="Century Schoolbook"/>
              </a:rPr>
              <a:t>l</a:t>
            </a:r>
            <a:r>
              <a:rPr sz="2000" spc="0" dirty="0" smtClean="0">
                <a:latin typeface="Century Schoolbook"/>
                <a:cs typeface="Century Schoolbook"/>
              </a:rPr>
              <a:t>exeu</a:t>
            </a:r>
            <a:r>
              <a:rPr sz="2000" spc="-4" dirty="0" smtClean="0">
                <a:latin typeface="Century Schoolbook"/>
                <a:cs typeface="Century Schoolbook"/>
              </a:rPr>
              <a:t>r</a:t>
            </a:r>
            <a:r>
              <a:rPr sz="2000" spc="0" dirty="0" smtClean="0">
                <a:latin typeface="Century Schoolbook"/>
                <a:cs typeface="Century Schoolbook"/>
              </a:rPr>
              <a:t>.</a:t>
            </a:r>
            <a:r>
              <a:rPr sz="2000" spc="109" dirty="0" smtClean="0">
                <a:latin typeface="Century Schoolbook"/>
                <a:cs typeface="Century Schoolbook"/>
              </a:rPr>
              <a:t> </a:t>
            </a:r>
            <a:r>
              <a:rPr sz="2000" spc="0" dirty="0" smtClean="0">
                <a:latin typeface="Century Schoolbook"/>
                <a:cs typeface="Century Schoolbook"/>
              </a:rPr>
              <a:t>L’e</a:t>
            </a:r>
            <a:r>
              <a:rPr sz="2000" spc="-9" dirty="0" smtClean="0">
                <a:latin typeface="Century Schoolbook"/>
                <a:cs typeface="Century Schoolbook"/>
              </a:rPr>
              <a:t>n</a:t>
            </a:r>
            <a:r>
              <a:rPr sz="2000" spc="0" dirty="0" smtClean="0">
                <a:latin typeface="Century Schoolbook"/>
                <a:cs typeface="Century Schoolbook"/>
              </a:rPr>
              <a:t>t</a:t>
            </a:r>
            <a:r>
              <a:rPr sz="2000" spc="-9" dirty="0" smtClean="0">
                <a:latin typeface="Century Schoolbook"/>
                <a:cs typeface="Century Schoolbook"/>
              </a:rPr>
              <a:t>r</a:t>
            </a:r>
            <a:r>
              <a:rPr sz="2000" spc="0" dirty="0" smtClean="0">
                <a:latin typeface="Century Schoolbook"/>
                <a:cs typeface="Century Schoolbook"/>
              </a:rPr>
              <a:t>ée</a:t>
            </a:r>
            <a:r>
              <a:rPr sz="2000" spc="125" dirty="0" smtClean="0">
                <a:latin typeface="Century Schoolbook"/>
                <a:cs typeface="Century Schoolbook"/>
              </a:rPr>
              <a:t> </a:t>
            </a:r>
            <a:r>
              <a:rPr sz="2000" spc="0" dirty="0" smtClean="0">
                <a:latin typeface="Century Schoolbook"/>
                <a:cs typeface="Century Schoolbook"/>
              </a:rPr>
              <a:t>D</a:t>
            </a:r>
            <a:r>
              <a:rPr sz="2000" spc="129" dirty="0" smtClean="0">
                <a:latin typeface="Century Schoolbook"/>
                <a:cs typeface="Century Schoolbook"/>
              </a:rPr>
              <a:t> </a:t>
            </a:r>
            <a:r>
              <a:rPr sz="2000" spc="-9" dirty="0" smtClean="0">
                <a:latin typeface="Century Schoolbook"/>
                <a:cs typeface="Century Schoolbook"/>
              </a:rPr>
              <a:t>d</a:t>
            </a:r>
            <a:r>
              <a:rPr sz="2000" spc="0" dirty="0" smtClean="0">
                <a:latin typeface="Century Schoolbook"/>
                <a:cs typeface="Century Schoolbook"/>
              </a:rPr>
              <a:t>e</a:t>
            </a:r>
            <a:r>
              <a:rPr sz="2000" spc="125" dirty="0" smtClean="0">
                <a:latin typeface="Century Schoolbook"/>
                <a:cs typeface="Century Schoolbook"/>
              </a:rPr>
              <a:t> </a:t>
            </a:r>
            <a:r>
              <a:rPr sz="2000" spc="-9" dirty="0" smtClean="0">
                <a:latin typeface="Century Schoolbook"/>
                <a:cs typeface="Century Schoolbook"/>
              </a:rPr>
              <a:t>c</a:t>
            </a:r>
            <a:r>
              <a:rPr sz="2000" spc="0" dirty="0" smtClean="0">
                <a:latin typeface="Century Schoolbook"/>
                <a:cs typeface="Century Schoolbook"/>
              </a:rPr>
              <a:t>h</a:t>
            </a:r>
            <a:r>
              <a:rPr sz="2000" spc="-14" dirty="0" smtClean="0">
                <a:latin typeface="Century Schoolbook"/>
                <a:cs typeface="Century Schoolbook"/>
              </a:rPr>
              <a:t>a</a:t>
            </a:r>
            <a:r>
              <a:rPr sz="2000" spc="4" dirty="0" smtClean="0">
                <a:latin typeface="Century Schoolbook"/>
                <a:cs typeface="Century Schoolbook"/>
              </a:rPr>
              <a:t>q</a:t>
            </a:r>
            <a:r>
              <a:rPr sz="2000" spc="0" dirty="0" smtClean="0">
                <a:latin typeface="Century Schoolbook"/>
                <a:cs typeface="Century Schoolbook"/>
              </a:rPr>
              <a:t>ue</a:t>
            </a:r>
            <a:r>
              <a:rPr sz="2000" spc="124" dirty="0" smtClean="0">
                <a:latin typeface="Century Schoolbook"/>
                <a:cs typeface="Century Schoolbook"/>
              </a:rPr>
              <a:t> </a:t>
            </a:r>
            <a:r>
              <a:rPr sz="2000" spc="-14" dirty="0" smtClean="0">
                <a:latin typeface="Century Schoolbook"/>
                <a:cs typeface="Century Schoolbook"/>
              </a:rPr>
              <a:t>b</a:t>
            </a:r>
            <a:r>
              <a:rPr sz="2000" spc="4" dirty="0" smtClean="0">
                <a:latin typeface="Century Schoolbook"/>
                <a:cs typeface="Century Schoolbook"/>
              </a:rPr>
              <a:t>a</a:t>
            </a:r>
            <a:r>
              <a:rPr sz="2000" spc="-9" dirty="0" smtClean="0">
                <a:latin typeface="Century Schoolbook"/>
                <a:cs typeface="Century Schoolbook"/>
              </a:rPr>
              <a:t>sc</a:t>
            </a:r>
            <a:r>
              <a:rPr sz="2000" spc="0" dirty="0" smtClean="0">
                <a:latin typeface="Century Schoolbook"/>
                <a:cs typeface="Century Schoolbook"/>
              </a:rPr>
              <a:t>ule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8322691" y="5907012"/>
            <a:ext cx="255347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50"/>
              </a:lnSpc>
              <a:spcBef>
                <a:spcPts val="77"/>
              </a:spcBef>
            </a:pPr>
            <a:r>
              <a:rPr sz="1400" b="1" spc="-4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51</a:t>
            </a:r>
            <a:endParaRPr sz="1400">
              <a:latin typeface="Century Schoolbook"/>
              <a:cs typeface="Century Schoolbook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60692" y="6003273"/>
            <a:ext cx="4267855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2000" spc="0" dirty="0" smtClean="0">
                <a:latin typeface="Century Schoolbook"/>
                <a:cs typeface="Century Schoolbook"/>
              </a:rPr>
              <a:t>e</a:t>
            </a:r>
            <a:r>
              <a:rPr sz="2000" spc="-4" dirty="0" smtClean="0">
                <a:latin typeface="Century Schoolbook"/>
                <a:cs typeface="Century Schoolbook"/>
              </a:rPr>
              <a:t>s</a:t>
            </a:r>
            <a:r>
              <a:rPr sz="2000" spc="0" dirty="0" smtClean="0">
                <a:latin typeface="Century Schoolbook"/>
                <a:cs typeface="Century Schoolbook"/>
              </a:rPr>
              <a:t>t</a:t>
            </a:r>
            <a:r>
              <a:rPr sz="2000" spc="-9" dirty="0" smtClean="0">
                <a:latin typeface="Century Schoolbook"/>
                <a:cs typeface="Century Schoolbook"/>
              </a:rPr>
              <a:t> </a:t>
            </a:r>
            <a:r>
              <a:rPr sz="2000" spc="4" dirty="0" smtClean="0">
                <a:latin typeface="Century Schoolbook"/>
                <a:cs typeface="Century Schoolbook"/>
              </a:rPr>
              <a:t>a</a:t>
            </a:r>
            <a:r>
              <a:rPr sz="2000" spc="9" dirty="0" smtClean="0">
                <a:latin typeface="Century Schoolbook"/>
                <a:cs typeface="Century Schoolbook"/>
              </a:rPr>
              <a:t>i</a:t>
            </a:r>
            <a:r>
              <a:rPr sz="2000" spc="0" dirty="0" smtClean="0">
                <a:latin typeface="Century Schoolbook"/>
                <a:cs typeface="Century Schoolbook"/>
              </a:rPr>
              <a:t>n</a:t>
            </a:r>
            <a:r>
              <a:rPr sz="2000" spc="-4" dirty="0" smtClean="0">
                <a:latin typeface="Century Schoolbook"/>
                <a:cs typeface="Century Schoolbook"/>
              </a:rPr>
              <a:t>s</a:t>
            </a:r>
            <a:r>
              <a:rPr sz="2000" spc="0" dirty="0" smtClean="0">
                <a:latin typeface="Century Schoolbook"/>
                <a:cs typeface="Century Schoolbook"/>
              </a:rPr>
              <a:t>i</a:t>
            </a:r>
            <a:r>
              <a:rPr sz="2000" spc="-14" dirty="0" smtClean="0">
                <a:latin typeface="Century Schoolbook"/>
                <a:cs typeface="Century Schoolbook"/>
              </a:rPr>
              <a:t> </a:t>
            </a:r>
            <a:r>
              <a:rPr sz="2000" spc="0" dirty="0" smtClean="0">
                <a:latin typeface="Century Schoolbook"/>
                <a:cs typeface="Century Schoolbook"/>
              </a:rPr>
              <a:t>en</a:t>
            </a:r>
            <a:r>
              <a:rPr sz="2000" spc="-14" dirty="0" smtClean="0">
                <a:latin typeface="Century Schoolbook"/>
                <a:cs typeface="Century Schoolbook"/>
              </a:rPr>
              <a:t> </a:t>
            </a:r>
            <a:r>
              <a:rPr sz="2000" spc="-4" dirty="0" smtClean="0">
                <a:latin typeface="Century Schoolbook"/>
                <a:cs typeface="Century Schoolbook"/>
              </a:rPr>
              <a:t>f</a:t>
            </a:r>
            <a:r>
              <a:rPr sz="2000" spc="0" dirty="0" smtClean="0">
                <a:latin typeface="Century Schoolbook"/>
                <a:cs typeface="Century Schoolbook"/>
              </a:rPr>
              <a:t>on</a:t>
            </a:r>
            <a:r>
              <a:rPr sz="2000" spc="-9" dirty="0" smtClean="0">
                <a:latin typeface="Century Schoolbook"/>
                <a:cs typeface="Century Schoolbook"/>
              </a:rPr>
              <a:t>c</a:t>
            </a:r>
            <a:r>
              <a:rPr sz="2000" spc="0" dirty="0" smtClean="0">
                <a:latin typeface="Century Schoolbook"/>
                <a:cs typeface="Century Schoolbook"/>
              </a:rPr>
              <a:t>t</a:t>
            </a:r>
            <a:r>
              <a:rPr sz="2000" spc="9" dirty="0" smtClean="0">
                <a:latin typeface="Century Schoolbook"/>
                <a:cs typeface="Century Schoolbook"/>
              </a:rPr>
              <a:t>i</a:t>
            </a:r>
            <a:r>
              <a:rPr sz="2000" spc="0" dirty="0" smtClean="0">
                <a:latin typeface="Century Schoolbook"/>
                <a:cs typeface="Century Schoolbook"/>
              </a:rPr>
              <a:t>on</a:t>
            </a:r>
            <a:r>
              <a:rPr sz="2000" spc="9" dirty="0" smtClean="0">
                <a:latin typeface="Century Schoolbook"/>
                <a:cs typeface="Century Schoolbook"/>
              </a:rPr>
              <a:t> </a:t>
            </a:r>
            <a:r>
              <a:rPr sz="2000" spc="-9" dirty="0" smtClean="0">
                <a:latin typeface="Century Schoolbook"/>
                <a:cs typeface="Century Schoolbook"/>
              </a:rPr>
              <a:t>d</a:t>
            </a:r>
            <a:r>
              <a:rPr sz="2000" spc="0" dirty="0" smtClean="0">
                <a:latin typeface="Century Schoolbook"/>
                <a:cs typeface="Century Schoolbook"/>
              </a:rPr>
              <a:t>u mo</a:t>
            </a:r>
            <a:r>
              <a:rPr sz="2000" spc="-4" dirty="0" smtClean="0">
                <a:latin typeface="Century Schoolbook"/>
                <a:cs typeface="Century Schoolbook"/>
              </a:rPr>
              <a:t>d</a:t>
            </a:r>
            <a:r>
              <a:rPr sz="2000" spc="0" dirty="0" smtClean="0">
                <a:latin typeface="Century Schoolbook"/>
                <a:cs typeface="Century Schoolbook"/>
              </a:rPr>
              <a:t>e</a:t>
            </a:r>
            <a:r>
              <a:rPr sz="2000" spc="9" dirty="0" smtClean="0">
                <a:latin typeface="Century Schoolbook"/>
                <a:cs typeface="Century Schoolbook"/>
              </a:rPr>
              <a:t> </a:t>
            </a:r>
            <a:r>
              <a:rPr sz="2000" spc="-4" dirty="0" smtClean="0">
                <a:latin typeface="Century Schoolbook"/>
                <a:cs typeface="Century Schoolbook"/>
              </a:rPr>
              <a:t>C</a:t>
            </a:r>
            <a:r>
              <a:rPr sz="2000" spc="9" dirty="0" smtClean="0">
                <a:latin typeface="Century Schoolbook"/>
                <a:cs typeface="Century Schoolbook"/>
              </a:rPr>
              <a:t>1</a:t>
            </a:r>
            <a:r>
              <a:rPr sz="2000" spc="0" dirty="0" smtClean="0">
                <a:latin typeface="Century Schoolbook"/>
                <a:cs typeface="Century Schoolbook"/>
              </a:rPr>
              <a:t>C</a:t>
            </a:r>
            <a:r>
              <a:rPr sz="2000" spc="4" dirty="0" smtClean="0">
                <a:latin typeface="Century Schoolbook"/>
                <a:cs typeface="Century Schoolbook"/>
              </a:rPr>
              <a:t>0</a:t>
            </a:r>
            <a:r>
              <a:rPr sz="2000" spc="0" dirty="0" smtClean="0">
                <a:latin typeface="Century Schoolbook"/>
                <a:cs typeface="Century Schoolbook"/>
              </a:rPr>
              <a:t>.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611555" y="2204847"/>
            <a:ext cx="870915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706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C1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482471" y="2204847"/>
            <a:ext cx="870839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93">
              <a:lnSpc>
                <a:spcPct val="100179"/>
              </a:lnSpc>
              <a:spcBef>
                <a:spcPts val="370"/>
              </a:spcBef>
            </a:pPr>
            <a:r>
              <a:rPr sz="1800" spc="4" dirty="0" smtClean="0">
                <a:latin typeface="Century Schoolbook"/>
                <a:cs typeface="Century Schoolbook"/>
              </a:rPr>
              <a:t>C0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353310" y="2204847"/>
            <a:ext cx="870838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075">
              <a:lnSpc>
                <a:spcPct val="100179"/>
              </a:lnSpc>
              <a:spcBef>
                <a:spcPts val="370"/>
              </a:spcBef>
            </a:pPr>
            <a:r>
              <a:rPr sz="1800" spc="4" dirty="0" smtClean="0">
                <a:latin typeface="Century Schoolbook"/>
                <a:cs typeface="Century Schoolbook"/>
              </a:rPr>
              <a:t>S3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224149" y="2204847"/>
            <a:ext cx="870838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455">
              <a:lnSpc>
                <a:spcPct val="100179"/>
              </a:lnSpc>
              <a:spcBef>
                <a:spcPts val="370"/>
              </a:spcBef>
            </a:pPr>
            <a:r>
              <a:rPr sz="1800" spc="4" dirty="0" smtClean="0">
                <a:latin typeface="Century Schoolbook"/>
                <a:cs typeface="Century Schoolbook"/>
              </a:rPr>
              <a:t>S2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094988" y="2204847"/>
            <a:ext cx="870838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583">
              <a:lnSpc>
                <a:spcPct val="100179"/>
              </a:lnSpc>
              <a:spcBef>
                <a:spcPts val="370"/>
              </a:spcBef>
            </a:pPr>
            <a:r>
              <a:rPr sz="1800" spc="4" dirty="0" smtClean="0">
                <a:latin typeface="Century Schoolbook"/>
                <a:cs typeface="Century Schoolbook"/>
              </a:rPr>
              <a:t>S1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965827" y="2204847"/>
            <a:ext cx="870838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3">
              <a:lnSpc>
                <a:spcPct val="100179"/>
              </a:lnSpc>
              <a:spcBef>
                <a:spcPts val="370"/>
              </a:spcBef>
            </a:pPr>
            <a:r>
              <a:rPr sz="1800" spc="4" dirty="0" smtClean="0">
                <a:latin typeface="Century Schoolbook"/>
                <a:cs typeface="Century Schoolbook"/>
              </a:rPr>
              <a:t>S0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836666" y="2204847"/>
            <a:ext cx="2767838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9" name="object 29"/>
          <p:cNvSpPr txBox="1"/>
          <p:nvPr/>
        </p:nvSpPr>
        <p:spPr>
          <a:xfrm>
            <a:off x="611555" y="2575687"/>
            <a:ext cx="870915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706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482471" y="2575687"/>
            <a:ext cx="870839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93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353310" y="2575687"/>
            <a:ext cx="870838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075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Q3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224149" y="2575687"/>
            <a:ext cx="870838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455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Q2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094988" y="2575687"/>
            <a:ext cx="870838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583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965827" y="2575687"/>
            <a:ext cx="870838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3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836666" y="2575687"/>
            <a:ext cx="2767838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218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Mémo</a:t>
            </a:r>
            <a:r>
              <a:rPr sz="1800" spc="-4" dirty="0" smtClean="0">
                <a:latin typeface="Century Schoolbook"/>
                <a:cs typeface="Century Schoolbook"/>
              </a:rPr>
              <a:t>i</a:t>
            </a:r>
            <a:r>
              <a:rPr sz="1800" spc="0" dirty="0" smtClean="0">
                <a:latin typeface="Century Schoolbook"/>
                <a:cs typeface="Century Schoolbook"/>
              </a:rPr>
              <a:t>re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11555" y="2946527"/>
            <a:ext cx="870915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706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482471" y="2946527"/>
            <a:ext cx="870839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93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353310" y="2946527"/>
            <a:ext cx="870838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075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ES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224149" y="2946527"/>
            <a:ext cx="870838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455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Q3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094988" y="2946527"/>
            <a:ext cx="870838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583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Q2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965827" y="2946527"/>
            <a:ext cx="870838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3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836666" y="2946527"/>
            <a:ext cx="2767838" cy="370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218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Déca</a:t>
            </a:r>
            <a:r>
              <a:rPr sz="1800" spc="-4" dirty="0" smtClean="0">
                <a:latin typeface="Century Schoolbook"/>
                <a:cs typeface="Century Schoolbook"/>
              </a:rPr>
              <a:t>l</a:t>
            </a:r>
            <a:r>
              <a:rPr sz="1800" spc="0" dirty="0" smtClean="0">
                <a:latin typeface="Century Schoolbook"/>
                <a:cs typeface="Century Schoolbook"/>
              </a:rPr>
              <a:t>a</a:t>
            </a:r>
            <a:r>
              <a:rPr sz="1800" spc="-9" dirty="0" smtClean="0">
                <a:latin typeface="Century Schoolbook"/>
                <a:cs typeface="Century Schoolbook"/>
              </a:rPr>
              <a:t>g</a:t>
            </a:r>
            <a:r>
              <a:rPr sz="1800" spc="0" dirty="0" smtClean="0">
                <a:latin typeface="Century Schoolbook"/>
                <a:cs typeface="Century Schoolbook"/>
              </a:rPr>
              <a:t>e</a:t>
            </a:r>
            <a:r>
              <a:rPr sz="1800" spc="-19" dirty="0" smtClean="0">
                <a:latin typeface="Century Schoolbook"/>
                <a:cs typeface="Century Schoolbook"/>
              </a:rPr>
              <a:t> </a:t>
            </a:r>
            <a:r>
              <a:rPr sz="1800" spc="0" dirty="0" smtClean="0">
                <a:latin typeface="Century Schoolbook"/>
                <a:cs typeface="Century Schoolbook"/>
              </a:rPr>
              <a:t>à </a:t>
            </a:r>
            <a:r>
              <a:rPr sz="1800" spc="4" dirty="0" smtClean="0">
                <a:latin typeface="Century Schoolbook"/>
                <a:cs typeface="Century Schoolbook"/>
              </a:rPr>
              <a:t>d</a:t>
            </a:r>
            <a:r>
              <a:rPr sz="1800" spc="0" dirty="0" smtClean="0">
                <a:latin typeface="Century Schoolbook"/>
                <a:cs typeface="Century Schoolbook"/>
              </a:rPr>
              <a:t>ro</a:t>
            </a:r>
            <a:r>
              <a:rPr sz="1800" spc="-4" dirty="0" smtClean="0">
                <a:latin typeface="Century Schoolbook"/>
                <a:cs typeface="Century Schoolbook"/>
              </a:rPr>
              <a:t>i</a:t>
            </a:r>
            <a:r>
              <a:rPr sz="1800" spc="0" dirty="0" smtClean="0">
                <a:latin typeface="Century Schoolbook"/>
                <a:cs typeface="Century Schoolbook"/>
              </a:rPr>
              <a:t>te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11555" y="3317366"/>
            <a:ext cx="870915" cy="370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706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482471" y="3317366"/>
            <a:ext cx="870839" cy="370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93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353310" y="3317366"/>
            <a:ext cx="870838" cy="370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075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Q2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224149" y="3317366"/>
            <a:ext cx="870838" cy="370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455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094988" y="3317366"/>
            <a:ext cx="870838" cy="370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583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965827" y="3317366"/>
            <a:ext cx="870838" cy="370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3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ES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836666" y="3317366"/>
            <a:ext cx="2767838" cy="370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218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Déca</a:t>
            </a:r>
            <a:r>
              <a:rPr sz="1800" spc="-4" dirty="0" smtClean="0">
                <a:latin typeface="Century Schoolbook"/>
                <a:cs typeface="Century Schoolbook"/>
              </a:rPr>
              <a:t>l</a:t>
            </a:r>
            <a:r>
              <a:rPr sz="1800" spc="0" dirty="0" smtClean="0">
                <a:latin typeface="Century Schoolbook"/>
                <a:cs typeface="Century Schoolbook"/>
              </a:rPr>
              <a:t>a</a:t>
            </a:r>
            <a:r>
              <a:rPr sz="1800" spc="-9" dirty="0" smtClean="0">
                <a:latin typeface="Century Schoolbook"/>
                <a:cs typeface="Century Schoolbook"/>
              </a:rPr>
              <a:t>g</a:t>
            </a:r>
            <a:r>
              <a:rPr sz="1800" spc="0" dirty="0" smtClean="0">
                <a:latin typeface="Century Schoolbook"/>
                <a:cs typeface="Century Schoolbook"/>
              </a:rPr>
              <a:t>e</a:t>
            </a:r>
            <a:r>
              <a:rPr sz="1800" spc="-19" dirty="0" smtClean="0">
                <a:latin typeface="Century Schoolbook"/>
                <a:cs typeface="Century Schoolbook"/>
              </a:rPr>
              <a:t> </a:t>
            </a:r>
            <a:r>
              <a:rPr sz="1800" spc="0" dirty="0" smtClean="0">
                <a:latin typeface="Century Schoolbook"/>
                <a:cs typeface="Century Schoolbook"/>
              </a:rPr>
              <a:t>à </a:t>
            </a:r>
            <a:r>
              <a:rPr sz="1800" spc="-4" dirty="0" smtClean="0">
                <a:latin typeface="Century Schoolbook"/>
                <a:cs typeface="Century Schoolbook"/>
              </a:rPr>
              <a:t>g</a:t>
            </a:r>
            <a:r>
              <a:rPr sz="1800" spc="0" dirty="0" smtClean="0">
                <a:latin typeface="Century Schoolbook"/>
                <a:cs typeface="Century Schoolbook"/>
              </a:rPr>
              <a:t>auche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11555" y="3688206"/>
            <a:ext cx="870915" cy="370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706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82471" y="3688206"/>
            <a:ext cx="870839" cy="370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93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353310" y="3688206"/>
            <a:ext cx="870838" cy="370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075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E3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24149" y="3688206"/>
            <a:ext cx="870838" cy="370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455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E2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094988" y="3688206"/>
            <a:ext cx="870838" cy="370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583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E1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965827" y="3688206"/>
            <a:ext cx="870838" cy="370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3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E0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836666" y="3688206"/>
            <a:ext cx="2767838" cy="370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218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Char</a:t>
            </a:r>
            <a:r>
              <a:rPr sz="1800" spc="-4" dirty="0" smtClean="0">
                <a:latin typeface="Century Schoolbook"/>
                <a:cs typeface="Century Schoolbook"/>
              </a:rPr>
              <a:t>g</a:t>
            </a:r>
            <a:r>
              <a:rPr sz="1800" spc="0" dirty="0" smtClean="0">
                <a:latin typeface="Century Schoolbook"/>
                <a:cs typeface="Century Schoolbook"/>
              </a:rPr>
              <a:t>ement</a:t>
            </a:r>
            <a:r>
              <a:rPr sz="1800" spc="-19" dirty="0" smtClean="0">
                <a:latin typeface="Century Schoolbook"/>
                <a:cs typeface="Century Schoolbook"/>
              </a:rPr>
              <a:t> </a:t>
            </a:r>
            <a:r>
              <a:rPr sz="1800" spc="4" dirty="0" smtClean="0">
                <a:latin typeface="Century Schoolbook"/>
                <a:cs typeface="Century Schoolbook"/>
              </a:rPr>
              <a:t>p</a:t>
            </a:r>
            <a:r>
              <a:rPr sz="1800" spc="0" dirty="0" smtClean="0">
                <a:latin typeface="Century Schoolbook"/>
                <a:cs typeface="Century Schoolbook"/>
              </a:rPr>
              <a:t>ara</a:t>
            </a:r>
            <a:r>
              <a:rPr sz="1800" spc="-4" dirty="0" smtClean="0">
                <a:latin typeface="Century Schoolbook"/>
                <a:cs typeface="Century Schoolbook"/>
              </a:rPr>
              <a:t>ll</a:t>
            </a:r>
            <a:r>
              <a:rPr sz="1800" spc="0" dirty="0" smtClean="0">
                <a:latin typeface="Century Schoolbook"/>
                <a:cs typeface="Century Schoolbook"/>
              </a:rPr>
              <a:t>è</a:t>
            </a:r>
            <a:r>
              <a:rPr sz="1800" spc="-4" dirty="0" smtClean="0">
                <a:latin typeface="Century Schoolbook"/>
                <a:cs typeface="Century Schoolbook"/>
              </a:rPr>
              <a:t>l</a:t>
            </a:r>
            <a:r>
              <a:rPr sz="1800" spc="0" dirty="0" smtClean="0">
                <a:latin typeface="Century Schoolbook"/>
                <a:cs typeface="Century Schoolbook"/>
              </a:rPr>
              <a:t>e</a:t>
            </a:r>
            <a:endParaRPr sz="1800">
              <a:latin typeface="Century Schoolbook"/>
              <a:cs typeface="Century Schoolbook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object 5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87630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87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53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0" y="0"/>
            <a:ext cx="8839200" cy="6857998"/>
          </a:xfrm>
          <a:custGeom>
            <a:avLst/>
            <a:gdLst/>
            <a:ahLst/>
            <a:cxnLst/>
            <a:rect l="l" t="t" r="r" b="b"/>
            <a:pathLst>
              <a:path w="8839200" h="6857998">
                <a:moveTo>
                  <a:pt x="0" y="6857998"/>
                </a:moveTo>
                <a:lnTo>
                  <a:pt x="8839200" y="6857998"/>
                </a:lnTo>
                <a:lnTo>
                  <a:pt x="8839200" y="0"/>
                </a:lnTo>
                <a:lnTo>
                  <a:pt x="0" y="0"/>
                </a:lnTo>
                <a:lnTo>
                  <a:pt x="0" y="685799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 txBox="1"/>
          <p:nvPr/>
        </p:nvSpPr>
        <p:spPr>
          <a:xfrm>
            <a:off x="25717" y="61435"/>
            <a:ext cx="5604788" cy="4321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4"/>
              </a:lnSpc>
              <a:spcBef>
                <a:spcPts val="170"/>
              </a:spcBef>
            </a:pPr>
            <a:r>
              <a:rPr sz="320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EGIS</a:t>
            </a:r>
            <a:r>
              <a:rPr sz="2550" b="1" spc="-1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</a:t>
            </a:r>
            <a:r>
              <a:rPr sz="255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ES</a:t>
            </a:r>
            <a:r>
              <a:rPr sz="2550" b="1" spc="21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À</a:t>
            </a:r>
            <a:r>
              <a:rPr sz="2550" b="1" spc="18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32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NT</a:t>
            </a:r>
            <a:r>
              <a:rPr sz="2550" b="1" spc="-1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ÉE</a:t>
            </a:r>
            <a:r>
              <a:rPr sz="2550" b="1" spc="19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32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É</a:t>
            </a:r>
            <a:r>
              <a:rPr sz="255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IE</a:t>
            </a:r>
            <a:endParaRPr sz="2550">
              <a:latin typeface="Century Schoolbook"/>
              <a:cs typeface="Century Schoolbook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6258179" y="61435"/>
            <a:ext cx="1519230" cy="4321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4"/>
              </a:lnSpc>
              <a:spcBef>
                <a:spcPts val="170"/>
              </a:spcBef>
            </a:pPr>
            <a:r>
              <a:rPr sz="32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OR</a:t>
            </a:r>
            <a:r>
              <a:rPr sz="2550" b="1" spc="-1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IE</a:t>
            </a:r>
            <a:endParaRPr sz="2550">
              <a:latin typeface="Century Schoolbook"/>
              <a:cs typeface="Century Schoolbook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7810500" y="61435"/>
            <a:ext cx="1260182" cy="4321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4"/>
              </a:lnSpc>
              <a:spcBef>
                <a:spcPts val="170"/>
              </a:spcBef>
            </a:pPr>
            <a:r>
              <a:rPr sz="32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É</a:t>
            </a:r>
            <a:r>
              <a:rPr sz="255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IE</a:t>
            </a:r>
            <a:endParaRPr sz="2550">
              <a:latin typeface="Century Schoolbook"/>
              <a:cs typeface="Century Schoolbook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5661025" y="128090"/>
            <a:ext cx="554919" cy="3508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255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ET</a:t>
            </a:r>
            <a:endParaRPr sz="2550">
              <a:latin typeface="Century Schoolbook"/>
              <a:cs typeface="Century Schoolbook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720084" y="600175"/>
            <a:ext cx="1659999" cy="431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0"/>
              </a:lnSpc>
              <a:spcBef>
                <a:spcPts val="170"/>
              </a:spcBef>
            </a:pPr>
            <a:r>
              <a:rPr sz="32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(</a:t>
            </a:r>
            <a:r>
              <a:rPr sz="3200" b="1" spc="-1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32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320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-</a:t>
            </a:r>
            <a:r>
              <a:rPr sz="32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SS)</a:t>
            </a:r>
            <a:endParaRPr sz="3200">
              <a:latin typeface="Century Schoolbook"/>
              <a:cs typeface="Century Schoolbook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86372" y="1601069"/>
            <a:ext cx="366575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1650" spc="0" dirty="0" smtClean="0">
                <a:solidFill>
                  <a:srgbClr val="FD8537"/>
                </a:solidFill>
                <a:latin typeface="Wingdings"/>
                <a:cs typeface="Wingdings"/>
              </a:rPr>
              <a:t></a:t>
            </a:r>
            <a:r>
              <a:rPr sz="1650" spc="267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400" b="1" spc="0" dirty="0" smtClean="0">
                <a:latin typeface="Century Schoolbook"/>
                <a:cs typeface="Century Schoolbook"/>
              </a:rPr>
              <a:t>E</a:t>
            </a:r>
            <a:r>
              <a:rPr sz="2400" b="1" spc="-4" dirty="0" smtClean="0">
                <a:latin typeface="Century Schoolbook"/>
                <a:cs typeface="Century Schoolbook"/>
              </a:rPr>
              <a:t>x</a:t>
            </a:r>
            <a:r>
              <a:rPr sz="2400" b="1" spc="0" dirty="0" smtClean="0">
                <a:latin typeface="Century Schoolbook"/>
                <a:cs typeface="Century Schoolbook"/>
              </a:rPr>
              <a:t>ercice 1</a:t>
            </a:r>
            <a:r>
              <a:rPr sz="2400" b="1" spc="4" dirty="0" smtClean="0">
                <a:latin typeface="Century Schoolbook"/>
                <a:cs typeface="Century Schoolbook"/>
              </a:rPr>
              <a:t>0</a:t>
            </a:r>
            <a:r>
              <a:rPr sz="2400" b="1" spc="0" dirty="0" smtClean="0">
                <a:latin typeface="Century Schoolbook"/>
                <a:cs typeface="Century Schoolbook"/>
              </a:rPr>
              <a:t>:</a:t>
            </a:r>
            <a:r>
              <a:rPr sz="2400" b="1" spc="-14" dirty="0" smtClean="0">
                <a:latin typeface="Century Schoolbook"/>
                <a:cs typeface="Century Schoolbook"/>
              </a:rPr>
              <a:t> </a:t>
            </a:r>
            <a:r>
              <a:rPr sz="2400" b="1" spc="0" dirty="0" smtClean="0">
                <a:latin typeface="Century Schoolbook"/>
                <a:cs typeface="Century Schoolbook"/>
              </a:rPr>
              <a:t>Reg</a:t>
            </a:r>
            <a:r>
              <a:rPr sz="2400" b="1" spc="-4" dirty="0" smtClean="0">
                <a:latin typeface="Century Schoolbook"/>
                <a:cs typeface="Century Schoolbook"/>
              </a:rPr>
              <a:t>i</a:t>
            </a:r>
            <a:r>
              <a:rPr sz="2400" b="1" spc="0" dirty="0" smtClean="0">
                <a:latin typeface="Century Schoolbook"/>
                <a:cs typeface="Century Schoolbook"/>
              </a:rPr>
              <a:t>st</a:t>
            </a:r>
            <a:r>
              <a:rPr sz="2400" b="1" spc="-4" dirty="0" smtClean="0">
                <a:latin typeface="Century Schoolbook"/>
                <a:cs typeface="Century Schoolbook"/>
              </a:rPr>
              <a:t>r</a:t>
            </a:r>
            <a:r>
              <a:rPr sz="2400" b="1" spc="0" dirty="0" smtClean="0">
                <a:latin typeface="Century Schoolbook"/>
                <a:cs typeface="Century Schoolbook"/>
              </a:rPr>
              <a:t>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870325" y="1601069"/>
            <a:ext cx="159794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spc="0" dirty="0" smtClean="0">
                <a:latin typeface="Century Schoolbook"/>
                <a:cs typeface="Century Schoolbook"/>
              </a:rPr>
              <a:t>Un</a:t>
            </a:r>
            <a:r>
              <a:rPr sz="2400" b="1" spc="-9" dirty="0" smtClean="0">
                <a:latin typeface="Century Schoolbook"/>
                <a:cs typeface="Century Schoolbook"/>
              </a:rPr>
              <a:t>i</a:t>
            </a:r>
            <a:r>
              <a:rPr sz="2400" b="1" spc="0" dirty="0" smtClean="0">
                <a:latin typeface="Century Schoolbook"/>
                <a:cs typeface="Century Schoolbook"/>
              </a:rPr>
              <a:t>ve</a:t>
            </a:r>
            <a:r>
              <a:rPr sz="2400" b="1" spc="-9" dirty="0" smtClean="0">
                <a:latin typeface="Century Schoolbook"/>
                <a:cs typeface="Century Schoolbook"/>
              </a:rPr>
              <a:t>r</a:t>
            </a:r>
            <a:r>
              <a:rPr sz="2400" b="1" spc="0" dirty="0" smtClean="0">
                <a:latin typeface="Century Schoolbook"/>
                <a:cs typeface="Century Schoolbook"/>
              </a:rPr>
              <a:t>sel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8781676" y="2150686"/>
            <a:ext cx="270248" cy="5235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639">
              <a:lnSpc>
                <a:spcPts val="1785"/>
              </a:lnSpc>
              <a:spcBef>
                <a:spcPts val="89"/>
              </a:spcBef>
            </a:pPr>
            <a:r>
              <a:rPr sz="2775" baseline="-1590" dirty="0" smtClean="0">
                <a:solidFill>
                  <a:srgbClr val="624C4C"/>
                </a:solidFill>
                <a:latin typeface="Courier New"/>
                <a:cs typeface="Courier New"/>
              </a:rPr>
              <a:t>C</a:t>
            </a:r>
            <a:r>
              <a:rPr sz="2775" baseline="-1590" dirty="0" smtClean="0">
                <a:latin typeface="Courier New"/>
                <a:cs typeface="Courier New"/>
              </a:rPr>
              <a:t>l</a:t>
            </a:r>
            <a:endParaRPr sz="1850">
              <a:latin typeface="Courier New"/>
              <a:cs typeface="Courier New"/>
            </a:endParaRPr>
          </a:p>
          <a:p>
            <a:pPr marL="12700">
              <a:lnSpc>
                <a:spcPts val="2325"/>
              </a:lnSpc>
              <a:spcBef>
                <a:spcPts val="27"/>
              </a:spcBef>
            </a:pPr>
            <a:r>
              <a:rPr sz="3750" spc="0" baseline="7062" dirty="0" smtClean="0">
                <a:solidFill>
                  <a:srgbClr val="624C4C"/>
                </a:solidFill>
                <a:latin typeface="Courier New"/>
                <a:cs typeface="Courier New"/>
              </a:rPr>
              <a:t>c</a:t>
            </a:r>
            <a:r>
              <a:rPr sz="3750" spc="0" baseline="7062" dirty="0" smtClean="0">
                <a:solidFill>
                  <a:srgbClr val="2F3032"/>
                </a:solidFill>
                <a:latin typeface="Courier New"/>
                <a:cs typeface="Courier New"/>
              </a:rPr>
              <a:t>o</a:t>
            </a:r>
            <a:endParaRPr sz="2500">
              <a:latin typeface="Courier New"/>
              <a:cs typeface="Courier New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614829" y="2715463"/>
            <a:ext cx="258628" cy="2654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045"/>
              </a:lnSpc>
              <a:spcBef>
                <a:spcPts val="102"/>
              </a:spcBef>
            </a:pPr>
            <a:r>
              <a:rPr sz="2775" baseline="4771" dirty="0" smtClean="0">
                <a:solidFill>
                  <a:srgbClr val="1C1D20"/>
                </a:solidFill>
                <a:latin typeface="Courier New"/>
                <a:cs typeface="Courier New"/>
              </a:rPr>
              <a:t>E</a:t>
            </a:r>
            <a:r>
              <a:rPr sz="2775" baseline="4771" dirty="0" smtClean="0">
                <a:solidFill>
                  <a:srgbClr val="2F3032"/>
                </a:solidFill>
                <a:latin typeface="Courier New"/>
                <a:cs typeface="Courier New"/>
              </a:rPr>
              <a:t>3</a:t>
            </a:r>
            <a:endParaRPr sz="1850">
              <a:latin typeface="Courier New"/>
              <a:cs typeface="Courier New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080994" y="2715463"/>
            <a:ext cx="536533" cy="111884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72676">
              <a:lnSpc>
                <a:spcPts val="2045"/>
              </a:lnSpc>
              <a:spcBef>
                <a:spcPts val="102"/>
              </a:spcBef>
            </a:pPr>
            <a:r>
              <a:rPr sz="2775" spc="0" baseline="4771" dirty="0" smtClean="0">
                <a:solidFill>
                  <a:srgbClr val="1C1D20"/>
                </a:solidFill>
                <a:latin typeface="Courier New"/>
                <a:cs typeface="Courier New"/>
              </a:rPr>
              <a:t>E</a:t>
            </a:r>
            <a:r>
              <a:rPr sz="2775" spc="0" baseline="4771" dirty="0" smtClean="0">
                <a:solidFill>
                  <a:srgbClr val="2F3032"/>
                </a:solidFill>
                <a:latin typeface="Courier New"/>
                <a:cs typeface="Courier New"/>
              </a:rPr>
              <a:t>S</a:t>
            </a:r>
            <a:endParaRPr sz="1850">
              <a:latin typeface="Courier New"/>
              <a:cs typeface="Courier New"/>
            </a:endParaRPr>
          </a:p>
          <a:p>
            <a:pPr marL="308535" marR="36004">
              <a:lnSpc>
                <a:spcPct val="95825"/>
              </a:lnSpc>
              <a:spcBef>
                <a:spcPts val="42"/>
              </a:spcBef>
            </a:pPr>
            <a:r>
              <a:rPr sz="2450" i="1" spc="0" dirty="0" smtClean="0">
                <a:solidFill>
                  <a:srgbClr val="507ECE"/>
                </a:solidFill>
                <a:latin typeface="Arial"/>
                <a:cs typeface="Arial"/>
              </a:rPr>
              <a:t>l</a:t>
            </a:r>
            <a:endParaRPr sz="2450">
              <a:latin typeface="Arial"/>
              <a:cs typeface="Arial"/>
            </a:endParaRPr>
          </a:p>
          <a:p>
            <a:pPr marR="126912" algn="ctr">
              <a:lnSpc>
                <a:spcPct val="94401"/>
              </a:lnSpc>
              <a:spcBef>
                <a:spcPts val="140"/>
              </a:spcBef>
            </a:pPr>
            <a:r>
              <a:rPr sz="1750" dirty="0" smtClean="0">
                <a:solidFill>
                  <a:srgbClr val="2F3032"/>
                </a:solidFill>
                <a:latin typeface="Courier New"/>
                <a:cs typeface="Courier New"/>
              </a:rPr>
              <a:t>MU</a:t>
            </a:r>
            <a:r>
              <a:rPr sz="1750" dirty="0" smtClean="0">
                <a:solidFill>
                  <a:srgbClr val="484846"/>
                </a:solidFill>
                <a:latin typeface="Courier New"/>
                <a:cs typeface="Courier New"/>
              </a:rPr>
              <a:t>X</a:t>
            </a:r>
            <a:endParaRPr sz="1750">
              <a:latin typeface="Courier New"/>
              <a:cs typeface="Courier New"/>
            </a:endParaRPr>
          </a:p>
          <a:p>
            <a:pPr marL="214211" marR="259180" algn="ctr">
              <a:lnSpc>
                <a:spcPct val="95825"/>
              </a:lnSpc>
              <a:spcBef>
                <a:spcPts val="395"/>
              </a:spcBef>
            </a:pPr>
            <a:r>
              <a:rPr sz="1050" spc="0" dirty="0" smtClean="0">
                <a:solidFill>
                  <a:srgbClr val="507ECE"/>
                </a:solidFill>
                <a:latin typeface="Arial"/>
                <a:cs typeface="Arial"/>
              </a:rPr>
              <a:t>I</a:t>
            </a:r>
            <a:endParaRPr sz="105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309158" y="2715463"/>
            <a:ext cx="305535" cy="6423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7053">
              <a:lnSpc>
                <a:spcPts val="2045"/>
              </a:lnSpc>
              <a:spcBef>
                <a:spcPts val="102"/>
              </a:spcBef>
            </a:pPr>
            <a:r>
              <a:rPr sz="2775" spc="0" baseline="4771" dirty="0" smtClean="0">
                <a:solidFill>
                  <a:srgbClr val="1C1D20"/>
                </a:solidFill>
                <a:latin typeface="Courier New"/>
                <a:cs typeface="Courier New"/>
              </a:rPr>
              <a:t>E</a:t>
            </a:r>
            <a:r>
              <a:rPr sz="2775" spc="0" baseline="4771" dirty="0" smtClean="0">
                <a:solidFill>
                  <a:srgbClr val="2F3032"/>
                </a:solidFill>
                <a:latin typeface="Courier New"/>
                <a:cs typeface="Courier New"/>
              </a:rPr>
              <a:t>2</a:t>
            </a:r>
            <a:endParaRPr sz="1850">
              <a:latin typeface="Courier New"/>
              <a:cs typeface="Courier New"/>
            </a:endParaRPr>
          </a:p>
          <a:p>
            <a:pPr marL="165100">
              <a:lnSpc>
                <a:spcPct val="95825"/>
              </a:lnSpc>
              <a:spcBef>
                <a:spcPts val="42"/>
              </a:spcBef>
            </a:pPr>
            <a:r>
              <a:rPr sz="2450" i="1" spc="0" dirty="0" smtClean="0">
                <a:solidFill>
                  <a:srgbClr val="507ECE"/>
                </a:solidFill>
                <a:latin typeface="Arial"/>
                <a:cs typeface="Arial"/>
              </a:rPr>
              <a:t>l</a:t>
            </a:r>
            <a:endParaRPr sz="245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474135" y="2715463"/>
            <a:ext cx="301053" cy="6423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7053">
              <a:lnSpc>
                <a:spcPts val="2045"/>
              </a:lnSpc>
              <a:spcBef>
                <a:spcPts val="102"/>
              </a:spcBef>
            </a:pPr>
            <a:r>
              <a:rPr sz="2775" spc="0" baseline="4771" dirty="0" smtClean="0">
                <a:solidFill>
                  <a:srgbClr val="1C1D20"/>
                </a:solidFill>
                <a:latin typeface="Courier New"/>
                <a:cs typeface="Courier New"/>
              </a:rPr>
              <a:t>E</a:t>
            </a:r>
            <a:r>
              <a:rPr sz="2775" spc="0" baseline="4771" dirty="0" smtClean="0">
                <a:latin typeface="Courier New"/>
                <a:cs typeface="Courier New"/>
              </a:rPr>
              <a:t>l</a:t>
            </a:r>
            <a:endParaRPr sz="1850">
              <a:latin typeface="Courier New"/>
              <a:cs typeface="Courier New"/>
            </a:endParaRPr>
          </a:p>
          <a:p>
            <a:pPr marL="156135">
              <a:lnSpc>
                <a:spcPct val="95825"/>
              </a:lnSpc>
              <a:spcBef>
                <a:spcPts val="42"/>
              </a:spcBef>
            </a:pPr>
            <a:r>
              <a:rPr sz="2450" i="1" spc="0" dirty="0" smtClean="0">
                <a:solidFill>
                  <a:srgbClr val="507ECE"/>
                </a:solidFill>
                <a:latin typeface="Arial"/>
                <a:cs typeface="Arial"/>
              </a:rPr>
              <a:t>l</a:t>
            </a:r>
            <a:endParaRPr sz="245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6491194" y="2715463"/>
            <a:ext cx="305535" cy="6423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7053">
              <a:lnSpc>
                <a:spcPts val="2045"/>
              </a:lnSpc>
              <a:spcBef>
                <a:spcPts val="102"/>
              </a:spcBef>
            </a:pPr>
            <a:r>
              <a:rPr sz="2775" spc="0" baseline="4771" dirty="0" smtClean="0">
                <a:solidFill>
                  <a:srgbClr val="1C1D20"/>
                </a:solidFill>
                <a:latin typeface="Courier New"/>
                <a:cs typeface="Courier New"/>
              </a:rPr>
              <a:t>E</a:t>
            </a:r>
            <a:r>
              <a:rPr sz="2775" spc="0" baseline="4771" dirty="0" smtClean="0">
                <a:solidFill>
                  <a:srgbClr val="2F3032"/>
                </a:solidFill>
                <a:latin typeface="Courier New"/>
                <a:cs typeface="Courier New"/>
              </a:rPr>
              <a:t>O</a:t>
            </a:r>
            <a:endParaRPr sz="1850">
              <a:latin typeface="Courier New"/>
              <a:cs typeface="Courier New"/>
            </a:endParaRPr>
          </a:p>
          <a:p>
            <a:pPr marL="165100">
              <a:lnSpc>
                <a:spcPct val="95825"/>
              </a:lnSpc>
              <a:spcBef>
                <a:spcPts val="42"/>
              </a:spcBef>
            </a:pPr>
            <a:r>
              <a:rPr sz="2450" i="1" spc="0" dirty="0" smtClean="0">
                <a:solidFill>
                  <a:srgbClr val="507ECE"/>
                </a:solidFill>
                <a:latin typeface="Arial"/>
                <a:cs typeface="Arial"/>
              </a:rPr>
              <a:t>l</a:t>
            </a:r>
            <a:endParaRPr sz="245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6845300" y="2715463"/>
            <a:ext cx="276557" cy="6423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045"/>
              </a:lnSpc>
              <a:spcBef>
                <a:spcPts val="102"/>
              </a:spcBef>
            </a:pPr>
            <a:r>
              <a:rPr sz="2775" spc="0" baseline="4771" dirty="0" smtClean="0">
                <a:solidFill>
                  <a:srgbClr val="1C1D20"/>
                </a:solidFill>
                <a:latin typeface="Courier New"/>
                <a:cs typeface="Courier New"/>
              </a:rPr>
              <a:t>E</a:t>
            </a:r>
            <a:r>
              <a:rPr sz="2775" spc="0" baseline="4771" dirty="0" smtClean="0">
                <a:solidFill>
                  <a:srgbClr val="2F3032"/>
                </a:solidFill>
                <a:latin typeface="Courier New"/>
                <a:cs typeface="Courier New"/>
              </a:rPr>
              <a:t>S</a:t>
            </a:r>
            <a:endParaRPr sz="1850">
              <a:latin typeface="Courier New"/>
              <a:cs typeface="Courier New"/>
            </a:endParaRPr>
          </a:p>
          <a:p>
            <a:pPr marL="39594" marR="36004">
              <a:lnSpc>
                <a:spcPct val="95825"/>
              </a:lnSpc>
              <a:spcBef>
                <a:spcPts val="42"/>
              </a:spcBef>
            </a:pPr>
            <a:r>
              <a:rPr sz="2450" i="1" spc="0" dirty="0" smtClean="0">
                <a:solidFill>
                  <a:srgbClr val="507ECE"/>
                </a:solidFill>
                <a:latin typeface="Arial"/>
                <a:cs typeface="Arial"/>
              </a:rPr>
              <a:t>l</a:t>
            </a:r>
            <a:endParaRPr sz="245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968935" y="2719945"/>
            <a:ext cx="272075" cy="6378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045"/>
              </a:lnSpc>
              <a:spcBef>
                <a:spcPts val="102"/>
              </a:spcBef>
            </a:pPr>
            <a:r>
              <a:rPr sz="2775" spc="0" baseline="4771" dirty="0" smtClean="0">
                <a:solidFill>
                  <a:srgbClr val="2F3032"/>
                </a:solidFill>
                <a:latin typeface="Courier New"/>
                <a:cs typeface="Courier New"/>
              </a:rPr>
              <a:t>Q2</a:t>
            </a:r>
            <a:endParaRPr sz="1850">
              <a:latin typeface="Courier New"/>
              <a:cs typeface="Courier New"/>
            </a:endParaRPr>
          </a:p>
          <a:p>
            <a:pPr marL="30629" marR="36004">
              <a:lnSpc>
                <a:spcPct val="95825"/>
              </a:lnSpc>
              <a:spcBef>
                <a:spcPts val="7"/>
              </a:spcBef>
            </a:pPr>
            <a:r>
              <a:rPr sz="2450" i="1" spc="0" dirty="0" smtClean="0">
                <a:solidFill>
                  <a:srgbClr val="507ECE"/>
                </a:solidFill>
                <a:latin typeface="Arial"/>
                <a:cs typeface="Arial"/>
              </a:rPr>
              <a:t>l</a:t>
            </a:r>
            <a:endParaRPr sz="245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708523" y="2719945"/>
            <a:ext cx="276557" cy="6378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045"/>
              </a:lnSpc>
              <a:spcBef>
                <a:spcPts val="102"/>
              </a:spcBef>
            </a:pPr>
            <a:r>
              <a:rPr sz="2775" baseline="4771" dirty="0" smtClean="0">
                <a:solidFill>
                  <a:srgbClr val="2F3032"/>
                </a:solidFill>
                <a:latin typeface="Courier New"/>
                <a:cs typeface="Courier New"/>
              </a:rPr>
              <a:t>Q3</a:t>
            </a:r>
            <a:endParaRPr sz="1850">
              <a:latin typeface="Courier New"/>
              <a:cs typeface="Courier New"/>
            </a:endParaRPr>
          </a:p>
          <a:p>
            <a:pPr marL="53041" marR="36004">
              <a:lnSpc>
                <a:spcPct val="95825"/>
              </a:lnSpc>
              <a:spcBef>
                <a:spcPts val="7"/>
              </a:spcBef>
            </a:pPr>
            <a:r>
              <a:rPr sz="2450" i="1" spc="0" dirty="0" smtClean="0">
                <a:solidFill>
                  <a:srgbClr val="507ECE"/>
                </a:solidFill>
                <a:latin typeface="Arial"/>
                <a:cs typeface="Arial"/>
              </a:rPr>
              <a:t>l</a:t>
            </a:r>
            <a:endParaRPr sz="245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667747" y="2719945"/>
            <a:ext cx="267592" cy="6378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045"/>
              </a:lnSpc>
              <a:spcBef>
                <a:spcPts val="102"/>
              </a:spcBef>
            </a:pPr>
            <a:r>
              <a:rPr sz="2775" baseline="4771" dirty="0" smtClean="0">
                <a:solidFill>
                  <a:srgbClr val="2F3032"/>
                </a:solidFill>
                <a:latin typeface="Courier New"/>
                <a:cs typeface="Courier New"/>
              </a:rPr>
              <a:t>Q</a:t>
            </a:r>
            <a:r>
              <a:rPr sz="2775" baseline="4771" dirty="0" smtClean="0">
                <a:latin typeface="Courier New"/>
                <a:cs typeface="Courier New"/>
              </a:rPr>
              <a:t>l</a:t>
            </a:r>
            <a:endParaRPr sz="1850">
              <a:latin typeface="Courier New"/>
              <a:cs typeface="Courier New"/>
            </a:endParaRPr>
          </a:p>
          <a:p>
            <a:pPr marL="35111" marR="36004">
              <a:lnSpc>
                <a:spcPct val="95825"/>
              </a:lnSpc>
              <a:spcBef>
                <a:spcPts val="7"/>
              </a:spcBef>
            </a:pPr>
            <a:r>
              <a:rPr sz="2450" i="1" spc="0" dirty="0" smtClean="0">
                <a:solidFill>
                  <a:srgbClr val="507ECE"/>
                </a:solidFill>
                <a:latin typeface="Arial"/>
                <a:cs typeface="Arial"/>
              </a:rPr>
              <a:t>l</a:t>
            </a:r>
            <a:endParaRPr sz="245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035300" y="2719945"/>
            <a:ext cx="281039" cy="6378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045"/>
              </a:lnSpc>
              <a:spcBef>
                <a:spcPts val="102"/>
              </a:spcBef>
            </a:pPr>
            <a:r>
              <a:rPr sz="2775" baseline="4771" dirty="0" smtClean="0">
                <a:solidFill>
                  <a:srgbClr val="2F3032"/>
                </a:solidFill>
                <a:latin typeface="Courier New"/>
                <a:cs typeface="Courier New"/>
              </a:rPr>
              <a:t>Q3</a:t>
            </a:r>
            <a:endParaRPr sz="1850">
              <a:latin typeface="Courier New"/>
              <a:cs typeface="Courier New"/>
            </a:endParaRPr>
          </a:p>
          <a:p>
            <a:pPr marL="53041" marR="36004">
              <a:lnSpc>
                <a:spcPct val="95825"/>
              </a:lnSpc>
              <a:spcBef>
                <a:spcPts val="7"/>
              </a:spcBef>
            </a:pPr>
            <a:r>
              <a:rPr sz="2450" i="1" spc="0" dirty="0" smtClean="0">
                <a:solidFill>
                  <a:srgbClr val="507ECE"/>
                </a:solidFill>
                <a:latin typeface="Arial"/>
                <a:cs typeface="Arial"/>
              </a:rPr>
              <a:t>l</a:t>
            </a:r>
            <a:endParaRPr sz="245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416300" y="2719945"/>
            <a:ext cx="272075" cy="6378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045"/>
              </a:lnSpc>
              <a:spcBef>
                <a:spcPts val="102"/>
              </a:spcBef>
            </a:pPr>
            <a:r>
              <a:rPr sz="2775" spc="0" baseline="4771" dirty="0" smtClean="0">
                <a:solidFill>
                  <a:srgbClr val="2F3032"/>
                </a:solidFill>
                <a:latin typeface="Courier New"/>
                <a:cs typeface="Courier New"/>
              </a:rPr>
              <a:t>Q2</a:t>
            </a:r>
            <a:endParaRPr sz="1850">
              <a:latin typeface="Courier New"/>
              <a:cs typeface="Courier New"/>
            </a:endParaRPr>
          </a:p>
          <a:p>
            <a:pPr marL="48558" marR="36004">
              <a:lnSpc>
                <a:spcPct val="95825"/>
              </a:lnSpc>
              <a:spcBef>
                <a:spcPts val="7"/>
              </a:spcBef>
            </a:pPr>
            <a:r>
              <a:rPr sz="2450" i="1" spc="0" dirty="0" smtClean="0">
                <a:solidFill>
                  <a:srgbClr val="507ECE"/>
                </a:solidFill>
                <a:latin typeface="Arial"/>
                <a:cs typeface="Arial"/>
              </a:rPr>
              <a:t>l</a:t>
            </a:r>
            <a:endParaRPr sz="245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832723" y="2719945"/>
            <a:ext cx="639628" cy="2654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045"/>
              </a:lnSpc>
              <a:spcBef>
                <a:spcPts val="102"/>
              </a:spcBef>
            </a:pPr>
            <a:r>
              <a:rPr sz="2775" spc="0" baseline="4771" dirty="0" smtClean="0">
                <a:solidFill>
                  <a:srgbClr val="2F3032"/>
                </a:solidFill>
                <a:latin typeface="Courier New"/>
                <a:cs typeface="Courier New"/>
              </a:rPr>
              <a:t>QO</a:t>
            </a:r>
            <a:r>
              <a:rPr sz="2775" spc="343" baseline="4771" dirty="0" smtClean="0">
                <a:solidFill>
                  <a:srgbClr val="2F3032"/>
                </a:solidFill>
                <a:latin typeface="Courier New"/>
                <a:cs typeface="Courier New"/>
              </a:rPr>
              <a:t> </a:t>
            </a:r>
            <a:r>
              <a:rPr sz="2775" spc="0" baseline="4771" dirty="0" smtClean="0">
                <a:solidFill>
                  <a:srgbClr val="2F3032"/>
                </a:solidFill>
                <a:latin typeface="Courier New"/>
                <a:cs typeface="Courier New"/>
              </a:rPr>
              <a:t>Q2</a:t>
            </a:r>
            <a:endParaRPr sz="1850">
              <a:latin typeface="Courier New"/>
              <a:cs typeface="Courier New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576794" y="2719945"/>
            <a:ext cx="267592" cy="6378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045"/>
              </a:lnSpc>
              <a:spcBef>
                <a:spcPts val="102"/>
              </a:spcBef>
            </a:pPr>
            <a:r>
              <a:rPr sz="2775" baseline="4771" dirty="0" smtClean="0">
                <a:solidFill>
                  <a:srgbClr val="2F3032"/>
                </a:solidFill>
                <a:latin typeface="Courier New"/>
                <a:cs typeface="Courier New"/>
              </a:rPr>
              <a:t>Q</a:t>
            </a:r>
            <a:r>
              <a:rPr sz="2775" baseline="4771" dirty="0" smtClean="0">
                <a:latin typeface="Courier New"/>
                <a:cs typeface="Courier New"/>
              </a:rPr>
              <a:t>l</a:t>
            </a:r>
            <a:endParaRPr sz="1850">
              <a:latin typeface="Courier New"/>
              <a:cs typeface="Courier New"/>
            </a:endParaRPr>
          </a:p>
          <a:p>
            <a:pPr marL="44076" marR="36004">
              <a:lnSpc>
                <a:spcPct val="95825"/>
              </a:lnSpc>
              <a:spcBef>
                <a:spcPts val="7"/>
              </a:spcBef>
            </a:pPr>
            <a:r>
              <a:rPr sz="2450" i="1" spc="0" dirty="0" smtClean="0">
                <a:solidFill>
                  <a:srgbClr val="507ECE"/>
                </a:solidFill>
                <a:latin typeface="Arial"/>
                <a:cs typeface="Arial"/>
              </a:rPr>
              <a:t>l</a:t>
            </a:r>
            <a:endParaRPr sz="245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217335" y="2719945"/>
            <a:ext cx="272075" cy="6378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045"/>
              </a:lnSpc>
              <a:spcBef>
                <a:spcPts val="102"/>
              </a:spcBef>
            </a:pPr>
            <a:r>
              <a:rPr sz="2775" spc="0" baseline="4771" dirty="0" smtClean="0">
                <a:solidFill>
                  <a:srgbClr val="2F3032"/>
                </a:solidFill>
                <a:latin typeface="Courier New"/>
                <a:cs typeface="Courier New"/>
              </a:rPr>
              <a:t>Q</a:t>
            </a:r>
            <a:r>
              <a:rPr sz="2775" spc="0" baseline="4771" dirty="0" smtClean="0">
                <a:solidFill>
                  <a:srgbClr val="1C1D20"/>
                </a:solidFill>
                <a:latin typeface="Courier New"/>
                <a:cs typeface="Courier New"/>
              </a:rPr>
              <a:t>l</a:t>
            </a:r>
            <a:endParaRPr sz="1850">
              <a:latin typeface="Courier New"/>
              <a:cs typeface="Courier New"/>
            </a:endParaRPr>
          </a:p>
          <a:p>
            <a:pPr marL="57523" marR="36004">
              <a:lnSpc>
                <a:spcPct val="95825"/>
              </a:lnSpc>
              <a:spcBef>
                <a:spcPts val="7"/>
              </a:spcBef>
            </a:pPr>
            <a:r>
              <a:rPr sz="2450" i="1" spc="0" dirty="0" smtClean="0">
                <a:solidFill>
                  <a:srgbClr val="507ECE"/>
                </a:solidFill>
                <a:latin typeface="Arial"/>
                <a:cs typeface="Arial"/>
              </a:rPr>
              <a:t>l</a:t>
            </a:r>
            <a:endParaRPr sz="245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593852" y="2719945"/>
            <a:ext cx="276557" cy="6378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045"/>
              </a:lnSpc>
              <a:spcBef>
                <a:spcPts val="102"/>
              </a:spcBef>
            </a:pPr>
            <a:r>
              <a:rPr sz="2775" baseline="4771" dirty="0" smtClean="0">
                <a:solidFill>
                  <a:srgbClr val="2F3032"/>
                </a:solidFill>
                <a:latin typeface="Courier New"/>
                <a:cs typeface="Courier New"/>
              </a:rPr>
              <a:t>QO</a:t>
            </a:r>
            <a:endParaRPr sz="1850">
              <a:latin typeface="Courier New"/>
              <a:cs typeface="Courier New"/>
            </a:endParaRPr>
          </a:p>
          <a:p>
            <a:pPr marL="53041" marR="36004">
              <a:lnSpc>
                <a:spcPct val="95825"/>
              </a:lnSpc>
              <a:spcBef>
                <a:spcPts val="7"/>
              </a:spcBef>
            </a:pPr>
            <a:r>
              <a:rPr sz="2450" i="1" spc="0" dirty="0" smtClean="0">
                <a:solidFill>
                  <a:srgbClr val="507ECE"/>
                </a:solidFill>
                <a:latin typeface="Arial"/>
                <a:cs typeface="Arial"/>
              </a:rPr>
              <a:t>l</a:t>
            </a:r>
            <a:endParaRPr sz="245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850652" y="3018677"/>
            <a:ext cx="157618" cy="3390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20"/>
              </a:lnSpc>
              <a:spcBef>
                <a:spcPts val="131"/>
              </a:spcBef>
            </a:pPr>
            <a:r>
              <a:rPr sz="2450" i="1" spc="0" dirty="0" smtClean="0">
                <a:solidFill>
                  <a:srgbClr val="7395D6"/>
                </a:solidFill>
                <a:latin typeface="Arial"/>
                <a:cs typeface="Arial"/>
              </a:rPr>
              <a:t>l</a:t>
            </a:r>
            <a:endParaRPr sz="245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949264" y="3018677"/>
            <a:ext cx="401917" cy="81562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12700" algn="r">
              <a:lnSpc>
                <a:spcPts val="2620"/>
              </a:lnSpc>
              <a:spcBef>
                <a:spcPts val="131"/>
              </a:spcBef>
            </a:pPr>
            <a:r>
              <a:rPr sz="2450" i="1" spc="0" dirty="0" smtClean="0">
                <a:solidFill>
                  <a:srgbClr val="507ECE"/>
                </a:solidFill>
                <a:latin typeface="Arial"/>
                <a:cs typeface="Arial"/>
              </a:rPr>
              <a:t>l</a:t>
            </a:r>
            <a:endParaRPr sz="2450">
              <a:latin typeface="Arial"/>
              <a:cs typeface="Arial"/>
            </a:endParaRPr>
          </a:p>
          <a:p>
            <a:pPr marR="26147" algn="r">
              <a:lnSpc>
                <a:spcPct val="94401"/>
              </a:lnSpc>
              <a:spcBef>
                <a:spcPts val="8"/>
              </a:spcBef>
            </a:pPr>
            <a:r>
              <a:rPr sz="1750" dirty="0" smtClean="0">
                <a:solidFill>
                  <a:srgbClr val="2F3032"/>
                </a:solidFill>
                <a:latin typeface="Courier New"/>
                <a:cs typeface="Courier New"/>
              </a:rPr>
              <a:t>M</a:t>
            </a:r>
            <a:r>
              <a:rPr sz="1750" dirty="0" smtClean="0">
                <a:solidFill>
                  <a:srgbClr val="484846"/>
                </a:solidFill>
                <a:latin typeface="Courier New"/>
                <a:cs typeface="Courier New"/>
              </a:rPr>
              <a:t>UX</a:t>
            </a:r>
            <a:endParaRPr sz="1750">
              <a:latin typeface="Courier New"/>
              <a:cs typeface="Courier New"/>
            </a:endParaRPr>
          </a:p>
          <a:p>
            <a:pPr marL="209729" marR="133529" algn="ctr">
              <a:lnSpc>
                <a:spcPct val="95825"/>
              </a:lnSpc>
              <a:spcBef>
                <a:spcPts val="395"/>
              </a:spcBef>
            </a:pPr>
            <a:r>
              <a:rPr sz="1050" spc="0" dirty="0" smtClean="0">
                <a:solidFill>
                  <a:srgbClr val="507ECE"/>
                </a:solidFill>
                <a:latin typeface="Arial"/>
                <a:cs typeface="Arial"/>
              </a:rPr>
              <a:t>I</a:t>
            </a:r>
            <a:endParaRPr sz="105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895041" y="3354578"/>
            <a:ext cx="138747" cy="2730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095"/>
              </a:lnSpc>
              <a:spcBef>
                <a:spcPts val="104"/>
              </a:spcBef>
            </a:pPr>
            <a:r>
              <a:rPr sz="1950" spc="0" dirty="0" smtClean="0">
                <a:solidFill>
                  <a:srgbClr val="562321"/>
                </a:solidFill>
                <a:latin typeface="Arial"/>
                <a:cs typeface="Arial"/>
              </a:rPr>
              <a:t>-</a:t>
            </a:r>
            <a:endParaRPr sz="195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779805" y="3378471"/>
            <a:ext cx="414104" cy="4558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1910"/>
              </a:lnSpc>
              <a:spcBef>
                <a:spcPts val="95"/>
              </a:spcBef>
            </a:pPr>
            <a:r>
              <a:rPr sz="2625" baseline="5044" dirty="0" smtClean="0">
                <a:solidFill>
                  <a:srgbClr val="2F3032"/>
                </a:solidFill>
                <a:latin typeface="Courier New"/>
                <a:cs typeface="Courier New"/>
              </a:rPr>
              <a:t>M</a:t>
            </a:r>
            <a:r>
              <a:rPr sz="2625" baseline="5044" dirty="0" smtClean="0">
                <a:solidFill>
                  <a:srgbClr val="484846"/>
                </a:solidFill>
                <a:latin typeface="Courier New"/>
                <a:cs typeface="Courier New"/>
              </a:rPr>
              <a:t>UX</a:t>
            </a:r>
            <a:endParaRPr sz="1750">
              <a:latin typeface="Courier New"/>
              <a:cs typeface="Courier New"/>
            </a:endParaRPr>
          </a:p>
          <a:p>
            <a:pPr marL="214211" marR="141233" algn="ctr">
              <a:lnSpc>
                <a:spcPct val="95825"/>
              </a:lnSpc>
              <a:spcBef>
                <a:spcPts val="299"/>
              </a:spcBef>
            </a:pPr>
            <a:r>
              <a:rPr sz="1050" spc="0" dirty="0" smtClean="0">
                <a:solidFill>
                  <a:srgbClr val="507ECE"/>
                </a:solidFill>
                <a:latin typeface="Arial"/>
                <a:cs typeface="Arial"/>
              </a:rPr>
              <a:t>I</a:t>
            </a:r>
            <a:endParaRPr sz="105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961841" y="3378471"/>
            <a:ext cx="414104" cy="4558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1910"/>
              </a:lnSpc>
              <a:spcBef>
                <a:spcPts val="95"/>
              </a:spcBef>
            </a:pPr>
            <a:r>
              <a:rPr sz="2625" baseline="5044" dirty="0" smtClean="0">
                <a:solidFill>
                  <a:srgbClr val="2F3032"/>
                </a:solidFill>
                <a:latin typeface="Courier New"/>
                <a:cs typeface="Courier New"/>
              </a:rPr>
              <a:t>MU</a:t>
            </a:r>
            <a:r>
              <a:rPr sz="2625" baseline="5044" dirty="0" smtClean="0">
                <a:solidFill>
                  <a:srgbClr val="484846"/>
                </a:solidFill>
                <a:latin typeface="Courier New"/>
                <a:cs typeface="Courier New"/>
              </a:rPr>
              <a:t>X</a:t>
            </a:r>
            <a:endParaRPr sz="1750">
              <a:latin typeface="Courier New"/>
              <a:cs typeface="Courier New"/>
            </a:endParaRPr>
          </a:p>
          <a:p>
            <a:pPr marL="214211" marR="141233" algn="ctr">
              <a:lnSpc>
                <a:spcPct val="95825"/>
              </a:lnSpc>
              <a:spcBef>
                <a:spcPts val="299"/>
              </a:spcBef>
            </a:pPr>
            <a:r>
              <a:rPr sz="1050" spc="0" dirty="0" smtClean="0">
                <a:solidFill>
                  <a:srgbClr val="507ECE"/>
                </a:solidFill>
                <a:latin typeface="Arial"/>
                <a:cs typeface="Arial"/>
              </a:rPr>
              <a:t>I</a:t>
            </a:r>
            <a:endParaRPr sz="105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752476" y="3397783"/>
            <a:ext cx="92893" cy="1765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05"/>
              </a:lnSpc>
              <a:spcBef>
                <a:spcPts val="65"/>
              </a:spcBef>
            </a:pPr>
            <a:r>
              <a:rPr sz="1150" spc="0" dirty="0" smtClean="0">
                <a:latin typeface="Times New Roman"/>
                <a:cs typeface="Times New Roman"/>
              </a:rPr>
              <a:t>-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934511" y="3397783"/>
            <a:ext cx="92893" cy="1765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05"/>
              </a:lnSpc>
              <a:spcBef>
                <a:spcPts val="65"/>
              </a:spcBef>
            </a:pPr>
            <a:r>
              <a:rPr sz="1150" spc="0" dirty="0" smtClean="0">
                <a:latin typeface="Times New Roman"/>
                <a:cs typeface="Times New Roman"/>
              </a:rPr>
              <a:t>-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68300" y="3464503"/>
            <a:ext cx="133783" cy="299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05"/>
              </a:lnSpc>
              <a:spcBef>
                <a:spcPts val="115"/>
              </a:spcBef>
            </a:pPr>
            <a:r>
              <a:rPr sz="2150" spc="0" dirty="0" smtClean="0">
                <a:latin typeface="Times New Roman"/>
                <a:cs typeface="Times New Roman"/>
              </a:rPr>
              <a:t>-</a:t>
            </a:r>
            <a:endParaRPr sz="215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890558" y="3495520"/>
            <a:ext cx="232697" cy="115819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1664" marR="104203">
              <a:lnSpc>
                <a:spcPts val="1939"/>
              </a:lnSpc>
              <a:spcBef>
                <a:spcPts val="97"/>
              </a:spcBef>
            </a:pPr>
            <a:r>
              <a:rPr sz="1800" spc="0" dirty="0" smtClean="0">
                <a:latin typeface="Arial"/>
                <a:cs typeface="Arial"/>
              </a:rPr>
              <a:t>-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ts val="6250"/>
              </a:lnSpc>
              <a:spcBef>
                <a:spcPts val="1145"/>
              </a:spcBef>
            </a:pPr>
            <a:r>
              <a:rPr sz="8175" spc="0" baseline="-1063" dirty="0" smtClean="0">
                <a:latin typeface="Arial"/>
                <a:cs typeface="Arial"/>
              </a:rPr>
              <a:t>-</a:t>
            </a:r>
            <a:endParaRPr sz="545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717488" y="4082173"/>
            <a:ext cx="440672" cy="39650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15"/>
              </a:lnSpc>
              <a:spcBef>
                <a:spcPts val="105"/>
              </a:spcBef>
            </a:pPr>
            <a:r>
              <a:rPr sz="2850" baseline="1548" dirty="0" smtClean="0">
                <a:solidFill>
                  <a:srgbClr val="2F3032"/>
                </a:solidFill>
                <a:latin typeface="Courier New"/>
                <a:cs typeface="Courier New"/>
              </a:rPr>
              <a:t>Q3</a:t>
            </a:r>
            <a:r>
              <a:rPr sz="2850" baseline="1319" dirty="0" smtClean="0">
                <a:solidFill>
                  <a:srgbClr val="589DBE"/>
                </a:solidFill>
                <a:latin typeface="Segoe UI"/>
                <a:cs typeface="Segoe UI"/>
              </a:rPr>
              <a:t>�</a:t>
            </a:r>
            <a:r>
              <a:rPr sz="2850" baseline="1548" dirty="0" smtClean="0">
                <a:latin typeface="Courier New"/>
                <a:cs typeface="Courier New"/>
              </a:rPr>
              <a:t>1i</a:t>
            </a:r>
            <a:endParaRPr sz="1900">
              <a:latin typeface="Courier New"/>
              <a:cs typeface="Courier New"/>
            </a:endParaRPr>
          </a:p>
          <a:p>
            <a:pPr marL="250264" marR="38754">
              <a:lnSpc>
                <a:spcPts val="969"/>
              </a:lnSpc>
            </a:pPr>
            <a:r>
              <a:rPr sz="1500" spc="0" baseline="2506" dirty="0" smtClean="0">
                <a:latin typeface="Segoe UI"/>
                <a:cs typeface="Segoe UI"/>
              </a:rPr>
              <a:t>�</a:t>
            </a:r>
            <a:endParaRPr sz="1000">
              <a:latin typeface="Segoe UI"/>
              <a:cs typeface="Segoe U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70323" y="4096028"/>
            <a:ext cx="532051" cy="6246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84417">
              <a:lnSpc>
                <a:spcPts val="2070"/>
              </a:lnSpc>
              <a:spcBef>
                <a:spcPts val="103"/>
              </a:spcBef>
            </a:pPr>
            <a:r>
              <a:rPr sz="900" baseline="28987" dirty="0" smtClean="0">
                <a:solidFill>
                  <a:srgbClr val="507ECE"/>
                </a:solidFill>
                <a:latin typeface="Arial"/>
                <a:cs typeface="Arial"/>
              </a:rPr>
              <a:t>I</a:t>
            </a:r>
            <a:r>
              <a:rPr sz="900" baseline="25061" dirty="0" smtClean="0">
                <a:solidFill>
                  <a:srgbClr val="507ECE"/>
                </a:solidFill>
                <a:latin typeface="Segoe UI"/>
                <a:cs typeface="Segoe UI"/>
              </a:rPr>
              <a:t>� </a:t>
            </a:r>
            <a:r>
              <a:rPr sz="900" spc="-44" baseline="25061" dirty="0" smtClean="0">
                <a:solidFill>
                  <a:srgbClr val="507ECE"/>
                </a:solidFill>
                <a:latin typeface="Segoe UI"/>
                <a:cs typeface="Segoe UI"/>
              </a:rPr>
              <a:t> </a:t>
            </a:r>
            <a:r>
              <a:rPr sz="2850" spc="0" baseline="4646" dirty="0" smtClean="0">
                <a:solidFill>
                  <a:srgbClr val="2F3032"/>
                </a:solidFill>
                <a:latin typeface="Courier New"/>
                <a:cs typeface="Courier New"/>
              </a:rPr>
              <a:t>D</a:t>
            </a:r>
            <a:r>
              <a:rPr sz="2850" spc="0" baseline="4646" dirty="0" smtClean="0">
                <a:solidFill>
                  <a:srgbClr val="484846"/>
                </a:solidFill>
                <a:latin typeface="Courier New"/>
                <a:cs typeface="Courier New"/>
              </a:rPr>
              <a:t>3</a:t>
            </a:r>
            <a:endParaRPr sz="1900">
              <a:latin typeface="Courier New"/>
              <a:cs typeface="Courier New"/>
            </a:endParaRPr>
          </a:p>
          <a:p>
            <a:pPr marL="12700" marR="36004">
              <a:lnSpc>
                <a:spcPct val="110839"/>
              </a:lnSpc>
              <a:spcBef>
                <a:spcPts val="1379"/>
              </a:spcBef>
            </a:pPr>
            <a:r>
              <a:rPr sz="1000" spc="0" dirty="0" smtClean="0">
                <a:latin typeface="Segoe UI"/>
                <a:cs typeface="Segoe UI"/>
              </a:rPr>
              <a:t>�</a:t>
            </a:r>
            <a:endParaRPr sz="1000">
              <a:latin typeface="Segoe UI"/>
              <a:cs typeface="Segoe U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613958" y="4096028"/>
            <a:ext cx="482745" cy="6243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8558">
              <a:lnSpc>
                <a:spcPts val="2080"/>
              </a:lnSpc>
              <a:spcBef>
                <a:spcPts val="104"/>
              </a:spcBef>
            </a:pPr>
            <a:r>
              <a:rPr sz="1500" spc="0" baseline="5012" dirty="0" smtClean="0">
                <a:solidFill>
                  <a:srgbClr val="507ECE"/>
                </a:solidFill>
                <a:latin typeface="Segoe UI"/>
                <a:cs typeface="Segoe UI"/>
              </a:rPr>
              <a:t>�</a:t>
            </a:r>
            <a:r>
              <a:rPr sz="1500" spc="176" baseline="5012" dirty="0" smtClean="0">
                <a:solidFill>
                  <a:srgbClr val="507ECE"/>
                </a:solidFill>
                <a:latin typeface="Segoe UI"/>
                <a:cs typeface="Segoe UI"/>
              </a:rPr>
              <a:t> </a:t>
            </a:r>
            <a:r>
              <a:rPr sz="2850" spc="0" baseline="6194" dirty="0" smtClean="0">
                <a:solidFill>
                  <a:srgbClr val="2F3032"/>
                </a:solidFill>
                <a:latin typeface="Courier New"/>
                <a:cs typeface="Courier New"/>
              </a:rPr>
              <a:t>D2</a:t>
            </a:r>
            <a:endParaRPr sz="1900">
              <a:latin typeface="Courier New"/>
              <a:cs typeface="Courier New"/>
            </a:endParaRPr>
          </a:p>
          <a:p>
            <a:pPr marL="12700" marR="36004">
              <a:lnSpc>
                <a:spcPct val="95825"/>
              </a:lnSpc>
              <a:spcBef>
                <a:spcPts val="1554"/>
              </a:spcBef>
            </a:pPr>
            <a:r>
              <a:rPr sz="950" spc="0" dirty="0" smtClean="0">
                <a:latin typeface="Arial"/>
                <a:cs typeface="Arial"/>
              </a:rPr>
              <a:t>iii</a:t>
            </a:r>
            <a:endParaRPr sz="95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416300" y="4095620"/>
            <a:ext cx="425777" cy="3830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2060"/>
              </a:lnSpc>
              <a:spcBef>
                <a:spcPts val="103"/>
              </a:spcBef>
            </a:pPr>
            <a:r>
              <a:rPr sz="1900" dirty="0" smtClean="0">
                <a:solidFill>
                  <a:srgbClr val="2F3032"/>
                </a:solidFill>
                <a:latin typeface="Courier New"/>
                <a:cs typeface="Courier New"/>
              </a:rPr>
              <a:t>Q2</a:t>
            </a:r>
            <a:r>
              <a:rPr sz="1900" dirty="0" smtClean="0">
                <a:solidFill>
                  <a:srgbClr val="507ECE"/>
                </a:solidFill>
                <a:latin typeface="Courier New"/>
                <a:cs typeface="Courier New"/>
              </a:rPr>
              <a:t>-</a:t>
            </a:r>
            <a:r>
              <a:rPr sz="1900" dirty="0" smtClean="0">
                <a:latin typeface="Segoe UI"/>
                <a:cs typeface="Segoe UI"/>
              </a:rPr>
              <a:t>�</a:t>
            </a:r>
            <a:endParaRPr sz="1900">
              <a:latin typeface="Segoe UI"/>
              <a:cs typeface="Segoe UI"/>
            </a:endParaRPr>
          </a:p>
          <a:p>
            <a:pPr marL="223557" marR="117428" algn="ctr">
              <a:lnSpc>
                <a:spcPts val="919"/>
              </a:lnSpc>
            </a:pPr>
            <a:r>
              <a:rPr sz="1500" spc="0" baseline="2506" dirty="0" smtClean="0">
                <a:latin typeface="Segoe UI"/>
                <a:cs typeface="Segoe UI"/>
              </a:rPr>
              <a:t>�</a:t>
            </a:r>
            <a:endParaRPr sz="1000">
              <a:latin typeface="Segoe UI"/>
              <a:cs typeface="Segoe U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783417" y="4096028"/>
            <a:ext cx="478263" cy="6243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5111">
              <a:lnSpc>
                <a:spcPts val="2080"/>
              </a:lnSpc>
              <a:spcBef>
                <a:spcPts val="104"/>
              </a:spcBef>
            </a:pPr>
            <a:r>
              <a:rPr sz="1500" spc="0" baseline="5797" dirty="0" smtClean="0">
                <a:solidFill>
                  <a:srgbClr val="507ECE"/>
                </a:solidFill>
                <a:latin typeface="Times New Roman"/>
                <a:cs typeface="Times New Roman"/>
              </a:rPr>
              <a:t>7</a:t>
            </a:r>
            <a:r>
              <a:rPr sz="1500" spc="-320" baseline="5797" dirty="0" smtClean="0">
                <a:solidFill>
                  <a:srgbClr val="507ECE"/>
                </a:solidFill>
                <a:latin typeface="Times New Roman"/>
                <a:cs typeface="Times New Roman"/>
              </a:rPr>
              <a:t> </a:t>
            </a:r>
            <a:r>
              <a:rPr sz="2850" spc="0" baseline="6194" dirty="0" smtClean="0">
                <a:solidFill>
                  <a:srgbClr val="2F3032"/>
                </a:solidFill>
                <a:latin typeface="Courier New"/>
                <a:cs typeface="Courier New"/>
              </a:rPr>
              <a:t>D</a:t>
            </a:r>
            <a:r>
              <a:rPr sz="2850" spc="0" baseline="6194" dirty="0" smtClean="0">
                <a:latin typeface="Courier New"/>
                <a:cs typeface="Courier New"/>
              </a:rPr>
              <a:t>l</a:t>
            </a:r>
            <a:endParaRPr sz="1900">
              <a:latin typeface="Courier New"/>
              <a:cs typeface="Courier New"/>
            </a:endParaRPr>
          </a:p>
          <a:p>
            <a:pPr marL="12700" marR="36004">
              <a:lnSpc>
                <a:spcPct val="95825"/>
              </a:lnSpc>
              <a:spcBef>
                <a:spcPts val="1554"/>
              </a:spcBef>
            </a:pPr>
            <a:r>
              <a:rPr sz="950" spc="0" dirty="0" smtClean="0">
                <a:latin typeface="Arial"/>
                <a:cs typeface="Arial"/>
              </a:rPr>
              <a:t>iii</a:t>
            </a:r>
            <a:endParaRPr sz="95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818405" y="4096028"/>
            <a:ext cx="482745" cy="61296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6147">
              <a:lnSpc>
                <a:spcPts val="2080"/>
              </a:lnSpc>
              <a:spcBef>
                <a:spcPts val="104"/>
              </a:spcBef>
            </a:pPr>
            <a:r>
              <a:rPr sz="1500" spc="0" baseline="5797" dirty="0" smtClean="0">
                <a:solidFill>
                  <a:srgbClr val="507ECE"/>
                </a:solidFill>
                <a:latin typeface="Times New Roman"/>
                <a:cs typeface="Times New Roman"/>
              </a:rPr>
              <a:t>7</a:t>
            </a:r>
            <a:r>
              <a:rPr sz="1500" spc="-225" baseline="5797" dirty="0" smtClean="0">
                <a:solidFill>
                  <a:srgbClr val="507ECE"/>
                </a:solidFill>
                <a:latin typeface="Times New Roman"/>
                <a:cs typeface="Times New Roman"/>
              </a:rPr>
              <a:t> </a:t>
            </a:r>
            <a:r>
              <a:rPr sz="2850" spc="0" baseline="6194" dirty="0" smtClean="0">
                <a:solidFill>
                  <a:srgbClr val="2F3032"/>
                </a:solidFill>
                <a:latin typeface="Courier New"/>
                <a:cs typeface="Courier New"/>
              </a:rPr>
              <a:t>DO</a:t>
            </a:r>
            <a:endParaRPr sz="1900">
              <a:latin typeface="Courier New"/>
              <a:cs typeface="Courier New"/>
            </a:endParaRPr>
          </a:p>
          <a:p>
            <a:pPr marL="12700" marR="36004">
              <a:lnSpc>
                <a:spcPct val="95825"/>
              </a:lnSpc>
              <a:spcBef>
                <a:spcPts val="1578"/>
              </a:spcBef>
            </a:pPr>
            <a:r>
              <a:rPr sz="850" spc="0" dirty="0" smtClean="0">
                <a:latin typeface="Arial"/>
                <a:cs typeface="Arial"/>
              </a:rPr>
              <a:t>iiii</a:t>
            </a:r>
            <a:endParaRPr sz="85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581276" y="4100510"/>
            <a:ext cx="272075" cy="2654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060"/>
              </a:lnSpc>
              <a:spcBef>
                <a:spcPts val="103"/>
              </a:spcBef>
            </a:pPr>
            <a:r>
              <a:rPr sz="2850" spc="0" baseline="4646" dirty="0" smtClean="0">
                <a:solidFill>
                  <a:srgbClr val="2F3032"/>
                </a:solidFill>
                <a:latin typeface="Courier New"/>
                <a:cs typeface="Courier New"/>
              </a:rPr>
              <a:t>Q</a:t>
            </a:r>
            <a:r>
              <a:rPr sz="2850" spc="0" baseline="4646" dirty="0" smtClean="0">
                <a:latin typeface="Courier New"/>
                <a:cs typeface="Courier New"/>
              </a:rPr>
              <a:t>l</a:t>
            </a:r>
            <a:endParaRPr sz="1900">
              <a:latin typeface="Courier New"/>
              <a:cs typeface="Courier Ne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531100" y="4100707"/>
            <a:ext cx="360572" cy="2876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35"/>
              </a:lnSpc>
              <a:spcBef>
                <a:spcPts val="111"/>
              </a:spcBef>
            </a:pPr>
            <a:r>
              <a:rPr sz="2850" spc="0" baseline="3051" dirty="0" smtClean="0">
                <a:latin typeface="Arial"/>
                <a:cs typeface="Arial"/>
              </a:rPr>
              <a:t>I  </a:t>
            </a:r>
            <a:r>
              <a:rPr sz="2850" spc="115" baseline="3051" dirty="0" smtClean="0">
                <a:latin typeface="Arial"/>
                <a:cs typeface="Arial"/>
              </a:rPr>
              <a:t> </a:t>
            </a:r>
            <a:r>
              <a:rPr sz="2850" spc="0" baseline="3097" dirty="0" smtClean="0">
                <a:solidFill>
                  <a:srgbClr val="2F3032"/>
                </a:solidFill>
                <a:latin typeface="Courier New"/>
                <a:cs typeface="Courier New"/>
              </a:rPr>
              <a:t>QO</a:t>
            </a:r>
            <a:endParaRPr sz="1900">
              <a:latin typeface="Courier New"/>
              <a:cs typeface="Courier Ne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916582" y="4125061"/>
            <a:ext cx="134859" cy="1574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65"/>
              </a:lnSpc>
              <a:spcBef>
                <a:spcPts val="58"/>
              </a:spcBef>
            </a:pPr>
            <a:r>
              <a:rPr sz="1050" spc="0" dirty="0" smtClean="0">
                <a:latin typeface="Arial"/>
                <a:cs typeface="Arial"/>
              </a:rPr>
              <a:t>iii</a:t>
            </a:r>
            <a:endParaRPr sz="10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818841" y="4326275"/>
            <a:ext cx="84791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60"/>
              </a:lnSpc>
              <a:spcBef>
                <a:spcPts val="57"/>
              </a:spcBef>
            </a:pPr>
            <a:r>
              <a:rPr sz="1000" spc="0" dirty="0" smtClean="0">
                <a:latin typeface="Segoe UI"/>
                <a:cs typeface="Segoe UI"/>
              </a:rPr>
              <a:t>�</a:t>
            </a:r>
            <a:endParaRPr sz="1000">
              <a:latin typeface="Segoe UI"/>
              <a:cs typeface="Segoe U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4535" y="4941125"/>
            <a:ext cx="185106" cy="2235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695"/>
              </a:lnSpc>
              <a:spcBef>
                <a:spcPts val="84"/>
              </a:spcBef>
            </a:pPr>
            <a:r>
              <a:rPr sz="1550" spc="0" dirty="0" smtClean="0">
                <a:solidFill>
                  <a:srgbClr val="1C1D20"/>
                </a:solidFill>
                <a:latin typeface="Arial"/>
                <a:cs typeface="Arial"/>
              </a:rPr>
              <a:t>H</a:t>
            </a:r>
            <a:endParaRPr sz="15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322691" y="5907012"/>
            <a:ext cx="255347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50"/>
              </a:lnSpc>
              <a:spcBef>
                <a:spcPts val="77"/>
              </a:spcBef>
            </a:pPr>
            <a:r>
              <a:rPr sz="1400" b="1" spc="-4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52</a:t>
            </a:r>
            <a:endParaRPr sz="1400">
              <a:latin typeface="Century Schoolbook"/>
              <a:cs typeface="Century School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938994" y="5988917"/>
            <a:ext cx="265766" cy="3429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90"/>
              </a:lnSpc>
              <a:spcBef>
                <a:spcPts val="134"/>
              </a:spcBef>
            </a:pPr>
            <a:r>
              <a:rPr sz="3750" spc="0" baseline="4708" dirty="0" smtClean="0">
                <a:solidFill>
                  <a:srgbClr val="2F3032"/>
                </a:solidFill>
                <a:latin typeface="Courier New"/>
                <a:cs typeface="Courier New"/>
              </a:rPr>
              <a:t>so</a:t>
            </a:r>
            <a:endParaRPr sz="250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937123" y="6081710"/>
            <a:ext cx="321380" cy="2654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060"/>
              </a:lnSpc>
              <a:spcBef>
                <a:spcPts val="103"/>
              </a:spcBef>
            </a:pPr>
            <a:r>
              <a:rPr sz="2850" baseline="4646" dirty="0" smtClean="0">
                <a:solidFill>
                  <a:srgbClr val="45AAC4"/>
                </a:solidFill>
                <a:latin typeface="Courier New"/>
                <a:cs typeface="Courier New"/>
              </a:rPr>
              <a:t>:</a:t>
            </a:r>
            <a:r>
              <a:rPr sz="2850" spc="-609" baseline="4646" dirty="0" smtClean="0">
                <a:solidFill>
                  <a:srgbClr val="45AAC4"/>
                </a:solidFill>
                <a:latin typeface="Courier New"/>
                <a:cs typeface="Courier New"/>
              </a:rPr>
              <a:t> </a:t>
            </a:r>
            <a:r>
              <a:rPr sz="2850" spc="0" baseline="4646" dirty="0" smtClean="0">
                <a:solidFill>
                  <a:srgbClr val="1C1D20"/>
                </a:solidFill>
                <a:latin typeface="Courier New"/>
                <a:cs typeface="Courier New"/>
              </a:rPr>
              <a:t>8</a:t>
            </a:r>
            <a:r>
              <a:rPr sz="2850" spc="0" baseline="4646" dirty="0" smtClean="0">
                <a:solidFill>
                  <a:srgbClr val="2F3032"/>
                </a:solidFill>
                <a:latin typeface="Courier New"/>
                <a:cs typeface="Courier New"/>
              </a:rPr>
              <a:t>3</a:t>
            </a:r>
            <a:endParaRPr sz="1900">
              <a:latin typeface="Courier New"/>
              <a:cs typeface="Courier New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721100" y="6113086"/>
            <a:ext cx="245180" cy="2654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060"/>
              </a:lnSpc>
              <a:spcBef>
                <a:spcPts val="103"/>
              </a:spcBef>
            </a:pPr>
            <a:r>
              <a:rPr sz="2850" spc="0" baseline="4646" dirty="0" smtClean="0">
                <a:solidFill>
                  <a:srgbClr val="2F3032"/>
                </a:solidFill>
                <a:latin typeface="Courier New"/>
                <a:cs typeface="Courier New"/>
              </a:rPr>
              <a:t>82</a:t>
            </a:r>
            <a:endParaRPr sz="1900">
              <a:latin typeface="Courier New"/>
              <a:cs typeface="Courier New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890558" y="6113086"/>
            <a:ext cx="240698" cy="2654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060"/>
              </a:lnSpc>
              <a:spcBef>
                <a:spcPts val="103"/>
              </a:spcBef>
            </a:pPr>
            <a:r>
              <a:rPr sz="2850" baseline="4646" dirty="0" smtClean="0">
                <a:solidFill>
                  <a:srgbClr val="2F3032"/>
                </a:solidFill>
                <a:latin typeface="Courier New"/>
                <a:cs typeface="Courier New"/>
              </a:rPr>
              <a:t>S</a:t>
            </a:r>
            <a:r>
              <a:rPr sz="2850" baseline="4646" dirty="0" smtClean="0">
                <a:solidFill>
                  <a:srgbClr val="1C1D20"/>
                </a:solidFill>
                <a:latin typeface="Courier New"/>
                <a:cs typeface="Courier New"/>
              </a:rPr>
              <a:t>l</a:t>
            </a:r>
            <a:endParaRPr sz="19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bject 56"/>
          <p:cNvSpPr/>
          <p:nvPr/>
        </p:nvSpPr>
        <p:spPr>
          <a:xfrm>
            <a:off x="87630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87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53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347847" y="4149064"/>
            <a:ext cx="2880360" cy="1440180"/>
          </a:xfrm>
          <a:custGeom>
            <a:avLst/>
            <a:gdLst/>
            <a:ahLst/>
            <a:cxnLst/>
            <a:rect l="l" t="t" r="r" b="b"/>
            <a:pathLst>
              <a:path w="2880360" h="1440180">
                <a:moveTo>
                  <a:pt x="0" y="1440180"/>
                </a:moveTo>
                <a:lnTo>
                  <a:pt x="2880360" y="1440180"/>
                </a:lnTo>
                <a:lnTo>
                  <a:pt x="2880360" y="0"/>
                </a:lnTo>
                <a:lnTo>
                  <a:pt x="0" y="0"/>
                </a:lnTo>
                <a:lnTo>
                  <a:pt x="0" y="1440180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520311" y="3573017"/>
            <a:ext cx="103377" cy="576072"/>
          </a:xfrm>
          <a:custGeom>
            <a:avLst/>
            <a:gdLst/>
            <a:ahLst/>
            <a:cxnLst/>
            <a:rect l="l" t="t" r="r" b="b"/>
            <a:pathLst>
              <a:path w="103377" h="576072">
                <a:moveTo>
                  <a:pt x="57150" y="560324"/>
                </a:moveTo>
                <a:lnTo>
                  <a:pt x="46227" y="560324"/>
                </a:lnTo>
                <a:lnTo>
                  <a:pt x="45338" y="563499"/>
                </a:lnTo>
                <a:lnTo>
                  <a:pt x="4063" y="481838"/>
                </a:lnTo>
                <a:lnTo>
                  <a:pt x="1015" y="483616"/>
                </a:lnTo>
                <a:lnTo>
                  <a:pt x="0" y="487426"/>
                </a:lnTo>
                <a:lnTo>
                  <a:pt x="1777" y="490474"/>
                </a:lnTo>
                <a:lnTo>
                  <a:pt x="51688" y="576072"/>
                </a:lnTo>
                <a:lnTo>
                  <a:pt x="58038" y="563499"/>
                </a:lnTo>
                <a:lnTo>
                  <a:pt x="57150" y="560324"/>
                </a:lnTo>
                <a:close/>
              </a:path>
              <a:path w="103377" h="576072">
                <a:moveTo>
                  <a:pt x="51688" y="576072"/>
                </a:moveTo>
                <a:lnTo>
                  <a:pt x="101600" y="490474"/>
                </a:lnTo>
                <a:lnTo>
                  <a:pt x="103377" y="487426"/>
                </a:lnTo>
                <a:lnTo>
                  <a:pt x="102362" y="483616"/>
                </a:lnTo>
                <a:lnTo>
                  <a:pt x="99313" y="481838"/>
                </a:lnTo>
                <a:lnTo>
                  <a:pt x="96265" y="480060"/>
                </a:lnTo>
                <a:lnTo>
                  <a:pt x="92455" y="481076"/>
                </a:lnTo>
                <a:lnTo>
                  <a:pt x="90677" y="484124"/>
                </a:lnTo>
                <a:lnTo>
                  <a:pt x="58038" y="540076"/>
                </a:lnTo>
                <a:lnTo>
                  <a:pt x="51689" y="550962"/>
                </a:lnTo>
                <a:lnTo>
                  <a:pt x="45338" y="540076"/>
                </a:lnTo>
                <a:lnTo>
                  <a:pt x="12700" y="484124"/>
                </a:lnTo>
                <a:lnTo>
                  <a:pt x="10922" y="481076"/>
                </a:lnTo>
                <a:lnTo>
                  <a:pt x="7112" y="480060"/>
                </a:lnTo>
                <a:lnTo>
                  <a:pt x="4063" y="481838"/>
                </a:lnTo>
                <a:lnTo>
                  <a:pt x="45338" y="563499"/>
                </a:lnTo>
                <a:lnTo>
                  <a:pt x="46227" y="560324"/>
                </a:lnTo>
                <a:lnTo>
                  <a:pt x="57150" y="560324"/>
                </a:lnTo>
                <a:lnTo>
                  <a:pt x="58038" y="563499"/>
                </a:lnTo>
                <a:lnTo>
                  <a:pt x="51688" y="576072"/>
                </a:lnTo>
                <a:close/>
              </a:path>
              <a:path w="103377" h="576072">
                <a:moveTo>
                  <a:pt x="51689" y="550962"/>
                </a:moveTo>
                <a:lnTo>
                  <a:pt x="58038" y="540076"/>
                </a:lnTo>
                <a:lnTo>
                  <a:pt x="58038" y="0"/>
                </a:lnTo>
                <a:lnTo>
                  <a:pt x="45338" y="0"/>
                </a:lnTo>
                <a:lnTo>
                  <a:pt x="45338" y="540076"/>
                </a:lnTo>
                <a:lnTo>
                  <a:pt x="51689" y="55096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4160266" y="3573017"/>
            <a:ext cx="103378" cy="576072"/>
          </a:xfrm>
          <a:custGeom>
            <a:avLst/>
            <a:gdLst/>
            <a:ahLst/>
            <a:cxnLst/>
            <a:rect l="l" t="t" r="r" b="b"/>
            <a:pathLst>
              <a:path w="103378" h="576072">
                <a:moveTo>
                  <a:pt x="57150" y="560324"/>
                </a:moveTo>
                <a:lnTo>
                  <a:pt x="46228" y="560324"/>
                </a:lnTo>
                <a:lnTo>
                  <a:pt x="45338" y="563499"/>
                </a:lnTo>
                <a:lnTo>
                  <a:pt x="4063" y="481838"/>
                </a:lnTo>
                <a:lnTo>
                  <a:pt x="1016" y="483616"/>
                </a:lnTo>
                <a:lnTo>
                  <a:pt x="0" y="487426"/>
                </a:lnTo>
                <a:lnTo>
                  <a:pt x="1778" y="490474"/>
                </a:lnTo>
                <a:lnTo>
                  <a:pt x="51688" y="576072"/>
                </a:lnTo>
                <a:lnTo>
                  <a:pt x="58038" y="563499"/>
                </a:lnTo>
                <a:lnTo>
                  <a:pt x="57150" y="560324"/>
                </a:lnTo>
                <a:close/>
              </a:path>
              <a:path w="103378" h="576072">
                <a:moveTo>
                  <a:pt x="51688" y="576072"/>
                </a:moveTo>
                <a:lnTo>
                  <a:pt x="101600" y="490474"/>
                </a:lnTo>
                <a:lnTo>
                  <a:pt x="103378" y="487426"/>
                </a:lnTo>
                <a:lnTo>
                  <a:pt x="102362" y="483616"/>
                </a:lnTo>
                <a:lnTo>
                  <a:pt x="99313" y="481838"/>
                </a:lnTo>
                <a:lnTo>
                  <a:pt x="96266" y="480060"/>
                </a:lnTo>
                <a:lnTo>
                  <a:pt x="92456" y="481076"/>
                </a:lnTo>
                <a:lnTo>
                  <a:pt x="90678" y="484124"/>
                </a:lnTo>
                <a:lnTo>
                  <a:pt x="58038" y="540076"/>
                </a:lnTo>
                <a:lnTo>
                  <a:pt x="51689" y="550962"/>
                </a:lnTo>
                <a:lnTo>
                  <a:pt x="45338" y="540076"/>
                </a:lnTo>
                <a:lnTo>
                  <a:pt x="12700" y="484124"/>
                </a:lnTo>
                <a:lnTo>
                  <a:pt x="10922" y="481076"/>
                </a:lnTo>
                <a:lnTo>
                  <a:pt x="7112" y="480060"/>
                </a:lnTo>
                <a:lnTo>
                  <a:pt x="4063" y="481838"/>
                </a:lnTo>
                <a:lnTo>
                  <a:pt x="45338" y="563499"/>
                </a:lnTo>
                <a:lnTo>
                  <a:pt x="46228" y="560324"/>
                </a:lnTo>
                <a:lnTo>
                  <a:pt x="57150" y="560324"/>
                </a:lnTo>
                <a:lnTo>
                  <a:pt x="58038" y="563499"/>
                </a:lnTo>
                <a:lnTo>
                  <a:pt x="51688" y="576072"/>
                </a:lnTo>
                <a:close/>
              </a:path>
              <a:path w="103378" h="576072">
                <a:moveTo>
                  <a:pt x="51689" y="550962"/>
                </a:moveTo>
                <a:lnTo>
                  <a:pt x="58038" y="540076"/>
                </a:lnTo>
                <a:lnTo>
                  <a:pt x="58038" y="0"/>
                </a:lnTo>
                <a:lnTo>
                  <a:pt x="45338" y="0"/>
                </a:lnTo>
                <a:lnTo>
                  <a:pt x="45338" y="540076"/>
                </a:lnTo>
                <a:lnTo>
                  <a:pt x="51689" y="55096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663823" y="3573017"/>
            <a:ext cx="103504" cy="576072"/>
          </a:xfrm>
          <a:custGeom>
            <a:avLst/>
            <a:gdLst/>
            <a:ahLst/>
            <a:cxnLst/>
            <a:rect l="l" t="t" r="r" b="b"/>
            <a:pathLst>
              <a:path w="103504" h="576072">
                <a:moveTo>
                  <a:pt x="57276" y="560324"/>
                </a:moveTo>
                <a:lnTo>
                  <a:pt x="46227" y="560324"/>
                </a:lnTo>
                <a:lnTo>
                  <a:pt x="45338" y="563499"/>
                </a:lnTo>
                <a:lnTo>
                  <a:pt x="4063" y="481838"/>
                </a:lnTo>
                <a:lnTo>
                  <a:pt x="1015" y="483616"/>
                </a:lnTo>
                <a:lnTo>
                  <a:pt x="0" y="487426"/>
                </a:lnTo>
                <a:lnTo>
                  <a:pt x="1777" y="490474"/>
                </a:lnTo>
                <a:lnTo>
                  <a:pt x="51688" y="576072"/>
                </a:lnTo>
                <a:lnTo>
                  <a:pt x="58038" y="563499"/>
                </a:lnTo>
                <a:lnTo>
                  <a:pt x="57276" y="560324"/>
                </a:lnTo>
                <a:close/>
              </a:path>
              <a:path w="103504" h="576072">
                <a:moveTo>
                  <a:pt x="51688" y="576072"/>
                </a:moveTo>
                <a:lnTo>
                  <a:pt x="101726" y="490474"/>
                </a:lnTo>
                <a:lnTo>
                  <a:pt x="103504" y="487426"/>
                </a:lnTo>
                <a:lnTo>
                  <a:pt x="102488" y="483616"/>
                </a:lnTo>
                <a:lnTo>
                  <a:pt x="99440" y="481838"/>
                </a:lnTo>
                <a:lnTo>
                  <a:pt x="96392" y="480060"/>
                </a:lnTo>
                <a:lnTo>
                  <a:pt x="92455" y="481076"/>
                </a:lnTo>
                <a:lnTo>
                  <a:pt x="90677" y="484124"/>
                </a:lnTo>
                <a:lnTo>
                  <a:pt x="58038" y="540076"/>
                </a:lnTo>
                <a:lnTo>
                  <a:pt x="51752" y="550853"/>
                </a:lnTo>
                <a:lnTo>
                  <a:pt x="45338" y="539858"/>
                </a:lnTo>
                <a:lnTo>
                  <a:pt x="12826" y="484124"/>
                </a:lnTo>
                <a:lnTo>
                  <a:pt x="11049" y="481076"/>
                </a:lnTo>
                <a:lnTo>
                  <a:pt x="7112" y="480060"/>
                </a:lnTo>
                <a:lnTo>
                  <a:pt x="4063" y="481838"/>
                </a:lnTo>
                <a:lnTo>
                  <a:pt x="45338" y="563499"/>
                </a:lnTo>
                <a:lnTo>
                  <a:pt x="46227" y="560324"/>
                </a:lnTo>
                <a:lnTo>
                  <a:pt x="57276" y="560324"/>
                </a:lnTo>
                <a:lnTo>
                  <a:pt x="58038" y="563499"/>
                </a:lnTo>
                <a:lnTo>
                  <a:pt x="51688" y="576072"/>
                </a:lnTo>
                <a:close/>
              </a:path>
              <a:path w="103504" h="576072">
                <a:moveTo>
                  <a:pt x="51752" y="550853"/>
                </a:moveTo>
                <a:lnTo>
                  <a:pt x="58038" y="540076"/>
                </a:lnTo>
                <a:lnTo>
                  <a:pt x="58038" y="0"/>
                </a:lnTo>
                <a:lnTo>
                  <a:pt x="45338" y="0"/>
                </a:lnTo>
                <a:lnTo>
                  <a:pt x="45338" y="539858"/>
                </a:lnTo>
                <a:lnTo>
                  <a:pt x="51752" y="55085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321302" y="5549138"/>
            <a:ext cx="103377" cy="576122"/>
          </a:xfrm>
          <a:custGeom>
            <a:avLst/>
            <a:gdLst/>
            <a:ahLst/>
            <a:cxnLst/>
            <a:rect l="l" t="t" r="r" b="b"/>
            <a:pathLst>
              <a:path w="103377" h="576122">
                <a:moveTo>
                  <a:pt x="57150" y="560324"/>
                </a:moveTo>
                <a:lnTo>
                  <a:pt x="46227" y="560324"/>
                </a:lnTo>
                <a:lnTo>
                  <a:pt x="45338" y="563524"/>
                </a:lnTo>
                <a:lnTo>
                  <a:pt x="4063" y="481838"/>
                </a:lnTo>
                <a:lnTo>
                  <a:pt x="1015" y="483603"/>
                </a:lnTo>
                <a:lnTo>
                  <a:pt x="0" y="487489"/>
                </a:lnTo>
                <a:lnTo>
                  <a:pt x="1777" y="490524"/>
                </a:lnTo>
                <a:lnTo>
                  <a:pt x="51688" y="576122"/>
                </a:lnTo>
                <a:lnTo>
                  <a:pt x="58038" y="563524"/>
                </a:lnTo>
                <a:lnTo>
                  <a:pt x="57150" y="560324"/>
                </a:lnTo>
                <a:close/>
              </a:path>
              <a:path w="103377" h="576122">
                <a:moveTo>
                  <a:pt x="51688" y="576122"/>
                </a:moveTo>
                <a:lnTo>
                  <a:pt x="101600" y="490524"/>
                </a:lnTo>
                <a:lnTo>
                  <a:pt x="103377" y="487489"/>
                </a:lnTo>
                <a:lnTo>
                  <a:pt x="102362" y="483603"/>
                </a:lnTo>
                <a:lnTo>
                  <a:pt x="99313" y="481838"/>
                </a:lnTo>
                <a:lnTo>
                  <a:pt x="96265" y="480072"/>
                </a:lnTo>
                <a:lnTo>
                  <a:pt x="92328" y="481088"/>
                </a:lnTo>
                <a:lnTo>
                  <a:pt x="90677" y="484124"/>
                </a:lnTo>
                <a:lnTo>
                  <a:pt x="58039" y="540076"/>
                </a:lnTo>
                <a:lnTo>
                  <a:pt x="51689" y="550962"/>
                </a:lnTo>
                <a:lnTo>
                  <a:pt x="45339" y="540076"/>
                </a:lnTo>
                <a:lnTo>
                  <a:pt x="12700" y="484124"/>
                </a:lnTo>
                <a:lnTo>
                  <a:pt x="10922" y="481088"/>
                </a:lnTo>
                <a:lnTo>
                  <a:pt x="6985" y="480072"/>
                </a:lnTo>
                <a:lnTo>
                  <a:pt x="4063" y="481838"/>
                </a:lnTo>
                <a:lnTo>
                  <a:pt x="45338" y="563524"/>
                </a:lnTo>
                <a:lnTo>
                  <a:pt x="46227" y="560324"/>
                </a:lnTo>
                <a:lnTo>
                  <a:pt x="57150" y="560324"/>
                </a:lnTo>
                <a:lnTo>
                  <a:pt x="58038" y="563524"/>
                </a:lnTo>
                <a:lnTo>
                  <a:pt x="51688" y="576122"/>
                </a:lnTo>
                <a:close/>
              </a:path>
              <a:path w="103377" h="576122">
                <a:moveTo>
                  <a:pt x="51689" y="550962"/>
                </a:moveTo>
                <a:lnTo>
                  <a:pt x="58039" y="540076"/>
                </a:lnTo>
                <a:lnTo>
                  <a:pt x="58038" y="0"/>
                </a:lnTo>
                <a:lnTo>
                  <a:pt x="45338" y="0"/>
                </a:lnTo>
                <a:lnTo>
                  <a:pt x="45339" y="540076"/>
                </a:lnTo>
                <a:lnTo>
                  <a:pt x="51689" y="55096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673600" y="5549138"/>
            <a:ext cx="103377" cy="576122"/>
          </a:xfrm>
          <a:custGeom>
            <a:avLst/>
            <a:gdLst/>
            <a:ahLst/>
            <a:cxnLst/>
            <a:rect l="l" t="t" r="r" b="b"/>
            <a:pathLst>
              <a:path w="103377" h="576122">
                <a:moveTo>
                  <a:pt x="57150" y="560324"/>
                </a:moveTo>
                <a:lnTo>
                  <a:pt x="46227" y="560324"/>
                </a:lnTo>
                <a:lnTo>
                  <a:pt x="45338" y="563524"/>
                </a:lnTo>
                <a:lnTo>
                  <a:pt x="4063" y="481838"/>
                </a:lnTo>
                <a:lnTo>
                  <a:pt x="1015" y="483603"/>
                </a:lnTo>
                <a:lnTo>
                  <a:pt x="0" y="487489"/>
                </a:lnTo>
                <a:lnTo>
                  <a:pt x="1777" y="490524"/>
                </a:lnTo>
                <a:lnTo>
                  <a:pt x="51688" y="576122"/>
                </a:lnTo>
                <a:lnTo>
                  <a:pt x="58038" y="563524"/>
                </a:lnTo>
                <a:lnTo>
                  <a:pt x="57150" y="560324"/>
                </a:lnTo>
                <a:close/>
              </a:path>
              <a:path w="103377" h="576122">
                <a:moveTo>
                  <a:pt x="51688" y="576122"/>
                </a:moveTo>
                <a:lnTo>
                  <a:pt x="101600" y="490524"/>
                </a:lnTo>
                <a:lnTo>
                  <a:pt x="103377" y="487489"/>
                </a:lnTo>
                <a:lnTo>
                  <a:pt x="102362" y="483603"/>
                </a:lnTo>
                <a:lnTo>
                  <a:pt x="99440" y="481838"/>
                </a:lnTo>
                <a:lnTo>
                  <a:pt x="96392" y="480072"/>
                </a:lnTo>
                <a:lnTo>
                  <a:pt x="92455" y="481088"/>
                </a:lnTo>
                <a:lnTo>
                  <a:pt x="90677" y="484124"/>
                </a:lnTo>
                <a:lnTo>
                  <a:pt x="58039" y="540076"/>
                </a:lnTo>
                <a:lnTo>
                  <a:pt x="51689" y="550962"/>
                </a:lnTo>
                <a:lnTo>
                  <a:pt x="45339" y="540076"/>
                </a:lnTo>
                <a:lnTo>
                  <a:pt x="12700" y="484124"/>
                </a:lnTo>
                <a:lnTo>
                  <a:pt x="11049" y="481088"/>
                </a:lnTo>
                <a:lnTo>
                  <a:pt x="7112" y="480072"/>
                </a:lnTo>
                <a:lnTo>
                  <a:pt x="4063" y="481838"/>
                </a:lnTo>
                <a:lnTo>
                  <a:pt x="45338" y="563524"/>
                </a:lnTo>
                <a:lnTo>
                  <a:pt x="46227" y="560324"/>
                </a:lnTo>
                <a:lnTo>
                  <a:pt x="57150" y="560324"/>
                </a:lnTo>
                <a:lnTo>
                  <a:pt x="58038" y="563524"/>
                </a:lnTo>
                <a:lnTo>
                  <a:pt x="51688" y="576122"/>
                </a:lnTo>
                <a:close/>
              </a:path>
              <a:path w="103377" h="576122">
                <a:moveTo>
                  <a:pt x="51689" y="550962"/>
                </a:moveTo>
                <a:lnTo>
                  <a:pt x="58039" y="540076"/>
                </a:lnTo>
                <a:lnTo>
                  <a:pt x="58038" y="0"/>
                </a:lnTo>
                <a:lnTo>
                  <a:pt x="45338" y="0"/>
                </a:lnTo>
                <a:lnTo>
                  <a:pt x="45339" y="540076"/>
                </a:lnTo>
                <a:lnTo>
                  <a:pt x="51689" y="55096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033645" y="5549138"/>
            <a:ext cx="103377" cy="576122"/>
          </a:xfrm>
          <a:custGeom>
            <a:avLst/>
            <a:gdLst/>
            <a:ahLst/>
            <a:cxnLst/>
            <a:rect l="l" t="t" r="r" b="b"/>
            <a:pathLst>
              <a:path w="103377" h="576122">
                <a:moveTo>
                  <a:pt x="57150" y="560324"/>
                </a:moveTo>
                <a:lnTo>
                  <a:pt x="46227" y="560324"/>
                </a:lnTo>
                <a:lnTo>
                  <a:pt x="45338" y="563524"/>
                </a:lnTo>
                <a:lnTo>
                  <a:pt x="4063" y="481838"/>
                </a:lnTo>
                <a:lnTo>
                  <a:pt x="1015" y="483603"/>
                </a:lnTo>
                <a:lnTo>
                  <a:pt x="0" y="487489"/>
                </a:lnTo>
                <a:lnTo>
                  <a:pt x="1777" y="490524"/>
                </a:lnTo>
                <a:lnTo>
                  <a:pt x="51688" y="576122"/>
                </a:lnTo>
                <a:lnTo>
                  <a:pt x="58038" y="563524"/>
                </a:lnTo>
                <a:lnTo>
                  <a:pt x="57150" y="560324"/>
                </a:lnTo>
                <a:close/>
              </a:path>
              <a:path w="103377" h="576122">
                <a:moveTo>
                  <a:pt x="51688" y="576122"/>
                </a:moveTo>
                <a:lnTo>
                  <a:pt x="101600" y="490524"/>
                </a:lnTo>
                <a:lnTo>
                  <a:pt x="103377" y="487489"/>
                </a:lnTo>
                <a:lnTo>
                  <a:pt x="102362" y="483603"/>
                </a:lnTo>
                <a:lnTo>
                  <a:pt x="99313" y="481838"/>
                </a:lnTo>
                <a:lnTo>
                  <a:pt x="96392" y="480072"/>
                </a:lnTo>
                <a:lnTo>
                  <a:pt x="92455" y="481088"/>
                </a:lnTo>
                <a:lnTo>
                  <a:pt x="90677" y="484124"/>
                </a:lnTo>
                <a:lnTo>
                  <a:pt x="58039" y="540076"/>
                </a:lnTo>
                <a:lnTo>
                  <a:pt x="51689" y="550962"/>
                </a:lnTo>
                <a:lnTo>
                  <a:pt x="45339" y="540076"/>
                </a:lnTo>
                <a:lnTo>
                  <a:pt x="12700" y="484124"/>
                </a:lnTo>
                <a:lnTo>
                  <a:pt x="11049" y="481088"/>
                </a:lnTo>
                <a:lnTo>
                  <a:pt x="7112" y="480072"/>
                </a:lnTo>
                <a:lnTo>
                  <a:pt x="4063" y="481838"/>
                </a:lnTo>
                <a:lnTo>
                  <a:pt x="45338" y="563524"/>
                </a:lnTo>
                <a:lnTo>
                  <a:pt x="46227" y="560324"/>
                </a:lnTo>
                <a:lnTo>
                  <a:pt x="57150" y="560324"/>
                </a:lnTo>
                <a:lnTo>
                  <a:pt x="58038" y="563524"/>
                </a:lnTo>
                <a:lnTo>
                  <a:pt x="51688" y="576122"/>
                </a:lnTo>
                <a:close/>
              </a:path>
              <a:path w="103377" h="576122">
                <a:moveTo>
                  <a:pt x="51689" y="550962"/>
                </a:moveTo>
                <a:lnTo>
                  <a:pt x="58039" y="540076"/>
                </a:lnTo>
                <a:lnTo>
                  <a:pt x="58038" y="0"/>
                </a:lnTo>
                <a:lnTo>
                  <a:pt x="45338" y="0"/>
                </a:lnTo>
                <a:lnTo>
                  <a:pt x="45339" y="540076"/>
                </a:lnTo>
                <a:lnTo>
                  <a:pt x="51689" y="55096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2699766" y="5362702"/>
            <a:ext cx="648081" cy="103504"/>
          </a:xfrm>
          <a:custGeom>
            <a:avLst/>
            <a:gdLst/>
            <a:ahLst/>
            <a:cxnLst/>
            <a:rect l="l" t="t" r="r" b="b"/>
            <a:pathLst>
              <a:path w="648081" h="103504">
                <a:moveTo>
                  <a:pt x="632332" y="46228"/>
                </a:moveTo>
                <a:lnTo>
                  <a:pt x="622862" y="51752"/>
                </a:lnTo>
                <a:lnTo>
                  <a:pt x="632332" y="57277"/>
                </a:lnTo>
                <a:lnTo>
                  <a:pt x="632332" y="46228"/>
                </a:lnTo>
                <a:close/>
              </a:path>
              <a:path w="648081" h="103504">
                <a:moveTo>
                  <a:pt x="562482" y="101727"/>
                </a:moveTo>
                <a:lnTo>
                  <a:pt x="648081" y="51689"/>
                </a:lnTo>
                <a:lnTo>
                  <a:pt x="635507" y="45339"/>
                </a:lnTo>
                <a:lnTo>
                  <a:pt x="0" y="45339"/>
                </a:lnTo>
                <a:lnTo>
                  <a:pt x="0" y="58039"/>
                </a:lnTo>
                <a:lnTo>
                  <a:pt x="635507" y="58039"/>
                </a:lnTo>
                <a:lnTo>
                  <a:pt x="632332" y="46228"/>
                </a:lnTo>
                <a:lnTo>
                  <a:pt x="632332" y="57277"/>
                </a:lnTo>
                <a:lnTo>
                  <a:pt x="622862" y="51752"/>
                </a:lnTo>
                <a:lnTo>
                  <a:pt x="632332" y="46228"/>
                </a:lnTo>
                <a:lnTo>
                  <a:pt x="635507" y="58039"/>
                </a:lnTo>
                <a:lnTo>
                  <a:pt x="562482" y="101727"/>
                </a:lnTo>
                <a:close/>
              </a:path>
              <a:path w="648081" h="103504">
                <a:moveTo>
                  <a:pt x="555624" y="1016"/>
                </a:moveTo>
                <a:lnTo>
                  <a:pt x="553846" y="4064"/>
                </a:lnTo>
                <a:lnTo>
                  <a:pt x="552069" y="7112"/>
                </a:lnTo>
                <a:lnTo>
                  <a:pt x="553084" y="11049"/>
                </a:lnTo>
                <a:lnTo>
                  <a:pt x="556132" y="12827"/>
                </a:lnTo>
                <a:lnTo>
                  <a:pt x="611867" y="45339"/>
                </a:lnTo>
                <a:lnTo>
                  <a:pt x="635507" y="45339"/>
                </a:lnTo>
                <a:lnTo>
                  <a:pt x="648081" y="51689"/>
                </a:lnTo>
                <a:lnTo>
                  <a:pt x="562482" y="1778"/>
                </a:lnTo>
                <a:lnTo>
                  <a:pt x="559434" y="0"/>
                </a:lnTo>
                <a:lnTo>
                  <a:pt x="555624" y="1016"/>
                </a:lnTo>
                <a:close/>
              </a:path>
              <a:path w="648081" h="103504">
                <a:moveTo>
                  <a:pt x="553846" y="99441"/>
                </a:moveTo>
                <a:lnTo>
                  <a:pt x="555624" y="102362"/>
                </a:lnTo>
                <a:lnTo>
                  <a:pt x="559434" y="103505"/>
                </a:lnTo>
                <a:lnTo>
                  <a:pt x="562482" y="101727"/>
                </a:lnTo>
                <a:lnTo>
                  <a:pt x="635507" y="58039"/>
                </a:lnTo>
                <a:lnTo>
                  <a:pt x="612085" y="58039"/>
                </a:lnTo>
                <a:lnTo>
                  <a:pt x="556132" y="90678"/>
                </a:lnTo>
                <a:lnTo>
                  <a:pt x="553084" y="92456"/>
                </a:lnTo>
                <a:lnTo>
                  <a:pt x="552069" y="96393"/>
                </a:lnTo>
                <a:lnTo>
                  <a:pt x="553846" y="9944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952365" y="3613023"/>
            <a:ext cx="103377" cy="576199"/>
          </a:xfrm>
          <a:custGeom>
            <a:avLst/>
            <a:gdLst/>
            <a:ahLst/>
            <a:cxnLst/>
            <a:rect l="l" t="t" r="r" b="b"/>
            <a:pathLst>
              <a:path w="103377" h="576199">
                <a:moveTo>
                  <a:pt x="57150" y="560324"/>
                </a:moveTo>
                <a:lnTo>
                  <a:pt x="46227" y="560324"/>
                </a:lnTo>
                <a:lnTo>
                  <a:pt x="45338" y="563499"/>
                </a:lnTo>
                <a:lnTo>
                  <a:pt x="4063" y="481838"/>
                </a:lnTo>
                <a:lnTo>
                  <a:pt x="1015" y="483615"/>
                </a:lnTo>
                <a:lnTo>
                  <a:pt x="0" y="487552"/>
                </a:lnTo>
                <a:lnTo>
                  <a:pt x="1777" y="490600"/>
                </a:lnTo>
                <a:lnTo>
                  <a:pt x="51688" y="576199"/>
                </a:lnTo>
                <a:lnTo>
                  <a:pt x="58038" y="563499"/>
                </a:lnTo>
                <a:lnTo>
                  <a:pt x="57150" y="560324"/>
                </a:lnTo>
                <a:close/>
              </a:path>
              <a:path w="103377" h="576199">
                <a:moveTo>
                  <a:pt x="51688" y="576199"/>
                </a:moveTo>
                <a:lnTo>
                  <a:pt x="101600" y="490600"/>
                </a:lnTo>
                <a:lnTo>
                  <a:pt x="103377" y="487552"/>
                </a:lnTo>
                <a:lnTo>
                  <a:pt x="102362" y="483615"/>
                </a:lnTo>
                <a:lnTo>
                  <a:pt x="99313" y="481838"/>
                </a:lnTo>
                <a:lnTo>
                  <a:pt x="96265" y="480059"/>
                </a:lnTo>
                <a:lnTo>
                  <a:pt x="92456" y="481075"/>
                </a:lnTo>
                <a:lnTo>
                  <a:pt x="90677" y="484124"/>
                </a:lnTo>
                <a:lnTo>
                  <a:pt x="58038" y="540076"/>
                </a:lnTo>
                <a:lnTo>
                  <a:pt x="51689" y="550962"/>
                </a:lnTo>
                <a:lnTo>
                  <a:pt x="45338" y="540076"/>
                </a:lnTo>
                <a:lnTo>
                  <a:pt x="12700" y="484124"/>
                </a:lnTo>
                <a:lnTo>
                  <a:pt x="10922" y="481075"/>
                </a:lnTo>
                <a:lnTo>
                  <a:pt x="7112" y="480059"/>
                </a:lnTo>
                <a:lnTo>
                  <a:pt x="4063" y="481838"/>
                </a:lnTo>
                <a:lnTo>
                  <a:pt x="45338" y="563499"/>
                </a:lnTo>
                <a:lnTo>
                  <a:pt x="46227" y="560324"/>
                </a:lnTo>
                <a:lnTo>
                  <a:pt x="57150" y="560324"/>
                </a:lnTo>
                <a:lnTo>
                  <a:pt x="58038" y="563499"/>
                </a:lnTo>
                <a:lnTo>
                  <a:pt x="51688" y="576199"/>
                </a:lnTo>
                <a:close/>
              </a:path>
              <a:path w="103377" h="576199">
                <a:moveTo>
                  <a:pt x="51689" y="550962"/>
                </a:moveTo>
                <a:lnTo>
                  <a:pt x="58038" y="540076"/>
                </a:lnTo>
                <a:lnTo>
                  <a:pt x="58038" y="0"/>
                </a:lnTo>
                <a:lnTo>
                  <a:pt x="45338" y="0"/>
                </a:lnTo>
                <a:lnTo>
                  <a:pt x="45338" y="540076"/>
                </a:lnTo>
                <a:lnTo>
                  <a:pt x="51689" y="55096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6113780" y="3613023"/>
            <a:ext cx="103378" cy="576199"/>
          </a:xfrm>
          <a:custGeom>
            <a:avLst/>
            <a:gdLst/>
            <a:ahLst/>
            <a:cxnLst/>
            <a:rect l="l" t="t" r="r" b="b"/>
            <a:pathLst>
              <a:path w="103378" h="576199">
                <a:moveTo>
                  <a:pt x="57150" y="560324"/>
                </a:moveTo>
                <a:lnTo>
                  <a:pt x="46228" y="560324"/>
                </a:lnTo>
                <a:lnTo>
                  <a:pt x="45339" y="563499"/>
                </a:lnTo>
                <a:lnTo>
                  <a:pt x="4064" y="481838"/>
                </a:lnTo>
                <a:lnTo>
                  <a:pt x="1016" y="483615"/>
                </a:lnTo>
                <a:lnTo>
                  <a:pt x="0" y="487552"/>
                </a:lnTo>
                <a:lnTo>
                  <a:pt x="1778" y="490600"/>
                </a:lnTo>
                <a:lnTo>
                  <a:pt x="51689" y="576199"/>
                </a:lnTo>
                <a:lnTo>
                  <a:pt x="58039" y="563499"/>
                </a:lnTo>
                <a:lnTo>
                  <a:pt x="57150" y="560324"/>
                </a:lnTo>
                <a:close/>
              </a:path>
              <a:path w="103378" h="576199">
                <a:moveTo>
                  <a:pt x="51689" y="576199"/>
                </a:moveTo>
                <a:lnTo>
                  <a:pt x="101600" y="490600"/>
                </a:lnTo>
                <a:lnTo>
                  <a:pt x="103378" y="487552"/>
                </a:lnTo>
                <a:lnTo>
                  <a:pt x="102362" y="483615"/>
                </a:lnTo>
                <a:lnTo>
                  <a:pt x="99314" y="481838"/>
                </a:lnTo>
                <a:lnTo>
                  <a:pt x="96266" y="480059"/>
                </a:lnTo>
                <a:lnTo>
                  <a:pt x="92456" y="481075"/>
                </a:lnTo>
                <a:lnTo>
                  <a:pt x="90678" y="484124"/>
                </a:lnTo>
                <a:lnTo>
                  <a:pt x="58038" y="540076"/>
                </a:lnTo>
                <a:lnTo>
                  <a:pt x="51689" y="550962"/>
                </a:lnTo>
                <a:lnTo>
                  <a:pt x="45338" y="540076"/>
                </a:lnTo>
                <a:lnTo>
                  <a:pt x="12700" y="484124"/>
                </a:lnTo>
                <a:lnTo>
                  <a:pt x="10922" y="481075"/>
                </a:lnTo>
                <a:lnTo>
                  <a:pt x="7112" y="480059"/>
                </a:lnTo>
                <a:lnTo>
                  <a:pt x="4064" y="481838"/>
                </a:lnTo>
                <a:lnTo>
                  <a:pt x="45339" y="563499"/>
                </a:lnTo>
                <a:lnTo>
                  <a:pt x="46228" y="560324"/>
                </a:lnTo>
                <a:lnTo>
                  <a:pt x="57150" y="560324"/>
                </a:lnTo>
                <a:lnTo>
                  <a:pt x="58039" y="563499"/>
                </a:lnTo>
                <a:lnTo>
                  <a:pt x="51689" y="576199"/>
                </a:lnTo>
                <a:close/>
              </a:path>
              <a:path w="103378" h="576199">
                <a:moveTo>
                  <a:pt x="51689" y="550962"/>
                </a:moveTo>
                <a:lnTo>
                  <a:pt x="58038" y="540076"/>
                </a:lnTo>
                <a:lnTo>
                  <a:pt x="58039" y="0"/>
                </a:lnTo>
                <a:lnTo>
                  <a:pt x="45339" y="0"/>
                </a:lnTo>
                <a:lnTo>
                  <a:pt x="45338" y="540076"/>
                </a:lnTo>
                <a:lnTo>
                  <a:pt x="51689" y="55096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5393690" y="5589244"/>
            <a:ext cx="103377" cy="576084"/>
          </a:xfrm>
          <a:custGeom>
            <a:avLst/>
            <a:gdLst/>
            <a:ahLst/>
            <a:cxnLst/>
            <a:rect l="l" t="t" r="r" b="b"/>
            <a:pathLst>
              <a:path w="103377" h="576084">
                <a:moveTo>
                  <a:pt x="57150" y="560285"/>
                </a:moveTo>
                <a:lnTo>
                  <a:pt x="46227" y="560285"/>
                </a:lnTo>
                <a:lnTo>
                  <a:pt x="45338" y="563486"/>
                </a:lnTo>
                <a:lnTo>
                  <a:pt x="4063" y="481799"/>
                </a:lnTo>
                <a:lnTo>
                  <a:pt x="1015" y="483565"/>
                </a:lnTo>
                <a:lnTo>
                  <a:pt x="0" y="487451"/>
                </a:lnTo>
                <a:lnTo>
                  <a:pt x="1777" y="490486"/>
                </a:lnTo>
                <a:lnTo>
                  <a:pt x="51688" y="576084"/>
                </a:lnTo>
                <a:lnTo>
                  <a:pt x="58038" y="563486"/>
                </a:lnTo>
                <a:lnTo>
                  <a:pt x="57150" y="560285"/>
                </a:lnTo>
                <a:close/>
              </a:path>
              <a:path w="103377" h="576084">
                <a:moveTo>
                  <a:pt x="51688" y="576084"/>
                </a:moveTo>
                <a:lnTo>
                  <a:pt x="101600" y="490486"/>
                </a:lnTo>
                <a:lnTo>
                  <a:pt x="103377" y="487451"/>
                </a:lnTo>
                <a:lnTo>
                  <a:pt x="102362" y="483565"/>
                </a:lnTo>
                <a:lnTo>
                  <a:pt x="99313" y="481799"/>
                </a:lnTo>
                <a:lnTo>
                  <a:pt x="96393" y="480034"/>
                </a:lnTo>
                <a:lnTo>
                  <a:pt x="92456" y="481050"/>
                </a:lnTo>
                <a:lnTo>
                  <a:pt x="90677" y="484085"/>
                </a:lnTo>
                <a:lnTo>
                  <a:pt x="58038" y="540038"/>
                </a:lnTo>
                <a:lnTo>
                  <a:pt x="51689" y="550924"/>
                </a:lnTo>
                <a:lnTo>
                  <a:pt x="45338" y="540038"/>
                </a:lnTo>
                <a:lnTo>
                  <a:pt x="12700" y="484085"/>
                </a:lnTo>
                <a:lnTo>
                  <a:pt x="11049" y="481050"/>
                </a:lnTo>
                <a:lnTo>
                  <a:pt x="7112" y="480034"/>
                </a:lnTo>
                <a:lnTo>
                  <a:pt x="4063" y="481799"/>
                </a:lnTo>
                <a:lnTo>
                  <a:pt x="45338" y="563486"/>
                </a:lnTo>
                <a:lnTo>
                  <a:pt x="46227" y="560285"/>
                </a:lnTo>
                <a:lnTo>
                  <a:pt x="57150" y="560285"/>
                </a:lnTo>
                <a:lnTo>
                  <a:pt x="58038" y="563486"/>
                </a:lnTo>
                <a:lnTo>
                  <a:pt x="51688" y="576084"/>
                </a:lnTo>
                <a:close/>
              </a:path>
              <a:path w="103377" h="576084">
                <a:moveTo>
                  <a:pt x="51689" y="550924"/>
                </a:moveTo>
                <a:lnTo>
                  <a:pt x="58038" y="540038"/>
                </a:lnTo>
                <a:lnTo>
                  <a:pt x="58038" y="0"/>
                </a:lnTo>
                <a:lnTo>
                  <a:pt x="45338" y="0"/>
                </a:lnTo>
                <a:lnTo>
                  <a:pt x="45338" y="540038"/>
                </a:lnTo>
                <a:lnTo>
                  <a:pt x="51689" y="5509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6228207" y="4529455"/>
            <a:ext cx="648081" cy="103377"/>
          </a:xfrm>
          <a:custGeom>
            <a:avLst/>
            <a:gdLst/>
            <a:ahLst/>
            <a:cxnLst/>
            <a:rect l="l" t="t" r="r" b="b"/>
            <a:pathLst>
              <a:path w="648080" h="103377">
                <a:moveTo>
                  <a:pt x="15747" y="57150"/>
                </a:moveTo>
                <a:lnTo>
                  <a:pt x="35995" y="58039"/>
                </a:lnTo>
                <a:lnTo>
                  <a:pt x="648081" y="58039"/>
                </a:lnTo>
                <a:lnTo>
                  <a:pt x="648081" y="45339"/>
                </a:lnTo>
                <a:lnTo>
                  <a:pt x="12572" y="45339"/>
                </a:lnTo>
                <a:lnTo>
                  <a:pt x="12572" y="58039"/>
                </a:lnTo>
                <a:lnTo>
                  <a:pt x="85597" y="101600"/>
                </a:lnTo>
                <a:lnTo>
                  <a:pt x="88518" y="103378"/>
                </a:lnTo>
                <a:lnTo>
                  <a:pt x="92455" y="102362"/>
                </a:lnTo>
                <a:lnTo>
                  <a:pt x="94233" y="99314"/>
                </a:lnTo>
                <a:lnTo>
                  <a:pt x="96012" y="96266"/>
                </a:lnTo>
                <a:lnTo>
                  <a:pt x="94995" y="92456"/>
                </a:lnTo>
                <a:lnTo>
                  <a:pt x="91947" y="90678"/>
                </a:lnTo>
                <a:lnTo>
                  <a:pt x="35995" y="58039"/>
                </a:lnTo>
                <a:lnTo>
                  <a:pt x="15747" y="57150"/>
                </a:lnTo>
                <a:lnTo>
                  <a:pt x="15747" y="46228"/>
                </a:lnTo>
                <a:lnTo>
                  <a:pt x="25109" y="51689"/>
                </a:lnTo>
                <a:lnTo>
                  <a:pt x="15747" y="57150"/>
                </a:lnTo>
                <a:close/>
              </a:path>
              <a:path w="648080" h="103377">
                <a:moveTo>
                  <a:pt x="85597" y="101600"/>
                </a:moveTo>
                <a:lnTo>
                  <a:pt x="12572" y="58039"/>
                </a:lnTo>
                <a:lnTo>
                  <a:pt x="12572" y="45339"/>
                </a:lnTo>
                <a:lnTo>
                  <a:pt x="35995" y="45339"/>
                </a:lnTo>
                <a:lnTo>
                  <a:pt x="91947" y="12700"/>
                </a:lnTo>
                <a:lnTo>
                  <a:pt x="94995" y="10922"/>
                </a:lnTo>
                <a:lnTo>
                  <a:pt x="96012" y="7112"/>
                </a:lnTo>
                <a:lnTo>
                  <a:pt x="94233" y="4064"/>
                </a:lnTo>
                <a:lnTo>
                  <a:pt x="92455" y="1016"/>
                </a:lnTo>
                <a:lnTo>
                  <a:pt x="88518" y="0"/>
                </a:lnTo>
                <a:lnTo>
                  <a:pt x="85597" y="1778"/>
                </a:lnTo>
                <a:lnTo>
                  <a:pt x="0" y="51689"/>
                </a:lnTo>
                <a:lnTo>
                  <a:pt x="85597" y="101600"/>
                </a:lnTo>
                <a:close/>
              </a:path>
              <a:path w="648080" h="103377">
                <a:moveTo>
                  <a:pt x="25109" y="51689"/>
                </a:moveTo>
                <a:lnTo>
                  <a:pt x="15747" y="46228"/>
                </a:lnTo>
                <a:lnTo>
                  <a:pt x="15747" y="57150"/>
                </a:lnTo>
                <a:lnTo>
                  <a:pt x="25109" y="516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6228207" y="5065395"/>
            <a:ext cx="648081" cy="103378"/>
          </a:xfrm>
          <a:custGeom>
            <a:avLst/>
            <a:gdLst/>
            <a:ahLst/>
            <a:cxnLst/>
            <a:rect l="l" t="t" r="r" b="b"/>
            <a:pathLst>
              <a:path w="648080" h="103377">
                <a:moveTo>
                  <a:pt x="15747" y="57149"/>
                </a:moveTo>
                <a:lnTo>
                  <a:pt x="35995" y="58039"/>
                </a:lnTo>
                <a:lnTo>
                  <a:pt x="648081" y="58038"/>
                </a:lnTo>
                <a:lnTo>
                  <a:pt x="648081" y="45338"/>
                </a:lnTo>
                <a:lnTo>
                  <a:pt x="12572" y="45338"/>
                </a:lnTo>
                <a:lnTo>
                  <a:pt x="12572" y="58038"/>
                </a:lnTo>
                <a:lnTo>
                  <a:pt x="85597" y="101599"/>
                </a:lnTo>
                <a:lnTo>
                  <a:pt x="88518" y="103377"/>
                </a:lnTo>
                <a:lnTo>
                  <a:pt x="92455" y="102361"/>
                </a:lnTo>
                <a:lnTo>
                  <a:pt x="94233" y="99313"/>
                </a:lnTo>
                <a:lnTo>
                  <a:pt x="96012" y="96392"/>
                </a:lnTo>
                <a:lnTo>
                  <a:pt x="94995" y="92455"/>
                </a:lnTo>
                <a:lnTo>
                  <a:pt x="91947" y="90677"/>
                </a:lnTo>
                <a:lnTo>
                  <a:pt x="35995" y="58039"/>
                </a:lnTo>
                <a:lnTo>
                  <a:pt x="15747" y="57149"/>
                </a:lnTo>
                <a:lnTo>
                  <a:pt x="15747" y="46227"/>
                </a:lnTo>
                <a:lnTo>
                  <a:pt x="25109" y="51689"/>
                </a:lnTo>
                <a:lnTo>
                  <a:pt x="15747" y="57149"/>
                </a:lnTo>
                <a:close/>
              </a:path>
              <a:path w="648080" h="103377">
                <a:moveTo>
                  <a:pt x="85597" y="101599"/>
                </a:moveTo>
                <a:lnTo>
                  <a:pt x="12572" y="58038"/>
                </a:lnTo>
                <a:lnTo>
                  <a:pt x="12572" y="45338"/>
                </a:lnTo>
                <a:lnTo>
                  <a:pt x="35995" y="45339"/>
                </a:lnTo>
                <a:lnTo>
                  <a:pt x="91947" y="12699"/>
                </a:lnTo>
                <a:lnTo>
                  <a:pt x="94995" y="11048"/>
                </a:lnTo>
                <a:lnTo>
                  <a:pt x="96012" y="7111"/>
                </a:lnTo>
                <a:lnTo>
                  <a:pt x="94233" y="4063"/>
                </a:lnTo>
                <a:lnTo>
                  <a:pt x="92455" y="1015"/>
                </a:lnTo>
                <a:lnTo>
                  <a:pt x="88518" y="0"/>
                </a:lnTo>
                <a:lnTo>
                  <a:pt x="85597" y="1777"/>
                </a:lnTo>
                <a:lnTo>
                  <a:pt x="0" y="51688"/>
                </a:lnTo>
                <a:lnTo>
                  <a:pt x="85597" y="101599"/>
                </a:lnTo>
                <a:close/>
              </a:path>
              <a:path w="648080" h="103377">
                <a:moveTo>
                  <a:pt x="25109" y="51689"/>
                </a:moveTo>
                <a:lnTo>
                  <a:pt x="15747" y="46227"/>
                </a:lnTo>
                <a:lnTo>
                  <a:pt x="15747" y="57149"/>
                </a:lnTo>
                <a:lnTo>
                  <a:pt x="25109" y="516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2699766" y="4313428"/>
            <a:ext cx="648081" cy="103378"/>
          </a:xfrm>
          <a:custGeom>
            <a:avLst/>
            <a:gdLst/>
            <a:ahLst/>
            <a:cxnLst/>
            <a:rect l="l" t="t" r="r" b="b"/>
            <a:pathLst>
              <a:path w="648081" h="103377">
                <a:moveTo>
                  <a:pt x="553846" y="99314"/>
                </a:moveTo>
                <a:lnTo>
                  <a:pt x="555624" y="102362"/>
                </a:lnTo>
                <a:lnTo>
                  <a:pt x="559434" y="103378"/>
                </a:lnTo>
                <a:lnTo>
                  <a:pt x="562482" y="101600"/>
                </a:lnTo>
                <a:lnTo>
                  <a:pt x="648081" y="51689"/>
                </a:lnTo>
                <a:lnTo>
                  <a:pt x="562482" y="1778"/>
                </a:lnTo>
                <a:lnTo>
                  <a:pt x="559434" y="0"/>
                </a:lnTo>
                <a:lnTo>
                  <a:pt x="555624" y="1016"/>
                </a:lnTo>
                <a:lnTo>
                  <a:pt x="553846" y="4064"/>
                </a:lnTo>
                <a:lnTo>
                  <a:pt x="552069" y="7112"/>
                </a:lnTo>
                <a:lnTo>
                  <a:pt x="553084" y="10922"/>
                </a:lnTo>
                <a:lnTo>
                  <a:pt x="556132" y="12700"/>
                </a:lnTo>
                <a:lnTo>
                  <a:pt x="612085" y="45339"/>
                </a:lnTo>
                <a:lnTo>
                  <a:pt x="635507" y="45339"/>
                </a:lnTo>
                <a:lnTo>
                  <a:pt x="635507" y="58039"/>
                </a:lnTo>
                <a:lnTo>
                  <a:pt x="612085" y="58039"/>
                </a:lnTo>
                <a:lnTo>
                  <a:pt x="556132" y="90678"/>
                </a:lnTo>
                <a:lnTo>
                  <a:pt x="553084" y="92456"/>
                </a:lnTo>
                <a:lnTo>
                  <a:pt x="552069" y="96266"/>
                </a:lnTo>
                <a:lnTo>
                  <a:pt x="553846" y="99314"/>
                </a:lnTo>
                <a:close/>
              </a:path>
              <a:path w="648081" h="103377">
                <a:moveTo>
                  <a:pt x="635507" y="45339"/>
                </a:moveTo>
                <a:lnTo>
                  <a:pt x="632332" y="46228"/>
                </a:lnTo>
                <a:lnTo>
                  <a:pt x="632332" y="57150"/>
                </a:lnTo>
                <a:lnTo>
                  <a:pt x="622971" y="51688"/>
                </a:lnTo>
                <a:lnTo>
                  <a:pt x="632332" y="46228"/>
                </a:lnTo>
                <a:lnTo>
                  <a:pt x="635507" y="45339"/>
                </a:lnTo>
                <a:lnTo>
                  <a:pt x="0" y="45339"/>
                </a:lnTo>
                <a:lnTo>
                  <a:pt x="0" y="58039"/>
                </a:lnTo>
                <a:lnTo>
                  <a:pt x="635507" y="58039"/>
                </a:lnTo>
                <a:lnTo>
                  <a:pt x="635507" y="45339"/>
                </a:lnTo>
                <a:close/>
              </a:path>
              <a:path w="648081" h="103377">
                <a:moveTo>
                  <a:pt x="632332" y="46228"/>
                </a:moveTo>
                <a:lnTo>
                  <a:pt x="622971" y="51688"/>
                </a:lnTo>
                <a:lnTo>
                  <a:pt x="632332" y="57150"/>
                </a:lnTo>
                <a:lnTo>
                  <a:pt x="632332" y="4622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2699766" y="4849368"/>
            <a:ext cx="648081" cy="103377"/>
          </a:xfrm>
          <a:custGeom>
            <a:avLst/>
            <a:gdLst/>
            <a:ahLst/>
            <a:cxnLst/>
            <a:rect l="l" t="t" r="r" b="b"/>
            <a:pathLst>
              <a:path w="648081" h="103377">
                <a:moveTo>
                  <a:pt x="553846" y="99440"/>
                </a:moveTo>
                <a:lnTo>
                  <a:pt x="555624" y="102361"/>
                </a:lnTo>
                <a:lnTo>
                  <a:pt x="559434" y="103377"/>
                </a:lnTo>
                <a:lnTo>
                  <a:pt x="562482" y="101599"/>
                </a:lnTo>
                <a:lnTo>
                  <a:pt x="648081" y="51688"/>
                </a:lnTo>
                <a:lnTo>
                  <a:pt x="562482" y="1777"/>
                </a:lnTo>
                <a:lnTo>
                  <a:pt x="559434" y="0"/>
                </a:lnTo>
                <a:lnTo>
                  <a:pt x="555624" y="1015"/>
                </a:lnTo>
                <a:lnTo>
                  <a:pt x="553846" y="4063"/>
                </a:lnTo>
                <a:lnTo>
                  <a:pt x="552069" y="7111"/>
                </a:lnTo>
                <a:lnTo>
                  <a:pt x="553084" y="11048"/>
                </a:lnTo>
                <a:lnTo>
                  <a:pt x="556132" y="12699"/>
                </a:lnTo>
                <a:lnTo>
                  <a:pt x="612085" y="45339"/>
                </a:lnTo>
                <a:lnTo>
                  <a:pt x="635507" y="45338"/>
                </a:lnTo>
                <a:lnTo>
                  <a:pt x="635507" y="58038"/>
                </a:lnTo>
                <a:lnTo>
                  <a:pt x="612085" y="58039"/>
                </a:lnTo>
                <a:lnTo>
                  <a:pt x="556132" y="90677"/>
                </a:lnTo>
                <a:lnTo>
                  <a:pt x="553084" y="92455"/>
                </a:lnTo>
                <a:lnTo>
                  <a:pt x="552069" y="96392"/>
                </a:lnTo>
                <a:lnTo>
                  <a:pt x="553846" y="99440"/>
                </a:lnTo>
                <a:close/>
              </a:path>
              <a:path w="648081" h="103377">
                <a:moveTo>
                  <a:pt x="635507" y="45338"/>
                </a:moveTo>
                <a:lnTo>
                  <a:pt x="632332" y="46227"/>
                </a:lnTo>
                <a:lnTo>
                  <a:pt x="632332" y="57149"/>
                </a:lnTo>
                <a:lnTo>
                  <a:pt x="622971" y="51688"/>
                </a:lnTo>
                <a:lnTo>
                  <a:pt x="632332" y="46227"/>
                </a:lnTo>
                <a:lnTo>
                  <a:pt x="635507" y="45338"/>
                </a:lnTo>
                <a:lnTo>
                  <a:pt x="0" y="45338"/>
                </a:lnTo>
                <a:lnTo>
                  <a:pt x="0" y="58038"/>
                </a:lnTo>
                <a:lnTo>
                  <a:pt x="635507" y="58038"/>
                </a:lnTo>
                <a:lnTo>
                  <a:pt x="635507" y="45338"/>
                </a:lnTo>
                <a:close/>
              </a:path>
              <a:path w="648081" h="103377">
                <a:moveTo>
                  <a:pt x="632332" y="46227"/>
                </a:moveTo>
                <a:lnTo>
                  <a:pt x="622971" y="51688"/>
                </a:lnTo>
                <a:lnTo>
                  <a:pt x="632332" y="57149"/>
                </a:lnTo>
                <a:lnTo>
                  <a:pt x="632332" y="4622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3203829" y="4818888"/>
            <a:ext cx="144018" cy="122300"/>
          </a:xfrm>
          <a:custGeom>
            <a:avLst/>
            <a:gdLst/>
            <a:ahLst/>
            <a:cxnLst/>
            <a:rect l="l" t="t" r="r" b="b"/>
            <a:pathLst>
              <a:path w="144018" h="122300">
                <a:moveTo>
                  <a:pt x="72008" y="122300"/>
                </a:moveTo>
                <a:lnTo>
                  <a:pt x="79005" y="122015"/>
                </a:lnTo>
                <a:lnTo>
                  <a:pt x="94090" y="119365"/>
                </a:lnTo>
                <a:lnTo>
                  <a:pt x="107843" y="114185"/>
                </a:lnTo>
                <a:lnTo>
                  <a:pt x="119905" y="106783"/>
                </a:lnTo>
                <a:lnTo>
                  <a:pt x="129913" y="97465"/>
                </a:lnTo>
                <a:lnTo>
                  <a:pt x="137509" y="86538"/>
                </a:lnTo>
                <a:lnTo>
                  <a:pt x="142330" y="74310"/>
                </a:lnTo>
                <a:lnTo>
                  <a:pt x="144018" y="61087"/>
                </a:lnTo>
                <a:lnTo>
                  <a:pt x="143691" y="55223"/>
                </a:lnTo>
                <a:lnTo>
                  <a:pt x="140589" y="42396"/>
                </a:lnTo>
                <a:lnTo>
                  <a:pt x="134506" y="30708"/>
                </a:lnTo>
                <a:lnTo>
                  <a:pt x="125801" y="20464"/>
                </a:lnTo>
                <a:lnTo>
                  <a:pt x="114838" y="11967"/>
                </a:lnTo>
                <a:lnTo>
                  <a:pt x="101977" y="5521"/>
                </a:lnTo>
                <a:lnTo>
                  <a:pt x="87580" y="1431"/>
                </a:lnTo>
                <a:lnTo>
                  <a:pt x="72008" y="0"/>
                </a:lnTo>
                <a:lnTo>
                  <a:pt x="65108" y="276"/>
                </a:lnTo>
                <a:lnTo>
                  <a:pt x="50003" y="2902"/>
                </a:lnTo>
                <a:lnTo>
                  <a:pt x="36230" y="8056"/>
                </a:lnTo>
                <a:lnTo>
                  <a:pt x="24151" y="15432"/>
                </a:lnTo>
                <a:lnTo>
                  <a:pt x="14127" y="24727"/>
                </a:lnTo>
                <a:lnTo>
                  <a:pt x="6519" y="35637"/>
                </a:lnTo>
                <a:lnTo>
                  <a:pt x="1690" y="47858"/>
                </a:lnTo>
                <a:lnTo>
                  <a:pt x="0" y="61087"/>
                </a:lnTo>
                <a:lnTo>
                  <a:pt x="335" y="67032"/>
                </a:lnTo>
                <a:lnTo>
                  <a:pt x="3452" y="79854"/>
                </a:lnTo>
                <a:lnTo>
                  <a:pt x="9544" y="91545"/>
                </a:lnTo>
                <a:lnTo>
                  <a:pt x="18250" y="101798"/>
                </a:lnTo>
                <a:lnTo>
                  <a:pt x="29210" y="110308"/>
                </a:lnTo>
                <a:lnTo>
                  <a:pt x="42064" y="116766"/>
                </a:lnTo>
                <a:lnTo>
                  <a:pt x="56450" y="120866"/>
                </a:lnTo>
                <a:lnTo>
                  <a:pt x="72008" y="1223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3203829" y="4818888"/>
            <a:ext cx="144018" cy="122300"/>
          </a:xfrm>
          <a:custGeom>
            <a:avLst/>
            <a:gdLst/>
            <a:ahLst/>
            <a:cxnLst/>
            <a:rect l="l" t="t" r="r" b="b"/>
            <a:pathLst>
              <a:path w="144018" h="122300">
                <a:moveTo>
                  <a:pt x="72008" y="122300"/>
                </a:moveTo>
                <a:lnTo>
                  <a:pt x="56450" y="120866"/>
                </a:lnTo>
                <a:lnTo>
                  <a:pt x="42064" y="116766"/>
                </a:lnTo>
                <a:lnTo>
                  <a:pt x="29210" y="110308"/>
                </a:lnTo>
                <a:lnTo>
                  <a:pt x="18250" y="101798"/>
                </a:lnTo>
                <a:lnTo>
                  <a:pt x="9544" y="91545"/>
                </a:lnTo>
                <a:lnTo>
                  <a:pt x="3452" y="79854"/>
                </a:lnTo>
                <a:lnTo>
                  <a:pt x="335" y="67032"/>
                </a:lnTo>
                <a:lnTo>
                  <a:pt x="0" y="61087"/>
                </a:lnTo>
                <a:lnTo>
                  <a:pt x="1690" y="47858"/>
                </a:lnTo>
                <a:lnTo>
                  <a:pt x="6519" y="35637"/>
                </a:lnTo>
                <a:lnTo>
                  <a:pt x="14127" y="24727"/>
                </a:lnTo>
                <a:lnTo>
                  <a:pt x="24151" y="15432"/>
                </a:lnTo>
                <a:lnTo>
                  <a:pt x="36230" y="8056"/>
                </a:lnTo>
                <a:lnTo>
                  <a:pt x="50003" y="2902"/>
                </a:lnTo>
                <a:lnTo>
                  <a:pt x="65108" y="276"/>
                </a:lnTo>
                <a:lnTo>
                  <a:pt x="72008" y="0"/>
                </a:lnTo>
                <a:lnTo>
                  <a:pt x="87580" y="1431"/>
                </a:lnTo>
                <a:lnTo>
                  <a:pt x="101977" y="5521"/>
                </a:lnTo>
                <a:lnTo>
                  <a:pt x="114838" y="11967"/>
                </a:lnTo>
                <a:lnTo>
                  <a:pt x="125801" y="20464"/>
                </a:lnTo>
                <a:lnTo>
                  <a:pt x="134506" y="30708"/>
                </a:lnTo>
                <a:lnTo>
                  <a:pt x="140589" y="42396"/>
                </a:lnTo>
                <a:lnTo>
                  <a:pt x="143691" y="55223"/>
                </a:lnTo>
                <a:lnTo>
                  <a:pt x="144018" y="61087"/>
                </a:lnTo>
                <a:lnTo>
                  <a:pt x="142330" y="74310"/>
                </a:lnTo>
                <a:lnTo>
                  <a:pt x="137509" y="86538"/>
                </a:lnTo>
                <a:lnTo>
                  <a:pt x="129913" y="97465"/>
                </a:lnTo>
                <a:lnTo>
                  <a:pt x="119905" y="106783"/>
                </a:lnTo>
                <a:lnTo>
                  <a:pt x="107843" y="114185"/>
                </a:lnTo>
                <a:lnTo>
                  <a:pt x="94090" y="119365"/>
                </a:lnTo>
                <a:lnTo>
                  <a:pt x="79005" y="122015"/>
                </a:lnTo>
                <a:lnTo>
                  <a:pt x="72008" y="122300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3203829" y="4293108"/>
            <a:ext cx="144018" cy="122300"/>
          </a:xfrm>
          <a:custGeom>
            <a:avLst/>
            <a:gdLst/>
            <a:ahLst/>
            <a:cxnLst/>
            <a:rect l="l" t="t" r="r" b="b"/>
            <a:pathLst>
              <a:path w="144018" h="122300">
                <a:moveTo>
                  <a:pt x="72008" y="122301"/>
                </a:moveTo>
                <a:lnTo>
                  <a:pt x="79005" y="122015"/>
                </a:lnTo>
                <a:lnTo>
                  <a:pt x="94090" y="119365"/>
                </a:lnTo>
                <a:lnTo>
                  <a:pt x="107843" y="114185"/>
                </a:lnTo>
                <a:lnTo>
                  <a:pt x="119905" y="106783"/>
                </a:lnTo>
                <a:lnTo>
                  <a:pt x="129913" y="97465"/>
                </a:lnTo>
                <a:lnTo>
                  <a:pt x="137509" y="86538"/>
                </a:lnTo>
                <a:lnTo>
                  <a:pt x="142330" y="74310"/>
                </a:lnTo>
                <a:lnTo>
                  <a:pt x="144018" y="61087"/>
                </a:lnTo>
                <a:lnTo>
                  <a:pt x="143691" y="55243"/>
                </a:lnTo>
                <a:lnTo>
                  <a:pt x="140589" y="42444"/>
                </a:lnTo>
                <a:lnTo>
                  <a:pt x="134506" y="30765"/>
                </a:lnTo>
                <a:lnTo>
                  <a:pt x="125801" y="20515"/>
                </a:lnTo>
                <a:lnTo>
                  <a:pt x="114838" y="12004"/>
                </a:lnTo>
                <a:lnTo>
                  <a:pt x="101977" y="5541"/>
                </a:lnTo>
                <a:lnTo>
                  <a:pt x="87580" y="1436"/>
                </a:lnTo>
                <a:lnTo>
                  <a:pt x="72008" y="0"/>
                </a:lnTo>
                <a:lnTo>
                  <a:pt x="65108" y="277"/>
                </a:lnTo>
                <a:lnTo>
                  <a:pt x="50003" y="2914"/>
                </a:lnTo>
                <a:lnTo>
                  <a:pt x="36230" y="8083"/>
                </a:lnTo>
                <a:lnTo>
                  <a:pt x="24151" y="15476"/>
                </a:lnTo>
                <a:lnTo>
                  <a:pt x="14127" y="24782"/>
                </a:lnTo>
                <a:lnTo>
                  <a:pt x="6519" y="35692"/>
                </a:lnTo>
                <a:lnTo>
                  <a:pt x="1690" y="47897"/>
                </a:lnTo>
                <a:lnTo>
                  <a:pt x="0" y="61087"/>
                </a:lnTo>
                <a:lnTo>
                  <a:pt x="335" y="67032"/>
                </a:lnTo>
                <a:lnTo>
                  <a:pt x="3452" y="79854"/>
                </a:lnTo>
                <a:lnTo>
                  <a:pt x="9544" y="91545"/>
                </a:lnTo>
                <a:lnTo>
                  <a:pt x="18250" y="101798"/>
                </a:lnTo>
                <a:lnTo>
                  <a:pt x="29210" y="110308"/>
                </a:lnTo>
                <a:lnTo>
                  <a:pt x="42064" y="116766"/>
                </a:lnTo>
                <a:lnTo>
                  <a:pt x="56450" y="120866"/>
                </a:lnTo>
                <a:lnTo>
                  <a:pt x="72008" y="1223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3203829" y="4293108"/>
            <a:ext cx="144018" cy="122300"/>
          </a:xfrm>
          <a:custGeom>
            <a:avLst/>
            <a:gdLst/>
            <a:ahLst/>
            <a:cxnLst/>
            <a:rect l="l" t="t" r="r" b="b"/>
            <a:pathLst>
              <a:path w="144018" h="122300">
                <a:moveTo>
                  <a:pt x="72008" y="122301"/>
                </a:moveTo>
                <a:lnTo>
                  <a:pt x="56450" y="120866"/>
                </a:lnTo>
                <a:lnTo>
                  <a:pt x="42064" y="116766"/>
                </a:lnTo>
                <a:lnTo>
                  <a:pt x="29210" y="110308"/>
                </a:lnTo>
                <a:lnTo>
                  <a:pt x="18250" y="101798"/>
                </a:lnTo>
                <a:lnTo>
                  <a:pt x="9544" y="91545"/>
                </a:lnTo>
                <a:lnTo>
                  <a:pt x="3452" y="79854"/>
                </a:lnTo>
                <a:lnTo>
                  <a:pt x="335" y="67032"/>
                </a:lnTo>
                <a:lnTo>
                  <a:pt x="0" y="61087"/>
                </a:lnTo>
                <a:lnTo>
                  <a:pt x="1690" y="47897"/>
                </a:lnTo>
                <a:lnTo>
                  <a:pt x="6519" y="35692"/>
                </a:lnTo>
                <a:lnTo>
                  <a:pt x="14127" y="24782"/>
                </a:lnTo>
                <a:lnTo>
                  <a:pt x="24151" y="15476"/>
                </a:lnTo>
                <a:lnTo>
                  <a:pt x="36230" y="8083"/>
                </a:lnTo>
                <a:lnTo>
                  <a:pt x="50003" y="2914"/>
                </a:lnTo>
                <a:lnTo>
                  <a:pt x="65108" y="277"/>
                </a:lnTo>
                <a:lnTo>
                  <a:pt x="72008" y="0"/>
                </a:lnTo>
                <a:lnTo>
                  <a:pt x="87580" y="1436"/>
                </a:lnTo>
                <a:lnTo>
                  <a:pt x="101977" y="5541"/>
                </a:lnTo>
                <a:lnTo>
                  <a:pt x="114838" y="12004"/>
                </a:lnTo>
                <a:lnTo>
                  <a:pt x="125801" y="20515"/>
                </a:lnTo>
                <a:lnTo>
                  <a:pt x="134506" y="30765"/>
                </a:lnTo>
                <a:lnTo>
                  <a:pt x="140589" y="42444"/>
                </a:lnTo>
                <a:lnTo>
                  <a:pt x="143691" y="55243"/>
                </a:lnTo>
                <a:lnTo>
                  <a:pt x="144018" y="61087"/>
                </a:lnTo>
                <a:lnTo>
                  <a:pt x="142330" y="74310"/>
                </a:lnTo>
                <a:lnTo>
                  <a:pt x="137509" y="86538"/>
                </a:lnTo>
                <a:lnTo>
                  <a:pt x="129913" y="97465"/>
                </a:lnTo>
                <a:lnTo>
                  <a:pt x="119905" y="106783"/>
                </a:lnTo>
                <a:lnTo>
                  <a:pt x="107843" y="114185"/>
                </a:lnTo>
                <a:lnTo>
                  <a:pt x="94090" y="119365"/>
                </a:lnTo>
                <a:lnTo>
                  <a:pt x="79005" y="122015"/>
                </a:lnTo>
                <a:lnTo>
                  <a:pt x="72008" y="12230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763649" y="4293108"/>
            <a:ext cx="216026" cy="720090"/>
          </a:xfrm>
          <a:custGeom>
            <a:avLst/>
            <a:gdLst/>
            <a:ahLst/>
            <a:cxnLst/>
            <a:rect l="l" t="t" r="r" b="b"/>
            <a:pathLst>
              <a:path w="216026" h="720090">
                <a:moveTo>
                  <a:pt x="216026" y="720090"/>
                </a:moveTo>
                <a:lnTo>
                  <a:pt x="195801" y="719771"/>
                </a:lnTo>
                <a:lnTo>
                  <a:pt x="176828" y="718856"/>
                </a:lnTo>
                <a:lnTo>
                  <a:pt x="159455" y="717402"/>
                </a:lnTo>
                <a:lnTo>
                  <a:pt x="144031" y="715471"/>
                </a:lnTo>
                <a:lnTo>
                  <a:pt x="130906" y="713121"/>
                </a:lnTo>
                <a:lnTo>
                  <a:pt x="120428" y="710413"/>
                </a:lnTo>
                <a:lnTo>
                  <a:pt x="112946" y="707404"/>
                </a:lnTo>
                <a:lnTo>
                  <a:pt x="108809" y="704156"/>
                </a:lnTo>
                <a:lnTo>
                  <a:pt x="108076" y="702056"/>
                </a:lnTo>
                <a:lnTo>
                  <a:pt x="108076" y="378079"/>
                </a:lnTo>
                <a:lnTo>
                  <a:pt x="106184" y="374681"/>
                </a:lnTo>
                <a:lnTo>
                  <a:pt x="100738" y="371503"/>
                </a:lnTo>
                <a:lnTo>
                  <a:pt x="92084" y="368601"/>
                </a:lnTo>
                <a:lnTo>
                  <a:pt x="80570" y="366029"/>
                </a:lnTo>
                <a:lnTo>
                  <a:pt x="66541" y="363844"/>
                </a:lnTo>
                <a:lnTo>
                  <a:pt x="50344" y="362102"/>
                </a:lnTo>
                <a:lnTo>
                  <a:pt x="32326" y="360859"/>
                </a:lnTo>
                <a:lnTo>
                  <a:pt x="12833" y="360169"/>
                </a:lnTo>
                <a:lnTo>
                  <a:pt x="0" y="360045"/>
                </a:lnTo>
                <a:lnTo>
                  <a:pt x="20242" y="359727"/>
                </a:lnTo>
                <a:lnTo>
                  <a:pt x="39226" y="358813"/>
                </a:lnTo>
                <a:lnTo>
                  <a:pt x="56607" y="357363"/>
                </a:lnTo>
                <a:lnTo>
                  <a:pt x="72037" y="355436"/>
                </a:lnTo>
                <a:lnTo>
                  <a:pt x="85170" y="353091"/>
                </a:lnTo>
                <a:lnTo>
                  <a:pt x="95659" y="350387"/>
                </a:lnTo>
                <a:lnTo>
                  <a:pt x="103159" y="347384"/>
                </a:lnTo>
                <a:lnTo>
                  <a:pt x="107323" y="344142"/>
                </a:lnTo>
                <a:lnTo>
                  <a:pt x="108076" y="342011"/>
                </a:lnTo>
                <a:lnTo>
                  <a:pt x="108076" y="18034"/>
                </a:lnTo>
                <a:lnTo>
                  <a:pt x="109973" y="14632"/>
                </a:lnTo>
                <a:lnTo>
                  <a:pt x="115430" y="11451"/>
                </a:lnTo>
                <a:lnTo>
                  <a:pt x="124098" y="8546"/>
                </a:lnTo>
                <a:lnTo>
                  <a:pt x="135629" y="5973"/>
                </a:lnTo>
                <a:lnTo>
                  <a:pt x="149674" y="3788"/>
                </a:lnTo>
                <a:lnTo>
                  <a:pt x="165884" y="2047"/>
                </a:lnTo>
                <a:lnTo>
                  <a:pt x="183909" y="806"/>
                </a:lnTo>
                <a:lnTo>
                  <a:pt x="21602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7308342" y="4437126"/>
            <a:ext cx="288035" cy="864108"/>
          </a:xfrm>
          <a:custGeom>
            <a:avLst/>
            <a:gdLst/>
            <a:ahLst/>
            <a:cxnLst/>
            <a:rect l="l" t="t" r="r" b="b"/>
            <a:pathLst>
              <a:path w="288035" h="864108">
                <a:moveTo>
                  <a:pt x="0" y="0"/>
                </a:moveTo>
                <a:lnTo>
                  <a:pt x="20373" y="239"/>
                </a:lnTo>
                <a:lnTo>
                  <a:pt x="39870" y="935"/>
                </a:lnTo>
                <a:lnTo>
                  <a:pt x="58296" y="2056"/>
                </a:lnTo>
                <a:lnTo>
                  <a:pt x="75455" y="3567"/>
                </a:lnTo>
                <a:lnTo>
                  <a:pt x="91151" y="5436"/>
                </a:lnTo>
                <a:lnTo>
                  <a:pt x="105189" y="7629"/>
                </a:lnTo>
                <a:lnTo>
                  <a:pt x="117374" y="10114"/>
                </a:lnTo>
                <a:lnTo>
                  <a:pt x="127508" y="12857"/>
                </a:lnTo>
                <a:lnTo>
                  <a:pt x="135398" y="15825"/>
                </a:lnTo>
                <a:lnTo>
                  <a:pt x="140848" y="18986"/>
                </a:lnTo>
                <a:lnTo>
                  <a:pt x="144017" y="24003"/>
                </a:lnTo>
                <a:lnTo>
                  <a:pt x="144017" y="408050"/>
                </a:lnTo>
                <a:lnTo>
                  <a:pt x="145447" y="411437"/>
                </a:lnTo>
                <a:lnTo>
                  <a:pt x="149605" y="414681"/>
                </a:lnTo>
                <a:lnTo>
                  <a:pt x="156298" y="417749"/>
                </a:lnTo>
                <a:lnTo>
                  <a:pt x="165332" y="420608"/>
                </a:lnTo>
                <a:lnTo>
                  <a:pt x="176512" y="423225"/>
                </a:lnTo>
                <a:lnTo>
                  <a:pt x="189646" y="425567"/>
                </a:lnTo>
                <a:lnTo>
                  <a:pt x="204538" y="427601"/>
                </a:lnTo>
                <a:lnTo>
                  <a:pt x="220994" y="429294"/>
                </a:lnTo>
                <a:lnTo>
                  <a:pt x="238821" y="430612"/>
                </a:lnTo>
                <a:lnTo>
                  <a:pt x="257824" y="431523"/>
                </a:lnTo>
                <a:lnTo>
                  <a:pt x="277809" y="431994"/>
                </a:lnTo>
                <a:lnTo>
                  <a:pt x="288035" y="432054"/>
                </a:lnTo>
                <a:lnTo>
                  <a:pt x="267635" y="432290"/>
                </a:lnTo>
                <a:lnTo>
                  <a:pt x="248119" y="432980"/>
                </a:lnTo>
                <a:lnTo>
                  <a:pt x="229684" y="434091"/>
                </a:lnTo>
                <a:lnTo>
                  <a:pt x="212523" y="435591"/>
                </a:lnTo>
                <a:lnTo>
                  <a:pt x="196831" y="437449"/>
                </a:lnTo>
                <a:lnTo>
                  <a:pt x="182800" y="439633"/>
                </a:lnTo>
                <a:lnTo>
                  <a:pt x="160502" y="444855"/>
                </a:lnTo>
                <a:lnTo>
                  <a:pt x="147182" y="451002"/>
                </a:lnTo>
                <a:lnTo>
                  <a:pt x="144017" y="456056"/>
                </a:lnTo>
                <a:lnTo>
                  <a:pt x="144017" y="840105"/>
                </a:lnTo>
                <a:lnTo>
                  <a:pt x="138421" y="846735"/>
                </a:lnTo>
                <a:lnTo>
                  <a:pt x="131718" y="849803"/>
                </a:lnTo>
                <a:lnTo>
                  <a:pt x="122673" y="852662"/>
                </a:lnTo>
                <a:lnTo>
                  <a:pt x="111482" y="855279"/>
                </a:lnTo>
                <a:lnTo>
                  <a:pt x="98340" y="857621"/>
                </a:lnTo>
                <a:lnTo>
                  <a:pt x="83442" y="859655"/>
                </a:lnTo>
                <a:lnTo>
                  <a:pt x="66985" y="861348"/>
                </a:lnTo>
                <a:lnTo>
                  <a:pt x="49163" y="862666"/>
                </a:lnTo>
                <a:lnTo>
                  <a:pt x="30173" y="863577"/>
                </a:lnTo>
                <a:lnTo>
                  <a:pt x="10210" y="864048"/>
                </a:lnTo>
                <a:lnTo>
                  <a:pt x="0" y="864108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563874" y="3068954"/>
            <a:ext cx="1584198" cy="216027"/>
          </a:xfrm>
          <a:custGeom>
            <a:avLst/>
            <a:gdLst/>
            <a:ahLst/>
            <a:cxnLst/>
            <a:rect l="l" t="t" r="r" b="b"/>
            <a:pathLst>
              <a:path w="1584198" h="216027">
                <a:moveTo>
                  <a:pt x="0" y="216027"/>
                </a:moveTo>
                <a:lnTo>
                  <a:pt x="318" y="195767"/>
                </a:lnTo>
                <a:lnTo>
                  <a:pt x="1233" y="176776"/>
                </a:lnTo>
                <a:lnTo>
                  <a:pt x="2687" y="159398"/>
                </a:lnTo>
                <a:lnTo>
                  <a:pt x="4618" y="143981"/>
                </a:lnTo>
                <a:lnTo>
                  <a:pt x="6968" y="130867"/>
                </a:lnTo>
                <a:lnTo>
                  <a:pt x="9676" y="120404"/>
                </a:lnTo>
                <a:lnTo>
                  <a:pt x="12685" y="112935"/>
                </a:lnTo>
                <a:lnTo>
                  <a:pt x="15933" y="108807"/>
                </a:lnTo>
                <a:lnTo>
                  <a:pt x="18034" y="108077"/>
                </a:lnTo>
                <a:lnTo>
                  <a:pt x="774064" y="108077"/>
                </a:lnTo>
                <a:lnTo>
                  <a:pt x="777462" y="106184"/>
                </a:lnTo>
                <a:lnTo>
                  <a:pt x="780640" y="100738"/>
                </a:lnTo>
                <a:lnTo>
                  <a:pt x="783542" y="92084"/>
                </a:lnTo>
                <a:lnTo>
                  <a:pt x="786114" y="80570"/>
                </a:lnTo>
                <a:lnTo>
                  <a:pt x="788299" y="66541"/>
                </a:lnTo>
                <a:lnTo>
                  <a:pt x="790041" y="50344"/>
                </a:lnTo>
                <a:lnTo>
                  <a:pt x="791284" y="32326"/>
                </a:lnTo>
                <a:lnTo>
                  <a:pt x="791974" y="12833"/>
                </a:lnTo>
                <a:lnTo>
                  <a:pt x="792099" y="0"/>
                </a:lnTo>
                <a:lnTo>
                  <a:pt x="792412" y="20242"/>
                </a:lnTo>
                <a:lnTo>
                  <a:pt x="793314" y="39226"/>
                </a:lnTo>
                <a:lnTo>
                  <a:pt x="794750" y="56607"/>
                </a:lnTo>
                <a:lnTo>
                  <a:pt x="796663" y="72037"/>
                </a:lnTo>
                <a:lnTo>
                  <a:pt x="798998" y="85170"/>
                </a:lnTo>
                <a:lnTo>
                  <a:pt x="801700" y="95659"/>
                </a:lnTo>
                <a:lnTo>
                  <a:pt x="804711" y="103159"/>
                </a:lnTo>
                <a:lnTo>
                  <a:pt x="807977" y="107323"/>
                </a:lnTo>
                <a:lnTo>
                  <a:pt x="810133" y="108077"/>
                </a:lnTo>
                <a:lnTo>
                  <a:pt x="1566164" y="108077"/>
                </a:lnTo>
                <a:lnTo>
                  <a:pt x="1569530" y="109968"/>
                </a:lnTo>
                <a:lnTo>
                  <a:pt x="1572694" y="115414"/>
                </a:lnTo>
                <a:lnTo>
                  <a:pt x="1575595" y="124068"/>
                </a:lnTo>
                <a:lnTo>
                  <a:pt x="1578173" y="135585"/>
                </a:lnTo>
                <a:lnTo>
                  <a:pt x="1580370" y="149620"/>
                </a:lnTo>
                <a:lnTo>
                  <a:pt x="1582125" y="165827"/>
                </a:lnTo>
                <a:lnTo>
                  <a:pt x="1583380" y="183862"/>
                </a:lnTo>
                <a:lnTo>
                  <a:pt x="1584075" y="203379"/>
                </a:lnTo>
                <a:lnTo>
                  <a:pt x="1584198" y="216027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3527171" y="185391"/>
            <a:ext cx="2468242" cy="4699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700"/>
              </a:lnSpc>
              <a:spcBef>
                <a:spcPts val="185"/>
              </a:spcBef>
            </a:pPr>
            <a:r>
              <a:rPr sz="3500" b="1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EGI</a:t>
            </a:r>
            <a:r>
              <a:rPr sz="280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TR</a:t>
            </a:r>
            <a:r>
              <a:rPr sz="28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endParaRPr sz="2800">
              <a:latin typeface="Century Schoolbook"/>
              <a:cs typeface="Century Schoolbook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86372" y="1168754"/>
            <a:ext cx="1721680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1650" spc="0" dirty="0" smtClean="0">
                <a:solidFill>
                  <a:srgbClr val="FD8537"/>
                </a:solidFill>
                <a:latin typeface="Wingdings"/>
                <a:cs typeface="Wingdings"/>
              </a:rPr>
              <a:t></a:t>
            </a:r>
            <a:r>
              <a:rPr sz="1650" spc="262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400" b="1" spc="0" dirty="0" smtClean="0">
                <a:latin typeface="Century Schoolbook"/>
                <a:cs typeface="Century Schoolbook"/>
              </a:rPr>
              <a:t>E</a:t>
            </a:r>
            <a:r>
              <a:rPr sz="2400" b="1" spc="-9" dirty="0" smtClean="0">
                <a:latin typeface="Century Schoolbook"/>
                <a:cs typeface="Century Schoolbook"/>
              </a:rPr>
              <a:t>x</a:t>
            </a:r>
            <a:r>
              <a:rPr sz="2400" b="1" spc="0" dirty="0" smtClean="0">
                <a:latin typeface="Century Schoolbook"/>
                <a:cs typeface="Century Schoolbook"/>
              </a:rPr>
              <a:t>erc</a:t>
            </a:r>
            <a:r>
              <a:rPr sz="2400" b="1" spc="-9" dirty="0" smtClean="0">
                <a:latin typeface="Century Schoolbook"/>
                <a:cs typeface="Century Schoolbook"/>
              </a:rPr>
              <a:t>i</a:t>
            </a:r>
            <a:r>
              <a:rPr sz="2400" b="1" spc="0" dirty="0" smtClean="0">
                <a:latin typeface="Century Schoolbook"/>
                <a:cs typeface="Century Schoolbook"/>
              </a:rPr>
              <a:t>ce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056130" y="1168754"/>
            <a:ext cx="506713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spc="0" dirty="0" smtClean="0">
                <a:latin typeface="Century Schoolbook"/>
                <a:cs typeface="Century Schoolbook"/>
              </a:rPr>
              <a:t>11: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709291" y="1168754"/>
            <a:ext cx="830863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14" dirty="0" smtClean="0">
                <a:latin typeface="Century Schoolbook"/>
                <a:cs typeface="Century Schoolbook"/>
              </a:rPr>
              <a:t>F</a:t>
            </a:r>
            <a:r>
              <a:rPr sz="2400" spc="0" dirty="0" smtClean="0">
                <a:latin typeface="Century Schoolbook"/>
                <a:cs typeface="Century Schoolbook"/>
              </a:rPr>
              <a:t>a</a:t>
            </a:r>
            <a:r>
              <a:rPr sz="2400" spc="4" dirty="0" smtClean="0">
                <a:latin typeface="Century Schoolbook"/>
                <a:cs typeface="Century Schoolbook"/>
              </a:rPr>
              <a:t>i</a:t>
            </a:r>
            <a:r>
              <a:rPr sz="2400" spc="0" dirty="0" smtClean="0">
                <a:latin typeface="Century Schoolbook"/>
                <a:cs typeface="Century Schoolbook"/>
              </a:rPr>
              <a:t>re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687445" y="1168754"/>
            <a:ext cx="1013980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l’</a:t>
            </a:r>
            <a:r>
              <a:rPr sz="2400" spc="-4" dirty="0" smtClean="0">
                <a:latin typeface="Century Schoolbook"/>
                <a:cs typeface="Century Schoolbook"/>
              </a:rPr>
              <a:t>é</a:t>
            </a:r>
            <a:r>
              <a:rPr sz="2400" spc="0" dirty="0" smtClean="0">
                <a:latin typeface="Century Schoolbook"/>
                <a:cs typeface="Century Schoolbook"/>
              </a:rPr>
              <a:t>tude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848479" y="1168754"/>
            <a:ext cx="432994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du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427726" y="1168754"/>
            <a:ext cx="1166236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r</a:t>
            </a:r>
            <a:r>
              <a:rPr sz="2400" spc="-4" dirty="0" smtClean="0">
                <a:latin typeface="Century Schoolbook"/>
                <a:cs typeface="Century Schoolbook"/>
              </a:rPr>
              <a:t>e</a:t>
            </a:r>
            <a:r>
              <a:rPr sz="2400" spc="-9" dirty="0" smtClean="0">
                <a:latin typeface="Century Schoolbook"/>
                <a:cs typeface="Century Schoolbook"/>
              </a:rPr>
              <a:t>g</a:t>
            </a:r>
            <a:r>
              <a:rPr sz="2400" spc="0" dirty="0" smtClean="0">
                <a:latin typeface="Century Schoolbook"/>
                <a:cs typeface="Century Schoolbook"/>
              </a:rPr>
              <a:t>i</a:t>
            </a:r>
            <a:r>
              <a:rPr sz="2400" spc="9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tre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741541" y="1168754"/>
            <a:ext cx="882811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déc</a:t>
            </a:r>
            <a:r>
              <a:rPr sz="2400" spc="-14" dirty="0" smtClean="0">
                <a:latin typeface="Century Schoolbook"/>
                <a:cs typeface="Century Schoolbook"/>
              </a:rPr>
              <a:t>r</a:t>
            </a:r>
            <a:r>
              <a:rPr sz="2400" spc="0" dirty="0" smtClean="0">
                <a:latin typeface="Century Schoolbook"/>
                <a:cs typeface="Century Schoolbook"/>
              </a:rPr>
              <a:t>it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773034" y="1168754"/>
            <a:ext cx="548981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-19" dirty="0" smtClean="0">
                <a:latin typeface="Century Schoolbook"/>
                <a:cs typeface="Century Schoolbook"/>
              </a:rPr>
              <a:t>p</a:t>
            </a:r>
            <a:r>
              <a:rPr sz="2400" spc="0" dirty="0" smtClean="0">
                <a:latin typeface="Century Schoolbook"/>
                <a:cs typeface="Century Schoolbook"/>
              </a:rPr>
              <a:t>ar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468995" y="1168754"/>
            <a:ext cx="320635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4" dirty="0" smtClean="0">
                <a:latin typeface="Century Schoolbook"/>
                <a:cs typeface="Century Schoolbook"/>
              </a:rPr>
              <a:t>le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60692" y="1900528"/>
            <a:ext cx="2265926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fo</a:t>
            </a:r>
            <a:r>
              <a:rPr sz="2400" spc="-9" dirty="0" smtClean="0">
                <a:latin typeface="Century Schoolbook"/>
                <a:cs typeface="Century Schoolbook"/>
              </a:rPr>
              <a:t>n</a:t>
            </a:r>
            <a:r>
              <a:rPr sz="2400" spc="0" dirty="0" smtClean="0">
                <a:latin typeface="Century Schoolbook"/>
                <a:cs typeface="Century Schoolbook"/>
              </a:rPr>
              <a:t>ctio</a:t>
            </a:r>
            <a:r>
              <a:rPr sz="2400" spc="-4" dirty="0" smtClean="0">
                <a:latin typeface="Century Schoolbook"/>
                <a:cs typeface="Century Schoolbook"/>
              </a:rPr>
              <a:t>nn</a:t>
            </a:r>
            <a:r>
              <a:rPr sz="2400" spc="0" dirty="0" smtClean="0">
                <a:latin typeface="Century Schoolbook"/>
                <a:cs typeface="Century Schoolbook"/>
              </a:rPr>
              <a:t>ement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737104" y="1900528"/>
            <a:ext cx="1132110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-4" dirty="0" smtClean="0">
                <a:latin typeface="Century Schoolbook"/>
                <a:cs typeface="Century Schoolbook"/>
              </a:rPr>
              <a:t>u</a:t>
            </a:r>
            <a:r>
              <a:rPr sz="2400" spc="0" dirty="0" smtClean="0">
                <a:latin typeface="Century Schoolbook"/>
                <a:cs typeface="Century Schoolbook"/>
              </a:rPr>
              <a:t>iva</a:t>
            </a:r>
            <a:r>
              <a:rPr sz="2400" spc="-9" dirty="0" smtClean="0">
                <a:latin typeface="Century Schoolbook"/>
                <a:cs typeface="Century Schoolbook"/>
              </a:rPr>
              <a:t>n</a:t>
            </a:r>
            <a:r>
              <a:rPr sz="2400" spc="0" dirty="0" smtClean="0">
                <a:latin typeface="Century Schoolbook"/>
                <a:cs typeface="Century Schoolbook"/>
              </a:rPr>
              <a:t>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860800" y="2423138"/>
            <a:ext cx="1080350" cy="5284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86971" marR="102467" algn="ctr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Ent</a:t>
            </a:r>
            <a:r>
              <a:rPr sz="1800" spc="4" dirty="0" smtClean="0">
                <a:latin typeface="Century Schoolbook"/>
                <a:cs typeface="Century Schoolbook"/>
              </a:rPr>
              <a:t>r</a:t>
            </a:r>
            <a:r>
              <a:rPr sz="1800" spc="0" dirty="0" smtClean="0">
                <a:latin typeface="Century Schoolbook"/>
                <a:cs typeface="Century Schoolbook"/>
              </a:rPr>
              <a:t>ées</a:t>
            </a:r>
            <a:endParaRPr sz="1800">
              <a:latin typeface="Century Schoolbook"/>
              <a:cs typeface="Century Schoolbook"/>
            </a:endParaRPr>
          </a:p>
          <a:p>
            <a:pPr algn="ctr">
              <a:lnSpc>
                <a:spcPts val="2160"/>
              </a:lnSpc>
              <a:spcBef>
                <a:spcPts val="9"/>
              </a:spcBef>
            </a:pPr>
            <a:r>
              <a:rPr sz="2700" spc="4" baseline="-1540" dirty="0" smtClean="0">
                <a:latin typeface="Century Schoolbook"/>
                <a:cs typeface="Century Schoolbook"/>
              </a:rPr>
              <a:t>p</a:t>
            </a:r>
            <a:r>
              <a:rPr sz="2700" spc="0" baseline="-1540" dirty="0" smtClean="0">
                <a:latin typeface="Century Schoolbook"/>
                <a:cs typeface="Century Schoolbook"/>
              </a:rPr>
              <a:t>ar</a:t>
            </a:r>
            <a:r>
              <a:rPr sz="2700" spc="4" baseline="-1540" dirty="0" smtClean="0">
                <a:latin typeface="Century Schoolbook"/>
                <a:cs typeface="Century Schoolbook"/>
              </a:rPr>
              <a:t>a</a:t>
            </a:r>
            <a:r>
              <a:rPr sz="2700" spc="0" baseline="-1540" dirty="0" smtClean="0">
                <a:latin typeface="Century Schoolbook"/>
                <a:cs typeface="Century Schoolbook"/>
              </a:rPr>
              <a:t>l</a:t>
            </a:r>
            <a:r>
              <a:rPr sz="2700" spc="-9" baseline="-1540" dirty="0" smtClean="0">
                <a:latin typeface="Century Schoolbook"/>
                <a:cs typeface="Century Schoolbook"/>
              </a:rPr>
              <a:t>l</a:t>
            </a:r>
            <a:r>
              <a:rPr sz="2700" spc="0" baseline="-1540" dirty="0" smtClean="0">
                <a:latin typeface="Century Schoolbook"/>
                <a:cs typeface="Century Schoolbook"/>
              </a:rPr>
              <a:t>èles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571621" y="3288013"/>
            <a:ext cx="347907" cy="32527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20"/>
              </a:lnSpc>
              <a:spcBef>
                <a:spcPts val="126"/>
              </a:spcBef>
            </a:pPr>
            <a:r>
              <a:rPr sz="3000" spc="-4" baseline="8318" dirty="0" smtClean="0">
                <a:latin typeface="Century Schoolbook"/>
                <a:cs typeface="Century Schoolbook"/>
              </a:rPr>
              <a:t>E</a:t>
            </a:r>
            <a:r>
              <a:rPr sz="1950" spc="0" baseline="-8531" dirty="0" smtClean="0">
                <a:latin typeface="Century Schoolbook"/>
                <a:cs typeface="Century Schoolbook"/>
              </a:rPr>
              <a:t>3</a:t>
            </a:r>
            <a:endParaRPr sz="1300">
              <a:latin typeface="Century Schoolbook"/>
              <a:cs typeface="Century Schoolboo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988435" y="3288013"/>
            <a:ext cx="347907" cy="32527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20"/>
              </a:lnSpc>
              <a:spcBef>
                <a:spcPts val="126"/>
              </a:spcBef>
            </a:pPr>
            <a:r>
              <a:rPr sz="3000" spc="-4" baseline="8318" dirty="0" smtClean="0">
                <a:latin typeface="Century Schoolbook"/>
                <a:cs typeface="Century Schoolbook"/>
              </a:rPr>
              <a:t>E</a:t>
            </a:r>
            <a:r>
              <a:rPr sz="1950" spc="0" baseline="-8531" dirty="0" smtClean="0">
                <a:latin typeface="Century Schoolbook"/>
                <a:cs typeface="Century Schoolbook"/>
              </a:rPr>
              <a:t>2</a:t>
            </a:r>
            <a:endParaRPr sz="1300">
              <a:latin typeface="Century Schoolbook"/>
              <a:cs typeface="Century Schoolboo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404995" y="3288013"/>
            <a:ext cx="347907" cy="32527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20"/>
              </a:lnSpc>
              <a:spcBef>
                <a:spcPts val="126"/>
              </a:spcBef>
            </a:pPr>
            <a:r>
              <a:rPr sz="3000" spc="-4" baseline="8318" dirty="0" smtClean="0">
                <a:latin typeface="Century Schoolbook"/>
                <a:cs typeface="Century Schoolbook"/>
              </a:rPr>
              <a:t>E</a:t>
            </a:r>
            <a:r>
              <a:rPr sz="1950" spc="0" baseline="-8531" dirty="0" smtClean="0">
                <a:latin typeface="Century Schoolbook"/>
                <a:cs typeface="Century Schoolbook"/>
              </a:rPr>
              <a:t>1</a:t>
            </a:r>
            <a:endParaRPr sz="1300">
              <a:latin typeface="Century Schoolbook"/>
              <a:cs typeface="Century School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821555" y="3288013"/>
            <a:ext cx="348288" cy="32527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20"/>
              </a:lnSpc>
              <a:spcBef>
                <a:spcPts val="126"/>
              </a:spcBef>
            </a:pPr>
            <a:r>
              <a:rPr sz="3000" spc="0" baseline="8318" dirty="0" smtClean="0">
                <a:latin typeface="Century Schoolbook"/>
                <a:cs typeface="Century Schoolbook"/>
              </a:rPr>
              <a:t>E</a:t>
            </a:r>
            <a:r>
              <a:rPr sz="1950" spc="0" baseline="-8531" dirty="0" smtClean="0">
                <a:latin typeface="Century Schoolbook"/>
                <a:cs typeface="Century Schoolbook"/>
              </a:rPr>
              <a:t>0</a:t>
            </a:r>
            <a:endParaRPr sz="1300">
              <a:latin typeface="Century Schoolbook"/>
              <a:cs typeface="Century School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948680" y="3288013"/>
            <a:ext cx="426156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2000" b="1" spc="0" dirty="0" smtClean="0">
                <a:latin typeface="Century Schoolbook"/>
                <a:cs typeface="Century Schoolbook"/>
              </a:rPr>
              <a:t>ES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113661" y="4256388"/>
            <a:ext cx="563627" cy="12877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6449" marR="38100">
              <a:lnSpc>
                <a:spcPts val="2170"/>
              </a:lnSpc>
              <a:spcBef>
                <a:spcPts val="108"/>
              </a:spcBef>
            </a:pPr>
            <a:r>
              <a:rPr sz="2000" spc="0" dirty="0" smtClean="0">
                <a:latin typeface="Century Schoolbook"/>
                <a:cs typeface="Century Schoolbook"/>
              </a:rPr>
              <a:t>Raz</a:t>
            </a:r>
            <a:endParaRPr sz="2000">
              <a:latin typeface="Century Schoolbook"/>
              <a:cs typeface="Century Schoolbook"/>
            </a:endParaRPr>
          </a:p>
          <a:p>
            <a:pPr marL="12700" marR="18180">
              <a:lnSpc>
                <a:spcPct val="100179"/>
              </a:lnSpc>
              <a:spcBef>
                <a:spcPts val="1457"/>
              </a:spcBef>
            </a:pPr>
            <a:r>
              <a:rPr sz="2000" spc="0" dirty="0" smtClean="0">
                <a:latin typeface="Century Schoolbook"/>
                <a:cs typeface="Century Schoolbook"/>
              </a:rPr>
              <a:t>C</a:t>
            </a:r>
            <a:r>
              <a:rPr sz="2000" spc="-4" dirty="0" smtClean="0">
                <a:latin typeface="Century Schoolbook"/>
                <a:cs typeface="Century Schoolbook"/>
              </a:rPr>
              <a:t>h</a:t>
            </a:r>
            <a:r>
              <a:rPr sz="2000" spc="0" dirty="0" smtClean="0">
                <a:latin typeface="Century Schoolbook"/>
                <a:cs typeface="Century Schoolbook"/>
              </a:rPr>
              <a:t>g</a:t>
            </a:r>
            <a:endParaRPr sz="2000">
              <a:latin typeface="Century Schoolbook"/>
              <a:cs typeface="Century Schoolbook"/>
            </a:endParaRPr>
          </a:p>
          <a:p>
            <a:pPr marL="301244">
              <a:lnSpc>
                <a:spcPct val="100179"/>
              </a:lnSpc>
              <a:spcBef>
                <a:spcPts val="1565"/>
              </a:spcBef>
            </a:pPr>
            <a:r>
              <a:rPr sz="2000" spc="0" dirty="0" smtClean="0">
                <a:latin typeface="Century Schoolbook"/>
                <a:cs typeface="Century Schoolbook"/>
              </a:rPr>
              <a:t>H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58445" y="4440032"/>
            <a:ext cx="1371192" cy="52870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7135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Commandes</a:t>
            </a:r>
            <a:endParaRPr sz="1800">
              <a:latin typeface="Century Schoolbook"/>
              <a:cs typeface="Century Schoolbook"/>
            </a:endParaRPr>
          </a:p>
          <a:p>
            <a:pPr marL="12700">
              <a:lnSpc>
                <a:spcPct val="100179"/>
              </a:lnSpc>
            </a:pPr>
            <a:r>
              <a:rPr sz="1800" spc="0" dirty="0" smtClean="0">
                <a:latin typeface="Century Schoolbook"/>
                <a:cs typeface="Century Schoolbook"/>
              </a:rPr>
              <a:t>a</a:t>
            </a:r>
            <a:r>
              <a:rPr sz="1800" spc="4" dirty="0" smtClean="0">
                <a:latin typeface="Century Schoolbook"/>
                <a:cs typeface="Century Schoolbook"/>
              </a:rPr>
              <a:t>s</a:t>
            </a:r>
            <a:r>
              <a:rPr sz="1800" spc="-4" dirty="0" smtClean="0">
                <a:latin typeface="Century Schoolbook"/>
                <a:cs typeface="Century Schoolbook"/>
              </a:rPr>
              <a:t>y</a:t>
            </a:r>
            <a:r>
              <a:rPr sz="1800" spc="0" dirty="0" smtClean="0">
                <a:latin typeface="Century Schoolbook"/>
                <a:cs typeface="Century Schoolbook"/>
              </a:rPr>
              <a:t>nchrones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957059" y="4440538"/>
            <a:ext cx="398511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2000" spc="4" dirty="0" smtClean="0">
                <a:latin typeface="Century Schoolbook"/>
                <a:cs typeface="Century Schoolbook"/>
              </a:rPr>
              <a:t>Dg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749158" y="4582392"/>
            <a:ext cx="1364590" cy="5285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Com</a:t>
            </a:r>
            <a:r>
              <a:rPr sz="1800" spc="-9" dirty="0" smtClean="0">
                <a:latin typeface="Century Schoolbook"/>
                <a:cs typeface="Century Schoolbook"/>
              </a:rPr>
              <a:t>m</a:t>
            </a:r>
            <a:r>
              <a:rPr sz="1800" spc="0" dirty="0" smtClean="0">
                <a:latin typeface="Century Schoolbook"/>
                <a:cs typeface="Century Schoolbook"/>
              </a:rPr>
              <a:t>andes</a:t>
            </a:r>
            <a:endParaRPr sz="1800">
              <a:latin typeface="Century Schoolbook"/>
              <a:cs typeface="Century Schoolbook"/>
            </a:endParaRPr>
          </a:p>
          <a:p>
            <a:pPr marL="12700" marR="34337">
              <a:lnSpc>
                <a:spcPts val="2160"/>
              </a:lnSpc>
              <a:spcBef>
                <a:spcPts val="9"/>
              </a:spcBef>
            </a:pPr>
            <a:r>
              <a:rPr sz="2700" spc="4" baseline="-1540" dirty="0" smtClean="0">
                <a:latin typeface="Century Schoolbook"/>
                <a:cs typeface="Century Schoolbook"/>
              </a:rPr>
              <a:t>s</a:t>
            </a:r>
            <a:r>
              <a:rPr sz="2700" spc="-4" baseline="-1540" dirty="0" smtClean="0">
                <a:latin typeface="Century Schoolbook"/>
                <a:cs typeface="Century Schoolbook"/>
              </a:rPr>
              <a:t>y</a:t>
            </a:r>
            <a:r>
              <a:rPr sz="2700" spc="0" baseline="-1540" dirty="0" smtClean="0">
                <a:latin typeface="Century Schoolbook"/>
                <a:cs typeface="Century Schoolbook"/>
              </a:rPr>
              <a:t>nchrones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995795" y="4976732"/>
            <a:ext cx="407936" cy="2793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2000" spc="4" dirty="0" smtClean="0">
                <a:latin typeface="Century Schoolbook"/>
                <a:cs typeface="Century Schoolbook"/>
              </a:rPr>
              <a:t>Dd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322691" y="5907012"/>
            <a:ext cx="255347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50"/>
              </a:lnSpc>
              <a:spcBef>
                <a:spcPts val="77"/>
              </a:spcBef>
            </a:pPr>
            <a:r>
              <a:rPr sz="1400" b="1" spc="-4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53</a:t>
            </a:r>
            <a:endParaRPr sz="1400">
              <a:latin typeface="Century Schoolbook"/>
              <a:cs typeface="Century School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251579" y="6201393"/>
            <a:ext cx="1112828" cy="32527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20"/>
              </a:lnSpc>
              <a:spcBef>
                <a:spcPts val="126"/>
              </a:spcBef>
            </a:pPr>
            <a:r>
              <a:rPr sz="3000" spc="0" baseline="8318" dirty="0" smtClean="0">
                <a:latin typeface="Century Schoolbook"/>
                <a:cs typeface="Century Schoolbook"/>
              </a:rPr>
              <a:t>S</a:t>
            </a:r>
            <a:r>
              <a:rPr sz="1950" spc="0" baseline="-8531" dirty="0" smtClean="0">
                <a:latin typeface="Century Schoolbook"/>
                <a:cs typeface="Century Schoolbook"/>
              </a:rPr>
              <a:t>3  </a:t>
            </a:r>
            <a:r>
              <a:rPr sz="1950" spc="36" baseline="-8531" dirty="0" smtClean="0">
                <a:latin typeface="Century Schoolbook"/>
                <a:cs typeface="Century Schoolbook"/>
              </a:rPr>
              <a:t> </a:t>
            </a:r>
            <a:r>
              <a:rPr sz="3000" spc="0" baseline="8318" dirty="0" smtClean="0">
                <a:latin typeface="Century Schoolbook"/>
                <a:cs typeface="Century Schoolbook"/>
              </a:rPr>
              <a:t>S</a:t>
            </a:r>
            <a:r>
              <a:rPr sz="1950" spc="0" baseline="-8531" dirty="0" smtClean="0">
                <a:latin typeface="Century Schoolbook"/>
                <a:cs typeface="Century Schoolbook"/>
              </a:rPr>
              <a:t>2  </a:t>
            </a:r>
            <a:r>
              <a:rPr sz="1950" spc="36" baseline="-8531" dirty="0" smtClean="0">
                <a:latin typeface="Century Schoolbook"/>
                <a:cs typeface="Century Schoolbook"/>
              </a:rPr>
              <a:t> </a:t>
            </a:r>
            <a:r>
              <a:rPr sz="3000" spc="0" baseline="8318" dirty="0" smtClean="0">
                <a:latin typeface="Century Schoolbook"/>
                <a:cs typeface="Century Schoolbook"/>
              </a:rPr>
              <a:t>S</a:t>
            </a:r>
            <a:r>
              <a:rPr sz="1950" spc="0" baseline="-8531" dirty="0" smtClean="0">
                <a:latin typeface="Century Schoolbook"/>
                <a:cs typeface="Century Schoolbook"/>
              </a:rPr>
              <a:t>1</a:t>
            </a:r>
            <a:endParaRPr sz="1300">
              <a:latin typeface="Century Schoolbook"/>
              <a:cs typeface="Century School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433060" y="6201393"/>
            <a:ext cx="325047" cy="32527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20"/>
              </a:lnSpc>
              <a:spcBef>
                <a:spcPts val="126"/>
              </a:spcBef>
            </a:pPr>
            <a:r>
              <a:rPr sz="3000" baseline="8318" dirty="0" smtClean="0">
                <a:latin typeface="Century Schoolbook"/>
                <a:cs typeface="Century Schoolbook"/>
              </a:rPr>
              <a:t>S</a:t>
            </a:r>
            <a:r>
              <a:rPr sz="1950" baseline="-8531" dirty="0" smtClean="0">
                <a:latin typeface="Century Schoolbook"/>
                <a:cs typeface="Century Schoolbook"/>
              </a:rPr>
              <a:t>0</a:t>
            </a:r>
            <a:endParaRPr sz="1300">
              <a:latin typeface="Century Schoolbook"/>
              <a:cs typeface="Century Schoolbook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347847" y="4149064"/>
            <a:ext cx="2880360" cy="14401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122681">
              <a:lnSpc>
                <a:spcPct val="100179"/>
              </a:lnSpc>
              <a:spcBef>
                <a:spcPts val="3238"/>
              </a:spcBef>
            </a:pPr>
            <a:r>
              <a:rPr sz="2400" spc="4" dirty="0" smtClean="0">
                <a:latin typeface="Century Schoolbook"/>
                <a:cs typeface="Century Schoolbook"/>
              </a:rPr>
              <a:t>R</a:t>
            </a:r>
            <a:r>
              <a:rPr sz="2400" spc="0" dirty="0" smtClean="0">
                <a:latin typeface="Century Schoolbook"/>
                <a:cs typeface="Century Schoolbook"/>
              </a:rPr>
              <a:t>egi</a:t>
            </a:r>
            <a:r>
              <a:rPr sz="2400" spc="9" dirty="0" smtClean="0">
                <a:latin typeface="Century Schoolbook"/>
                <a:cs typeface="Century Schoolbook"/>
              </a:rPr>
              <a:t>s</a:t>
            </a:r>
            <a:r>
              <a:rPr sz="2400" spc="4" dirty="0" smtClean="0">
                <a:latin typeface="Century Schoolbook"/>
                <a:cs typeface="Century Schoolbook"/>
              </a:rPr>
              <a:t>t</a:t>
            </a:r>
            <a:r>
              <a:rPr sz="2400" spc="0" dirty="0" smtClean="0">
                <a:latin typeface="Century Schoolbook"/>
                <a:cs typeface="Century Schoolbook"/>
              </a:rPr>
              <a:t>re</a:t>
            </a:r>
            <a:r>
              <a:rPr sz="2400" spc="-25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Un</a:t>
            </a:r>
            <a:r>
              <a:rPr sz="2400" spc="9" dirty="0" smtClean="0">
                <a:latin typeface="Century Schoolbook"/>
                <a:cs typeface="Century Schoolbook"/>
              </a:rPr>
              <a:t>i</a:t>
            </a:r>
            <a:r>
              <a:rPr sz="2400" spc="0" dirty="0" smtClean="0">
                <a:latin typeface="Century Schoolbook"/>
                <a:cs typeface="Century Schoolbook"/>
              </a:rPr>
              <a:t>versel</a:t>
            </a:r>
            <a:endParaRPr sz="2400">
              <a:latin typeface="Century Schoolbook"/>
              <a:cs typeface="Century Schoolbook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bject 27"/>
          <p:cNvSpPr/>
          <p:nvPr/>
        </p:nvSpPr>
        <p:spPr>
          <a:xfrm>
            <a:off x="87630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87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3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3527171" y="42516"/>
            <a:ext cx="2434904" cy="9846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3725"/>
              </a:lnSpc>
              <a:spcBef>
                <a:spcPts val="186"/>
              </a:spcBef>
            </a:pPr>
            <a:r>
              <a:rPr sz="3500" b="1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EGI</a:t>
            </a:r>
            <a:r>
              <a:rPr sz="280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TR</a:t>
            </a:r>
            <a:r>
              <a:rPr sz="28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endParaRPr sz="2800">
              <a:latin typeface="Century Schoolbook"/>
              <a:cs typeface="Century Schoolbook"/>
            </a:endParaRPr>
          </a:p>
          <a:p>
            <a:pPr marL="141581" marR="179021" algn="ctr">
              <a:lnSpc>
                <a:spcPts val="3600"/>
              </a:lnSpc>
              <a:spcBef>
                <a:spcPts val="423"/>
              </a:spcBef>
            </a:pPr>
            <a:r>
              <a:rPr sz="4500" spc="4" baseline="-1848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D</a:t>
            </a:r>
            <a:r>
              <a:rPr sz="3600" spc="0" baseline="-231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ÉFIN</a:t>
            </a:r>
            <a:r>
              <a:rPr sz="3600" spc="4" baseline="-231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I</a:t>
            </a:r>
            <a:r>
              <a:rPr sz="3600" spc="0" baseline="-231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TI</a:t>
            </a:r>
            <a:r>
              <a:rPr sz="3600" spc="-9" baseline="-231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</a:t>
            </a:r>
            <a:r>
              <a:rPr sz="3600" spc="0" baseline="-231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86372" y="1457178"/>
            <a:ext cx="76687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1650" spc="0" dirty="0" smtClean="0">
                <a:solidFill>
                  <a:srgbClr val="FD8537"/>
                </a:solidFill>
                <a:latin typeface="Wingdings"/>
                <a:cs typeface="Wingdings"/>
              </a:rPr>
              <a:t></a:t>
            </a:r>
            <a:r>
              <a:rPr sz="1650" spc="267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Century Schoolbook"/>
                <a:cs typeface="Century Schoolbook"/>
              </a:rPr>
              <a:t>On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035050" y="1457178"/>
            <a:ext cx="248433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a</a:t>
            </a:r>
            <a:r>
              <a:rPr sz="2400" spc="4" dirty="0" smtClean="0">
                <a:latin typeface="Century Schoolbook"/>
                <a:cs typeface="Century Schoolbook"/>
              </a:rPr>
              <a:t>p</a:t>
            </a:r>
            <a:r>
              <a:rPr sz="2400" spc="0" dirty="0" smtClean="0">
                <a:latin typeface="Century Schoolbook"/>
                <a:cs typeface="Century Schoolbook"/>
              </a:rPr>
              <a:t>pel</a:t>
            </a:r>
            <a:r>
              <a:rPr sz="2400" spc="4" dirty="0" smtClean="0">
                <a:latin typeface="Century Schoolbook"/>
                <a:cs typeface="Century Schoolbook"/>
              </a:rPr>
              <a:t>l</a:t>
            </a:r>
            <a:r>
              <a:rPr sz="2400" spc="0" dirty="0" smtClean="0">
                <a:latin typeface="Century Schoolbook"/>
                <a:cs typeface="Century Schoolbook"/>
              </a:rPr>
              <a:t>e</a:t>
            </a:r>
            <a:r>
              <a:rPr sz="2400" spc="524" dirty="0" smtClean="0">
                <a:latin typeface="Century Schoolbook"/>
                <a:cs typeface="Century Schoolbook"/>
              </a:rPr>
              <a:t> </a:t>
            </a:r>
            <a:r>
              <a:rPr sz="2400" b="1" spc="0" dirty="0" smtClean="0">
                <a:latin typeface="Century Schoolbook"/>
                <a:cs typeface="Century Schoolbook"/>
              </a:rPr>
              <a:t>re</a:t>
            </a:r>
            <a:r>
              <a:rPr sz="2400" b="1" spc="-9" dirty="0" smtClean="0">
                <a:latin typeface="Century Schoolbook"/>
                <a:cs typeface="Century Schoolbook"/>
              </a:rPr>
              <a:t>g</a:t>
            </a:r>
            <a:r>
              <a:rPr sz="2400" b="1" spc="-4" dirty="0" smtClean="0">
                <a:latin typeface="Century Schoolbook"/>
                <a:cs typeface="Century Schoolbook"/>
              </a:rPr>
              <a:t>i</a:t>
            </a:r>
            <a:r>
              <a:rPr sz="2400" b="1" spc="0" dirty="0" smtClean="0">
                <a:latin typeface="Century Schoolbook"/>
                <a:cs typeface="Century Schoolbook"/>
              </a:rPr>
              <a:t>st</a:t>
            </a:r>
            <a:r>
              <a:rPr sz="2400" b="1" spc="-4" dirty="0" smtClean="0">
                <a:latin typeface="Century Schoolbook"/>
                <a:cs typeface="Century Schoolbook"/>
              </a:rPr>
              <a:t>r</a:t>
            </a:r>
            <a:r>
              <a:rPr sz="2400" b="1" spc="0" dirty="0" smtClean="0">
                <a:latin typeface="Century Schoolbook"/>
                <a:cs typeface="Century Schoolbook"/>
              </a:rPr>
              <a:t>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601085" y="1457178"/>
            <a:ext cx="191719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-4" dirty="0" smtClean="0">
                <a:latin typeface="Century Schoolbook"/>
                <a:cs typeface="Century Schoolbook"/>
              </a:rPr>
              <a:t>u</a:t>
            </a:r>
            <a:r>
              <a:rPr sz="2400" spc="0" dirty="0" smtClean="0">
                <a:latin typeface="Century Schoolbook"/>
                <a:cs typeface="Century Schoolbook"/>
              </a:rPr>
              <a:t>n</a:t>
            </a:r>
            <a:r>
              <a:rPr sz="2400" spc="52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ense</a:t>
            </a:r>
            <a:r>
              <a:rPr sz="2400" spc="4" dirty="0" smtClean="0">
                <a:latin typeface="Century Schoolbook"/>
                <a:cs typeface="Century Schoolbook"/>
              </a:rPr>
              <a:t>m</a:t>
            </a:r>
            <a:r>
              <a:rPr sz="2400" spc="0" dirty="0" smtClean="0">
                <a:latin typeface="Century Schoolbook"/>
                <a:cs typeface="Century Schoolbook"/>
              </a:rPr>
              <a:t>b</a:t>
            </a:r>
            <a:r>
              <a:rPr sz="2400" spc="4" dirty="0" smtClean="0">
                <a:latin typeface="Century Schoolbook"/>
                <a:cs typeface="Century Schoolbook"/>
              </a:rPr>
              <a:t>l</a:t>
            </a:r>
            <a:r>
              <a:rPr sz="2400" spc="0" dirty="0" smtClean="0">
                <a:latin typeface="Century Schoolbook"/>
                <a:cs typeface="Century Schoolbook"/>
              </a:rPr>
              <a:t>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600700" y="1457178"/>
            <a:ext cx="39915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de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080760" y="1457178"/>
            <a:ext cx="126072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b</a:t>
            </a:r>
            <a:r>
              <a:rPr sz="2400" spc="9" dirty="0" smtClean="0">
                <a:latin typeface="Century Schoolbook"/>
                <a:cs typeface="Century Schoolbook"/>
              </a:rPr>
              <a:t>a</a:t>
            </a: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c</a:t>
            </a:r>
            <a:r>
              <a:rPr sz="2400" spc="-9" dirty="0" smtClean="0">
                <a:latin typeface="Century Schoolbook"/>
                <a:cs typeface="Century Schoolbook"/>
              </a:rPr>
              <a:t>u</a:t>
            </a:r>
            <a:r>
              <a:rPr sz="2400" spc="0" dirty="0" smtClean="0">
                <a:latin typeface="Century Schoolbook"/>
                <a:cs typeface="Century Schoolbook"/>
              </a:rPr>
              <a:t>l</a:t>
            </a:r>
            <a:r>
              <a:rPr sz="2400" spc="-14" dirty="0" smtClean="0">
                <a:latin typeface="Century Schoolbook"/>
                <a:cs typeface="Century Schoolbook"/>
              </a:rPr>
              <a:t>e</a:t>
            </a:r>
            <a:r>
              <a:rPr sz="2400" spc="0" dirty="0" smtClean="0">
                <a:latin typeface="Century Schoolbook"/>
                <a:cs typeface="Century Schoolbook"/>
              </a:rPr>
              <a:t>s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424801" y="1457178"/>
            <a:ext cx="136586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avec</a:t>
            </a:r>
            <a:r>
              <a:rPr sz="2400" spc="529" dirty="0" smtClean="0">
                <a:latin typeface="Century Schoolbook"/>
                <a:cs typeface="Century Schoolbook"/>
              </a:rPr>
              <a:t> </a:t>
            </a:r>
            <a:r>
              <a:rPr sz="2400" spc="-4" dirty="0" smtClean="0">
                <a:latin typeface="Century Schoolbook"/>
                <a:cs typeface="Century Schoolbook"/>
              </a:rPr>
              <a:t>une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60692" y="2188698"/>
            <a:ext cx="395659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mê</a:t>
            </a:r>
            <a:r>
              <a:rPr sz="2400" spc="9" dirty="0" smtClean="0">
                <a:latin typeface="Century Schoolbook"/>
                <a:cs typeface="Century Schoolbook"/>
              </a:rPr>
              <a:t>m</a:t>
            </a:r>
            <a:r>
              <a:rPr sz="2400" spc="0" dirty="0" smtClean="0">
                <a:latin typeface="Century Schoolbook"/>
                <a:cs typeface="Century Schoolbook"/>
              </a:rPr>
              <a:t>e</a:t>
            </a:r>
            <a:r>
              <a:rPr sz="2400" spc="-1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com</a:t>
            </a:r>
            <a:r>
              <a:rPr sz="2400" spc="4" dirty="0" smtClean="0">
                <a:latin typeface="Century Schoolbook"/>
                <a:cs typeface="Century Schoolbook"/>
              </a:rPr>
              <a:t>m</a:t>
            </a:r>
            <a:r>
              <a:rPr sz="2400" spc="0" dirty="0" smtClean="0">
                <a:latin typeface="Century Schoolbook"/>
                <a:cs typeface="Century Schoolbook"/>
              </a:rPr>
              <a:t>ande d</a:t>
            </a:r>
            <a:r>
              <a:rPr sz="2400" spc="-9" dirty="0" smtClean="0">
                <a:latin typeface="Century Schoolbook"/>
                <a:cs typeface="Century Schoolbook"/>
              </a:rPr>
              <a:t>'</a:t>
            </a:r>
            <a:r>
              <a:rPr sz="2400" spc="0" dirty="0" smtClean="0">
                <a:latin typeface="Century Schoolbook"/>
                <a:cs typeface="Century Schoolbook"/>
              </a:rPr>
              <a:t>ho</a:t>
            </a:r>
            <a:r>
              <a:rPr sz="2400" spc="-9" dirty="0" smtClean="0">
                <a:latin typeface="Century Schoolbook"/>
                <a:cs typeface="Century Schoolbook"/>
              </a:rPr>
              <a:t>r</a:t>
            </a:r>
            <a:r>
              <a:rPr sz="2400" spc="0" dirty="0" smtClean="0">
                <a:latin typeface="Century Schoolbook"/>
                <a:cs typeface="Century Schoolbook"/>
              </a:rPr>
              <a:t>log</a:t>
            </a:r>
            <a:r>
              <a:rPr sz="2400" spc="-4" dirty="0" smtClean="0">
                <a:latin typeface="Century Schoolbook"/>
                <a:cs typeface="Century Schoolbook"/>
              </a:rPr>
              <a:t>e</a:t>
            </a:r>
            <a:r>
              <a:rPr sz="2400" spc="0" dirty="0" smtClean="0">
                <a:latin typeface="Century Schoolbook"/>
                <a:cs typeface="Century Schoolbook"/>
              </a:rPr>
              <a:t>.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86372" y="2996799"/>
            <a:ext cx="552332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1650" spc="0" dirty="0" smtClean="0">
                <a:solidFill>
                  <a:srgbClr val="FD8537"/>
                </a:solidFill>
                <a:latin typeface="Wingdings"/>
                <a:cs typeface="Wingdings"/>
              </a:rPr>
              <a:t></a:t>
            </a:r>
            <a:r>
              <a:rPr sz="1650" spc="267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Les</a:t>
            </a:r>
            <a:r>
              <a:rPr sz="2400" spc="250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re</a:t>
            </a:r>
            <a:r>
              <a:rPr sz="2400" spc="-14" dirty="0" smtClean="0">
                <a:latin typeface="Century Schoolbook"/>
                <a:cs typeface="Century Schoolbook"/>
              </a:rPr>
              <a:t>g</a:t>
            </a:r>
            <a:r>
              <a:rPr sz="2400" spc="0" dirty="0" smtClean="0">
                <a:latin typeface="Century Schoolbook"/>
                <a:cs typeface="Century Schoolbook"/>
              </a:rPr>
              <a:t>i</a:t>
            </a:r>
            <a:r>
              <a:rPr sz="2400" spc="9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tres</a:t>
            </a:r>
            <a:r>
              <a:rPr sz="2400" spc="24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pe</a:t>
            </a:r>
            <a:r>
              <a:rPr sz="2400" spc="-25" dirty="0" smtClean="0">
                <a:latin typeface="Century Schoolbook"/>
                <a:cs typeface="Century Schoolbook"/>
              </a:rPr>
              <a:t>r</a:t>
            </a:r>
            <a:r>
              <a:rPr sz="2400" spc="0" dirty="0" smtClean="0">
                <a:latin typeface="Century Schoolbook"/>
                <a:cs typeface="Century Schoolbook"/>
              </a:rPr>
              <a:t>me</a:t>
            </a:r>
            <a:r>
              <a:rPr sz="2400" spc="9" dirty="0" smtClean="0">
                <a:latin typeface="Century Schoolbook"/>
                <a:cs typeface="Century Schoolbook"/>
              </a:rPr>
              <a:t>t</a:t>
            </a:r>
            <a:r>
              <a:rPr sz="2400" spc="0" dirty="0" smtClean="0">
                <a:latin typeface="Century Schoolbook"/>
                <a:cs typeface="Century Schoolbook"/>
              </a:rPr>
              <a:t>tent</a:t>
            </a:r>
            <a:r>
              <a:rPr sz="2400" spc="244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de</a:t>
            </a:r>
            <a:r>
              <a:rPr sz="2400" spc="234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réal</a:t>
            </a:r>
            <a:r>
              <a:rPr sz="2400" spc="4" dirty="0" smtClean="0">
                <a:latin typeface="Century Schoolbook"/>
                <a:cs typeface="Century Schoolbook"/>
              </a:rPr>
              <a:t>i</a:t>
            </a:r>
            <a:r>
              <a:rPr sz="2400" spc="-9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er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753100" y="2996799"/>
            <a:ext cx="303933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ce</a:t>
            </a:r>
            <a:r>
              <a:rPr sz="2400" spc="-9" dirty="0" smtClean="0">
                <a:latin typeface="Century Schoolbook"/>
                <a:cs typeface="Century Schoolbook"/>
              </a:rPr>
              <a:t>r</a:t>
            </a:r>
            <a:r>
              <a:rPr sz="2400" spc="0" dirty="0" smtClean="0">
                <a:latin typeface="Century Schoolbook"/>
                <a:cs typeface="Century Schoolbook"/>
              </a:rPr>
              <a:t>t</a:t>
            </a:r>
            <a:r>
              <a:rPr sz="2400" spc="9" dirty="0" smtClean="0">
                <a:latin typeface="Century Schoolbook"/>
                <a:cs typeface="Century Schoolbook"/>
              </a:rPr>
              <a:t>a</a:t>
            </a:r>
            <a:r>
              <a:rPr sz="2400" spc="0" dirty="0" smtClean="0">
                <a:latin typeface="Century Schoolbook"/>
                <a:cs typeface="Century Schoolbook"/>
              </a:rPr>
              <a:t>ines</a:t>
            </a:r>
            <a:r>
              <a:rPr sz="2400" spc="24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opéra</a:t>
            </a:r>
            <a:r>
              <a:rPr sz="2400" spc="4" dirty="0" smtClean="0">
                <a:latin typeface="Century Schoolbook"/>
                <a:cs typeface="Century Schoolbook"/>
              </a:rPr>
              <a:t>t</a:t>
            </a:r>
            <a:r>
              <a:rPr sz="2400" spc="0" dirty="0" smtClean="0">
                <a:latin typeface="Century Schoolbook"/>
                <a:cs typeface="Century Schoolbook"/>
              </a:rPr>
              <a:t>ion</a:t>
            </a:r>
            <a:r>
              <a:rPr sz="2400" spc="9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: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60692" y="3728573"/>
            <a:ext cx="36338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spc="-4" dirty="0" smtClean="0">
                <a:latin typeface="Century Schoolbook"/>
                <a:cs typeface="Century Schoolbook"/>
              </a:rPr>
              <a:t>la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15352" y="3728573"/>
            <a:ext cx="235038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spc="4" dirty="0" smtClean="0">
                <a:latin typeface="Century Schoolbook"/>
                <a:cs typeface="Century Schoolbook"/>
              </a:rPr>
              <a:t>m</a:t>
            </a:r>
            <a:r>
              <a:rPr sz="2400" b="1" spc="0" dirty="0" smtClean="0">
                <a:latin typeface="Century Schoolbook"/>
                <a:cs typeface="Century Schoolbook"/>
              </a:rPr>
              <a:t>é</a:t>
            </a:r>
            <a:r>
              <a:rPr sz="2400" b="1" spc="9" dirty="0" smtClean="0">
                <a:latin typeface="Century Schoolbook"/>
                <a:cs typeface="Century Schoolbook"/>
              </a:rPr>
              <a:t>m</a:t>
            </a:r>
            <a:r>
              <a:rPr sz="2400" b="1" spc="0" dirty="0" smtClean="0">
                <a:latin typeface="Century Schoolbook"/>
                <a:cs typeface="Century Schoolbook"/>
              </a:rPr>
              <a:t>o</a:t>
            </a:r>
            <a:r>
              <a:rPr sz="2400" b="1" spc="-9" dirty="0" smtClean="0">
                <a:latin typeface="Century Schoolbook"/>
                <a:cs typeface="Century Schoolbook"/>
              </a:rPr>
              <a:t>r</a:t>
            </a:r>
            <a:r>
              <a:rPr sz="2400" b="1" spc="-4" dirty="0" smtClean="0">
                <a:latin typeface="Century Schoolbook"/>
                <a:cs typeface="Century Schoolbook"/>
              </a:rPr>
              <a:t>i</a:t>
            </a:r>
            <a:r>
              <a:rPr sz="2400" b="1" spc="0" dirty="0" smtClean="0">
                <a:latin typeface="Century Schoolbook"/>
                <a:cs typeface="Century Schoolbook"/>
              </a:rPr>
              <a:t>sa</a:t>
            </a:r>
            <a:r>
              <a:rPr sz="2400" b="1" spc="-9" dirty="0" smtClean="0">
                <a:latin typeface="Century Schoolbook"/>
                <a:cs typeface="Century Schoolbook"/>
              </a:rPr>
              <a:t>t</a:t>
            </a:r>
            <a:r>
              <a:rPr sz="2400" b="1" spc="-4" dirty="0" smtClean="0">
                <a:latin typeface="Century Schoolbook"/>
                <a:cs typeface="Century Schoolbook"/>
              </a:rPr>
              <a:t>i</a:t>
            </a:r>
            <a:r>
              <a:rPr sz="2400" b="1" spc="9" dirty="0" smtClean="0">
                <a:latin typeface="Century Schoolbook"/>
                <a:cs typeface="Century Schoolbook"/>
              </a:rPr>
              <a:t>o</a:t>
            </a:r>
            <a:r>
              <a:rPr sz="2400" b="1" spc="0" dirty="0" smtClean="0">
                <a:latin typeface="Century Schoolbook"/>
                <a:cs typeface="Century Schoolbook"/>
              </a:rPr>
              <a:t>n,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357245" y="3728573"/>
            <a:ext cx="35222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spc="-4" dirty="0" smtClean="0">
                <a:latin typeface="Century Schoolbook"/>
                <a:cs typeface="Century Schoolbook"/>
              </a:rPr>
              <a:t>le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801745" y="3728573"/>
            <a:ext cx="145741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spc="0" dirty="0" smtClean="0">
                <a:latin typeface="Century Schoolbook"/>
                <a:cs typeface="Century Schoolbook"/>
              </a:rPr>
              <a:t>dé</a:t>
            </a:r>
            <a:r>
              <a:rPr sz="2400" b="1" spc="4" dirty="0" smtClean="0">
                <a:latin typeface="Century Schoolbook"/>
                <a:cs typeface="Century Schoolbook"/>
              </a:rPr>
              <a:t>c</a:t>
            </a:r>
            <a:r>
              <a:rPr sz="2400" b="1" spc="0" dirty="0" smtClean="0">
                <a:latin typeface="Century Schoolbook"/>
                <a:cs typeface="Century Schoolbook"/>
              </a:rPr>
              <a:t>a</a:t>
            </a:r>
            <a:r>
              <a:rPr sz="2400" b="1" spc="-9" dirty="0" smtClean="0">
                <a:latin typeface="Century Schoolbook"/>
                <a:cs typeface="Century Schoolbook"/>
              </a:rPr>
              <a:t>l</a:t>
            </a:r>
            <a:r>
              <a:rPr sz="2400" b="1" spc="0" dirty="0" smtClean="0">
                <a:latin typeface="Century Schoolbook"/>
                <a:cs typeface="Century Schoolbook"/>
              </a:rPr>
              <a:t>a</a:t>
            </a:r>
            <a:r>
              <a:rPr sz="2400" b="1" spc="-9" dirty="0" smtClean="0">
                <a:latin typeface="Century Schoolbook"/>
                <a:cs typeface="Century Schoolbook"/>
              </a:rPr>
              <a:t>g</a:t>
            </a:r>
            <a:r>
              <a:rPr sz="2400" b="1" spc="0" dirty="0" smtClean="0">
                <a:latin typeface="Century Schoolbook"/>
                <a:cs typeface="Century Schoolbook"/>
              </a:rPr>
              <a:t>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4066" y="3728573"/>
            <a:ext cx="37652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spc="0" dirty="0" smtClean="0">
                <a:latin typeface="Century Schoolbook"/>
                <a:cs typeface="Century Schoolbook"/>
              </a:rPr>
              <a:t>et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821680" y="3728573"/>
            <a:ext cx="35222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spc="-4" dirty="0" smtClean="0">
                <a:latin typeface="Century Schoolbook"/>
                <a:cs typeface="Century Schoolbook"/>
              </a:rPr>
              <a:t>le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266180" y="3728573"/>
            <a:ext cx="14893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spc="0" dirty="0" smtClean="0">
                <a:latin typeface="Century Schoolbook"/>
                <a:cs typeface="Century Schoolbook"/>
              </a:rPr>
              <a:t>t</a:t>
            </a:r>
            <a:r>
              <a:rPr sz="2400" b="1" spc="-4" dirty="0" smtClean="0">
                <a:latin typeface="Century Schoolbook"/>
                <a:cs typeface="Century Schoolbook"/>
              </a:rPr>
              <a:t>r</a:t>
            </a:r>
            <a:r>
              <a:rPr sz="2400" b="1" spc="0" dirty="0" smtClean="0">
                <a:latin typeface="Century Schoolbook"/>
                <a:cs typeface="Century Schoolbook"/>
              </a:rPr>
              <a:t>a</a:t>
            </a:r>
            <a:r>
              <a:rPr sz="2400" b="1" spc="-9" dirty="0" smtClean="0">
                <a:latin typeface="Century Schoolbook"/>
                <a:cs typeface="Century Schoolbook"/>
              </a:rPr>
              <a:t>n</a:t>
            </a:r>
            <a:r>
              <a:rPr sz="2400" b="1" spc="0" dirty="0" smtClean="0">
                <a:latin typeface="Century Schoolbook"/>
                <a:cs typeface="Century Schoolbook"/>
              </a:rPr>
              <a:t>sf</a:t>
            </a:r>
            <a:r>
              <a:rPr sz="2400" b="1" spc="25" dirty="0" smtClean="0">
                <a:latin typeface="Century Schoolbook"/>
                <a:cs typeface="Century Schoolbook"/>
              </a:rPr>
              <a:t>e</a:t>
            </a:r>
            <a:r>
              <a:rPr sz="2400" b="1" spc="0" dirty="0" smtClean="0">
                <a:latin typeface="Century Schoolbook"/>
                <a:cs typeface="Century Schoolbook"/>
              </a:rPr>
              <a:t>rt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49234" y="3728573"/>
            <a:ext cx="94040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spc="0" dirty="0" smtClean="0">
                <a:latin typeface="Century Schoolbook"/>
                <a:cs typeface="Century Schoolbook"/>
              </a:rPr>
              <a:t>d’une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0692" y="4460474"/>
            <a:ext cx="207661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spc="0" dirty="0" smtClean="0">
                <a:latin typeface="Century Schoolbook"/>
                <a:cs typeface="Century Schoolbook"/>
              </a:rPr>
              <a:t>su</a:t>
            </a:r>
            <a:r>
              <a:rPr sz="2400" b="1" spc="-9" dirty="0" smtClean="0">
                <a:latin typeface="Century Schoolbook"/>
                <a:cs typeface="Century Schoolbook"/>
              </a:rPr>
              <a:t>i</a:t>
            </a:r>
            <a:r>
              <a:rPr sz="2400" b="1" spc="0" dirty="0" smtClean="0">
                <a:latin typeface="Century Schoolbook"/>
                <a:cs typeface="Century Schoolbook"/>
              </a:rPr>
              <a:t>te de</a:t>
            </a:r>
            <a:r>
              <a:rPr sz="2400" b="1" spc="-4" dirty="0" smtClean="0">
                <a:latin typeface="Century Schoolbook"/>
                <a:cs typeface="Century Schoolbook"/>
              </a:rPr>
              <a:t> </a:t>
            </a:r>
            <a:r>
              <a:rPr sz="2400" b="1" spc="0" dirty="0" smtClean="0">
                <a:latin typeface="Century Schoolbook"/>
                <a:cs typeface="Century Schoolbook"/>
              </a:rPr>
              <a:t>bit</a:t>
            </a:r>
            <a:r>
              <a:rPr sz="2400" b="1" spc="-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.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322691" y="5907012"/>
            <a:ext cx="255347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50"/>
              </a:lnSpc>
              <a:spcBef>
                <a:spcPts val="77"/>
              </a:spcBef>
            </a:pPr>
            <a:r>
              <a:rPr sz="1400" b="1" spc="-4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36</a:t>
            </a:r>
            <a:endParaRPr sz="1400">
              <a:latin typeface="Century Schoolbook"/>
              <a:cs typeface="Century Schoolbook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object 46"/>
          <p:cNvSpPr/>
          <p:nvPr/>
        </p:nvSpPr>
        <p:spPr>
          <a:xfrm>
            <a:off x="87630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1130020" y="2558541"/>
            <a:ext cx="0" cy="3304552"/>
          </a:xfrm>
          <a:custGeom>
            <a:avLst/>
            <a:gdLst/>
            <a:ahLst/>
            <a:cxnLst/>
            <a:rect l="l" t="t" r="r" b="b"/>
            <a:pathLst>
              <a:path h="3304552">
                <a:moveTo>
                  <a:pt x="0" y="0"/>
                </a:moveTo>
                <a:lnTo>
                  <a:pt x="0" y="3304552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1792477" y="2558541"/>
            <a:ext cx="0" cy="3304552"/>
          </a:xfrm>
          <a:custGeom>
            <a:avLst/>
            <a:gdLst/>
            <a:ahLst/>
            <a:cxnLst/>
            <a:rect l="l" t="t" r="r" b="b"/>
            <a:pathLst>
              <a:path h="3304552">
                <a:moveTo>
                  <a:pt x="0" y="0"/>
                </a:moveTo>
                <a:lnTo>
                  <a:pt x="0" y="3304552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2454910" y="2558541"/>
            <a:ext cx="0" cy="3304552"/>
          </a:xfrm>
          <a:custGeom>
            <a:avLst/>
            <a:gdLst/>
            <a:ahLst/>
            <a:cxnLst/>
            <a:rect l="l" t="t" r="r" b="b"/>
            <a:pathLst>
              <a:path h="3304552">
                <a:moveTo>
                  <a:pt x="0" y="0"/>
                </a:moveTo>
                <a:lnTo>
                  <a:pt x="0" y="3304552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3117469" y="2558541"/>
            <a:ext cx="0" cy="3304552"/>
          </a:xfrm>
          <a:custGeom>
            <a:avLst/>
            <a:gdLst/>
            <a:ahLst/>
            <a:cxnLst/>
            <a:rect l="l" t="t" r="r" b="b"/>
            <a:pathLst>
              <a:path h="3304552">
                <a:moveTo>
                  <a:pt x="0" y="0"/>
                </a:moveTo>
                <a:lnTo>
                  <a:pt x="0" y="3304552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3779901" y="2558541"/>
            <a:ext cx="0" cy="3304552"/>
          </a:xfrm>
          <a:custGeom>
            <a:avLst/>
            <a:gdLst/>
            <a:ahLst/>
            <a:cxnLst/>
            <a:rect l="l" t="t" r="r" b="b"/>
            <a:pathLst>
              <a:path h="3304552">
                <a:moveTo>
                  <a:pt x="0" y="0"/>
                </a:moveTo>
                <a:lnTo>
                  <a:pt x="0" y="3304552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461187" y="3113532"/>
            <a:ext cx="8293684" cy="0"/>
          </a:xfrm>
          <a:custGeom>
            <a:avLst/>
            <a:gdLst/>
            <a:ahLst/>
            <a:cxnLst/>
            <a:rect l="l" t="t" r="r" b="b"/>
            <a:pathLst>
              <a:path w="8293684">
                <a:moveTo>
                  <a:pt x="0" y="0"/>
                </a:moveTo>
                <a:lnTo>
                  <a:pt x="8293684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461187" y="3662172"/>
            <a:ext cx="8293684" cy="0"/>
          </a:xfrm>
          <a:custGeom>
            <a:avLst/>
            <a:gdLst/>
            <a:ahLst/>
            <a:cxnLst/>
            <a:rect l="l" t="t" r="r" b="b"/>
            <a:pathLst>
              <a:path w="8293684">
                <a:moveTo>
                  <a:pt x="0" y="0"/>
                </a:moveTo>
                <a:lnTo>
                  <a:pt x="8293684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461187" y="4210812"/>
            <a:ext cx="8293684" cy="0"/>
          </a:xfrm>
          <a:custGeom>
            <a:avLst/>
            <a:gdLst/>
            <a:ahLst/>
            <a:cxnLst/>
            <a:rect l="l" t="t" r="r" b="b"/>
            <a:pathLst>
              <a:path w="8293684">
                <a:moveTo>
                  <a:pt x="0" y="0"/>
                </a:moveTo>
                <a:lnTo>
                  <a:pt x="8293684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461187" y="4759452"/>
            <a:ext cx="8293684" cy="0"/>
          </a:xfrm>
          <a:custGeom>
            <a:avLst/>
            <a:gdLst/>
            <a:ahLst/>
            <a:cxnLst/>
            <a:rect l="l" t="t" r="r" b="b"/>
            <a:pathLst>
              <a:path w="8293684">
                <a:moveTo>
                  <a:pt x="0" y="0"/>
                </a:moveTo>
                <a:lnTo>
                  <a:pt x="8293684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461187" y="5308092"/>
            <a:ext cx="8293684" cy="0"/>
          </a:xfrm>
          <a:custGeom>
            <a:avLst/>
            <a:gdLst/>
            <a:ahLst/>
            <a:cxnLst/>
            <a:rect l="l" t="t" r="r" b="b"/>
            <a:pathLst>
              <a:path w="8293684">
                <a:moveTo>
                  <a:pt x="0" y="0"/>
                </a:moveTo>
                <a:lnTo>
                  <a:pt x="8293684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467537" y="2558541"/>
            <a:ext cx="0" cy="3304552"/>
          </a:xfrm>
          <a:custGeom>
            <a:avLst/>
            <a:gdLst/>
            <a:ahLst/>
            <a:cxnLst/>
            <a:rect l="l" t="t" r="r" b="b"/>
            <a:pathLst>
              <a:path h="3304552">
                <a:moveTo>
                  <a:pt x="0" y="0"/>
                </a:moveTo>
                <a:lnTo>
                  <a:pt x="0" y="3304552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8748522" y="2558541"/>
            <a:ext cx="0" cy="3304552"/>
          </a:xfrm>
          <a:custGeom>
            <a:avLst/>
            <a:gdLst/>
            <a:ahLst/>
            <a:cxnLst/>
            <a:rect l="l" t="t" r="r" b="b"/>
            <a:pathLst>
              <a:path h="3304552">
                <a:moveTo>
                  <a:pt x="0" y="0"/>
                </a:moveTo>
                <a:lnTo>
                  <a:pt x="0" y="3304552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461187" y="2564891"/>
            <a:ext cx="8293684" cy="0"/>
          </a:xfrm>
          <a:custGeom>
            <a:avLst/>
            <a:gdLst/>
            <a:ahLst/>
            <a:cxnLst/>
            <a:rect l="l" t="t" r="r" b="b"/>
            <a:pathLst>
              <a:path w="8293684">
                <a:moveTo>
                  <a:pt x="0" y="0"/>
                </a:moveTo>
                <a:lnTo>
                  <a:pt x="8293684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461187" y="5856744"/>
            <a:ext cx="8293684" cy="0"/>
          </a:xfrm>
          <a:custGeom>
            <a:avLst/>
            <a:gdLst/>
            <a:ahLst/>
            <a:cxnLst/>
            <a:rect l="l" t="t" r="r" b="b"/>
            <a:pathLst>
              <a:path w="8293684">
                <a:moveTo>
                  <a:pt x="0" y="0"/>
                </a:moveTo>
                <a:lnTo>
                  <a:pt x="8293684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87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53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186372" y="1245904"/>
            <a:ext cx="247838" cy="23907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810"/>
              </a:lnSpc>
              <a:spcBef>
                <a:spcPts val="90"/>
              </a:spcBef>
            </a:pPr>
            <a:r>
              <a:rPr sz="1650" spc="0" dirty="0" smtClean="0">
                <a:solidFill>
                  <a:srgbClr val="FD8537"/>
                </a:solidFill>
                <a:latin typeface="Wingdings"/>
                <a:cs typeface="Wingdings"/>
              </a:rPr>
              <a:t></a:t>
            </a:r>
            <a:endParaRPr sz="1650">
              <a:latin typeface="Wingdings"/>
              <a:cs typeface="Wingdings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86372" y="6018123"/>
            <a:ext cx="226811" cy="2387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810"/>
              </a:lnSpc>
              <a:spcBef>
                <a:spcPts val="90"/>
              </a:spcBef>
            </a:pPr>
            <a:r>
              <a:rPr sz="1650" spc="0" dirty="0" smtClean="0">
                <a:solidFill>
                  <a:srgbClr val="FD8537"/>
                </a:solidFill>
                <a:latin typeface="Wingdings"/>
                <a:cs typeface="Wingdings"/>
              </a:rPr>
              <a:t></a:t>
            </a:r>
            <a:endParaRPr sz="1650">
              <a:latin typeface="Wingdings"/>
              <a:cs typeface="Wingdings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67537" y="0"/>
            <a:ext cx="8318587" cy="2564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23125">
              <a:lnSpc>
                <a:spcPts val="950"/>
              </a:lnSpc>
              <a:spcBef>
                <a:spcPts val="26"/>
              </a:spcBef>
            </a:pPr>
            <a:endParaRPr sz="950"/>
          </a:p>
          <a:p>
            <a:pPr marL="3026295" marR="2824049" algn="ctr">
              <a:lnSpc>
                <a:spcPct val="100179"/>
              </a:lnSpc>
            </a:pPr>
            <a:r>
              <a:rPr sz="3500" b="1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EGI</a:t>
            </a:r>
            <a:r>
              <a:rPr sz="280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TR</a:t>
            </a:r>
            <a:r>
              <a:rPr sz="28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endParaRPr sz="2800">
              <a:latin typeface="Century Schoolbook"/>
              <a:cs typeface="Century Schoolbook"/>
            </a:endParaRPr>
          </a:p>
          <a:p>
            <a:pPr marL="5854">
              <a:lnSpc>
                <a:spcPct val="199652"/>
              </a:lnSpc>
              <a:spcBef>
                <a:spcPts val="1488"/>
              </a:spcBef>
            </a:pPr>
            <a:r>
              <a:rPr sz="2400" b="1" spc="0" dirty="0" smtClean="0">
                <a:latin typeface="Century Schoolbook"/>
                <a:cs typeface="Century Schoolbook"/>
              </a:rPr>
              <a:t>E</a:t>
            </a:r>
            <a:r>
              <a:rPr sz="2400" b="1" spc="-9" dirty="0" smtClean="0">
                <a:latin typeface="Century Schoolbook"/>
                <a:cs typeface="Century Schoolbook"/>
              </a:rPr>
              <a:t>x</a:t>
            </a:r>
            <a:r>
              <a:rPr sz="2400" b="1" spc="0" dirty="0" smtClean="0">
                <a:latin typeface="Century Schoolbook"/>
                <a:cs typeface="Century Schoolbook"/>
              </a:rPr>
              <a:t>erc</a:t>
            </a:r>
            <a:r>
              <a:rPr sz="2400" b="1" spc="-9" dirty="0" smtClean="0">
                <a:latin typeface="Century Schoolbook"/>
                <a:cs typeface="Century Schoolbook"/>
              </a:rPr>
              <a:t>i</a:t>
            </a:r>
            <a:r>
              <a:rPr sz="2400" b="1" spc="0" dirty="0" smtClean="0">
                <a:latin typeface="Century Schoolbook"/>
                <a:cs typeface="Century Schoolbook"/>
              </a:rPr>
              <a:t>ce </a:t>
            </a:r>
            <a:r>
              <a:rPr sz="2400" b="1" spc="348" dirty="0" smtClean="0">
                <a:latin typeface="Century Schoolbook"/>
                <a:cs typeface="Century Schoolbook"/>
              </a:rPr>
              <a:t> </a:t>
            </a:r>
            <a:r>
              <a:rPr sz="2400" b="1" spc="0" dirty="0" smtClean="0">
                <a:latin typeface="Century Schoolbook"/>
                <a:cs typeface="Century Schoolbook"/>
              </a:rPr>
              <a:t>11: </a:t>
            </a:r>
            <a:r>
              <a:rPr sz="2400" b="1" spc="334" dirty="0" smtClean="0">
                <a:latin typeface="Century Schoolbook"/>
                <a:cs typeface="Century Schoolbook"/>
              </a:rPr>
              <a:t> </a:t>
            </a:r>
            <a:r>
              <a:rPr sz="2400" spc="14" dirty="0" smtClean="0">
                <a:latin typeface="Century Schoolbook"/>
                <a:cs typeface="Century Schoolbook"/>
              </a:rPr>
              <a:t>F</a:t>
            </a:r>
            <a:r>
              <a:rPr sz="2400" spc="0" dirty="0" smtClean="0">
                <a:latin typeface="Century Schoolbook"/>
                <a:cs typeface="Century Schoolbook"/>
              </a:rPr>
              <a:t>a</a:t>
            </a:r>
            <a:r>
              <a:rPr sz="2400" spc="4" dirty="0" smtClean="0">
                <a:latin typeface="Century Schoolbook"/>
                <a:cs typeface="Century Schoolbook"/>
              </a:rPr>
              <a:t>i</a:t>
            </a:r>
            <a:r>
              <a:rPr sz="2400" spc="0" dirty="0" smtClean="0">
                <a:latin typeface="Century Schoolbook"/>
                <a:cs typeface="Century Schoolbook"/>
              </a:rPr>
              <a:t>re </a:t>
            </a:r>
            <a:r>
              <a:rPr sz="2400" spc="38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l’</a:t>
            </a:r>
            <a:r>
              <a:rPr sz="2400" spc="-4" dirty="0" smtClean="0">
                <a:latin typeface="Century Schoolbook"/>
                <a:cs typeface="Century Schoolbook"/>
              </a:rPr>
              <a:t>é</a:t>
            </a:r>
            <a:r>
              <a:rPr sz="2400" spc="0" dirty="0" smtClean="0">
                <a:latin typeface="Century Schoolbook"/>
                <a:cs typeface="Century Schoolbook"/>
              </a:rPr>
              <a:t>tude </a:t>
            </a:r>
            <a:r>
              <a:rPr sz="2400" spc="38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du </a:t>
            </a:r>
            <a:r>
              <a:rPr sz="2400" spc="384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r</a:t>
            </a:r>
            <a:r>
              <a:rPr sz="2400" spc="-4" dirty="0" smtClean="0">
                <a:latin typeface="Century Schoolbook"/>
                <a:cs typeface="Century Schoolbook"/>
              </a:rPr>
              <a:t>e</a:t>
            </a:r>
            <a:r>
              <a:rPr sz="2400" spc="-9" dirty="0" smtClean="0">
                <a:latin typeface="Century Schoolbook"/>
                <a:cs typeface="Century Schoolbook"/>
              </a:rPr>
              <a:t>g</a:t>
            </a:r>
            <a:r>
              <a:rPr sz="2400" spc="0" dirty="0" smtClean="0">
                <a:latin typeface="Century Schoolbook"/>
                <a:cs typeface="Century Schoolbook"/>
              </a:rPr>
              <a:t>i</a:t>
            </a:r>
            <a:r>
              <a:rPr sz="2400" spc="9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tre </a:t>
            </a:r>
            <a:r>
              <a:rPr sz="2400" spc="394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déc</a:t>
            </a:r>
            <a:r>
              <a:rPr sz="2400" spc="-14" dirty="0" smtClean="0">
                <a:latin typeface="Century Schoolbook"/>
                <a:cs typeface="Century Schoolbook"/>
              </a:rPr>
              <a:t>r</a:t>
            </a:r>
            <a:r>
              <a:rPr sz="2400" spc="0" dirty="0" smtClean="0">
                <a:latin typeface="Century Schoolbook"/>
                <a:cs typeface="Century Schoolbook"/>
              </a:rPr>
              <a:t>it </a:t>
            </a:r>
            <a:r>
              <a:rPr sz="2400" spc="399" dirty="0" smtClean="0">
                <a:latin typeface="Century Schoolbook"/>
                <a:cs typeface="Century Schoolbook"/>
              </a:rPr>
              <a:t> </a:t>
            </a:r>
            <a:r>
              <a:rPr sz="2400" spc="-19" dirty="0" smtClean="0">
                <a:latin typeface="Century Schoolbook"/>
                <a:cs typeface="Century Schoolbook"/>
              </a:rPr>
              <a:t>p</a:t>
            </a:r>
            <a:r>
              <a:rPr sz="2400" spc="0" dirty="0" smtClean="0">
                <a:latin typeface="Century Schoolbook"/>
                <a:cs typeface="Century Schoolbook"/>
              </a:rPr>
              <a:t>ar </a:t>
            </a:r>
            <a:r>
              <a:rPr sz="2400" spc="389" dirty="0" smtClean="0">
                <a:latin typeface="Century Schoolbook"/>
                <a:cs typeface="Century Schoolbook"/>
              </a:rPr>
              <a:t> </a:t>
            </a:r>
            <a:r>
              <a:rPr sz="2400" spc="4" dirty="0" smtClean="0">
                <a:latin typeface="Century Schoolbook"/>
                <a:cs typeface="Century Schoolbook"/>
              </a:rPr>
              <a:t>le </a:t>
            </a:r>
            <a:r>
              <a:rPr sz="2400" spc="0" dirty="0" smtClean="0">
                <a:latin typeface="Century Schoolbook"/>
                <a:cs typeface="Century Schoolbook"/>
              </a:rPr>
              <a:t>fo</a:t>
            </a:r>
            <a:r>
              <a:rPr sz="2400" spc="-9" dirty="0" smtClean="0">
                <a:latin typeface="Century Schoolbook"/>
                <a:cs typeface="Century Schoolbook"/>
              </a:rPr>
              <a:t>n</a:t>
            </a:r>
            <a:r>
              <a:rPr sz="2400" spc="0" dirty="0" smtClean="0">
                <a:latin typeface="Century Schoolbook"/>
                <a:cs typeface="Century Schoolbook"/>
              </a:rPr>
              <a:t>ctio</a:t>
            </a:r>
            <a:r>
              <a:rPr sz="2400" spc="-4" dirty="0" smtClean="0">
                <a:latin typeface="Century Schoolbook"/>
                <a:cs typeface="Century Schoolbook"/>
              </a:rPr>
              <a:t>nn</a:t>
            </a:r>
            <a:r>
              <a:rPr sz="2400" spc="0" dirty="0" smtClean="0">
                <a:latin typeface="Century Schoolbook"/>
                <a:cs typeface="Century Schoolbook"/>
              </a:rPr>
              <a:t>ement</a:t>
            </a:r>
            <a:r>
              <a:rPr sz="2400" spc="-19" dirty="0" smtClean="0">
                <a:latin typeface="Century Schoolbook"/>
                <a:cs typeface="Century Schoolbook"/>
              </a:rPr>
              <a:t> </a:t>
            </a: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-4" dirty="0" smtClean="0">
                <a:latin typeface="Century Schoolbook"/>
                <a:cs typeface="Century Schoolbook"/>
              </a:rPr>
              <a:t>u</a:t>
            </a:r>
            <a:r>
              <a:rPr sz="2400" spc="0" dirty="0" smtClean="0">
                <a:latin typeface="Century Schoolbook"/>
                <a:cs typeface="Century Schoolbook"/>
              </a:rPr>
              <a:t>iva</a:t>
            </a:r>
            <a:r>
              <a:rPr sz="2400" spc="-9" dirty="0" smtClean="0">
                <a:latin typeface="Century Schoolbook"/>
                <a:cs typeface="Century Schoolbook"/>
              </a:rPr>
              <a:t>n</a:t>
            </a:r>
            <a:r>
              <a:rPr sz="2400" spc="0" dirty="0" smtClean="0">
                <a:latin typeface="Century Schoolbook"/>
                <a:cs typeface="Century Schoolbook"/>
              </a:rPr>
              <a:t>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67537" y="2564891"/>
            <a:ext cx="662482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96"/>
              </a:spcBef>
            </a:pPr>
            <a:endParaRPr sz="1000"/>
          </a:p>
          <a:p>
            <a:pPr marL="91579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Raz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130020" y="2564891"/>
            <a:ext cx="662457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96"/>
              </a:spcBef>
            </a:pPr>
            <a:endParaRPr sz="1000"/>
          </a:p>
          <a:p>
            <a:pPr marL="91719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C</a:t>
            </a:r>
            <a:r>
              <a:rPr sz="2000" spc="-4" dirty="0" smtClean="0">
                <a:latin typeface="Century Schoolbook"/>
                <a:cs typeface="Century Schoolbook"/>
              </a:rPr>
              <a:t>h</a:t>
            </a:r>
            <a:r>
              <a:rPr sz="2000" spc="0" dirty="0" smtClean="0">
                <a:latin typeface="Century Schoolbook"/>
                <a:cs typeface="Century Schoolbook"/>
              </a:rPr>
              <a:t>g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792477" y="2564891"/>
            <a:ext cx="662432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96"/>
              </a:spcBef>
            </a:pPr>
            <a:endParaRPr sz="1000"/>
          </a:p>
          <a:p>
            <a:pPr marL="91948">
              <a:lnSpc>
                <a:spcPct val="100179"/>
              </a:lnSpc>
            </a:pPr>
            <a:r>
              <a:rPr sz="2000" spc="4" dirty="0" smtClean="0">
                <a:latin typeface="Century Schoolbook"/>
                <a:cs typeface="Century Schoolbook"/>
              </a:rPr>
              <a:t>Dg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454910" y="2564891"/>
            <a:ext cx="662558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96"/>
              </a:spcBef>
            </a:pPr>
            <a:endParaRPr sz="1000"/>
          </a:p>
          <a:p>
            <a:pPr marL="92075">
              <a:lnSpc>
                <a:spcPct val="100179"/>
              </a:lnSpc>
            </a:pPr>
            <a:r>
              <a:rPr sz="2000" spc="4" dirty="0" smtClean="0">
                <a:latin typeface="Century Schoolbook"/>
                <a:cs typeface="Century Schoolbook"/>
              </a:rPr>
              <a:t>Dd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117469" y="2564891"/>
            <a:ext cx="662432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96"/>
              </a:spcBef>
            </a:pPr>
            <a:endParaRPr sz="1000"/>
          </a:p>
          <a:p>
            <a:pPr marL="92456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H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779901" y="2564891"/>
            <a:ext cx="4983099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96"/>
              </a:spcBef>
            </a:pPr>
            <a:endParaRPr sz="1000"/>
          </a:p>
          <a:p>
            <a:pPr marL="92583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Fonct</a:t>
            </a:r>
            <a:r>
              <a:rPr sz="2000" spc="4" dirty="0" smtClean="0">
                <a:latin typeface="Century Schoolbook"/>
                <a:cs typeface="Century Schoolbook"/>
              </a:rPr>
              <a:t>i</a:t>
            </a:r>
            <a:r>
              <a:rPr sz="2000" spc="0" dirty="0" smtClean="0">
                <a:latin typeface="Century Schoolbook"/>
                <a:cs typeface="Century Schoolbook"/>
              </a:rPr>
              <a:t>onnement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67537" y="3113532"/>
            <a:ext cx="662482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98"/>
              </a:spcBef>
            </a:pPr>
            <a:endParaRPr sz="1000"/>
          </a:p>
          <a:p>
            <a:pPr marL="91579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130020" y="3113532"/>
            <a:ext cx="662457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98"/>
              </a:spcBef>
            </a:pPr>
            <a:endParaRPr sz="1000"/>
          </a:p>
          <a:p>
            <a:pPr marL="91719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X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792477" y="3113532"/>
            <a:ext cx="662432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98"/>
              </a:spcBef>
            </a:pPr>
            <a:endParaRPr sz="1000"/>
          </a:p>
          <a:p>
            <a:pPr marL="91948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X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454910" y="3113532"/>
            <a:ext cx="662558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98"/>
              </a:spcBef>
            </a:pPr>
            <a:endParaRPr sz="1000"/>
          </a:p>
          <a:p>
            <a:pPr marL="92075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X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117469" y="3113532"/>
            <a:ext cx="662432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98"/>
              </a:spcBef>
            </a:pPr>
            <a:endParaRPr sz="1000"/>
          </a:p>
          <a:p>
            <a:pPr marL="92456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X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779901" y="3113532"/>
            <a:ext cx="4983099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98"/>
              </a:spcBef>
            </a:pPr>
            <a:endParaRPr sz="1000"/>
          </a:p>
          <a:p>
            <a:pPr marL="92583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R</a:t>
            </a:r>
            <a:r>
              <a:rPr sz="2000" spc="-9" dirty="0" smtClean="0">
                <a:latin typeface="Century Schoolbook"/>
                <a:cs typeface="Century Schoolbook"/>
              </a:rPr>
              <a:t>e</a:t>
            </a:r>
            <a:r>
              <a:rPr sz="2000" spc="0" dirty="0" smtClean="0">
                <a:latin typeface="Century Schoolbook"/>
                <a:cs typeface="Century Schoolbook"/>
              </a:rPr>
              <a:t>m</a:t>
            </a:r>
            <a:r>
              <a:rPr sz="2000" spc="4" dirty="0" smtClean="0">
                <a:latin typeface="Century Schoolbook"/>
                <a:cs typeface="Century Schoolbook"/>
              </a:rPr>
              <a:t>i</a:t>
            </a:r>
            <a:r>
              <a:rPr sz="2000" spc="-9" dirty="0" smtClean="0">
                <a:latin typeface="Century Schoolbook"/>
                <a:cs typeface="Century Schoolbook"/>
              </a:rPr>
              <a:t>s</a:t>
            </a:r>
            <a:r>
              <a:rPr sz="2000" spc="0" dirty="0" smtClean="0">
                <a:latin typeface="Century Schoolbook"/>
                <a:cs typeface="Century Schoolbook"/>
              </a:rPr>
              <a:t>e</a:t>
            </a:r>
            <a:r>
              <a:rPr sz="2000" spc="-24" dirty="0" smtClean="0">
                <a:latin typeface="Century Schoolbook"/>
                <a:cs typeface="Century Schoolbook"/>
              </a:rPr>
              <a:t> </a:t>
            </a:r>
            <a:r>
              <a:rPr sz="2000" spc="0" dirty="0" smtClean="0">
                <a:latin typeface="Century Schoolbook"/>
                <a:cs typeface="Century Schoolbook"/>
              </a:rPr>
              <a:t>à</a:t>
            </a:r>
            <a:r>
              <a:rPr sz="2000" spc="-9" dirty="0" smtClean="0">
                <a:latin typeface="Century Schoolbook"/>
                <a:cs typeface="Century Schoolbook"/>
              </a:rPr>
              <a:t> </a:t>
            </a:r>
            <a:r>
              <a:rPr sz="2000" spc="0" dirty="0" smtClean="0">
                <a:latin typeface="Century Schoolbook"/>
                <a:cs typeface="Century Schoolbook"/>
              </a:rPr>
              <a:t>0</a:t>
            </a:r>
            <a:r>
              <a:rPr sz="2000" spc="4" dirty="0" smtClean="0">
                <a:latin typeface="Century Schoolbook"/>
                <a:cs typeface="Century Schoolbook"/>
              </a:rPr>
              <a:t> </a:t>
            </a:r>
            <a:r>
              <a:rPr sz="2000" spc="9" dirty="0" smtClean="0">
                <a:latin typeface="Century Schoolbook"/>
                <a:cs typeface="Century Schoolbook"/>
              </a:rPr>
              <a:t>l</a:t>
            </a:r>
            <a:r>
              <a:rPr sz="2000" spc="0" dirty="0" smtClean="0">
                <a:latin typeface="Century Schoolbook"/>
                <a:cs typeface="Century Schoolbook"/>
              </a:rPr>
              <a:t>es</a:t>
            </a:r>
            <a:r>
              <a:rPr sz="2000" spc="-19" dirty="0" smtClean="0">
                <a:latin typeface="Century Schoolbook"/>
                <a:cs typeface="Century Schoolbook"/>
              </a:rPr>
              <a:t> </a:t>
            </a:r>
            <a:r>
              <a:rPr sz="2000" spc="-9" dirty="0" smtClean="0">
                <a:latin typeface="Century Schoolbook"/>
                <a:cs typeface="Century Schoolbook"/>
              </a:rPr>
              <a:t>s</a:t>
            </a:r>
            <a:r>
              <a:rPr sz="2000" spc="0" dirty="0" smtClean="0">
                <a:latin typeface="Century Schoolbook"/>
                <a:cs typeface="Century Schoolbook"/>
              </a:rPr>
              <a:t>o</a:t>
            </a:r>
            <a:r>
              <a:rPr sz="2000" spc="-9" dirty="0" smtClean="0">
                <a:latin typeface="Century Schoolbook"/>
                <a:cs typeface="Century Schoolbook"/>
              </a:rPr>
              <a:t>r</a:t>
            </a:r>
            <a:r>
              <a:rPr sz="2000" spc="0" dirty="0" smtClean="0">
                <a:latin typeface="Century Schoolbook"/>
                <a:cs typeface="Century Schoolbook"/>
              </a:rPr>
              <a:t>t</a:t>
            </a:r>
            <a:r>
              <a:rPr sz="2000" spc="9" dirty="0" smtClean="0">
                <a:latin typeface="Century Schoolbook"/>
                <a:cs typeface="Century Schoolbook"/>
              </a:rPr>
              <a:t>i</a:t>
            </a:r>
            <a:r>
              <a:rPr sz="2000" spc="0" dirty="0" smtClean="0">
                <a:latin typeface="Century Schoolbook"/>
                <a:cs typeface="Century Schoolbook"/>
              </a:rPr>
              <a:t>es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67537" y="3662172"/>
            <a:ext cx="662482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99"/>
              </a:spcBef>
            </a:pPr>
            <a:endParaRPr sz="1000"/>
          </a:p>
          <a:p>
            <a:pPr marL="91579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0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130020" y="3662172"/>
            <a:ext cx="662457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99"/>
              </a:spcBef>
            </a:pPr>
            <a:endParaRPr sz="1000"/>
          </a:p>
          <a:p>
            <a:pPr marL="91719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792477" y="3662172"/>
            <a:ext cx="662432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99"/>
              </a:spcBef>
            </a:pPr>
            <a:endParaRPr sz="1000"/>
          </a:p>
          <a:p>
            <a:pPr marL="91948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X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454910" y="3662172"/>
            <a:ext cx="662558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99"/>
              </a:spcBef>
            </a:pPr>
            <a:endParaRPr sz="1000"/>
          </a:p>
          <a:p>
            <a:pPr marL="92075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X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117469" y="3662172"/>
            <a:ext cx="662432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99"/>
              </a:spcBef>
            </a:pPr>
            <a:endParaRPr sz="1000"/>
          </a:p>
          <a:p>
            <a:pPr marL="92456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X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779901" y="3662172"/>
            <a:ext cx="4983099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99"/>
              </a:spcBef>
            </a:pPr>
            <a:endParaRPr sz="1000"/>
          </a:p>
          <a:p>
            <a:pPr marL="92583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C</a:t>
            </a:r>
            <a:r>
              <a:rPr sz="2000" spc="-4" dirty="0" smtClean="0">
                <a:latin typeface="Century Schoolbook"/>
                <a:cs typeface="Century Schoolbook"/>
              </a:rPr>
              <a:t>h</a:t>
            </a:r>
            <a:r>
              <a:rPr sz="2000" spc="4" dirty="0" smtClean="0">
                <a:latin typeface="Century Schoolbook"/>
                <a:cs typeface="Century Schoolbook"/>
              </a:rPr>
              <a:t>a</a:t>
            </a:r>
            <a:r>
              <a:rPr sz="2000" spc="-9" dirty="0" smtClean="0">
                <a:latin typeface="Century Schoolbook"/>
                <a:cs typeface="Century Schoolbook"/>
              </a:rPr>
              <a:t>r</a:t>
            </a:r>
            <a:r>
              <a:rPr sz="2000" spc="4" dirty="0" smtClean="0">
                <a:latin typeface="Century Schoolbook"/>
                <a:cs typeface="Century Schoolbook"/>
              </a:rPr>
              <a:t>g</a:t>
            </a:r>
            <a:r>
              <a:rPr sz="2000" spc="0" dirty="0" smtClean="0">
                <a:latin typeface="Century Schoolbook"/>
                <a:cs typeface="Century Schoolbook"/>
              </a:rPr>
              <a:t>ement</a:t>
            </a:r>
            <a:r>
              <a:rPr sz="2000" spc="-9" dirty="0" smtClean="0">
                <a:latin typeface="Century Schoolbook"/>
                <a:cs typeface="Century Schoolbook"/>
              </a:rPr>
              <a:t> d</a:t>
            </a:r>
            <a:r>
              <a:rPr sz="2000" spc="0" dirty="0" smtClean="0">
                <a:latin typeface="Century Schoolbook"/>
                <a:cs typeface="Century Schoolbook"/>
              </a:rPr>
              <a:t>es entrées</a:t>
            </a:r>
            <a:r>
              <a:rPr sz="2000" spc="-4" dirty="0" smtClean="0">
                <a:latin typeface="Century Schoolbook"/>
                <a:cs typeface="Century Schoolbook"/>
              </a:rPr>
              <a:t> </a:t>
            </a:r>
            <a:r>
              <a:rPr sz="2000" spc="0" dirty="0" smtClean="0">
                <a:latin typeface="Century Schoolbook"/>
                <a:cs typeface="Century Schoolbook"/>
              </a:rPr>
              <a:t>para</a:t>
            </a:r>
            <a:r>
              <a:rPr sz="2000" spc="9" dirty="0" smtClean="0">
                <a:latin typeface="Century Schoolbook"/>
                <a:cs typeface="Century Schoolbook"/>
              </a:rPr>
              <a:t>ll</a:t>
            </a:r>
            <a:r>
              <a:rPr sz="2000" spc="0" dirty="0" smtClean="0">
                <a:latin typeface="Century Schoolbook"/>
                <a:cs typeface="Century Schoolbook"/>
              </a:rPr>
              <a:t>è</a:t>
            </a:r>
            <a:r>
              <a:rPr sz="2000" spc="9" dirty="0" smtClean="0">
                <a:latin typeface="Century Schoolbook"/>
                <a:cs typeface="Century Schoolbook"/>
              </a:rPr>
              <a:t>l</a:t>
            </a:r>
            <a:r>
              <a:rPr sz="2000" spc="0" dirty="0" smtClean="0">
                <a:latin typeface="Century Schoolbook"/>
                <a:cs typeface="Century Schoolbook"/>
              </a:rPr>
              <a:t>es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67537" y="4210812"/>
            <a:ext cx="662482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1"/>
              </a:spcBef>
            </a:pPr>
            <a:endParaRPr sz="1100"/>
          </a:p>
          <a:p>
            <a:pPr marL="91579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0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130020" y="4210812"/>
            <a:ext cx="662457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1"/>
              </a:spcBef>
            </a:pPr>
            <a:endParaRPr sz="1100"/>
          </a:p>
          <a:p>
            <a:pPr marL="91719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0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792477" y="4210812"/>
            <a:ext cx="662432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1"/>
              </a:spcBef>
            </a:pPr>
            <a:endParaRPr sz="1100"/>
          </a:p>
          <a:p>
            <a:pPr marL="91948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454910" y="4210812"/>
            <a:ext cx="662558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1"/>
              </a:spcBef>
            </a:pPr>
            <a:endParaRPr sz="1100"/>
          </a:p>
          <a:p>
            <a:pPr marL="92075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X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117469" y="4210812"/>
            <a:ext cx="662432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63"/>
              </a:spcBef>
            </a:pPr>
            <a:endParaRPr sz="1000"/>
          </a:p>
          <a:p>
            <a:pPr marL="92456">
              <a:lnSpc>
                <a:spcPct val="102091"/>
              </a:lnSpc>
            </a:pPr>
            <a:r>
              <a:rPr sz="2000" spc="0" dirty="0" smtClean="0">
                <a:latin typeface="Symbol"/>
                <a:cs typeface="Symbol"/>
              </a:rPr>
              <a:t></a:t>
            </a:r>
            <a:endParaRPr sz="2000">
              <a:latin typeface="Symbol"/>
              <a:cs typeface="Symbo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779901" y="4210812"/>
            <a:ext cx="4983099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1"/>
              </a:spcBef>
            </a:pPr>
            <a:endParaRPr sz="1100"/>
          </a:p>
          <a:p>
            <a:pPr marL="92583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Déca</a:t>
            </a:r>
            <a:r>
              <a:rPr sz="2000" spc="9" dirty="0" smtClean="0">
                <a:latin typeface="Century Schoolbook"/>
                <a:cs typeface="Century Schoolbook"/>
              </a:rPr>
              <a:t>l</a:t>
            </a:r>
            <a:r>
              <a:rPr sz="2000" spc="4" dirty="0" smtClean="0">
                <a:latin typeface="Century Schoolbook"/>
                <a:cs typeface="Century Schoolbook"/>
              </a:rPr>
              <a:t>ag</a:t>
            </a:r>
            <a:r>
              <a:rPr sz="2000" spc="0" dirty="0" smtClean="0">
                <a:latin typeface="Century Schoolbook"/>
                <a:cs typeface="Century Schoolbook"/>
              </a:rPr>
              <a:t>e</a:t>
            </a:r>
            <a:r>
              <a:rPr sz="2000" spc="-54" dirty="0" smtClean="0">
                <a:latin typeface="Century Schoolbook"/>
                <a:cs typeface="Century Schoolbook"/>
              </a:rPr>
              <a:t> </a:t>
            </a:r>
            <a:r>
              <a:rPr sz="2000" spc="0" dirty="0" smtClean="0">
                <a:latin typeface="Century Schoolbook"/>
                <a:cs typeface="Century Schoolbook"/>
              </a:rPr>
              <a:t>à</a:t>
            </a:r>
            <a:r>
              <a:rPr sz="2000" spc="-9" dirty="0" smtClean="0">
                <a:latin typeface="Century Schoolbook"/>
                <a:cs typeface="Century Schoolbook"/>
              </a:rPr>
              <a:t> </a:t>
            </a:r>
            <a:r>
              <a:rPr sz="2000" spc="4" dirty="0" smtClean="0">
                <a:latin typeface="Century Schoolbook"/>
                <a:cs typeface="Century Schoolbook"/>
              </a:rPr>
              <a:t>ga</a:t>
            </a:r>
            <a:r>
              <a:rPr sz="2000" spc="0" dirty="0" smtClean="0">
                <a:latin typeface="Century Schoolbook"/>
                <a:cs typeface="Century Schoolbook"/>
              </a:rPr>
              <a:t>u</a:t>
            </a:r>
            <a:r>
              <a:rPr sz="2000" spc="-9" dirty="0" smtClean="0">
                <a:latin typeface="Century Schoolbook"/>
                <a:cs typeface="Century Schoolbook"/>
              </a:rPr>
              <a:t>c</a:t>
            </a:r>
            <a:r>
              <a:rPr sz="2000" spc="0" dirty="0" smtClean="0">
                <a:latin typeface="Century Schoolbook"/>
                <a:cs typeface="Century Schoolbook"/>
              </a:rPr>
              <a:t>he </a:t>
            </a:r>
            <a:r>
              <a:rPr sz="2000" spc="9" dirty="0" smtClean="0">
                <a:latin typeface="Century Schoolbook"/>
                <a:cs typeface="Century Schoolbook"/>
              </a:rPr>
              <a:t>a</a:t>
            </a:r>
            <a:r>
              <a:rPr sz="2000" spc="4" dirty="0" smtClean="0">
                <a:latin typeface="Century Schoolbook"/>
                <a:cs typeface="Century Schoolbook"/>
              </a:rPr>
              <a:t>v</a:t>
            </a:r>
            <a:r>
              <a:rPr sz="2000" spc="0" dirty="0" smtClean="0">
                <a:latin typeface="Century Schoolbook"/>
                <a:cs typeface="Century Schoolbook"/>
              </a:rPr>
              <a:t>ec </a:t>
            </a:r>
            <a:r>
              <a:rPr sz="2000" spc="9" dirty="0" smtClean="0">
                <a:latin typeface="Century Schoolbook"/>
                <a:cs typeface="Century Schoolbook"/>
              </a:rPr>
              <a:t>l</a:t>
            </a:r>
            <a:r>
              <a:rPr sz="2000" spc="-9" dirty="0" smtClean="0">
                <a:latin typeface="Century Schoolbook"/>
                <a:cs typeface="Century Schoolbook"/>
              </a:rPr>
              <a:t>’</a:t>
            </a:r>
            <a:r>
              <a:rPr sz="2000" spc="0" dirty="0" smtClean="0">
                <a:latin typeface="Century Schoolbook"/>
                <a:cs typeface="Century Schoolbook"/>
              </a:rPr>
              <a:t>ent</a:t>
            </a:r>
            <a:r>
              <a:rPr sz="2000" spc="-9" dirty="0" smtClean="0">
                <a:latin typeface="Century Schoolbook"/>
                <a:cs typeface="Century Schoolbook"/>
              </a:rPr>
              <a:t>r</a:t>
            </a:r>
            <a:r>
              <a:rPr sz="2000" spc="0" dirty="0" smtClean="0">
                <a:latin typeface="Century Schoolbook"/>
                <a:cs typeface="Century Schoolbook"/>
              </a:rPr>
              <a:t>ée sé</a:t>
            </a:r>
            <a:r>
              <a:rPr sz="2000" spc="-9" dirty="0" smtClean="0">
                <a:latin typeface="Century Schoolbook"/>
                <a:cs typeface="Century Schoolbook"/>
              </a:rPr>
              <a:t>r</a:t>
            </a:r>
            <a:r>
              <a:rPr sz="2000" spc="9" dirty="0" smtClean="0">
                <a:latin typeface="Century Schoolbook"/>
                <a:cs typeface="Century Schoolbook"/>
              </a:rPr>
              <a:t>i</a:t>
            </a:r>
            <a:r>
              <a:rPr sz="2000" spc="0" dirty="0" smtClean="0">
                <a:latin typeface="Century Schoolbook"/>
                <a:cs typeface="Century Schoolbook"/>
              </a:rPr>
              <a:t>e</a:t>
            </a:r>
            <a:r>
              <a:rPr sz="2000" spc="-14" dirty="0" smtClean="0">
                <a:latin typeface="Century Schoolbook"/>
                <a:cs typeface="Century Schoolbook"/>
              </a:rPr>
              <a:t> </a:t>
            </a:r>
            <a:r>
              <a:rPr sz="2000" spc="0" dirty="0" smtClean="0">
                <a:latin typeface="Century Schoolbook"/>
                <a:cs typeface="Century Schoolbook"/>
              </a:rPr>
              <a:t>ES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67537" y="4759452"/>
            <a:ext cx="662482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3"/>
              </a:spcBef>
            </a:pPr>
            <a:endParaRPr sz="1100"/>
          </a:p>
          <a:p>
            <a:pPr marL="91579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0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30020" y="4759452"/>
            <a:ext cx="662457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3"/>
              </a:spcBef>
            </a:pPr>
            <a:endParaRPr sz="1100"/>
          </a:p>
          <a:p>
            <a:pPr marL="91719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0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792477" y="4759452"/>
            <a:ext cx="662432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3"/>
              </a:spcBef>
            </a:pPr>
            <a:endParaRPr sz="1100"/>
          </a:p>
          <a:p>
            <a:pPr marL="91948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0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454910" y="4759452"/>
            <a:ext cx="662558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3"/>
              </a:spcBef>
            </a:pPr>
            <a:endParaRPr sz="1100"/>
          </a:p>
          <a:p>
            <a:pPr marL="92075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117469" y="4759452"/>
            <a:ext cx="662432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65"/>
              </a:spcBef>
            </a:pPr>
            <a:endParaRPr sz="1000"/>
          </a:p>
          <a:p>
            <a:pPr marL="92456">
              <a:lnSpc>
                <a:spcPct val="102091"/>
              </a:lnSpc>
            </a:pPr>
            <a:r>
              <a:rPr sz="2000" spc="0" dirty="0" smtClean="0">
                <a:latin typeface="Symbol"/>
                <a:cs typeface="Symbol"/>
              </a:rPr>
              <a:t></a:t>
            </a:r>
            <a:endParaRPr sz="2000">
              <a:latin typeface="Symbol"/>
              <a:cs typeface="Symbo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779901" y="4759452"/>
            <a:ext cx="4983099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3"/>
              </a:spcBef>
            </a:pPr>
            <a:endParaRPr sz="1100"/>
          </a:p>
          <a:p>
            <a:pPr marL="92583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Déca</a:t>
            </a:r>
            <a:r>
              <a:rPr sz="2000" spc="9" dirty="0" smtClean="0">
                <a:latin typeface="Century Schoolbook"/>
                <a:cs typeface="Century Schoolbook"/>
              </a:rPr>
              <a:t>l</a:t>
            </a:r>
            <a:r>
              <a:rPr sz="2000" spc="4" dirty="0" smtClean="0">
                <a:latin typeface="Century Schoolbook"/>
                <a:cs typeface="Century Schoolbook"/>
              </a:rPr>
              <a:t>ag</a:t>
            </a:r>
            <a:r>
              <a:rPr sz="2000" spc="0" dirty="0" smtClean="0">
                <a:latin typeface="Century Schoolbook"/>
                <a:cs typeface="Century Schoolbook"/>
              </a:rPr>
              <a:t>e</a:t>
            </a:r>
            <a:r>
              <a:rPr sz="2000" spc="-54" dirty="0" smtClean="0">
                <a:latin typeface="Century Schoolbook"/>
                <a:cs typeface="Century Schoolbook"/>
              </a:rPr>
              <a:t> </a:t>
            </a:r>
            <a:r>
              <a:rPr sz="2000" spc="0" dirty="0" smtClean="0">
                <a:latin typeface="Century Schoolbook"/>
                <a:cs typeface="Century Schoolbook"/>
              </a:rPr>
              <a:t>à</a:t>
            </a:r>
            <a:r>
              <a:rPr sz="2000" spc="-9" dirty="0" smtClean="0">
                <a:latin typeface="Century Schoolbook"/>
                <a:cs typeface="Century Schoolbook"/>
              </a:rPr>
              <a:t> dr</a:t>
            </a:r>
            <a:r>
              <a:rPr sz="2000" spc="0" dirty="0" smtClean="0">
                <a:latin typeface="Century Schoolbook"/>
                <a:cs typeface="Century Schoolbook"/>
              </a:rPr>
              <a:t>o</a:t>
            </a:r>
            <a:r>
              <a:rPr sz="2000" spc="9" dirty="0" smtClean="0">
                <a:latin typeface="Century Schoolbook"/>
                <a:cs typeface="Century Schoolbook"/>
              </a:rPr>
              <a:t>i</a:t>
            </a:r>
            <a:r>
              <a:rPr sz="2000" spc="0" dirty="0" smtClean="0">
                <a:latin typeface="Century Schoolbook"/>
                <a:cs typeface="Century Schoolbook"/>
              </a:rPr>
              <a:t>te</a:t>
            </a:r>
            <a:r>
              <a:rPr sz="2000" spc="-9" dirty="0" smtClean="0">
                <a:latin typeface="Century Schoolbook"/>
                <a:cs typeface="Century Schoolbook"/>
              </a:rPr>
              <a:t> </a:t>
            </a:r>
            <a:r>
              <a:rPr sz="2000" spc="4" dirty="0" smtClean="0">
                <a:latin typeface="Century Schoolbook"/>
                <a:cs typeface="Century Schoolbook"/>
              </a:rPr>
              <a:t>av</a:t>
            </a:r>
            <a:r>
              <a:rPr sz="2000" spc="0" dirty="0" smtClean="0">
                <a:latin typeface="Century Schoolbook"/>
                <a:cs typeface="Century Schoolbook"/>
              </a:rPr>
              <a:t>ec</a:t>
            </a:r>
            <a:r>
              <a:rPr sz="2000" spc="-19" dirty="0" smtClean="0">
                <a:latin typeface="Century Schoolbook"/>
                <a:cs typeface="Century Schoolbook"/>
              </a:rPr>
              <a:t> </a:t>
            </a:r>
            <a:r>
              <a:rPr sz="2000" spc="9" dirty="0" smtClean="0">
                <a:latin typeface="Century Schoolbook"/>
                <a:cs typeface="Century Schoolbook"/>
              </a:rPr>
              <a:t>l</a:t>
            </a:r>
            <a:r>
              <a:rPr sz="2000" spc="-9" dirty="0" smtClean="0">
                <a:latin typeface="Century Schoolbook"/>
                <a:cs typeface="Century Schoolbook"/>
              </a:rPr>
              <a:t>’</a:t>
            </a:r>
            <a:r>
              <a:rPr sz="2000" spc="0" dirty="0" smtClean="0">
                <a:latin typeface="Century Schoolbook"/>
                <a:cs typeface="Century Schoolbook"/>
              </a:rPr>
              <a:t>ent</a:t>
            </a:r>
            <a:r>
              <a:rPr sz="2000" spc="-9" dirty="0" smtClean="0">
                <a:latin typeface="Century Schoolbook"/>
                <a:cs typeface="Century Schoolbook"/>
              </a:rPr>
              <a:t>r</a:t>
            </a:r>
            <a:r>
              <a:rPr sz="2000" spc="0" dirty="0" smtClean="0">
                <a:latin typeface="Century Schoolbook"/>
                <a:cs typeface="Century Schoolbook"/>
              </a:rPr>
              <a:t>ée sé</a:t>
            </a:r>
            <a:r>
              <a:rPr sz="2000" spc="-9" dirty="0" smtClean="0">
                <a:latin typeface="Century Schoolbook"/>
                <a:cs typeface="Century Schoolbook"/>
              </a:rPr>
              <a:t>r</a:t>
            </a:r>
            <a:r>
              <a:rPr sz="2000" spc="9" dirty="0" smtClean="0">
                <a:latin typeface="Century Schoolbook"/>
                <a:cs typeface="Century Schoolbook"/>
              </a:rPr>
              <a:t>i</a:t>
            </a:r>
            <a:r>
              <a:rPr sz="2000" spc="0" dirty="0" smtClean="0">
                <a:latin typeface="Century Schoolbook"/>
                <a:cs typeface="Century Schoolbook"/>
              </a:rPr>
              <a:t>e ES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67537" y="5308092"/>
            <a:ext cx="662482" cy="54865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3"/>
              </a:spcBef>
            </a:pPr>
            <a:endParaRPr sz="1100"/>
          </a:p>
          <a:p>
            <a:pPr marL="91579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0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30020" y="5308092"/>
            <a:ext cx="662457" cy="54865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3"/>
              </a:spcBef>
            </a:pPr>
            <a:endParaRPr sz="1100"/>
          </a:p>
          <a:p>
            <a:pPr marL="91719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0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92477" y="5308092"/>
            <a:ext cx="662432" cy="54865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3"/>
              </a:spcBef>
            </a:pPr>
            <a:endParaRPr sz="1100"/>
          </a:p>
          <a:p>
            <a:pPr marL="91948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0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454910" y="5308092"/>
            <a:ext cx="662558" cy="54865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3"/>
              </a:spcBef>
            </a:pPr>
            <a:endParaRPr sz="1100"/>
          </a:p>
          <a:p>
            <a:pPr marL="92075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0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117469" y="5308092"/>
            <a:ext cx="662432" cy="54865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3"/>
              </a:spcBef>
            </a:pPr>
            <a:endParaRPr sz="1100"/>
          </a:p>
          <a:p>
            <a:pPr marL="92456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X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779901" y="5308092"/>
            <a:ext cx="4983099" cy="54865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3"/>
              </a:spcBef>
            </a:pPr>
            <a:endParaRPr sz="1100"/>
          </a:p>
          <a:p>
            <a:pPr marL="92583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Lectu</a:t>
            </a:r>
            <a:r>
              <a:rPr sz="2000" spc="-9" dirty="0" smtClean="0">
                <a:latin typeface="Century Schoolbook"/>
                <a:cs typeface="Century Schoolbook"/>
              </a:rPr>
              <a:t>r</a:t>
            </a:r>
            <a:r>
              <a:rPr sz="2000" spc="0" dirty="0" smtClean="0">
                <a:latin typeface="Century Schoolbook"/>
                <a:cs typeface="Century Schoolbook"/>
              </a:rPr>
              <a:t>e</a:t>
            </a:r>
            <a:r>
              <a:rPr sz="2000" spc="-9" dirty="0" smtClean="0">
                <a:latin typeface="Century Schoolbook"/>
                <a:cs typeface="Century Schoolbook"/>
              </a:rPr>
              <a:t> d</a:t>
            </a:r>
            <a:r>
              <a:rPr sz="2000" spc="0" dirty="0" smtClean="0">
                <a:latin typeface="Century Schoolbook"/>
                <a:cs typeface="Century Schoolbook"/>
              </a:rPr>
              <a:t>es ét</a:t>
            </a:r>
            <a:r>
              <a:rPr sz="2000" spc="9" dirty="0" smtClean="0">
                <a:latin typeface="Century Schoolbook"/>
                <a:cs typeface="Century Schoolbook"/>
              </a:rPr>
              <a:t>a</a:t>
            </a:r>
            <a:r>
              <a:rPr sz="2000" spc="0" dirty="0" smtClean="0">
                <a:latin typeface="Century Schoolbook"/>
                <a:cs typeface="Century Schoolbook"/>
              </a:rPr>
              <a:t>ts</a:t>
            </a:r>
            <a:r>
              <a:rPr sz="2000" spc="-19" dirty="0" smtClean="0">
                <a:latin typeface="Century Schoolbook"/>
                <a:cs typeface="Century Schoolbook"/>
              </a:rPr>
              <a:t> </a:t>
            </a:r>
            <a:r>
              <a:rPr sz="2000" spc="0" dirty="0" smtClean="0">
                <a:latin typeface="Century Schoolbook"/>
                <a:cs typeface="Century Schoolbook"/>
              </a:rPr>
              <a:t>mémo</a:t>
            </a:r>
            <a:r>
              <a:rPr sz="2000" spc="9" dirty="0" smtClean="0">
                <a:latin typeface="Century Schoolbook"/>
                <a:cs typeface="Century Schoolbook"/>
              </a:rPr>
              <a:t>i</a:t>
            </a:r>
            <a:r>
              <a:rPr sz="2000" spc="-9" dirty="0" smtClean="0">
                <a:latin typeface="Century Schoolbook"/>
                <a:cs typeface="Century Schoolbook"/>
              </a:rPr>
              <a:t>r</a:t>
            </a:r>
            <a:r>
              <a:rPr sz="2000" spc="0" dirty="0" smtClean="0">
                <a:latin typeface="Century Schoolbook"/>
                <a:cs typeface="Century Schoolbook"/>
              </a:rPr>
              <a:t>es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67537" y="5856744"/>
            <a:ext cx="8295462" cy="10012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224331" algn="r">
              <a:lnSpc>
                <a:spcPts val="1090"/>
              </a:lnSpc>
              <a:spcBef>
                <a:spcPts val="314"/>
              </a:spcBef>
            </a:pPr>
            <a:r>
              <a:rPr sz="2100" b="1" spc="-4" baseline="-19805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54</a:t>
            </a:r>
            <a:endParaRPr sz="1400">
              <a:latin typeface="Century Schoolbook"/>
              <a:cs typeface="Century Schoolbook"/>
            </a:endParaRPr>
          </a:p>
          <a:p>
            <a:pPr marL="5854">
              <a:lnSpc>
                <a:spcPts val="1895"/>
              </a:lnSpc>
              <a:spcBef>
                <a:spcPts val="40"/>
              </a:spcBef>
            </a:pPr>
            <a:r>
              <a:rPr sz="3600" b="1" spc="0" baseline="3466" dirty="0" smtClean="0">
                <a:latin typeface="Century Schoolbook"/>
                <a:cs typeface="Century Schoolbook"/>
              </a:rPr>
              <a:t>Raz</a:t>
            </a:r>
            <a:r>
              <a:rPr sz="3600" b="1" spc="-34" baseline="3466" dirty="0" smtClean="0">
                <a:latin typeface="Century Schoolbook"/>
                <a:cs typeface="Century Schoolbook"/>
              </a:rPr>
              <a:t> </a:t>
            </a:r>
            <a:r>
              <a:rPr sz="3600" b="1" spc="0" baseline="3466" dirty="0" smtClean="0">
                <a:latin typeface="Century Schoolbook"/>
                <a:cs typeface="Century Schoolbook"/>
              </a:rPr>
              <a:t>et</a:t>
            </a:r>
            <a:r>
              <a:rPr sz="3600" b="1" spc="9" baseline="3466" dirty="0" smtClean="0">
                <a:latin typeface="Century Schoolbook"/>
                <a:cs typeface="Century Schoolbook"/>
              </a:rPr>
              <a:t> </a:t>
            </a:r>
            <a:r>
              <a:rPr sz="3600" b="1" spc="0" baseline="3466" dirty="0" smtClean="0">
                <a:latin typeface="Century Schoolbook"/>
                <a:cs typeface="Century Schoolbook"/>
              </a:rPr>
              <a:t>C</a:t>
            </a:r>
            <a:r>
              <a:rPr sz="3600" b="1" spc="-9" baseline="3466" dirty="0" smtClean="0">
                <a:latin typeface="Century Schoolbook"/>
                <a:cs typeface="Century Schoolbook"/>
              </a:rPr>
              <a:t>h</a:t>
            </a:r>
            <a:r>
              <a:rPr sz="3600" b="1" spc="0" baseline="3466" dirty="0" smtClean="0">
                <a:latin typeface="Century Schoolbook"/>
                <a:cs typeface="Century Schoolbook"/>
              </a:rPr>
              <a:t>g</a:t>
            </a:r>
            <a:r>
              <a:rPr sz="3600" b="1" spc="9" baseline="3466" dirty="0" smtClean="0">
                <a:latin typeface="Century Schoolbook"/>
                <a:cs typeface="Century Schoolbook"/>
              </a:rPr>
              <a:t> </a:t>
            </a:r>
            <a:r>
              <a:rPr sz="3600" b="1" spc="0" baseline="3466" dirty="0" smtClean="0">
                <a:latin typeface="Century Schoolbook"/>
                <a:cs typeface="Century Schoolbook"/>
              </a:rPr>
              <a:t>so</a:t>
            </a:r>
            <a:r>
              <a:rPr sz="3600" b="1" spc="-9" baseline="3466" dirty="0" smtClean="0">
                <a:latin typeface="Century Schoolbook"/>
                <a:cs typeface="Century Schoolbook"/>
              </a:rPr>
              <a:t>n</a:t>
            </a:r>
            <a:r>
              <a:rPr sz="3600" b="1" spc="0" baseline="3466" dirty="0" smtClean="0">
                <a:latin typeface="Century Schoolbook"/>
                <a:cs typeface="Century Schoolbook"/>
              </a:rPr>
              <a:t>t</a:t>
            </a:r>
            <a:r>
              <a:rPr sz="3600" b="1" spc="9" baseline="3466" dirty="0" smtClean="0">
                <a:latin typeface="Century Schoolbook"/>
                <a:cs typeface="Century Schoolbook"/>
              </a:rPr>
              <a:t> </a:t>
            </a:r>
            <a:r>
              <a:rPr sz="3600" b="1" spc="0" baseline="3466" dirty="0" smtClean="0">
                <a:latin typeface="Century Schoolbook"/>
                <a:cs typeface="Century Schoolbook"/>
              </a:rPr>
              <a:t>des co</a:t>
            </a:r>
            <a:r>
              <a:rPr sz="3600" b="1" spc="4" baseline="3466" dirty="0" smtClean="0">
                <a:latin typeface="Century Schoolbook"/>
                <a:cs typeface="Century Schoolbook"/>
              </a:rPr>
              <a:t>mm</a:t>
            </a:r>
            <a:r>
              <a:rPr sz="3600" b="1" spc="0" baseline="3466" dirty="0" smtClean="0">
                <a:latin typeface="Century Schoolbook"/>
                <a:cs typeface="Century Schoolbook"/>
              </a:rPr>
              <a:t>a</a:t>
            </a:r>
            <a:r>
              <a:rPr sz="3600" b="1" spc="-9" baseline="3466" dirty="0" smtClean="0">
                <a:latin typeface="Century Schoolbook"/>
                <a:cs typeface="Century Schoolbook"/>
              </a:rPr>
              <a:t>n</a:t>
            </a:r>
            <a:r>
              <a:rPr sz="3600" b="1" spc="0" baseline="3466" dirty="0" smtClean="0">
                <a:latin typeface="Century Schoolbook"/>
                <a:cs typeface="Century Schoolbook"/>
              </a:rPr>
              <a:t>des as</a:t>
            </a:r>
            <a:r>
              <a:rPr sz="3600" b="1" spc="-9" baseline="3466" dirty="0" smtClean="0">
                <a:latin typeface="Century Schoolbook"/>
                <a:cs typeface="Century Schoolbook"/>
              </a:rPr>
              <a:t>y</a:t>
            </a:r>
            <a:r>
              <a:rPr sz="3600" b="1" spc="0" baseline="3466" dirty="0" smtClean="0">
                <a:latin typeface="Century Schoolbook"/>
                <a:cs typeface="Century Schoolbook"/>
              </a:rPr>
              <a:t>nch</a:t>
            </a:r>
            <a:r>
              <a:rPr sz="3600" b="1" spc="-9" baseline="3466" dirty="0" smtClean="0">
                <a:latin typeface="Century Schoolbook"/>
                <a:cs typeface="Century Schoolbook"/>
              </a:rPr>
              <a:t>r</a:t>
            </a:r>
            <a:r>
              <a:rPr sz="3600" b="1" spc="0" baseline="3466" dirty="0" smtClean="0">
                <a:latin typeface="Century Schoolbook"/>
                <a:cs typeface="Century Schoolbook"/>
              </a:rPr>
              <a:t>o</a:t>
            </a:r>
            <a:r>
              <a:rPr sz="3600" b="1" spc="-9" baseline="3466" dirty="0" smtClean="0">
                <a:latin typeface="Century Schoolbook"/>
                <a:cs typeface="Century Schoolbook"/>
              </a:rPr>
              <a:t>n</a:t>
            </a:r>
            <a:r>
              <a:rPr sz="3600" b="1" spc="0" baseline="3466" dirty="0" smtClean="0">
                <a:latin typeface="Century Schoolbook"/>
                <a:cs typeface="Century Schoolbook"/>
              </a:rPr>
              <a:t>es</a:t>
            </a:r>
            <a:endParaRPr sz="2400">
              <a:latin typeface="Century Schoolbook"/>
              <a:cs typeface="Century Schoolbook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object 93"/>
          <p:cNvSpPr/>
          <p:nvPr/>
        </p:nvSpPr>
        <p:spPr>
          <a:xfrm>
            <a:off x="87630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87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53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1995677" y="2414524"/>
            <a:ext cx="0" cy="3037078"/>
          </a:xfrm>
          <a:custGeom>
            <a:avLst/>
            <a:gdLst/>
            <a:ahLst/>
            <a:cxnLst/>
            <a:rect l="l" t="t" r="r" b="b"/>
            <a:pathLst>
              <a:path h="3037078">
                <a:moveTo>
                  <a:pt x="0" y="0"/>
                </a:moveTo>
                <a:lnTo>
                  <a:pt x="0" y="3037078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2731770" y="2414524"/>
            <a:ext cx="0" cy="3037078"/>
          </a:xfrm>
          <a:custGeom>
            <a:avLst/>
            <a:gdLst/>
            <a:ahLst/>
            <a:cxnLst/>
            <a:rect l="l" t="t" r="r" b="b"/>
            <a:pathLst>
              <a:path h="3037078">
                <a:moveTo>
                  <a:pt x="0" y="0"/>
                </a:moveTo>
                <a:lnTo>
                  <a:pt x="0" y="3037078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3467862" y="2414524"/>
            <a:ext cx="0" cy="3037078"/>
          </a:xfrm>
          <a:custGeom>
            <a:avLst/>
            <a:gdLst/>
            <a:ahLst/>
            <a:cxnLst/>
            <a:rect l="l" t="t" r="r" b="b"/>
            <a:pathLst>
              <a:path h="3037078">
                <a:moveTo>
                  <a:pt x="0" y="0"/>
                </a:moveTo>
                <a:lnTo>
                  <a:pt x="0" y="3037078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4203954" y="2414524"/>
            <a:ext cx="0" cy="3037078"/>
          </a:xfrm>
          <a:custGeom>
            <a:avLst/>
            <a:gdLst/>
            <a:ahLst/>
            <a:cxnLst/>
            <a:rect l="l" t="t" r="r" b="b"/>
            <a:pathLst>
              <a:path h="3037078">
                <a:moveTo>
                  <a:pt x="0" y="0"/>
                </a:moveTo>
                <a:lnTo>
                  <a:pt x="0" y="3037078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4940046" y="2414524"/>
            <a:ext cx="0" cy="3037078"/>
          </a:xfrm>
          <a:custGeom>
            <a:avLst/>
            <a:gdLst/>
            <a:ahLst/>
            <a:cxnLst/>
            <a:rect l="l" t="t" r="r" b="b"/>
            <a:pathLst>
              <a:path h="3037078">
                <a:moveTo>
                  <a:pt x="0" y="0"/>
                </a:moveTo>
                <a:lnTo>
                  <a:pt x="0" y="3037078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5676137" y="2414524"/>
            <a:ext cx="0" cy="3037078"/>
          </a:xfrm>
          <a:custGeom>
            <a:avLst/>
            <a:gdLst/>
            <a:ahLst/>
            <a:cxnLst/>
            <a:rect l="l" t="t" r="r" b="b"/>
            <a:pathLst>
              <a:path h="3037078">
                <a:moveTo>
                  <a:pt x="0" y="0"/>
                </a:moveTo>
                <a:lnTo>
                  <a:pt x="0" y="3037078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6412230" y="2414524"/>
            <a:ext cx="0" cy="3037078"/>
          </a:xfrm>
          <a:custGeom>
            <a:avLst/>
            <a:gdLst/>
            <a:ahLst/>
            <a:cxnLst/>
            <a:rect l="l" t="t" r="r" b="b"/>
            <a:pathLst>
              <a:path h="3037078">
                <a:moveTo>
                  <a:pt x="0" y="0"/>
                </a:moveTo>
                <a:lnTo>
                  <a:pt x="0" y="3037078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7148322" y="2414524"/>
            <a:ext cx="0" cy="3037078"/>
          </a:xfrm>
          <a:custGeom>
            <a:avLst/>
            <a:gdLst/>
            <a:ahLst/>
            <a:cxnLst/>
            <a:rect l="l" t="t" r="r" b="b"/>
            <a:pathLst>
              <a:path h="3037078">
                <a:moveTo>
                  <a:pt x="0" y="0"/>
                </a:moveTo>
                <a:lnTo>
                  <a:pt x="0" y="3037078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1253286" y="2924937"/>
            <a:ext cx="6637477" cy="0"/>
          </a:xfrm>
          <a:custGeom>
            <a:avLst/>
            <a:gdLst/>
            <a:ahLst/>
            <a:cxnLst/>
            <a:rect l="l" t="t" r="r" b="b"/>
            <a:pathLst>
              <a:path w="6637477">
                <a:moveTo>
                  <a:pt x="0" y="0"/>
                </a:moveTo>
                <a:lnTo>
                  <a:pt x="663747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1253286" y="3429000"/>
            <a:ext cx="6637477" cy="0"/>
          </a:xfrm>
          <a:custGeom>
            <a:avLst/>
            <a:gdLst/>
            <a:ahLst/>
            <a:cxnLst/>
            <a:rect l="l" t="t" r="r" b="b"/>
            <a:pathLst>
              <a:path w="6637477">
                <a:moveTo>
                  <a:pt x="0" y="0"/>
                </a:moveTo>
                <a:lnTo>
                  <a:pt x="663747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1253286" y="3933063"/>
            <a:ext cx="6637477" cy="0"/>
          </a:xfrm>
          <a:custGeom>
            <a:avLst/>
            <a:gdLst/>
            <a:ahLst/>
            <a:cxnLst/>
            <a:rect l="l" t="t" r="r" b="b"/>
            <a:pathLst>
              <a:path w="6637477">
                <a:moveTo>
                  <a:pt x="0" y="0"/>
                </a:moveTo>
                <a:lnTo>
                  <a:pt x="663747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1253286" y="4437126"/>
            <a:ext cx="6637477" cy="0"/>
          </a:xfrm>
          <a:custGeom>
            <a:avLst/>
            <a:gdLst/>
            <a:ahLst/>
            <a:cxnLst/>
            <a:rect l="l" t="t" r="r" b="b"/>
            <a:pathLst>
              <a:path w="6637477">
                <a:moveTo>
                  <a:pt x="0" y="0"/>
                </a:moveTo>
                <a:lnTo>
                  <a:pt x="663747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1253286" y="4941189"/>
            <a:ext cx="6637477" cy="0"/>
          </a:xfrm>
          <a:custGeom>
            <a:avLst/>
            <a:gdLst/>
            <a:ahLst/>
            <a:cxnLst/>
            <a:rect l="l" t="t" r="r" b="b"/>
            <a:pathLst>
              <a:path w="6637477">
                <a:moveTo>
                  <a:pt x="0" y="0"/>
                </a:moveTo>
                <a:lnTo>
                  <a:pt x="663747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1259636" y="2414524"/>
            <a:ext cx="0" cy="3037078"/>
          </a:xfrm>
          <a:custGeom>
            <a:avLst/>
            <a:gdLst/>
            <a:ahLst/>
            <a:cxnLst/>
            <a:rect l="l" t="t" r="r" b="b"/>
            <a:pathLst>
              <a:path h="3037078">
                <a:moveTo>
                  <a:pt x="0" y="0"/>
                </a:moveTo>
                <a:lnTo>
                  <a:pt x="0" y="3037078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7884414" y="2414524"/>
            <a:ext cx="0" cy="3037078"/>
          </a:xfrm>
          <a:custGeom>
            <a:avLst/>
            <a:gdLst/>
            <a:ahLst/>
            <a:cxnLst/>
            <a:rect l="l" t="t" r="r" b="b"/>
            <a:pathLst>
              <a:path h="3037078">
                <a:moveTo>
                  <a:pt x="0" y="0"/>
                </a:moveTo>
                <a:lnTo>
                  <a:pt x="0" y="3037078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1253286" y="2420874"/>
            <a:ext cx="6637477" cy="0"/>
          </a:xfrm>
          <a:custGeom>
            <a:avLst/>
            <a:gdLst/>
            <a:ahLst/>
            <a:cxnLst/>
            <a:rect l="l" t="t" r="r" b="b"/>
            <a:pathLst>
              <a:path w="6637477">
                <a:moveTo>
                  <a:pt x="0" y="0"/>
                </a:moveTo>
                <a:lnTo>
                  <a:pt x="663747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1253286" y="5445252"/>
            <a:ext cx="6637477" cy="0"/>
          </a:xfrm>
          <a:custGeom>
            <a:avLst/>
            <a:gdLst/>
            <a:ahLst/>
            <a:cxnLst/>
            <a:rect l="l" t="t" r="r" b="b"/>
            <a:pathLst>
              <a:path w="6637477">
                <a:moveTo>
                  <a:pt x="0" y="0"/>
                </a:moveTo>
                <a:lnTo>
                  <a:pt x="663747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object 70"/>
          <p:cNvSpPr txBox="1"/>
          <p:nvPr/>
        </p:nvSpPr>
        <p:spPr>
          <a:xfrm>
            <a:off x="3527171" y="185391"/>
            <a:ext cx="2468242" cy="4699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700"/>
              </a:lnSpc>
              <a:spcBef>
                <a:spcPts val="185"/>
              </a:spcBef>
            </a:pPr>
            <a:r>
              <a:rPr sz="3500" b="1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EGI</a:t>
            </a:r>
            <a:r>
              <a:rPr sz="280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TR</a:t>
            </a:r>
            <a:r>
              <a:rPr sz="28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endParaRPr sz="2800">
              <a:latin typeface="Century Schoolbook"/>
              <a:cs typeface="Century Schoolbook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186372" y="1168754"/>
            <a:ext cx="1721680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1650" spc="0" dirty="0" smtClean="0">
                <a:solidFill>
                  <a:srgbClr val="FD8537"/>
                </a:solidFill>
                <a:latin typeface="Wingdings"/>
                <a:cs typeface="Wingdings"/>
              </a:rPr>
              <a:t></a:t>
            </a:r>
            <a:r>
              <a:rPr sz="1650" spc="262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400" b="1" spc="0" dirty="0" smtClean="0">
                <a:latin typeface="Century Schoolbook"/>
                <a:cs typeface="Century Schoolbook"/>
              </a:rPr>
              <a:t>E</a:t>
            </a:r>
            <a:r>
              <a:rPr sz="2400" b="1" spc="-9" dirty="0" smtClean="0">
                <a:latin typeface="Century Schoolbook"/>
                <a:cs typeface="Century Schoolbook"/>
              </a:rPr>
              <a:t>x</a:t>
            </a:r>
            <a:r>
              <a:rPr sz="2400" b="1" spc="0" dirty="0" smtClean="0">
                <a:latin typeface="Century Schoolbook"/>
                <a:cs typeface="Century Schoolbook"/>
              </a:rPr>
              <a:t>erc</a:t>
            </a:r>
            <a:r>
              <a:rPr sz="2400" b="1" spc="-9" dirty="0" smtClean="0">
                <a:latin typeface="Century Schoolbook"/>
                <a:cs typeface="Century Schoolbook"/>
              </a:rPr>
              <a:t>i</a:t>
            </a:r>
            <a:r>
              <a:rPr sz="2400" b="1" spc="0" dirty="0" smtClean="0">
                <a:latin typeface="Century Schoolbook"/>
                <a:cs typeface="Century Schoolbook"/>
              </a:rPr>
              <a:t>ce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2056130" y="1168754"/>
            <a:ext cx="506713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spc="0" dirty="0" smtClean="0">
                <a:latin typeface="Century Schoolbook"/>
                <a:cs typeface="Century Schoolbook"/>
              </a:rPr>
              <a:t>11: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2709291" y="1168754"/>
            <a:ext cx="830863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14" dirty="0" smtClean="0">
                <a:latin typeface="Century Schoolbook"/>
                <a:cs typeface="Century Schoolbook"/>
              </a:rPr>
              <a:t>F</a:t>
            </a:r>
            <a:r>
              <a:rPr sz="2400" spc="0" dirty="0" smtClean="0">
                <a:latin typeface="Century Schoolbook"/>
                <a:cs typeface="Century Schoolbook"/>
              </a:rPr>
              <a:t>a</a:t>
            </a:r>
            <a:r>
              <a:rPr sz="2400" spc="4" dirty="0" smtClean="0">
                <a:latin typeface="Century Schoolbook"/>
                <a:cs typeface="Century Schoolbook"/>
              </a:rPr>
              <a:t>i</a:t>
            </a:r>
            <a:r>
              <a:rPr sz="2400" spc="0" dirty="0" smtClean="0">
                <a:latin typeface="Century Schoolbook"/>
                <a:cs typeface="Century Schoolbook"/>
              </a:rPr>
              <a:t>re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3687445" y="1168754"/>
            <a:ext cx="1013980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l’</a:t>
            </a:r>
            <a:r>
              <a:rPr sz="2400" spc="-4" dirty="0" smtClean="0">
                <a:latin typeface="Century Schoolbook"/>
                <a:cs typeface="Century Schoolbook"/>
              </a:rPr>
              <a:t>é</a:t>
            </a:r>
            <a:r>
              <a:rPr sz="2400" spc="0" dirty="0" smtClean="0">
                <a:latin typeface="Century Schoolbook"/>
                <a:cs typeface="Century Schoolbook"/>
              </a:rPr>
              <a:t>tude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4848479" y="1168754"/>
            <a:ext cx="432994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du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5427726" y="1168754"/>
            <a:ext cx="1166236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r</a:t>
            </a:r>
            <a:r>
              <a:rPr sz="2400" spc="-4" dirty="0" smtClean="0">
                <a:latin typeface="Century Schoolbook"/>
                <a:cs typeface="Century Schoolbook"/>
              </a:rPr>
              <a:t>e</a:t>
            </a:r>
            <a:r>
              <a:rPr sz="2400" spc="-9" dirty="0" smtClean="0">
                <a:latin typeface="Century Schoolbook"/>
                <a:cs typeface="Century Schoolbook"/>
              </a:rPr>
              <a:t>g</a:t>
            </a:r>
            <a:r>
              <a:rPr sz="2400" spc="0" dirty="0" smtClean="0">
                <a:latin typeface="Century Schoolbook"/>
                <a:cs typeface="Century Schoolbook"/>
              </a:rPr>
              <a:t>i</a:t>
            </a:r>
            <a:r>
              <a:rPr sz="2400" spc="9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tre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6741541" y="1168754"/>
            <a:ext cx="882811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déc</a:t>
            </a:r>
            <a:r>
              <a:rPr sz="2400" spc="-14" dirty="0" smtClean="0">
                <a:latin typeface="Century Schoolbook"/>
                <a:cs typeface="Century Schoolbook"/>
              </a:rPr>
              <a:t>r</a:t>
            </a:r>
            <a:r>
              <a:rPr sz="2400" spc="0" dirty="0" smtClean="0">
                <a:latin typeface="Century Schoolbook"/>
                <a:cs typeface="Century Schoolbook"/>
              </a:rPr>
              <a:t>it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7773034" y="1168754"/>
            <a:ext cx="548981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-19" dirty="0" smtClean="0">
                <a:latin typeface="Century Schoolbook"/>
                <a:cs typeface="Century Schoolbook"/>
              </a:rPr>
              <a:t>p</a:t>
            </a:r>
            <a:r>
              <a:rPr sz="2400" spc="0" dirty="0" smtClean="0">
                <a:latin typeface="Century Schoolbook"/>
                <a:cs typeface="Century Schoolbook"/>
              </a:rPr>
              <a:t>ar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8468995" y="1168754"/>
            <a:ext cx="320635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4" dirty="0" smtClean="0">
                <a:latin typeface="Century Schoolbook"/>
                <a:cs typeface="Century Schoolbook"/>
              </a:rPr>
              <a:t>le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460692" y="1900528"/>
            <a:ext cx="2265926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fo</a:t>
            </a:r>
            <a:r>
              <a:rPr sz="2400" spc="-9" dirty="0" smtClean="0">
                <a:latin typeface="Century Schoolbook"/>
                <a:cs typeface="Century Schoolbook"/>
              </a:rPr>
              <a:t>n</a:t>
            </a:r>
            <a:r>
              <a:rPr sz="2400" spc="0" dirty="0" smtClean="0">
                <a:latin typeface="Century Schoolbook"/>
                <a:cs typeface="Century Schoolbook"/>
              </a:rPr>
              <a:t>ctio</a:t>
            </a:r>
            <a:r>
              <a:rPr sz="2400" spc="-4" dirty="0" smtClean="0">
                <a:latin typeface="Century Schoolbook"/>
                <a:cs typeface="Century Schoolbook"/>
              </a:rPr>
              <a:t>nn</a:t>
            </a:r>
            <a:r>
              <a:rPr sz="2400" spc="0" dirty="0" smtClean="0">
                <a:latin typeface="Century Schoolbook"/>
                <a:cs typeface="Century Schoolbook"/>
              </a:rPr>
              <a:t>ement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2737104" y="1900528"/>
            <a:ext cx="1132110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-4" dirty="0" smtClean="0">
                <a:latin typeface="Century Schoolbook"/>
                <a:cs typeface="Century Schoolbook"/>
              </a:rPr>
              <a:t>u</a:t>
            </a:r>
            <a:r>
              <a:rPr sz="2400" spc="0" dirty="0" smtClean="0">
                <a:latin typeface="Century Schoolbook"/>
                <a:cs typeface="Century Schoolbook"/>
              </a:rPr>
              <a:t>iva</a:t>
            </a:r>
            <a:r>
              <a:rPr sz="2400" spc="-9" dirty="0" smtClean="0">
                <a:latin typeface="Century Schoolbook"/>
                <a:cs typeface="Century Schoolbook"/>
              </a:rPr>
              <a:t>n</a:t>
            </a:r>
            <a:r>
              <a:rPr sz="2400" spc="0" dirty="0" smtClean="0">
                <a:latin typeface="Century Schoolbook"/>
                <a:cs typeface="Century Schoolbook"/>
              </a:rPr>
              <a:t>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8322691" y="5907012"/>
            <a:ext cx="255347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50"/>
              </a:lnSpc>
              <a:spcBef>
                <a:spcPts val="77"/>
              </a:spcBef>
            </a:pPr>
            <a:r>
              <a:rPr sz="1400" b="1" spc="-4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55</a:t>
            </a:r>
            <a:endParaRPr sz="1400">
              <a:latin typeface="Century Schoolbook"/>
              <a:cs typeface="Century Schoolbook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186372" y="5940976"/>
            <a:ext cx="539018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1650" spc="0" dirty="0" smtClean="0">
                <a:solidFill>
                  <a:srgbClr val="FD8537"/>
                </a:solidFill>
                <a:latin typeface="Wingdings"/>
                <a:cs typeface="Wingdings"/>
              </a:rPr>
              <a:t></a:t>
            </a:r>
            <a:r>
              <a:rPr sz="1650" spc="0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1650" spc="13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400" b="1" spc="0" dirty="0" smtClean="0">
                <a:latin typeface="Century Schoolbook"/>
                <a:cs typeface="Century Schoolbook"/>
              </a:rPr>
              <a:t>Raz</a:t>
            </a:r>
            <a:r>
              <a:rPr sz="2400" b="1" spc="-34" dirty="0" smtClean="0">
                <a:latin typeface="Century Schoolbook"/>
                <a:cs typeface="Century Schoolbook"/>
              </a:rPr>
              <a:t> </a:t>
            </a:r>
            <a:r>
              <a:rPr sz="2400" b="1" spc="0" dirty="0" smtClean="0">
                <a:latin typeface="Century Schoolbook"/>
                <a:cs typeface="Century Schoolbook"/>
              </a:rPr>
              <a:t>et</a:t>
            </a:r>
            <a:r>
              <a:rPr sz="2400" b="1" spc="9" dirty="0" smtClean="0">
                <a:latin typeface="Century Schoolbook"/>
                <a:cs typeface="Century Schoolbook"/>
              </a:rPr>
              <a:t> </a:t>
            </a:r>
            <a:r>
              <a:rPr sz="2400" b="1" spc="0" dirty="0" smtClean="0">
                <a:latin typeface="Century Schoolbook"/>
                <a:cs typeface="Century Schoolbook"/>
              </a:rPr>
              <a:t>C</a:t>
            </a:r>
            <a:r>
              <a:rPr sz="2400" b="1" spc="-9" dirty="0" smtClean="0">
                <a:latin typeface="Century Schoolbook"/>
                <a:cs typeface="Century Schoolbook"/>
              </a:rPr>
              <a:t>h</a:t>
            </a:r>
            <a:r>
              <a:rPr sz="2400" b="1" spc="0" dirty="0" smtClean="0">
                <a:latin typeface="Century Schoolbook"/>
                <a:cs typeface="Century Schoolbook"/>
              </a:rPr>
              <a:t>g</a:t>
            </a:r>
            <a:r>
              <a:rPr sz="2400" b="1" spc="9" dirty="0" smtClean="0">
                <a:latin typeface="Century Schoolbook"/>
                <a:cs typeface="Century Schoolbook"/>
              </a:rPr>
              <a:t> </a:t>
            </a:r>
            <a:r>
              <a:rPr sz="2400" b="1" spc="0" dirty="0" smtClean="0">
                <a:latin typeface="Century Schoolbook"/>
                <a:cs typeface="Century Schoolbook"/>
              </a:rPr>
              <a:t>so</a:t>
            </a:r>
            <a:r>
              <a:rPr sz="2400" b="1" spc="-9" dirty="0" smtClean="0">
                <a:latin typeface="Century Schoolbook"/>
                <a:cs typeface="Century Schoolbook"/>
              </a:rPr>
              <a:t>n</a:t>
            </a:r>
            <a:r>
              <a:rPr sz="2400" b="1" spc="0" dirty="0" smtClean="0">
                <a:latin typeface="Century Schoolbook"/>
                <a:cs typeface="Century Schoolbook"/>
              </a:rPr>
              <a:t>t</a:t>
            </a:r>
            <a:r>
              <a:rPr sz="2400" b="1" spc="9" dirty="0" smtClean="0">
                <a:latin typeface="Century Schoolbook"/>
                <a:cs typeface="Century Schoolbook"/>
              </a:rPr>
              <a:t> </a:t>
            </a:r>
            <a:r>
              <a:rPr sz="2400" b="1" spc="0" dirty="0" smtClean="0">
                <a:latin typeface="Century Schoolbook"/>
                <a:cs typeface="Century Schoolbook"/>
              </a:rPr>
              <a:t>des co</a:t>
            </a:r>
            <a:r>
              <a:rPr sz="2400" b="1" spc="4" dirty="0" smtClean="0">
                <a:latin typeface="Century Schoolbook"/>
                <a:cs typeface="Century Schoolbook"/>
              </a:rPr>
              <a:t>mm</a:t>
            </a:r>
            <a:r>
              <a:rPr sz="2400" b="1" spc="0" dirty="0" smtClean="0">
                <a:latin typeface="Century Schoolbook"/>
                <a:cs typeface="Century Schoolbook"/>
              </a:rPr>
              <a:t>a</a:t>
            </a:r>
            <a:r>
              <a:rPr sz="2400" b="1" spc="-9" dirty="0" smtClean="0">
                <a:latin typeface="Century Schoolbook"/>
                <a:cs typeface="Century Schoolbook"/>
              </a:rPr>
              <a:t>n</a:t>
            </a:r>
            <a:r>
              <a:rPr sz="2400" b="1" spc="0" dirty="0" smtClean="0">
                <a:latin typeface="Century Schoolbook"/>
                <a:cs typeface="Century Schoolbook"/>
              </a:rPr>
              <a:t>des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5593080" y="5940976"/>
            <a:ext cx="206000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spc="0" dirty="0" smtClean="0">
                <a:latin typeface="Century Schoolbook"/>
                <a:cs typeface="Century Schoolbook"/>
              </a:rPr>
              <a:t>as</a:t>
            </a:r>
            <a:r>
              <a:rPr sz="2400" b="1" spc="-9" dirty="0" smtClean="0">
                <a:latin typeface="Century Schoolbook"/>
                <a:cs typeface="Century Schoolbook"/>
              </a:rPr>
              <a:t>y</a:t>
            </a:r>
            <a:r>
              <a:rPr sz="2400" b="1" spc="0" dirty="0" smtClean="0">
                <a:latin typeface="Century Schoolbook"/>
                <a:cs typeface="Century Schoolbook"/>
              </a:rPr>
              <a:t>nch</a:t>
            </a:r>
            <a:r>
              <a:rPr sz="2400" b="1" spc="-9" dirty="0" smtClean="0">
                <a:latin typeface="Century Schoolbook"/>
                <a:cs typeface="Century Schoolbook"/>
              </a:rPr>
              <a:t>r</a:t>
            </a:r>
            <a:r>
              <a:rPr sz="2400" b="1" spc="0" dirty="0" smtClean="0">
                <a:latin typeface="Century Schoolbook"/>
                <a:cs typeface="Century Schoolbook"/>
              </a:rPr>
              <a:t>o</a:t>
            </a:r>
            <a:r>
              <a:rPr sz="2400" b="1" spc="-9" dirty="0" smtClean="0">
                <a:latin typeface="Century Schoolbook"/>
                <a:cs typeface="Century Schoolbook"/>
              </a:rPr>
              <a:t>n</a:t>
            </a:r>
            <a:r>
              <a:rPr sz="2400" b="1" spc="0" dirty="0" smtClean="0">
                <a:latin typeface="Century Schoolbook"/>
                <a:cs typeface="Century Schoolbook"/>
              </a:rPr>
              <a:t>es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1259636" y="2420874"/>
            <a:ext cx="736041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024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Raz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1995677" y="2420874"/>
            <a:ext cx="736092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2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Chg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2731770" y="2420874"/>
            <a:ext cx="736092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456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Dg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3467862" y="2420874"/>
            <a:ext cx="736091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583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Dd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4203954" y="2420874"/>
            <a:ext cx="736092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837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H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4940046" y="2420874"/>
            <a:ext cx="736091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3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Q3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5676138" y="2420874"/>
            <a:ext cx="736091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090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Q2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6412230" y="2420874"/>
            <a:ext cx="736092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345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7148322" y="2420874"/>
            <a:ext cx="736092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472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259636" y="2924937"/>
            <a:ext cx="736041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024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995677" y="2924937"/>
            <a:ext cx="736092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2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X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2731770" y="2924937"/>
            <a:ext cx="736092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456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X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467862" y="2924937"/>
            <a:ext cx="736091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583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X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203954" y="2924937"/>
            <a:ext cx="736092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837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X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940046" y="2924937"/>
            <a:ext cx="736091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3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5676138" y="2924937"/>
            <a:ext cx="736091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090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6412230" y="2924937"/>
            <a:ext cx="736092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345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7148322" y="2924937"/>
            <a:ext cx="736092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472">
              <a:lnSpc>
                <a:spcPct val="100179"/>
              </a:lnSpc>
              <a:spcBef>
                <a:spcPts val="37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259636" y="3429000"/>
            <a:ext cx="736041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024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995677" y="3429000"/>
            <a:ext cx="736092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2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731770" y="3429000"/>
            <a:ext cx="736092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456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X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467862" y="3429000"/>
            <a:ext cx="736091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583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X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203954" y="3429000"/>
            <a:ext cx="736092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837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X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940046" y="3429000"/>
            <a:ext cx="736091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3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E3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676138" y="3429000"/>
            <a:ext cx="736091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090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E2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412230" y="3429000"/>
            <a:ext cx="736092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345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E1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7148322" y="3429000"/>
            <a:ext cx="736092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472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E0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259636" y="3933063"/>
            <a:ext cx="736041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024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995677" y="3933063"/>
            <a:ext cx="736092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2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731770" y="3933063"/>
            <a:ext cx="736092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456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467862" y="3933063"/>
            <a:ext cx="736091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583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X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203954" y="3933063"/>
            <a:ext cx="736092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837">
              <a:lnSpc>
                <a:spcPct val="102091"/>
              </a:lnSpc>
              <a:spcBef>
                <a:spcPts val="345"/>
              </a:spcBef>
            </a:pPr>
            <a:r>
              <a:rPr sz="1800" spc="0" dirty="0" smtClean="0">
                <a:latin typeface="Symbol"/>
                <a:cs typeface="Symbol"/>
              </a:rPr>
              <a:t></a:t>
            </a:r>
            <a:endParaRPr sz="1800">
              <a:latin typeface="Symbol"/>
              <a:cs typeface="Symbo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940046" y="3933063"/>
            <a:ext cx="736091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3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Q2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676138" y="3933063"/>
            <a:ext cx="736091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090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412230" y="3933063"/>
            <a:ext cx="736092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345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148322" y="3933063"/>
            <a:ext cx="736092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472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ES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259636" y="4437126"/>
            <a:ext cx="736041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024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995677" y="4437126"/>
            <a:ext cx="736092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2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731770" y="4437126"/>
            <a:ext cx="736092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456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467862" y="4437126"/>
            <a:ext cx="736091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583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203954" y="4437126"/>
            <a:ext cx="736092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837">
              <a:lnSpc>
                <a:spcPct val="102091"/>
              </a:lnSpc>
              <a:spcBef>
                <a:spcPts val="345"/>
              </a:spcBef>
            </a:pPr>
            <a:r>
              <a:rPr sz="1800" spc="0" dirty="0" smtClean="0">
                <a:latin typeface="Symbol"/>
                <a:cs typeface="Symbol"/>
              </a:rPr>
              <a:t></a:t>
            </a:r>
            <a:endParaRPr sz="1800">
              <a:latin typeface="Symbol"/>
              <a:cs typeface="Symbo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940046" y="4437126"/>
            <a:ext cx="736091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3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ES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676138" y="4437126"/>
            <a:ext cx="736091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090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Q3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412230" y="4437126"/>
            <a:ext cx="736092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345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Q2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148322" y="4437126"/>
            <a:ext cx="736092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472">
              <a:lnSpc>
                <a:spcPct val="100179"/>
              </a:lnSpc>
              <a:spcBef>
                <a:spcPts val="375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259636" y="4941189"/>
            <a:ext cx="736041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024">
              <a:lnSpc>
                <a:spcPct val="100179"/>
              </a:lnSpc>
              <a:spcBef>
                <a:spcPts val="38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995677" y="4941189"/>
            <a:ext cx="736092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202">
              <a:lnSpc>
                <a:spcPct val="100179"/>
              </a:lnSpc>
              <a:spcBef>
                <a:spcPts val="38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731770" y="4941189"/>
            <a:ext cx="736092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456">
              <a:lnSpc>
                <a:spcPct val="100179"/>
              </a:lnSpc>
              <a:spcBef>
                <a:spcPts val="38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467862" y="4941189"/>
            <a:ext cx="736091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583">
              <a:lnSpc>
                <a:spcPct val="100179"/>
              </a:lnSpc>
              <a:spcBef>
                <a:spcPts val="38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0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03954" y="4941189"/>
            <a:ext cx="736092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837">
              <a:lnSpc>
                <a:spcPct val="100179"/>
              </a:lnSpc>
              <a:spcBef>
                <a:spcPts val="38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X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940046" y="4941189"/>
            <a:ext cx="736091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3">
              <a:lnSpc>
                <a:spcPct val="100179"/>
              </a:lnSpc>
              <a:spcBef>
                <a:spcPts val="38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Q3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676138" y="4941189"/>
            <a:ext cx="736091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090">
              <a:lnSpc>
                <a:spcPct val="100179"/>
              </a:lnSpc>
              <a:spcBef>
                <a:spcPts val="38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Q2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12230" y="4941189"/>
            <a:ext cx="736092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345">
              <a:lnSpc>
                <a:spcPct val="100179"/>
              </a:lnSpc>
              <a:spcBef>
                <a:spcPts val="38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Q1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148322" y="4941189"/>
            <a:ext cx="736092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472">
              <a:lnSpc>
                <a:spcPct val="100179"/>
              </a:lnSpc>
              <a:spcBef>
                <a:spcPts val="380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Q0</a:t>
            </a:r>
            <a:endParaRPr sz="1800">
              <a:latin typeface="Century Schoolbook"/>
              <a:cs typeface="Century Schoolbook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object 64"/>
          <p:cNvSpPr/>
          <p:nvPr/>
        </p:nvSpPr>
        <p:spPr>
          <a:xfrm>
            <a:off x="87630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8240268" y="4170806"/>
            <a:ext cx="648080" cy="117856"/>
          </a:xfrm>
          <a:custGeom>
            <a:avLst/>
            <a:gdLst/>
            <a:ahLst/>
            <a:cxnLst/>
            <a:rect l="l" t="t" r="r" b="b"/>
            <a:pathLst>
              <a:path w="648080" h="117855">
                <a:moveTo>
                  <a:pt x="535685" y="109728"/>
                </a:moveTo>
                <a:lnTo>
                  <a:pt x="539241" y="115824"/>
                </a:lnTo>
                <a:lnTo>
                  <a:pt x="546988" y="117856"/>
                </a:lnTo>
                <a:lnTo>
                  <a:pt x="553084" y="114300"/>
                </a:lnTo>
                <a:lnTo>
                  <a:pt x="648080" y="58928"/>
                </a:lnTo>
                <a:lnTo>
                  <a:pt x="553084" y="3556"/>
                </a:lnTo>
                <a:lnTo>
                  <a:pt x="546988" y="0"/>
                </a:lnTo>
                <a:lnTo>
                  <a:pt x="539241" y="2032"/>
                </a:lnTo>
                <a:lnTo>
                  <a:pt x="535685" y="8128"/>
                </a:lnTo>
                <a:lnTo>
                  <a:pt x="532256" y="14097"/>
                </a:lnTo>
                <a:lnTo>
                  <a:pt x="534288" y="21971"/>
                </a:lnTo>
                <a:lnTo>
                  <a:pt x="540257" y="25400"/>
                </a:lnTo>
                <a:lnTo>
                  <a:pt x="575963" y="46227"/>
                </a:lnTo>
                <a:lnTo>
                  <a:pt x="622934" y="46228"/>
                </a:lnTo>
                <a:lnTo>
                  <a:pt x="622934" y="71628"/>
                </a:lnTo>
                <a:lnTo>
                  <a:pt x="575963" y="71628"/>
                </a:lnTo>
                <a:lnTo>
                  <a:pt x="540257" y="92456"/>
                </a:lnTo>
                <a:lnTo>
                  <a:pt x="534288" y="95885"/>
                </a:lnTo>
                <a:lnTo>
                  <a:pt x="532256" y="103759"/>
                </a:lnTo>
                <a:lnTo>
                  <a:pt x="535685" y="109728"/>
                </a:lnTo>
                <a:close/>
              </a:path>
              <a:path w="648080" h="117855">
                <a:moveTo>
                  <a:pt x="622934" y="46228"/>
                </a:moveTo>
                <a:lnTo>
                  <a:pt x="616457" y="48006"/>
                </a:lnTo>
                <a:lnTo>
                  <a:pt x="616457" y="69850"/>
                </a:lnTo>
                <a:lnTo>
                  <a:pt x="597734" y="58927"/>
                </a:lnTo>
                <a:lnTo>
                  <a:pt x="616457" y="48006"/>
                </a:lnTo>
                <a:lnTo>
                  <a:pt x="622934" y="46228"/>
                </a:lnTo>
                <a:lnTo>
                  <a:pt x="0" y="46228"/>
                </a:lnTo>
                <a:lnTo>
                  <a:pt x="0" y="71628"/>
                </a:lnTo>
                <a:lnTo>
                  <a:pt x="622934" y="71628"/>
                </a:lnTo>
                <a:lnTo>
                  <a:pt x="622934" y="46228"/>
                </a:lnTo>
                <a:close/>
              </a:path>
              <a:path w="648080" h="117855">
                <a:moveTo>
                  <a:pt x="616457" y="48006"/>
                </a:moveTo>
                <a:lnTo>
                  <a:pt x="597734" y="58927"/>
                </a:lnTo>
                <a:lnTo>
                  <a:pt x="616457" y="69850"/>
                </a:lnTo>
                <a:lnTo>
                  <a:pt x="616457" y="4800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8240268" y="4170806"/>
            <a:ext cx="648080" cy="117856"/>
          </a:xfrm>
          <a:custGeom>
            <a:avLst/>
            <a:gdLst/>
            <a:ahLst/>
            <a:cxnLst/>
            <a:rect l="l" t="t" r="r" b="b"/>
            <a:pathLst>
              <a:path w="648080" h="117855">
                <a:moveTo>
                  <a:pt x="535685" y="109728"/>
                </a:moveTo>
                <a:lnTo>
                  <a:pt x="539241" y="115824"/>
                </a:lnTo>
                <a:lnTo>
                  <a:pt x="546988" y="117856"/>
                </a:lnTo>
                <a:lnTo>
                  <a:pt x="553084" y="114300"/>
                </a:lnTo>
                <a:lnTo>
                  <a:pt x="648080" y="58928"/>
                </a:lnTo>
                <a:lnTo>
                  <a:pt x="553084" y="3556"/>
                </a:lnTo>
                <a:lnTo>
                  <a:pt x="546988" y="0"/>
                </a:lnTo>
                <a:lnTo>
                  <a:pt x="539241" y="2032"/>
                </a:lnTo>
                <a:lnTo>
                  <a:pt x="535685" y="8128"/>
                </a:lnTo>
                <a:lnTo>
                  <a:pt x="532256" y="14097"/>
                </a:lnTo>
                <a:lnTo>
                  <a:pt x="534288" y="21971"/>
                </a:lnTo>
                <a:lnTo>
                  <a:pt x="540257" y="25400"/>
                </a:lnTo>
                <a:lnTo>
                  <a:pt x="575963" y="46227"/>
                </a:lnTo>
                <a:lnTo>
                  <a:pt x="622934" y="46228"/>
                </a:lnTo>
                <a:lnTo>
                  <a:pt x="622934" y="71628"/>
                </a:lnTo>
                <a:lnTo>
                  <a:pt x="575963" y="71628"/>
                </a:lnTo>
                <a:lnTo>
                  <a:pt x="540257" y="92456"/>
                </a:lnTo>
                <a:lnTo>
                  <a:pt x="534288" y="95885"/>
                </a:lnTo>
                <a:lnTo>
                  <a:pt x="532256" y="103759"/>
                </a:lnTo>
                <a:lnTo>
                  <a:pt x="535685" y="109728"/>
                </a:lnTo>
                <a:close/>
              </a:path>
              <a:path w="648080" h="117855">
                <a:moveTo>
                  <a:pt x="622934" y="46228"/>
                </a:moveTo>
                <a:lnTo>
                  <a:pt x="616457" y="48006"/>
                </a:lnTo>
                <a:lnTo>
                  <a:pt x="616457" y="69850"/>
                </a:lnTo>
                <a:lnTo>
                  <a:pt x="597734" y="58927"/>
                </a:lnTo>
                <a:lnTo>
                  <a:pt x="616457" y="48006"/>
                </a:lnTo>
                <a:lnTo>
                  <a:pt x="622934" y="46228"/>
                </a:lnTo>
                <a:lnTo>
                  <a:pt x="0" y="46228"/>
                </a:lnTo>
                <a:lnTo>
                  <a:pt x="0" y="71628"/>
                </a:lnTo>
                <a:lnTo>
                  <a:pt x="622934" y="71628"/>
                </a:lnTo>
                <a:lnTo>
                  <a:pt x="622934" y="46228"/>
                </a:lnTo>
                <a:close/>
              </a:path>
              <a:path w="648080" h="117855">
                <a:moveTo>
                  <a:pt x="616457" y="48006"/>
                </a:moveTo>
                <a:lnTo>
                  <a:pt x="597734" y="58927"/>
                </a:lnTo>
                <a:lnTo>
                  <a:pt x="616457" y="69850"/>
                </a:lnTo>
                <a:lnTo>
                  <a:pt x="616457" y="4800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8240268" y="4890897"/>
            <a:ext cx="648080" cy="117855"/>
          </a:xfrm>
          <a:custGeom>
            <a:avLst/>
            <a:gdLst/>
            <a:ahLst/>
            <a:cxnLst/>
            <a:rect l="l" t="t" r="r" b="b"/>
            <a:pathLst>
              <a:path w="648080" h="117855">
                <a:moveTo>
                  <a:pt x="535685" y="109727"/>
                </a:moveTo>
                <a:lnTo>
                  <a:pt x="539241" y="115823"/>
                </a:lnTo>
                <a:lnTo>
                  <a:pt x="546988" y="117855"/>
                </a:lnTo>
                <a:lnTo>
                  <a:pt x="553084" y="114300"/>
                </a:lnTo>
                <a:lnTo>
                  <a:pt x="648080" y="58927"/>
                </a:lnTo>
                <a:lnTo>
                  <a:pt x="553084" y="3555"/>
                </a:lnTo>
                <a:lnTo>
                  <a:pt x="546988" y="0"/>
                </a:lnTo>
                <a:lnTo>
                  <a:pt x="539241" y="2031"/>
                </a:lnTo>
                <a:lnTo>
                  <a:pt x="535685" y="8127"/>
                </a:lnTo>
                <a:lnTo>
                  <a:pt x="532256" y="14096"/>
                </a:lnTo>
                <a:lnTo>
                  <a:pt x="534288" y="21970"/>
                </a:lnTo>
                <a:lnTo>
                  <a:pt x="540257" y="25400"/>
                </a:lnTo>
                <a:lnTo>
                  <a:pt x="575963" y="46227"/>
                </a:lnTo>
                <a:lnTo>
                  <a:pt x="622934" y="46227"/>
                </a:lnTo>
                <a:lnTo>
                  <a:pt x="622934" y="71627"/>
                </a:lnTo>
                <a:lnTo>
                  <a:pt x="575963" y="71628"/>
                </a:lnTo>
                <a:lnTo>
                  <a:pt x="540257" y="92455"/>
                </a:lnTo>
                <a:lnTo>
                  <a:pt x="534288" y="95884"/>
                </a:lnTo>
                <a:lnTo>
                  <a:pt x="532256" y="103758"/>
                </a:lnTo>
                <a:lnTo>
                  <a:pt x="535685" y="109727"/>
                </a:lnTo>
                <a:close/>
              </a:path>
              <a:path w="648080" h="117855">
                <a:moveTo>
                  <a:pt x="622934" y="46227"/>
                </a:moveTo>
                <a:lnTo>
                  <a:pt x="616457" y="48005"/>
                </a:lnTo>
                <a:lnTo>
                  <a:pt x="616457" y="69850"/>
                </a:lnTo>
                <a:lnTo>
                  <a:pt x="597734" y="58927"/>
                </a:lnTo>
                <a:lnTo>
                  <a:pt x="616457" y="48005"/>
                </a:lnTo>
                <a:lnTo>
                  <a:pt x="622934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4" y="71627"/>
                </a:lnTo>
                <a:lnTo>
                  <a:pt x="622934" y="46227"/>
                </a:lnTo>
                <a:close/>
              </a:path>
              <a:path w="648080" h="117855">
                <a:moveTo>
                  <a:pt x="616457" y="48005"/>
                </a:moveTo>
                <a:lnTo>
                  <a:pt x="597734" y="58927"/>
                </a:lnTo>
                <a:lnTo>
                  <a:pt x="616457" y="69850"/>
                </a:lnTo>
                <a:lnTo>
                  <a:pt x="616457" y="4800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8240268" y="4890897"/>
            <a:ext cx="648080" cy="117855"/>
          </a:xfrm>
          <a:custGeom>
            <a:avLst/>
            <a:gdLst/>
            <a:ahLst/>
            <a:cxnLst/>
            <a:rect l="l" t="t" r="r" b="b"/>
            <a:pathLst>
              <a:path w="648080" h="117855">
                <a:moveTo>
                  <a:pt x="535685" y="109727"/>
                </a:moveTo>
                <a:lnTo>
                  <a:pt x="539241" y="115823"/>
                </a:lnTo>
                <a:lnTo>
                  <a:pt x="546988" y="117855"/>
                </a:lnTo>
                <a:lnTo>
                  <a:pt x="553084" y="114300"/>
                </a:lnTo>
                <a:lnTo>
                  <a:pt x="648080" y="58927"/>
                </a:lnTo>
                <a:lnTo>
                  <a:pt x="553084" y="3555"/>
                </a:lnTo>
                <a:lnTo>
                  <a:pt x="546988" y="0"/>
                </a:lnTo>
                <a:lnTo>
                  <a:pt x="539241" y="2031"/>
                </a:lnTo>
                <a:lnTo>
                  <a:pt x="535685" y="8127"/>
                </a:lnTo>
                <a:lnTo>
                  <a:pt x="532256" y="14096"/>
                </a:lnTo>
                <a:lnTo>
                  <a:pt x="534288" y="21970"/>
                </a:lnTo>
                <a:lnTo>
                  <a:pt x="540257" y="25400"/>
                </a:lnTo>
                <a:lnTo>
                  <a:pt x="575963" y="46227"/>
                </a:lnTo>
                <a:lnTo>
                  <a:pt x="622934" y="46227"/>
                </a:lnTo>
                <a:lnTo>
                  <a:pt x="622934" y="71627"/>
                </a:lnTo>
                <a:lnTo>
                  <a:pt x="575963" y="71628"/>
                </a:lnTo>
                <a:lnTo>
                  <a:pt x="540257" y="92455"/>
                </a:lnTo>
                <a:lnTo>
                  <a:pt x="534288" y="95884"/>
                </a:lnTo>
                <a:lnTo>
                  <a:pt x="532256" y="103758"/>
                </a:lnTo>
                <a:lnTo>
                  <a:pt x="535685" y="109727"/>
                </a:lnTo>
                <a:close/>
              </a:path>
              <a:path w="648080" h="117855">
                <a:moveTo>
                  <a:pt x="622934" y="46227"/>
                </a:moveTo>
                <a:lnTo>
                  <a:pt x="616457" y="48005"/>
                </a:lnTo>
                <a:lnTo>
                  <a:pt x="616457" y="69850"/>
                </a:lnTo>
                <a:lnTo>
                  <a:pt x="597734" y="58927"/>
                </a:lnTo>
                <a:lnTo>
                  <a:pt x="616457" y="48005"/>
                </a:lnTo>
                <a:lnTo>
                  <a:pt x="622934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4" y="71627"/>
                </a:lnTo>
                <a:lnTo>
                  <a:pt x="622934" y="46227"/>
                </a:lnTo>
                <a:close/>
              </a:path>
              <a:path w="648080" h="117855">
                <a:moveTo>
                  <a:pt x="616457" y="48005"/>
                </a:moveTo>
                <a:lnTo>
                  <a:pt x="597734" y="58927"/>
                </a:lnTo>
                <a:lnTo>
                  <a:pt x="616457" y="69850"/>
                </a:lnTo>
                <a:lnTo>
                  <a:pt x="616457" y="4800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6181725" y="3995813"/>
            <a:ext cx="2088261" cy="1152131"/>
          </a:xfrm>
          <a:custGeom>
            <a:avLst/>
            <a:gdLst/>
            <a:ahLst/>
            <a:cxnLst/>
            <a:rect l="l" t="t" r="r" b="b"/>
            <a:pathLst>
              <a:path w="2088261" h="1152131">
                <a:moveTo>
                  <a:pt x="0" y="1152131"/>
                </a:moveTo>
                <a:lnTo>
                  <a:pt x="2088261" y="1152131"/>
                </a:lnTo>
                <a:lnTo>
                  <a:pt x="2088261" y="0"/>
                </a:lnTo>
                <a:lnTo>
                  <a:pt x="0" y="0"/>
                </a:lnTo>
                <a:lnTo>
                  <a:pt x="0" y="115213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6181725" y="3995813"/>
            <a:ext cx="2088261" cy="1152131"/>
          </a:xfrm>
          <a:custGeom>
            <a:avLst/>
            <a:gdLst/>
            <a:ahLst/>
            <a:cxnLst/>
            <a:rect l="l" t="t" r="r" b="b"/>
            <a:pathLst>
              <a:path w="2088261" h="1152131">
                <a:moveTo>
                  <a:pt x="0" y="1152131"/>
                </a:moveTo>
                <a:lnTo>
                  <a:pt x="2088261" y="1152131"/>
                </a:lnTo>
                <a:lnTo>
                  <a:pt x="2088261" y="0"/>
                </a:lnTo>
                <a:lnTo>
                  <a:pt x="0" y="0"/>
                </a:lnTo>
                <a:lnTo>
                  <a:pt x="0" y="115213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8744331" y="4589780"/>
            <a:ext cx="216026" cy="0"/>
          </a:xfrm>
          <a:custGeom>
            <a:avLst/>
            <a:gdLst/>
            <a:ahLst/>
            <a:cxnLst/>
            <a:rect l="l" t="t" r="r" b="b"/>
            <a:pathLst>
              <a:path w="216026">
                <a:moveTo>
                  <a:pt x="0" y="0"/>
                </a:moveTo>
                <a:lnTo>
                  <a:pt x="21602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5580126" y="4170806"/>
            <a:ext cx="648081" cy="117856"/>
          </a:xfrm>
          <a:custGeom>
            <a:avLst/>
            <a:gdLst/>
            <a:ahLst/>
            <a:cxnLst/>
            <a:rect l="l" t="t" r="r" b="b"/>
            <a:pathLst>
              <a:path w="648081" h="117855">
                <a:moveTo>
                  <a:pt x="535686" y="109728"/>
                </a:moveTo>
                <a:lnTo>
                  <a:pt x="539241" y="115824"/>
                </a:lnTo>
                <a:lnTo>
                  <a:pt x="546988" y="117856"/>
                </a:lnTo>
                <a:lnTo>
                  <a:pt x="553085" y="114300"/>
                </a:lnTo>
                <a:lnTo>
                  <a:pt x="648081" y="58928"/>
                </a:lnTo>
                <a:lnTo>
                  <a:pt x="553085" y="3556"/>
                </a:lnTo>
                <a:lnTo>
                  <a:pt x="546988" y="0"/>
                </a:lnTo>
                <a:lnTo>
                  <a:pt x="539241" y="2032"/>
                </a:lnTo>
                <a:lnTo>
                  <a:pt x="535686" y="8128"/>
                </a:lnTo>
                <a:lnTo>
                  <a:pt x="532257" y="14097"/>
                </a:lnTo>
                <a:lnTo>
                  <a:pt x="534288" y="21971"/>
                </a:lnTo>
                <a:lnTo>
                  <a:pt x="540258" y="25400"/>
                </a:lnTo>
                <a:lnTo>
                  <a:pt x="575963" y="46227"/>
                </a:lnTo>
                <a:lnTo>
                  <a:pt x="622935" y="46228"/>
                </a:lnTo>
                <a:lnTo>
                  <a:pt x="622935" y="71628"/>
                </a:lnTo>
                <a:lnTo>
                  <a:pt x="575963" y="71628"/>
                </a:lnTo>
                <a:lnTo>
                  <a:pt x="540258" y="92456"/>
                </a:lnTo>
                <a:lnTo>
                  <a:pt x="534288" y="95885"/>
                </a:lnTo>
                <a:lnTo>
                  <a:pt x="532257" y="103759"/>
                </a:lnTo>
                <a:lnTo>
                  <a:pt x="535686" y="109728"/>
                </a:lnTo>
                <a:close/>
              </a:path>
              <a:path w="648081" h="117855">
                <a:moveTo>
                  <a:pt x="622935" y="46228"/>
                </a:moveTo>
                <a:lnTo>
                  <a:pt x="616458" y="48006"/>
                </a:lnTo>
                <a:lnTo>
                  <a:pt x="616458" y="69850"/>
                </a:lnTo>
                <a:lnTo>
                  <a:pt x="597734" y="58927"/>
                </a:lnTo>
                <a:lnTo>
                  <a:pt x="616458" y="48006"/>
                </a:lnTo>
                <a:lnTo>
                  <a:pt x="622935" y="46228"/>
                </a:lnTo>
                <a:lnTo>
                  <a:pt x="0" y="46228"/>
                </a:lnTo>
                <a:lnTo>
                  <a:pt x="0" y="71628"/>
                </a:lnTo>
                <a:lnTo>
                  <a:pt x="622935" y="71628"/>
                </a:lnTo>
                <a:lnTo>
                  <a:pt x="622935" y="46228"/>
                </a:lnTo>
                <a:close/>
              </a:path>
              <a:path w="648081" h="117855">
                <a:moveTo>
                  <a:pt x="616458" y="48006"/>
                </a:moveTo>
                <a:lnTo>
                  <a:pt x="597734" y="58927"/>
                </a:lnTo>
                <a:lnTo>
                  <a:pt x="616458" y="69850"/>
                </a:lnTo>
                <a:lnTo>
                  <a:pt x="616458" y="4800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5580126" y="4170806"/>
            <a:ext cx="648081" cy="117856"/>
          </a:xfrm>
          <a:custGeom>
            <a:avLst/>
            <a:gdLst/>
            <a:ahLst/>
            <a:cxnLst/>
            <a:rect l="l" t="t" r="r" b="b"/>
            <a:pathLst>
              <a:path w="648081" h="117855">
                <a:moveTo>
                  <a:pt x="535686" y="109728"/>
                </a:moveTo>
                <a:lnTo>
                  <a:pt x="539241" y="115824"/>
                </a:lnTo>
                <a:lnTo>
                  <a:pt x="546988" y="117856"/>
                </a:lnTo>
                <a:lnTo>
                  <a:pt x="553085" y="114300"/>
                </a:lnTo>
                <a:lnTo>
                  <a:pt x="648081" y="58928"/>
                </a:lnTo>
                <a:lnTo>
                  <a:pt x="553085" y="3556"/>
                </a:lnTo>
                <a:lnTo>
                  <a:pt x="546988" y="0"/>
                </a:lnTo>
                <a:lnTo>
                  <a:pt x="539241" y="2032"/>
                </a:lnTo>
                <a:lnTo>
                  <a:pt x="535686" y="8128"/>
                </a:lnTo>
                <a:lnTo>
                  <a:pt x="532257" y="14097"/>
                </a:lnTo>
                <a:lnTo>
                  <a:pt x="534288" y="21971"/>
                </a:lnTo>
                <a:lnTo>
                  <a:pt x="540258" y="25400"/>
                </a:lnTo>
                <a:lnTo>
                  <a:pt x="575963" y="46227"/>
                </a:lnTo>
                <a:lnTo>
                  <a:pt x="622935" y="46228"/>
                </a:lnTo>
                <a:lnTo>
                  <a:pt x="622935" y="71628"/>
                </a:lnTo>
                <a:lnTo>
                  <a:pt x="575963" y="71628"/>
                </a:lnTo>
                <a:lnTo>
                  <a:pt x="540258" y="92456"/>
                </a:lnTo>
                <a:lnTo>
                  <a:pt x="534288" y="95885"/>
                </a:lnTo>
                <a:lnTo>
                  <a:pt x="532257" y="103759"/>
                </a:lnTo>
                <a:lnTo>
                  <a:pt x="535686" y="109728"/>
                </a:lnTo>
                <a:close/>
              </a:path>
              <a:path w="648081" h="117855">
                <a:moveTo>
                  <a:pt x="622935" y="46228"/>
                </a:moveTo>
                <a:lnTo>
                  <a:pt x="616458" y="48006"/>
                </a:lnTo>
                <a:lnTo>
                  <a:pt x="616458" y="69850"/>
                </a:lnTo>
                <a:lnTo>
                  <a:pt x="597734" y="58927"/>
                </a:lnTo>
                <a:lnTo>
                  <a:pt x="616458" y="48006"/>
                </a:lnTo>
                <a:lnTo>
                  <a:pt x="622935" y="46228"/>
                </a:lnTo>
                <a:lnTo>
                  <a:pt x="0" y="46228"/>
                </a:lnTo>
                <a:lnTo>
                  <a:pt x="0" y="71628"/>
                </a:lnTo>
                <a:lnTo>
                  <a:pt x="622935" y="71628"/>
                </a:lnTo>
                <a:lnTo>
                  <a:pt x="622935" y="46228"/>
                </a:lnTo>
                <a:close/>
              </a:path>
              <a:path w="648081" h="117855">
                <a:moveTo>
                  <a:pt x="616458" y="48006"/>
                </a:moveTo>
                <a:lnTo>
                  <a:pt x="597734" y="58927"/>
                </a:lnTo>
                <a:lnTo>
                  <a:pt x="616458" y="69850"/>
                </a:lnTo>
                <a:lnTo>
                  <a:pt x="616458" y="4800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5580126" y="4890897"/>
            <a:ext cx="648081" cy="117855"/>
          </a:xfrm>
          <a:custGeom>
            <a:avLst/>
            <a:gdLst/>
            <a:ahLst/>
            <a:cxnLst/>
            <a:rect l="l" t="t" r="r" b="b"/>
            <a:pathLst>
              <a:path w="648081" h="117855">
                <a:moveTo>
                  <a:pt x="535686" y="109727"/>
                </a:moveTo>
                <a:lnTo>
                  <a:pt x="539241" y="115823"/>
                </a:lnTo>
                <a:lnTo>
                  <a:pt x="546988" y="117855"/>
                </a:lnTo>
                <a:lnTo>
                  <a:pt x="553085" y="114300"/>
                </a:lnTo>
                <a:lnTo>
                  <a:pt x="648081" y="58927"/>
                </a:lnTo>
                <a:lnTo>
                  <a:pt x="553085" y="3555"/>
                </a:lnTo>
                <a:lnTo>
                  <a:pt x="546988" y="0"/>
                </a:lnTo>
                <a:lnTo>
                  <a:pt x="539241" y="2031"/>
                </a:lnTo>
                <a:lnTo>
                  <a:pt x="535686" y="8127"/>
                </a:lnTo>
                <a:lnTo>
                  <a:pt x="532257" y="14096"/>
                </a:lnTo>
                <a:lnTo>
                  <a:pt x="534288" y="21970"/>
                </a:lnTo>
                <a:lnTo>
                  <a:pt x="540258" y="25400"/>
                </a:lnTo>
                <a:lnTo>
                  <a:pt x="575963" y="46227"/>
                </a:lnTo>
                <a:lnTo>
                  <a:pt x="622935" y="46227"/>
                </a:lnTo>
                <a:lnTo>
                  <a:pt x="622935" y="71627"/>
                </a:lnTo>
                <a:lnTo>
                  <a:pt x="575963" y="71628"/>
                </a:lnTo>
                <a:lnTo>
                  <a:pt x="540258" y="92455"/>
                </a:lnTo>
                <a:lnTo>
                  <a:pt x="534288" y="95884"/>
                </a:lnTo>
                <a:lnTo>
                  <a:pt x="532257" y="103758"/>
                </a:lnTo>
                <a:lnTo>
                  <a:pt x="535686" y="109727"/>
                </a:lnTo>
                <a:close/>
              </a:path>
              <a:path w="648081" h="117855">
                <a:moveTo>
                  <a:pt x="622935" y="46227"/>
                </a:moveTo>
                <a:lnTo>
                  <a:pt x="616458" y="48005"/>
                </a:lnTo>
                <a:lnTo>
                  <a:pt x="616458" y="69850"/>
                </a:lnTo>
                <a:lnTo>
                  <a:pt x="597734" y="58927"/>
                </a:lnTo>
                <a:lnTo>
                  <a:pt x="616458" y="48005"/>
                </a:lnTo>
                <a:lnTo>
                  <a:pt x="622935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5" y="71627"/>
                </a:lnTo>
                <a:lnTo>
                  <a:pt x="622935" y="46227"/>
                </a:lnTo>
                <a:close/>
              </a:path>
              <a:path w="648081" h="117855">
                <a:moveTo>
                  <a:pt x="616458" y="48005"/>
                </a:moveTo>
                <a:lnTo>
                  <a:pt x="597734" y="58927"/>
                </a:lnTo>
                <a:lnTo>
                  <a:pt x="616458" y="69850"/>
                </a:lnTo>
                <a:lnTo>
                  <a:pt x="616458" y="4800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5580126" y="4890897"/>
            <a:ext cx="648081" cy="117855"/>
          </a:xfrm>
          <a:custGeom>
            <a:avLst/>
            <a:gdLst/>
            <a:ahLst/>
            <a:cxnLst/>
            <a:rect l="l" t="t" r="r" b="b"/>
            <a:pathLst>
              <a:path w="648081" h="117855">
                <a:moveTo>
                  <a:pt x="535686" y="109727"/>
                </a:moveTo>
                <a:lnTo>
                  <a:pt x="539241" y="115823"/>
                </a:lnTo>
                <a:lnTo>
                  <a:pt x="546988" y="117855"/>
                </a:lnTo>
                <a:lnTo>
                  <a:pt x="553085" y="114300"/>
                </a:lnTo>
                <a:lnTo>
                  <a:pt x="648081" y="58927"/>
                </a:lnTo>
                <a:lnTo>
                  <a:pt x="553085" y="3555"/>
                </a:lnTo>
                <a:lnTo>
                  <a:pt x="546988" y="0"/>
                </a:lnTo>
                <a:lnTo>
                  <a:pt x="539241" y="2031"/>
                </a:lnTo>
                <a:lnTo>
                  <a:pt x="535686" y="8127"/>
                </a:lnTo>
                <a:lnTo>
                  <a:pt x="532257" y="14096"/>
                </a:lnTo>
                <a:lnTo>
                  <a:pt x="534288" y="21970"/>
                </a:lnTo>
                <a:lnTo>
                  <a:pt x="540258" y="25400"/>
                </a:lnTo>
                <a:lnTo>
                  <a:pt x="575963" y="46227"/>
                </a:lnTo>
                <a:lnTo>
                  <a:pt x="622935" y="46227"/>
                </a:lnTo>
                <a:lnTo>
                  <a:pt x="622935" y="71627"/>
                </a:lnTo>
                <a:lnTo>
                  <a:pt x="575963" y="71628"/>
                </a:lnTo>
                <a:lnTo>
                  <a:pt x="540258" y="92455"/>
                </a:lnTo>
                <a:lnTo>
                  <a:pt x="534288" y="95884"/>
                </a:lnTo>
                <a:lnTo>
                  <a:pt x="532257" y="103758"/>
                </a:lnTo>
                <a:lnTo>
                  <a:pt x="535686" y="109727"/>
                </a:lnTo>
                <a:close/>
              </a:path>
              <a:path w="648081" h="117855">
                <a:moveTo>
                  <a:pt x="622935" y="46227"/>
                </a:moveTo>
                <a:lnTo>
                  <a:pt x="616458" y="48005"/>
                </a:lnTo>
                <a:lnTo>
                  <a:pt x="616458" y="69850"/>
                </a:lnTo>
                <a:lnTo>
                  <a:pt x="597734" y="58927"/>
                </a:lnTo>
                <a:lnTo>
                  <a:pt x="616458" y="48005"/>
                </a:lnTo>
                <a:lnTo>
                  <a:pt x="622935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5" y="71627"/>
                </a:lnTo>
                <a:lnTo>
                  <a:pt x="622935" y="46227"/>
                </a:lnTo>
                <a:close/>
              </a:path>
              <a:path w="648081" h="117855">
                <a:moveTo>
                  <a:pt x="616458" y="48005"/>
                </a:moveTo>
                <a:lnTo>
                  <a:pt x="597734" y="58927"/>
                </a:lnTo>
                <a:lnTo>
                  <a:pt x="616458" y="69850"/>
                </a:lnTo>
                <a:lnTo>
                  <a:pt x="616458" y="4800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7249286" y="3374898"/>
            <a:ext cx="117983" cy="648207"/>
          </a:xfrm>
          <a:custGeom>
            <a:avLst/>
            <a:gdLst/>
            <a:ahLst/>
            <a:cxnLst/>
            <a:rect l="l" t="t" r="r" b="b"/>
            <a:pathLst>
              <a:path w="117983" h="648207">
                <a:moveTo>
                  <a:pt x="46355" y="622934"/>
                </a:moveTo>
                <a:lnTo>
                  <a:pt x="46354" y="576090"/>
                </a:lnTo>
                <a:lnTo>
                  <a:pt x="25527" y="540384"/>
                </a:lnTo>
                <a:lnTo>
                  <a:pt x="21971" y="534288"/>
                </a:lnTo>
                <a:lnTo>
                  <a:pt x="14224" y="532257"/>
                </a:lnTo>
                <a:lnTo>
                  <a:pt x="8128" y="535813"/>
                </a:lnTo>
                <a:lnTo>
                  <a:pt x="2159" y="539369"/>
                </a:lnTo>
                <a:lnTo>
                  <a:pt x="0" y="547115"/>
                </a:lnTo>
                <a:lnTo>
                  <a:pt x="3556" y="553212"/>
                </a:lnTo>
                <a:lnTo>
                  <a:pt x="59055" y="648207"/>
                </a:lnTo>
                <a:lnTo>
                  <a:pt x="114427" y="553212"/>
                </a:lnTo>
                <a:lnTo>
                  <a:pt x="71755" y="622934"/>
                </a:lnTo>
                <a:lnTo>
                  <a:pt x="48006" y="616584"/>
                </a:lnTo>
                <a:lnTo>
                  <a:pt x="46354" y="576090"/>
                </a:lnTo>
                <a:lnTo>
                  <a:pt x="46355" y="622934"/>
                </a:lnTo>
                <a:close/>
              </a:path>
              <a:path w="117983" h="648207">
                <a:moveTo>
                  <a:pt x="96012" y="534288"/>
                </a:moveTo>
                <a:lnTo>
                  <a:pt x="92456" y="540384"/>
                </a:lnTo>
                <a:lnTo>
                  <a:pt x="71755" y="575872"/>
                </a:lnTo>
                <a:lnTo>
                  <a:pt x="69977" y="616584"/>
                </a:lnTo>
                <a:lnTo>
                  <a:pt x="58991" y="597752"/>
                </a:lnTo>
                <a:lnTo>
                  <a:pt x="46355" y="0"/>
                </a:lnTo>
                <a:lnTo>
                  <a:pt x="46354" y="576090"/>
                </a:lnTo>
                <a:lnTo>
                  <a:pt x="48006" y="616584"/>
                </a:lnTo>
                <a:lnTo>
                  <a:pt x="71755" y="622934"/>
                </a:lnTo>
                <a:lnTo>
                  <a:pt x="114427" y="553212"/>
                </a:lnTo>
                <a:lnTo>
                  <a:pt x="117983" y="547115"/>
                </a:lnTo>
                <a:lnTo>
                  <a:pt x="115951" y="539369"/>
                </a:lnTo>
                <a:lnTo>
                  <a:pt x="109855" y="535813"/>
                </a:lnTo>
                <a:lnTo>
                  <a:pt x="103759" y="532257"/>
                </a:lnTo>
                <a:lnTo>
                  <a:pt x="96012" y="534288"/>
                </a:lnTo>
                <a:close/>
              </a:path>
              <a:path w="117983" h="648207">
                <a:moveTo>
                  <a:pt x="58991" y="597752"/>
                </a:moveTo>
                <a:lnTo>
                  <a:pt x="69977" y="616584"/>
                </a:lnTo>
                <a:lnTo>
                  <a:pt x="71755" y="575872"/>
                </a:lnTo>
                <a:lnTo>
                  <a:pt x="71755" y="0"/>
                </a:lnTo>
                <a:lnTo>
                  <a:pt x="46355" y="0"/>
                </a:lnTo>
                <a:lnTo>
                  <a:pt x="58991" y="59775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7249286" y="3374898"/>
            <a:ext cx="117983" cy="648207"/>
          </a:xfrm>
          <a:custGeom>
            <a:avLst/>
            <a:gdLst/>
            <a:ahLst/>
            <a:cxnLst/>
            <a:rect l="l" t="t" r="r" b="b"/>
            <a:pathLst>
              <a:path w="117983" h="648207">
                <a:moveTo>
                  <a:pt x="46355" y="622934"/>
                </a:moveTo>
                <a:lnTo>
                  <a:pt x="46354" y="576090"/>
                </a:lnTo>
                <a:lnTo>
                  <a:pt x="25527" y="540384"/>
                </a:lnTo>
                <a:lnTo>
                  <a:pt x="21971" y="534288"/>
                </a:lnTo>
                <a:lnTo>
                  <a:pt x="14224" y="532257"/>
                </a:lnTo>
                <a:lnTo>
                  <a:pt x="8128" y="535813"/>
                </a:lnTo>
                <a:lnTo>
                  <a:pt x="2159" y="539369"/>
                </a:lnTo>
                <a:lnTo>
                  <a:pt x="0" y="547115"/>
                </a:lnTo>
                <a:lnTo>
                  <a:pt x="3556" y="553212"/>
                </a:lnTo>
                <a:lnTo>
                  <a:pt x="59055" y="648207"/>
                </a:lnTo>
                <a:lnTo>
                  <a:pt x="114427" y="553212"/>
                </a:lnTo>
                <a:lnTo>
                  <a:pt x="71755" y="622934"/>
                </a:lnTo>
                <a:lnTo>
                  <a:pt x="48006" y="616584"/>
                </a:lnTo>
                <a:lnTo>
                  <a:pt x="46354" y="576090"/>
                </a:lnTo>
                <a:lnTo>
                  <a:pt x="46355" y="622934"/>
                </a:lnTo>
                <a:close/>
              </a:path>
              <a:path w="117983" h="648207">
                <a:moveTo>
                  <a:pt x="96012" y="534288"/>
                </a:moveTo>
                <a:lnTo>
                  <a:pt x="92456" y="540384"/>
                </a:lnTo>
                <a:lnTo>
                  <a:pt x="71755" y="575872"/>
                </a:lnTo>
                <a:lnTo>
                  <a:pt x="69977" y="616584"/>
                </a:lnTo>
                <a:lnTo>
                  <a:pt x="58991" y="597752"/>
                </a:lnTo>
                <a:lnTo>
                  <a:pt x="46355" y="0"/>
                </a:lnTo>
                <a:lnTo>
                  <a:pt x="46354" y="576090"/>
                </a:lnTo>
                <a:lnTo>
                  <a:pt x="48006" y="616584"/>
                </a:lnTo>
                <a:lnTo>
                  <a:pt x="71755" y="622934"/>
                </a:lnTo>
                <a:lnTo>
                  <a:pt x="114427" y="553212"/>
                </a:lnTo>
                <a:lnTo>
                  <a:pt x="117983" y="547115"/>
                </a:lnTo>
                <a:lnTo>
                  <a:pt x="115951" y="539369"/>
                </a:lnTo>
                <a:lnTo>
                  <a:pt x="109855" y="535813"/>
                </a:lnTo>
                <a:lnTo>
                  <a:pt x="103759" y="532257"/>
                </a:lnTo>
                <a:lnTo>
                  <a:pt x="96012" y="534288"/>
                </a:lnTo>
                <a:close/>
              </a:path>
              <a:path w="117983" h="648207">
                <a:moveTo>
                  <a:pt x="58991" y="597752"/>
                </a:moveTo>
                <a:lnTo>
                  <a:pt x="69977" y="616584"/>
                </a:lnTo>
                <a:lnTo>
                  <a:pt x="71755" y="575872"/>
                </a:lnTo>
                <a:lnTo>
                  <a:pt x="71755" y="0"/>
                </a:lnTo>
                <a:lnTo>
                  <a:pt x="46355" y="0"/>
                </a:lnTo>
                <a:lnTo>
                  <a:pt x="58991" y="59775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7249286" y="5085080"/>
            <a:ext cx="117983" cy="648169"/>
          </a:xfrm>
          <a:custGeom>
            <a:avLst/>
            <a:gdLst/>
            <a:ahLst/>
            <a:cxnLst/>
            <a:rect l="l" t="t" r="r" b="b"/>
            <a:pathLst>
              <a:path w="117983" h="648169">
                <a:moveTo>
                  <a:pt x="21971" y="113919"/>
                </a:moveTo>
                <a:lnTo>
                  <a:pt x="25527" y="107823"/>
                </a:lnTo>
                <a:lnTo>
                  <a:pt x="46354" y="72117"/>
                </a:lnTo>
                <a:lnTo>
                  <a:pt x="58991" y="50455"/>
                </a:lnTo>
                <a:lnTo>
                  <a:pt x="71754" y="72335"/>
                </a:lnTo>
                <a:lnTo>
                  <a:pt x="92456" y="107823"/>
                </a:lnTo>
                <a:lnTo>
                  <a:pt x="96012" y="113919"/>
                </a:lnTo>
                <a:lnTo>
                  <a:pt x="103759" y="115951"/>
                </a:lnTo>
                <a:lnTo>
                  <a:pt x="109855" y="112395"/>
                </a:lnTo>
                <a:lnTo>
                  <a:pt x="115951" y="108839"/>
                </a:lnTo>
                <a:lnTo>
                  <a:pt x="117983" y="101092"/>
                </a:lnTo>
                <a:lnTo>
                  <a:pt x="114427" y="94996"/>
                </a:lnTo>
                <a:lnTo>
                  <a:pt x="71755" y="25273"/>
                </a:lnTo>
                <a:lnTo>
                  <a:pt x="69977" y="31623"/>
                </a:lnTo>
                <a:lnTo>
                  <a:pt x="48006" y="31623"/>
                </a:lnTo>
                <a:lnTo>
                  <a:pt x="46355" y="25273"/>
                </a:lnTo>
                <a:lnTo>
                  <a:pt x="3556" y="94996"/>
                </a:lnTo>
                <a:lnTo>
                  <a:pt x="0" y="101092"/>
                </a:lnTo>
                <a:lnTo>
                  <a:pt x="2159" y="108839"/>
                </a:lnTo>
                <a:lnTo>
                  <a:pt x="8128" y="112395"/>
                </a:lnTo>
                <a:lnTo>
                  <a:pt x="14224" y="115951"/>
                </a:lnTo>
                <a:lnTo>
                  <a:pt x="21971" y="113919"/>
                </a:lnTo>
                <a:close/>
              </a:path>
              <a:path w="117983" h="648169">
                <a:moveTo>
                  <a:pt x="71755" y="25273"/>
                </a:moveTo>
                <a:lnTo>
                  <a:pt x="114427" y="94996"/>
                </a:lnTo>
                <a:lnTo>
                  <a:pt x="59055" y="0"/>
                </a:lnTo>
                <a:lnTo>
                  <a:pt x="3556" y="94996"/>
                </a:lnTo>
                <a:lnTo>
                  <a:pt x="46355" y="25273"/>
                </a:lnTo>
                <a:lnTo>
                  <a:pt x="48006" y="31623"/>
                </a:lnTo>
                <a:lnTo>
                  <a:pt x="69977" y="31623"/>
                </a:lnTo>
                <a:lnTo>
                  <a:pt x="71755" y="25273"/>
                </a:lnTo>
                <a:close/>
              </a:path>
              <a:path w="117983" h="648169">
                <a:moveTo>
                  <a:pt x="71755" y="648169"/>
                </a:moveTo>
                <a:lnTo>
                  <a:pt x="71754" y="72335"/>
                </a:lnTo>
                <a:lnTo>
                  <a:pt x="58991" y="50455"/>
                </a:lnTo>
                <a:lnTo>
                  <a:pt x="46354" y="72117"/>
                </a:lnTo>
                <a:lnTo>
                  <a:pt x="46355" y="648169"/>
                </a:lnTo>
                <a:lnTo>
                  <a:pt x="71755" y="6481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7249286" y="5085080"/>
            <a:ext cx="117983" cy="648169"/>
          </a:xfrm>
          <a:custGeom>
            <a:avLst/>
            <a:gdLst/>
            <a:ahLst/>
            <a:cxnLst/>
            <a:rect l="l" t="t" r="r" b="b"/>
            <a:pathLst>
              <a:path w="117983" h="648169">
                <a:moveTo>
                  <a:pt x="21971" y="113919"/>
                </a:moveTo>
                <a:lnTo>
                  <a:pt x="25527" y="107823"/>
                </a:lnTo>
                <a:lnTo>
                  <a:pt x="46354" y="72117"/>
                </a:lnTo>
                <a:lnTo>
                  <a:pt x="58991" y="50455"/>
                </a:lnTo>
                <a:lnTo>
                  <a:pt x="71754" y="72335"/>
                </a:lnTo>
                <a:lnTo>
                  <a:pt x="92456" y="107823"/>
                </a:lnTo>
                <a:lnTo>
                  <a:pt x="96012" y="113919"/>
                </a:lnTo>
                <a:lnTo>
                  <a:pt x="103759" y="115951"/>
                </a:lnTo>
                <a:lnTo>
                  <a:pt x="109855" y="112395"/>
                </a:lnTo>
                <a:lnTo>
                  <a:pt x="115951" y="108839"/>
                </a:lnTo>
                <a:lnTo>
                  <a:pt x="117983" y="101092"/>
                </a:lnTo>
                <a:lnTo>
                  <a:pt x="114427" y="94996"/>
                </a:lnTo>
                <a:lnTo>
                  <a:pt x="71755" y="25273"/>
                </a:lnTo>
                <a:lnTo>
                  <a:pt x="69977" y="31623"/>
                </a:lnTo>
                <a:lnTo>
                  <a:pt x="48006" y="31623"/>
                </a:lnTo>
                <a:lnTo>
                  <a:pt x="46355" y="25273"/>
                </a:lnTo>
                <a:lnTo>
                  <a:pt x="3556" y="94996"/>
                </a:lnTo>
                <a:lnTo>
                  <a:pt x="0" y="101092"/>
                </a:lnTo>
                <a:lnTo>
                  <a:pt x="2159" y="108839"/>
                </a:lnTo>
                <a:lnTo>
                  <a:pt x="8128" y="112395"/>
                </a:lnTo>
                <a:lnTo>
                  <a:pt x="14224" y="115951"/>
                </a:lnTo>
                <a:lnTo>
                  <a:pt x="21971" y="113919"/>
                </a:lnTo>
                <a:close/>
              </a:path>
              <a:path w="117983" h="648169">
                <a:moveTo>
                  <a:pt x="71755" y="25273"/>
                </a:moveTo>
                <a:lnTo>
                  <a:pt x="114427" y="94996"/>
                </a:lnTo>
                <a:lnTo>
                  <a:pt x="59055" y="0"/>
                </a:lnTo>
                <a:lnTo>
                  <a:pt x="3556" y="94996"/>
                </a:lnTo>
                <a:lnTo>
                  <a:pt x="46355" y="25273"/>
                </a:lnTo>
                <a:lnTo>
                  <a:pt x="48006" y="31623"/>
                </a:lnTo>
                <a:lnTo>
                  <a:pt x="69977" y="31623"/>
                </a:lnTo>
                <a:lnTo>
                  <a:pt x="71755" y="25273"/>
                </a:lnTo>
                <a:close/>
              </a:path>
              <a:path w="117983" h="648169">
                <a:moveTo>
                  <a:pt x="71755" y="648169"/>
                </a:moveTo>
                <a:lnTo>
                  <a:pt x="71754" y="72335"/>
                </a:lnTo>
                <a:lnTo>
                  <a:pt x="58991" y="50455"/>
                </a:lnTo>
                <a:lnTo>
                  <a:pt x="46354" y="72117"/>
                </a:lnTo>
                <a:lnTo>
                  <a:pt x="46355" y="648169"/>
                </a:lnTo>
                <a:lnTo>
                  <a:pt x="71755" y="6481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7236333" y="3882771"/>
            <a:ext cx="144018" cy="122301"/>
          </a:xfrm>
          <a:custGeom>
            <a:avLst/>
            <a:gdLst/>
            <a:ahLst/>
            <a:cxnLst/>
            <a:rect l="l" t="t" r="r" b="b"/>
            <a:pathLst>
              <a:path w="144018" h="122300">
                <a:moveTo>
                  <a:pt x="72009" y="122300"/>
                </a:moveTo>
                <a:lnTo>
                  <a:pt x="79005" y="122015"/>
                </a:lnTo>
                <a:lnTo>
                  <a:pt x="94090" y="119365"/>
                </a:lnTo>
                <a:lnTo>
                  <a:pt x="107843" y="114185"/>
                </a:lnTo>
                <a:lnTo>
                  <a:pt x="119905" y="106783"/>
                </a:lnTo>
                <a:lnTo>
                  <a:pt x="129913" y="97465"/>
                </a:lnTo>
                <a:lnTo>
                  <a:pt x="137509" y="86538"/>
                </a:lnTo>
                <a:lnTo>
                  <a:pt x="142330" y="74310"/>
                </a:lnTo>
                <a:lnTo>
                  <a:pt x="144018" y="61086"/>
                </a:lnTo>
                <a:lnTo>
                  <a:pt x="143691" y="55223"/>
                </a:lnTo>
                <a:lnTo>
                  <a:pt x="140589" y="42396"/>
                </a:lnTo>
                <a:lnTo>
                  <a:pt x="134506" y="30708"/>
                </a:lnTo>
                <a:lnTo>
                  <a:pt x="125801" y="20464"/>
                </a:lnTo>
                <a:lnTo>
                  <a:pt x="114838" y="11967"/>
                </a:lnTo>
                <a:lnTo>
                  <a:pt x="101977" y="5521"/>
                </a:lnTo>
                <a:lnTo>
                  <a:pt x="87580" y="1431"/>
                </a:lnTo>
                <a:lnTo>
                  <a:pt x="72009" y="0"/>
                </a:lnTo>
                <a:lnTo>
                  <a:pt x="65108" y="276"/>
                </a:lnTo>
                <a:lnTo>
                  <a:pt x="50003" y="2902"/>
                </a:lnTo>
                <a:lnTo>
                  <a:pt x="36230" y="8056"/>
                </a:lnTo>
                <a:lnTo>
                  <a:pt x="24151" y="15432"/>
                </a:lnTo>
                <a:lnTo>
                  <a:pt x="14127" y="24727"/>
                </a:lnTo>
                <a:lnTo>
                  <a:pt x="6519" y="35637"/>
                </a:lnTo>
                <a:lnTo>
                  <a:pt x="1690" y="47858"/>
                </a:lnTo>
                <a:lnTo>
                  <a:pt x="0" y="61086"/>
                </a:lnTo>
                <a:lnTo>
                  <a:pt x="335" y="67032"/>
                </a:lnTo>
                <a:lnTo>
                  <a:pt x="3452" y="79854"/>
                </a:lnTo>
                <a:lnTo>
                  <a:pt x="9544" y="91545"/>
                </a:lnTo>
                <a:lnTo>
                  <a:pt x="18250" y="101798"/>
                </a:lnTo>
                <a:lnTo>
                  <a:pt x="29210" y="110308"/>
                </a:lnTo>
                <a:lnTo>
                  <a:pt x="42064" y="116766"/>
                </a:lnTo>
                <a:lnTo>
                  <a:pt x="56450" y="120866"/>
                </a:lnTo>
                <a:lnTo>
                  <a:pt x="72009" y="1223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7236333" y="3882771"/>
            <a:ext cx="144018" cy="122301"/>
          </a:xfrm>
          <a:custGeom>
            <a:avLst/>
            <a:gdLst/>
            <a:ahLst/>
            <a:cxnLst/>
            <a:rect l="l" t="t" r="r" b="b"/>
            <a:pathLst>
              <a:path w="144018" h="122300">
                <a:moveTo>
                  <a:pt x="72009" y="122300"/>
                </a:moveTo>
                <a:lnTo>
                  <a:pt x="56450" y="120866"/>
                </a:lnTo>
                <a:lnTo>
                  <a:pt x="42064" y="116766"/>
                </a:lnTo>
                <a:lnTo>
                  <a:pt x="29210" y="110308"/>
                </a:lnTo>
                <a:lnTo>
                  <a:pt x="18250" y="101798"/>
                </a:lnTo>
                <a:lnTo>
                  <a:pt x="9544" y="91545"/>
                </a:lnTo>
                <a:lnTo>
                  <a:pt x="3452" y="79854"/>
                </a:lnTo>
                <a:lnTo>
                  <a:pt x="335" y="67032"/>
                </a:lnTo>
                <a:lnTo>
                  <a:pt x="0" y="61086"/>
                </a:lnTo>
                <a:lnTo>
                  <a:pt x="1690" y="47858"/>
                </a:lnTo>
                <a:lnTo>
                  <a:pt x="6519" y="35637"/>
                </a:lnTo>
                <a:lnTo>
                  <a:pt x="14127" y="24727"/>
                </a:lnTo>
                <a:lnTo>
                  <a:pt x="24151" y="15432"/>
                </a:lnTo>
                <a:lnTo>
                  <a:pt x="36230" y="8056"/>
                </a:lnTo>
                <a:lnTo>
                  <a:pt x="50003" y="2902"/>
                </a:lnTo>
                <a:lnTo>
                  <a:pt x="65108" y="276"/>
                </a:lnTo>
                <a:lnTo>
                  <a:pt x="72009" y="0"/>
                </a:lnTo>
                <a:lnTo>
                  <a:pt x="87580" y="1431"/>
                </a:lnTo>
                <a:lnTo>
                  <a:pt x="101977" y="5521"/>
                </a:lnTo>
                <a:lnTo>
                  <a:pt x="114838" y="11967"/>
                </a:lnTo>
                <a:lnTo>
                  <a:pt x="125801" y="20464"/>
                </a:lnTo>
                <a:lnTo>
                  <a:pt x="134506" y="30708"/>
                </a:lnTo>
                <a:lnTo>
                  <a:pt x="140589" y="42396"/>
                </a:lnTo>
                <a:lnTo>
                  <a:pt x="143691" y="55223"/>
                </a:lnTo>
                <a:lnTo>
                  <a:pt x="144018" y="61086"/>
                </a:lnTo>
                <a:lnTo>
                  <a:pt x="142330" y="74310"/>
                </a:lnTo>
                <a:lnTo>
                  <a:pt x="137509" y="86538"/>
                </a:lnTo>
                <a:lnTo>
                  <a:pt x="129913" y="97465"/>
                </a:lnTo>
                <a:lnTo>
                  <a:pt x="119905" y="106783"/>
                </a:lnTo>
                <a:lnTo>
                  <a:pt x="107843" y="114185"/>
                </a:lnTo>
                <a:lnTo>
                  <a:pt x="94090" y="119365"/>
                </a:lnTo>
                <a:lnTo>
                  <a:pt x="79005" y="122015"/>
                </a:lnTo>
                <a:lnTo>
                  <a:pt x="72009" y="122300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7236333" y="5085207"/>
            <a:ext cx="144018" cy="122300"/>
          </a:xfrm>
          <a:custGeom>
            <a:avLst/>
            <a:gdLst/>
            <a:ahLst/>
            <a:cxnLst/>
            <a:rect l="l" t="t" r="r" b="b"/>
            <a:pathLst>
              <a:path w="144018" h="122300">
                <a:moveTo>
                  <a:pt x="72009" y="122301"/>
                </a:moveTo>
                <a:lnTo>
                  <a:pt x="79005" y="122015"/>
                </a:lnTo>
                <a:lnTo>
                  <a:pt x="94090" y="119365"/>
                </a:lnTo>
                <a:lnTo>
                  <a:pt x="107843" y="114185"/>
                </a:lnTo>
                <a:lnTo>
                  <a:pt x="119905" y="106783"/>
                </a:lnTo>
                <a:lnTo>
                  <a:pt x="129913" y="97465"/>
                </a:lnTo>
                <a:lnTo>
                  <a:pt x="137509" y="86538"/>
                </a:lnTo>
                <a:lnTo>
                  <a:pt x="142330" y="74310"/>
                </a:lnTo>
                <a:lnTo>
                  <a:pt x="144018" y="61087"/>
                </a:lnTo>
                <a:lnTo>
                  <a:pt x="143691" y="55223"/>
                </a:lnTo>
                <a:lnTo>
                  <a:pt x="140589" y="42396"/>
                </a:lnTo>
                <a:lnTo>
                  <a:pt x="134506" y="30708"/>
                </a:lnTo>
                <a:lnTo>
                  <a:pt x="125801" y="20464"/>
                </a:lnTo>
                <a:lnTo>
                  <a:pt x="114838" y="11967"/>
                </a:lnTo>
                <a:lnTo>
                  <a:pt x="101977" y="5521"/>
                </a:lnTo>
                <a:lnTo>
                  <a:pt x="87580" y="1431"/>
                </a:lnTo>
                <a:lnTo>
                  <a:pt x="72009" y="0"/>
                </a:lnTo>
                <a:lnTo>
                  <a:pt x="65108" y="276"/>
                </a:lnTo>
                <a:lnTo>
                  <a:pt x="50003" y="2902"/>
                </a:lnTo>
                <a:lnTo>
                  <a:pt x="36230" y="8056"/>
                </a:lnTo>
                <a:lnTo>
                  <a:pt x="24151" y="15432"/>
                </a:lnTo>
                <a:lnTo>
                  <a:pt x="14127" y="24727"/>
                </a:lnTo>
                <a:lnTo>
                  <a:pt x="6519" y="35637"/>
                </a:lnTo>
                <a:lnTo>
                  <a:pt x="1690" y="47858"/>
                </a:lnTo>
                <a:lnTo>
                  <a:pt x="0" y="61087"/>
                </a:lnTo>
                <a:lnTo>
                  <a:pt x="335" y="67032"/>
                </a:lnTo>
                <a:lnTo>
                  <a:pt x="3452" y="79854"/>
                </a:lnTo>
                <a:lnTo>
                  <a:pt x="9544" y="91545"/>
                </a:lnTo>
                <a:lnTo>
                  <a:pt x="18250" y="101798"/>
                </a:lnTo>
                <a:lnTo>
                  <a:pt x="29210" y="110308"/>
                </a:lnTo>
                <a:lnTo>
                  <a:pt x="42064" y="116766"/>
                </a:lnTo>
                <a:lnTo>
                  <a:pt x="56450" y="120866"/>
                </a:lnTo>
                <a:lnTo>
                  <a:pt x="72009" y="1223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7236333" y="5085207"/>
            <a:ext cx="144018" cy="122300"/>
          </a:xfrm>
          <a:custGeom>
            <a:avLst/>
            <a:gdLst/>
            <a:ahLst/>
            <a:cxnLst/>
            <a:rect l="l" t="t" r="r" b="b"/>
            <a:pathLst>
              <a:path w="144018" h="122300">
                <a:moveTo>
                  <a:pt x="72009" y="122301"/>
                </a:moveTo>
                <a:lnTo>
                  <a:pt x="56450" y="120866"/>
                </a:lnTo>
                <a:lnTo>
                  <a:pt x="42064" y="116766"/>
                </a:lnTo>
                <a:lnTo>
                  <a:pt x="29210" y="110308"/>
                </a:lnTo>
                <a:lnTo>
                  <a:pt x="18250" y="101798"/>
                </a:lnTo>
                <a:lnTo>
                  <a:pt x="9544" y="91545"/>
                </a:lnTo>
                <a:lnTo>
                  <a:pt x="3452" y="79854"/>
                </a:lnTo>
                <a:lnTo>
                  <a:pt x="335" y="67032"/>
                </a:lnTo>
                <a:lnTo>
                  <a:pt x="0" y="61087"/>
                </a:lnTo>
                <a:lnTo>
                  <a:pt x="1690" y="47858"/>
                </a:lnTo>
                <a:lnTo>
                  <a:pt x="6519" y="35637"/>
                </a:lnTo>
                <a:lnTo>
                  <a:pt x="14127" y="24727"/>
                </a:lnTo>
                <a:lnTo>
                  <a:pt x="24151" y="15432"/>
                </a:lnTo>
                <a:lnTo>
                  <a:pt x="36230" y="8056"/>
                </a:lnTo>
                <a:lnTo>
                  <a:pt x="50003" y="2902"/>
                </a:lnTo>
                <a:lnTo>
                  <a:pt x="65108" y="276"/>
                </a:lnTo>
                <a:lnTo>
                  <a:pt x="72009" y="0"/>
                </a:lnTo>
                <a:lnTo>
                  <a:pt x="87580" y="1431"/>
                </a:lnTo>
                <a:lnTo>
                  <a:pt x="101977" y="5521"/>
                </a:lnTo>
                <a:lnTo>
                  <a:pt x="114838" y="11967"/>
                </a:lnTo>
                <a:lnTo>
                  <a:pt x="125801" y="20464"/>
                </a:lnTo>
                <a:lnTo>
                  <a:pt x="134506" y="30708"/>
                </a:lnTo>
                <a:lnTo>
                  <a:pt x="140589" y="42396"/>
                </a:lnTo>
                <a:lnTo>
                  <a:pt x="143691" y="55223"/>
                </a:lnTo>
                <a:lnTo>
                  <a:pt x="144018" y="61087"/>
                </a:lnTo>
                <a:lnTo>
                  <a:pt x="142330" y="74310"/>
                </a:lnTo>
                <a:lnTo>
                  <a:pt x="137509" y="86538"/>
                </a:lnTo>
                <a:lnTo>
                  <a:pt x="129913" y="97465"/>
                </a:lnTo>
                <a:lnTo>
                  <a:pt x="119905" y="106783"/>
                </a:lnTo>
                <a:lnTo>
                  <a:pt x="107843" y="114185"/>
                </a:lnTo>
                <a:lnTo>
                  <a:pt x="94090" y="119365"/>
                </a:lnTo>
                <a:lnTo>
                  <a:pt x="79005" y="122015"/>
                </a:lnTo>
                <a:lnTo>
                  <a:pt x="72009" y="12230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87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53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1979676" y="3422650"/>
            <a:ext cx="0" cy="3304540"/>
          </a:xfrm>
          <a:custGeom>
            <a:avLst/>
            <a:gdLst/>
            <a:ahLst/>
            <a:cxnLst/>
            <a:rect l="l" t="t" r="r" b="b"/>
            <a:pathLst>
              <a:path h="3304540">
                <a:moveTo>
                  <a:pt x="0" y="0"/>
                </a:moveTo>
                <a:lnTo>
                  <a:pt x="0" y="33045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2555748" y="3422650"/>
            <a:ext cx="0" cy="3304540"/>
          </a:xfrm>
          <a:custGeom>
            <a:avLst/>
            <a:gdLst/>
            <a:ahLst/>
            <a:cxnLst/>
            <a:rect l="l" t="t" r="r" b="b"/>
            <a:pathLst>
              <a:path h="3304540">
                <a:moveTo>
                  <a:pt x="0" y="0"/>
                </a:moveTo>
                <a:lnTo>
                  <a:pt x="0" y="33045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3510153" y="3422650"/>
            <a:ext cx="0" cy="3304540"/>
          </a:xfrm>
          <a:custGeom>
            <a:avLst/>
            <a:gdLst/>
            <a:ahLst/>
            <a:cxnLst/>
            <a:rect l="l" t="t" r="r" b="b"/>
            <a:pathLst>
              <a:path h="3304540">
                <a:moveTo>
                  <a:pt x="0" y="0"/>
                </a:moveTo>
                <a:lnTo>
                  <a:pt x="0" y="33045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1397254" y="3977640"/>
            <a:ext cx="2893060" cy="0"/>
          </a:xfrm>
          <a:custGeom>
            <a:avLst/>
            <a:gdLst/>
            <a:ahLst/>
            <a:cxnLst/>
            <a:rect l="l" t="t" r="r" b="b"/>
            <a:pathLst>
              <a:path w="2893060">
                <a:moveTo>
                  <a:pt x="0" y="0"/>
                </a:moveTo>
                <a:lnTo>
                  <a:pt x="289306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1397254" y="4526280"/>
            <a:ext cx="2893060" cy="0"/>
          </a:xfrm>
          <a:custGeom>
            <a:avLst/>
            <a:gdLst/>
            <a:ahLst/>
            <a:cxnLst/>
            <a:rect l="l" t="t" r="r" b="b"/>
            <a:pathLst>
              <a:path w="2893060">
                <a:moveTo>
                  <a:pt x="0" y="0"/>
                </a:moveTo>
                <a:lnTo>
                  <a:pt x="289306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1397254" y="5074920"/>
            <a:ext cx="2893060" cy="0"/>
          </a:xfrm>
          <a:custGeom>
            <a:avLst/>
            <a:gdLst/>
            <a:ahLst/>
            <a:cxnLst/>
            <a:rect l="l" t="t" r="r" b="b"/>
            <a:pathLst>
              <a:path w="2893060">
                <a:moveTo>
                  <a:pt x="0" y="0"/>
                </a:moveTo>
                <a:lnTo>
                  <a:pt x="289306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1397254" y="5623560"/>
            <a:ext cx="2893060" cy="0"/>
          </a:xfrm>
          <a:custGeom>
            <a:avLst/>
            <a:gdLst/>
            <a:ahLst/>
            <a:cxnLst/>
            <a:rect l="l" t="t" r="r" b="b"/>
            <a:pathLst>
              <a:path w="2893060">
                <a:moveTo>
                  <a:pt x="0" y="0"/>
                </a:moveTo>
                <a:lnTo>
                  <a:pt x="289306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1397254" y="6172200"/>
            <a:ext cx="2893060" cy="0"/>
          </a:xfrm>
          <a:custGeom>
            <a:avLst/>
            <a:gdLst/>
            <a:ahLst/>
            <a:cxnLst/>
            <a:rect l="l" t="t" r="r" b="b"/>
            <a:pathLst>
              <a:path w="2893060">
                <a:moveTo>
                  <a:pt x="0" y="0"/>
                </a:moveTo>
                <a:lnTo>
                  <a:pt x="289306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1403604" y="3422650"/>
            <a:ext cx="0" cy="3304540"/>
          </a:xfrm>
          <a:custGeom>
            <a:avLst/>
            <a:gdLst/>
            <a:ahLst/>
            <a:cxnLst/>
            <a:rect l="l" t="t" r="r" b="b"/>
            <a:pathLst>
              <a:path h="3304540">
                <a:moveTo>
                  <a:pt x="0" y="0"/>
                </a:moveTo>
                <a:lnTo>
                  <a:pt x="0" y="33045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4283964" y="3422650"/>
            <a:ext cx="0" cy="3304540"/>
          </a:xfrm>
          <a:custGeom>
            <a:avLst/>
            <a:gdLst/>
            <a:ahLst/>
            <a:cxnLst/>
            <a:rect l="l" t="t" r="r" b="b"/>
            <a:pathLst>
              <a:path h="3304540">
                <a:moveTo>
                  <a:pt x="0" y="0"/>
                </a:moveTo>
                <a:lnTo>
                  <a:pt x="0" y="33045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1397254" y="3429000"/>
            <a:ext cx="2893060" cy="0"/>
          </a:xfrm>
          <a:custGeom>
            <a:avLst/>
            <a:gdLst/>
            <a:ahLst/>
            <a:cxnLst/>
            <a:rect l="l" t="t" r="r" b="b"/>
            <a:pathLst>
              <a:path w="2893060">
                <a:moveTo>
                  <a:pt x="0" y="0"/>
                </a:moveTo>
                <a:lnTo>
                  <a:pt x="289306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1397254" y="6720840"/>
            <a:ext cx="2893060" cy="0"/>
          </a:xfrm>
          <a:custGeom>
            <a:avLst/>
            <a:gdLst/>
            <a:ahLst/>
            <a:cxnLst/>
            <a:rect l="l" t="t" r="r" b="b"/>
            <a:pathLst>
              <a:path w="2893060">
                <a:moveTo>
                  <a:pt x="0" y="0"/>
                </a:moveTo>
                <a:lnTo>
                  <a:pt x="289306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 txBox="1"/>
          <p:nvPr/>
        </p:nvSpPr>
        <p:spPr>
          <a:xfrm>
            <a:off x="3527171" y="185391"/>
            <a:ext cx="2468242" cy="4699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700"/>
              </a:lnSpc>
              <a:spcBef>
                <a:spcPts val="185"/>
              </a:spcBef>
            </a:pPr>
            <a:r>
              <a:rPr sz="3500" b="1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EGI</a:t>
            </a:r>
            <a:r>
              <a:rPr sz="280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TR</a:t>
            </a:r>
            <a:r>
              <a:rPr sz="28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endParaRPr sz="2800">
              <a:latin typeface="Century Schoolbook"/>
              <a:cs typeface="Century Schoolbook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86372" y="1168754"/>
            <a:ext cx="2244517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1650" spc="0" dirty="0" smtClean="0">
                <a:solidFill>
                  <a:srgbClr val="FD8537"/>
                </a:solidFill>
                <a:latin typeface="Wingdings"/>
                <a:cs typeface="Wingdings"/>
              </a:rPr>
              <a:t></a:t>
            </a:r>
            <a:r>
              <a:rPr sz="1650" spc="262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400" b="1" spc="0" dirty="0" smtClean="0">
                <a:latin typeface="Century Schoolbook"/>
                <a:cs typeface="Century Schoolbook"/>
              </a:rPr>
              <a:t>E</a:t>
            </a:r>
            <a:r>
              <a:rPr sz="2400" b="1" spc="-9" dirty="0" smtClean="0">
                <a:latin typeface="Century Schoolbook"/>
                <a:cs typeface="Century Schoolbook"/>
              </a:rPr>
              <a:t>x</a:t>
            </a:r>
            <a:r>
              <a:rPr sz="2400" b="1" spc="0" dirty="0" smtClean="0">
                <a:latin typeface="Century Schoolbook"/>
                <a:cs typeface="Century Schoolbook"/>
              </a:rPr>
              <a:t>erc</a:t>
            </a:r>
            <a:r>
              <a:rPr sz="2400" b="1" spc="-9" dirty="0" smtClean="0">
                <a:latin typeface="Century Schoolbook"/>
                <a:cs typeface="Century Schoolbook"/>
              </a:rPr>
              <a:t>i</a:t>
            </a:r>
            <a:r>
              <a:rPr sz="2400" b="1" spc="0" dirty="0" smtClean="0">
                <a:latin typeface="Century Schoolbook"/>
                <a:cs typeface="Century Schoolbook"/>
              </a:rPr>
              <a:t>ce 1</a:t>
            </a:r>
            <a:r>
              <a:rPr sz="2400" b="1" spc="4" dirty="0" smtClean="0">
                <a:latin typeface="Century Schoolbook"/>
                <a:cs typeface="Century Schoolbook"/>
              </a:rPr>
              <a:t>1</a:t>
            </a:r>
            <a:r>
              <a:rPr sz="2400" b="1" spc="0" dirty="0" smtClean="0">
                <a:latin typeface="Century Schoolbook"/>
                <a:cs typeface="Century Schoolbook"/>
              </a:rPr>
              <a:t>: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86372" y="1976728"/>
            <a:ext cx="3533231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1650" spc="0" dirty="0" smtClean="0">
                <a:solidFill>
                  <a:srgbClr val="FD8537"/>
                </a:solidFill>
                <a:latin typeface="Wingdings"/>
                <a:cs typeface="Wingdings"/>
              </a:rPr>
              <a:t></a:t>
            </a:r>
            <a:r>
              <a:rPr sz="1650" spc="0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1650" spc="13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U</a:t>
            </a:r>
            <a:r>
              <a:rPr sz="2400" spc="4" dirty="0" smtClean="0">
                <a:latin typeface="Century Schoolbook"/>
                <a:cs typeface="Century Schoolbook"/>
              </a:rPr>
              <a:t>t</a:t>
            </a:r>
            <a:r>
              <a:rPr sz="2400" spc="-14" dirty="0" smtClean="0">
                <a:latin typeface="Century Schoolbook"/>
                <a:cs typeface="Century Schoolbook"/>
              </a:rPr>
              <a:t>i</a:t>
            </a:r>
            <a:r>
              <a:rPr sz="2400" spc="0" dirty="0" smtClean="0">
                <a:latin typeface="Century Schoolbook"/>
                <a:cs typeface="Century Schoolbook"/>
              </a:rPr>
              <a:t>lisation</a:t>
            </a:r>
            <a:r>
              <a:rPr sz="2400" spc="47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de</a:t>
            </a:r>
            <a:r>
              <a:rPr sz="2400" spc="494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b</a:t>
            </a:r>
            <a:r>
              <a:rPr sz="2400" spc="-14" dirty="0" smtClean="0">
                <a:latin typeface="Century Schoolbook"/>
                <a:cs typeface="Century Schoolbook"/>
              </a:rPr>
              <a:t>a</a:t>
            </a: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c</a:t>
            </a:r>
            <a:r>
              <a:rPr sz="2400" spc="-14" dirty="0" smtClean="0">
                <a:latin typeface="Century Schoolbook"/>
                <a:cs typeface="Century Schoolbook"/>
              </a:rPr>
              <a:t>u</a:t>
            </a:r>
            <a:r>
              <a:rPr sz="2400" spc="0" dirty="0" smtClean="0">
                <a:latin typeface="Century Schoolbook"/>
                <a:cs typeface="Century Schoolbook"/>
              </a:rPr>
              <a:t>le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796665" y="1976728"/>
            <a:ext cx="308497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D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4180204" y="1976728"/>
            <a:ext cx="692725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avec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947666" y="1976728"/>
            <a:ext cx="458633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l</a:t>
            </a:r>
            <a:r>
              <a:rPr sz="2400" spc="-19" dirty="0" smtClean="0">
                <a:latin typeface="Century Schoolbook"/>
                <a:cs typeface="Century Schoolbook"/>
              </a:rPr>
              <a:t>e</a:t>
            </a:r>
            <a:r>
              <a:rPr sz="2400" spc="0" dirty="0" smtClean="0">
                <a:latin typeface="Century Schoolbook"/>
                <a:cs typeface="Century Schoolbook"/>
              </a:rPr>
              <a:t>s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5481066" y="1976728"/>
            <a:ext cx="1109451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e</a:t>
            </a:r>
            <a:r>
              <a:rPr sz="2400" spc="-9" dirty="0" smtClean="0">
                <a:latin typeface="Century Schoolbook"/>
                <a:cs typeface="Century Schoolbook"/>
              </a:rPr>
              <a:t>n</a:t>
            </a:r>
            <a:r>
              <a:rPr sz="2400" spc="0" dirty="0" smtClean="0">
                <a:latin typeface="Century Schoolbook"/>
                <a:cs typeface="Century Schoolbook"/>
              </a:rPr>
              <a:t>trées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6667881" y="1976728"/>
            <a:ext cx="2123387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d</a:t>
            </a:r>
            <a:r>
              <a:rPr sz="2400" spc="-9" dirty="0" smtClean="0">
                <a:latin typeface="Century Schoolbook"/>
                <a:cs typeface="Century Schoolbook"/>
              </a:rPr>
              <a:t>’</a:t>
            </a:r>
            <a:r>
              <a:rPr sz="2400" spc="0" dirty="0" smtClean="0">
                <a:latin typeface="Century Schoolbook"/>
                <a:cs typeface="Century Schoolbook"/>
              </a:rPr>
              <a:t>ini</a:t>
            </a:r>
            <a:r>
              <a:rPr sz="2400" spc="-14" dirty="0" smtClean="0">
                <a:latin typeface="Century Schoolbook"/>
                <a:cs typeface="Century Schoolbook"/>
              </a:rPr>
              <a:t>t</a:t>
            </a:r>
            <a:r>
              <a:rPr sz="2400" spc="0" dirty="0" smtClean="0">
                <a:latin typeface="Century Schoolbook"/>
                <a:cs typeface="Century Schoolbook"/>
              </a:rPr>
              <a:t>i</a:t>
            </a:r>
            <a:r>
              <a:rPr sz="2400" spc="4" dirty="0" smtClean="0">
                <a:latin typeface="Century Schoolbook"/>
                <a:cs typeface="Century Schoolbook"/>
              </a:rPr>
              <a:t>a</a:t>
            </a:r>
            <a:r>
              <a:rPr sz="2400" spc="-14" dirty="0" smtClean="0">
                <a:latin typeface="Century Schoolbook"/>
                <a:cs typeface="Century Schoolbook"/>
              </a:rPr>
              <a:t>l</a:t>
            </a:r>
            <a:r>
              <a:rPr sz="2400" spc="0" dirty="0" smtClean="0">
                <a:latin typeface="Century Schoolbook"/>
                <a:cs typeface="Century Schoolbook"/>
              </a:rPr>
              <a:t>i</a:t>
            </a:r>
            <a:r>
              <a:rPr sz="2400" spc="-9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a</a:t>
            </a:r>
            <a:r>
              <a:rPr sz="2400" spc="4" dirty="0" smtClean="0">
                <a:latin typeface="Century Schoolbook"/>
                <a:cs typeface="Century Schoolbook"/>
              </a:rPr>
              <a:t>t</a:t>
            </a:r>
            <a:r>
              <a:rPr sz="2400" spc="0" dirty="0" smtClean="0">
                <a:latin typeface="Century Schoolbook"/>
                <a:cs typeface="Century Schoolbook"/>
              </a:rPr>
              <a:t>ion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60692" y="2708629"/>
            <a:ext cx="947766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(C</a:t>
            </a:r>
            <a:r>
              <a:rPr sz="2400" spc="4" dirty="0" smtClean="0">
                <a:latin typeface="Century Schoolbook"/>
                <a:cs typeface="Century Schoolbook"/>
              </a:rPr>
              <a:t>l</a:t>
            </a:r>
            <a:r>
              <a:rPr sz="2400" spc="0" dirty="0" smtClean="0">
                <a:latin typeface="Century Schoolbook"/>
                <a:cs typeface="Century Schoolbook"/>
              </a:rPr>
              <a:t>ear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418590" y="2708629"/>
            <a:ext cx="342148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et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774189" y="2708629"/>
            <a:ext cx="1077395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P</a:t>
            </a:r>
            <a:r>
              <a:rPr sz="2400" spc="-9" dirty="0" smtClean="0">
                <a:latin typeface="Century Schoolbook"/>
                <a:cs typeface="Century Schoolbook"/>
              </a:rPr>
              <a:t>r</a:t>
            </a:r>
            <a:r>
              <a:rPr sz="2400" spc="0" dirty="0" smtClean="0">
                <a:latin typeface="Century Schoolbook"/>
                <a:cs typeface="Century Schoolbook"/>
              </a:rPr>
              <a:t>ese</a:t>
            </a:r>
            <a:r>
              <a:rPr sz="2400" spc="14" dirty="0" smtClean="0">
                <a:latin typeface="Century Schoolbook"/>
                <a:cs typeface="Century Schoolbook"/>
              </a:rPr>
              <a:t>t</a:t>
            </a:r>
            <a:r>
              <a:rPr sz="2400" spc="0" dirty="0" smtClean="0">
                <a:latin typeface="Century Schoolbook"/>
                <a:cs typeface="Century Schoolbook"/>
              </a:rPr>
              <a:t>)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7508240" y="3447908"/>
            <a:ext cx="313475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Pr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5669280" y="3942954"/>
            <a:ext cx="237502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D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8753475" y="3960727"/>
            <a:ext cx="237796" cy="2543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8753475" y="4581757"/>
            <a:ext cx="237796" cy="2543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Q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660390" y="4689707"/>
            <a:ext cx="250427" cy="2543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H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7508240" y="5248768"/>
            <a:ext cx="296874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800" spc="0" dirty="0" smtClean="0">
                <a:latin typeface="Century Schoolbook"/>
                <a:cs typeface="Century Schoolbook"/>
              </a:rPr>
              <a:t>Cl</a:t>
            </a:r>
            <a:endParaRPr sz="1800">
              <a:latin typeface="Century Schoolbook"/>
              <a:cs typeface="Century Schoolbook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8322691" y="5907012"/>
            <a:ext cx="255347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50"/>
              </a:lnSpc>
              <a:spcBef>
                <a:spcPts val="77"/>
              </a:spcBef>
            </a:pPr>
            <a:r>
              <a:rPr sz="1400" b="1" spc="-4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56</a:t>
            </a:r>
            <a:endParaRPr sz="1400">
              <a:latin typeface="Century Schoolbook"/>
              <a:cs typeface="Century Schoolbook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8763000" y="0"/>
            <a:ext cx="152400" cy="45897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9" name="object 29"/>
          <p:cNvSpPr txBox="1"/>
          <p:nvPr/>
        </p:nvSpPr>
        <p:spPr>
          <a:xfrm>
            <a:off x="8915400" y="0"/>
            <a:ext cx="44957" cy="45897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8" name="object 28"/>
          <p:cNvSpPr txBox="1"/>
          <p:nvPr/>
        </p:nvSpPr>
        <p:spPr>
          <a:xfrm>
            <a:off x="8763000" y="4589780"/>
            <a:ext cx="152400" cy="226821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7" name="object 27"/>
          <p:cNvSpPr txBox="1"/>
          <p:nvPr/>
        </p:nvSpPr>
        <p:spPr>
          <a:xfrm>
            <a:off x="8915400" y="4589780"/>
            <a:ext cx="44957" cy="226821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6" name="object 26"/>
          <p:cNvSpPr txBox="1"/>
          <p:nvPr/>
        </p:nvSpPr>
        <p:spPr>
          <a:xfrm>
            <a:off x="6181725" y="3995813"/>
            <a:ext cx="2088261" cy="11521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390525">
              <a:lnSpc>
                <a:spcPct val="100179"/>
              </a:lnSpc>
              <a:spcBef>
                <a:spcPts val="2336"/>
              </a:spcBef>
            </a:pPr>
            <a:r>
              <a:rPr sz="2000" b="1" spc="0" dirty="0" smtClean="0">
                <a:latin typeface="Century Schoolbook"/>
                <a:cs typeface="Century Schoolbook"/>
              </a:rPr>
              <a:t>Bas</a:t>
            </a:r>
            <a:r>
              <a:rPr sz="2000" b="1" spc="9" dirty="0" smtClean="0">
                <a:latin typeface="Century Schoolbook"/>
                <a:cs typeface="Century Schoolbook"/>
              </a:rPr>
              <a:t>cu</a:t>
            </a:r>
            <a:r>
              <a:rPr sz="2000" b="1" spc="0" dirty="0" smtClean="0">
                <a:latin typeface="Century Schoolbook"/>
                <a:cs typeface="Century Schoolbook"/>
              </a:rPr>
              <a:t>le</a:t>
            </a:r>
            <a:r>
              <a:rPr sz="2000" b="1" spc="-44" dirty="0" smtClean="0">
                <a:latin typeface="Century Schoolbook"/>
                <a:cs typeface="Century Schoolbook"/>
              </a:rPr>
              <a:t> </a:t>
            </a:r>
            <a:r>
              <a:rPr sz="2000" b="1" spc="0" dirty="0" smtClean="0">
                <a:latin typeface="Century Schoolbook"/>
                <a:cs typeface="Century Schoolbook"/>
              </a:rPr>
              <a:t>D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403604" y="3429000"/>
            <a:ext cx="576072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0"/>
              </a:spcBef>
            </a:pPr>
            <a:endParaRPr sz="1100"/>
          </a:p>
          <a:p>
            <a:pPr marL="91821">
              <a:lnSpc>
                <a:spcPct val="100179"/>
              </a:lnSpc>
            </a:pPr>
            <a:r>
              <a:rPr sz="2000" spc="-4" dirty="0" smtClean="0">
                <a:latin typeface="Century Schoolbook"/>
                <a:cs typeface="Century Schoolbook"/>
              </a:rPr>
              <a:t>Cl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979676" y="3429000"/>
            <a:ext cx="576072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0"/>
              </a:spcBef>
            </a:pPr>
            <a:endParaRPr sz="1100"/>
          </a:p>
          <a:p>
            <a:pPr marL="92075">
              <a:lnSpc>
                <a:spcPct val="100179"/>
              </a:lnSpc>
            </a:pPr>
            <a:r>
              <a:rPr sz="2000" spc="4" dirty="0" smtClean="0">
                <a:latin typeface="Century Schoolbook"/>
                <a:cs typeface="Century Schoolbook"/>
              </a:rPr>
              <a:t>Pr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555748" y="3429000"/>
            <a:ext cx="954404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0"/>
              </a:spcBef>
            </a:pPr>
            <a:endParaRPr sz="1100"/>
          </a:p>
          <a:p>
            <a:pPr marL="92201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H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510153" y="3429000"/>
            <a:ext cx="773811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99"/>
              </a:spcBef>
            </a:pPr>
            <a:endParaRPr sz="1000"/>
          </a:p>
          <a:p>
            <a:pPr marL="92456">
              <a:lnSpc>
                <a:spcPct val="100179"/>
              </a:lnSpc>
            </a:pPr>
            <a:r>
              <a:rPr sz="2000" b="1" spc="-4" dirty="0" smtClean="0">
                <a:latin typeface="Century Schoolbook"/>
                <a:cs typeface="Century Schoolbook"/>
              </a:rPr>
              <a:t>Q+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403604" y="3977640"/>
            <a:ext cx="576072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99"/>
              </a:spcBef>
            </a:pPr>
            <a:endParaRPr sz="1000"/>
          </a:p>
          <a:p>
            <a:pPr marL="91821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0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979676" y="3977640"/>
            <a:ext cx="576072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99"/>
              </a:spcBef>
            </a:pPr>
            <a:endParaRPr sz="1000"/>
          </a:p>
          <a:p>
            <a:pPr marL="92075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0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555748" y="3977640"/>
            <a:ext cx="954404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99"/>
              </a:spcBef>
            </a:pPr>
            <a:endParaRPr sz="1000"/>
          </a:p>
          <a:p>
            <a:pPr marL="92201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X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510153" y="3977640"/>
            <a:ext cx="773811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98"/>
              </a:spcBef>
            </a:pPr>
            <a:endParaRPr sz="1000"/>
          </a:p>
          <a:p>
            <a:pPr marL="92456">
              <a:lnSpc>
                <a:spcPct val="100179"/>
              </a:lnSpc>
            </a:pPr>
            <a:r>
              <a:rPr sz="2000" b="1" spc="0" dirty="0" smtClean="0">
                <a:latin typeface="Century Schoolbook"/>
                <a:cs typeface="Century Schoolbook"/>
              </a:rPr>
              <a:t>X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403604" y="4526280"/>
            <a:ext cx="576072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2"/>
              </a:spcBef>
            </a:pPr>
            <a:endParaRPr sz="1100"/>
          </a:p>
          <a:p>
            <a:pPr marL="91821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0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979676" y="4526280"/>
            <a:ext cx="576072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2"/>
              </a:spcBef>
            </a:pPr>
            <a:endParaRPr sz="1100"/>
          </a:p>
          <a:p>
            <a:pPr marL="92075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555748" y="4526280"/>
            <a:ext cx="954404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2"/>
              </a:spcBef>
            </a:pPr>
            <a:endParaRPr sz="1100"/>
          </a:p>
          <a:p>
            <a:pPr marL="92201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X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510153" y="4526280"/>
            <a:ext cx="773811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1"/>
              </a:spcBef>
            </a:pPr>
            <a:endParaRPr sz="1100"/>
          </a:p>
          <a:p>
            <a:pPr marL="92456">
              <a:lnSpc>
                <a:spcPct val="100179"/>
              </a:lnSpc>
            </a:pPr>
            <a:r>
              <a:rPr sz="2000" b="1" spc="0" dirty="0" smtClean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403604" y="5074920"/>
            <a:ext cx="576072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5"/>
              </a:spcBef>
            </a:pPr>
            <a:endParaRPr sz="1100"/>
          </a:p>
          <a:p>
            <a:pPr marL="91821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979676" y="5074920"/>
            <a:ext cx="576072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5"/>
              </a:spcBef>
            </a:pPr>
            <a:endParaRPr sz="1100"/>
          </a:p>
          <a:p>
            <a:pPr marL="92075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0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555748" y="5074920"/>
            <a:ext cx="954404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5"/>
              </a:spcBef>
            </a:pPr>
            <a:endParaRPr sz="1100"/>
          </a:p>
          <a:p>
            <a:pPr marL="92201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X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510153" y="5074920"/>
            <a:ext cx="773811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4"/>
              </a:spcBef>
            </a:pPr>
            <a:endParaRPr sz="1100"/>
          </a:p>
          <a:p>
            <a:pPr marL="92456">
              <a:lnSpc>
                <a:spcPct val="100179"/>
              </a:lnSpc>
            </a:pPr>
            <a:r>
              <a:rPr sz="2000" b="1" spc="0" dirty="0" smtClean="0">
                <a:latin typeface="Century Schoolbook"/>
                <a:cs typeface="Century Schoolbook"/>
              </a:rPr>
              <a:t>0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403604" y="5623560"/>
            <a:ext cx="576072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4"/>
              </a:spcBef>
            </a:pPr>
            <a:endParaRPr sz="1100"/>
          </a:p>
          <a:p>
            <a:pPr marL="91821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979676" y="5623560"/>
            <a:ext cx="576072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4"/>
              </a:spcBef>
            </a:pPr>
            <a:endParaRPr sz="1100"/>
          </a:p>
          <a:p>
            <a:pPr marL="92075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555748" y="5623560"/>
            <a:ext cx="954404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66"/>
              </a:spcBef>
            </a:pPr>
            <a:endParaRPr sz="1000"/>
          </a:p>
          <a:p>
            <a:pPr marL="92201">
              <a:lnSpc>
                <a:spcPct val="102091"/>
              </a:lnSpc>
            </a:pPr>
            <a:r>
              <a:rPr sz="2000" spc="4" dirty="0" smtClean="0">
                <a:latin typeface="Century Schoolbook"/>
                <a:cs typeface="Century Schoolbook"/>
              </a:rPr>
              <a:t>0</a:t>
            </a:r>
            <a:r>
              <a:rPr sz="2000" spc="0" dirty="0" smtClean="0">
                <a:latin typeface="Century Schoolbook"/>
                <a:cs typeface="Century Schoolbook"/>
              </a:rPr>
              <a:t>/</a:t>
            </a:r>
            <a:r>
              <a:rPr sz="2000" spc="9" dirty="0" smtClean="0">
                <a:latin typeface="Century Schoolbook"/>
                <a:cs typeface="Century Schoolbook"/>
              </a:rPr>
              <a:t>1/</a:t>
            </a:r>
            <a:r>
              <a:rPr sz="2000" spc="0" dirty="0" smtClean="0">
                <a:latin typeface="Symbol"/>
                <a:cs typeface="Symbol"/>
              </a:rPr>
              <a:t></a:t>
            </a:r>
            <a:endParaRPr sz="2000">
              <a:latin typeface="Symbol"/>
              <a:cs typeface="Symbo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10153" y="5623560"/>
            <a:ext cx="773811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3"/>
              </a:spcBef>
            </a:pPr>
            <a:endParaRPr sz="1100"/>
          </a:p>
          <a:p>
            <a:pPr marL="92456">
              <a:lnSpc>
                <a:spcPct val="100179"/>
              </a:lnSpc>
            </a:pPr>
            <a:r>
              <a:rPr sz="2000" b="1" spc="-4" dirty="0" smtClean="0">
                <a:latin typeface="Century Schoolbook"/>
                <a:cs typeface="Century Schoolbook"/>
              </a:rPr>
              <a:t>Q</a:t>
            </a:r>
            <a:r>
              <a:rPr sz="2000" b="1" spc="0" dirty="0" smtClean="0">
                <a:latin typeface="Century Schoolbook"/>
                <a:cs typeface="Century Schoolbook"/>
              </a:rPr>
              <a:t>-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03604" y="6172200"/>
            <a:ext cx="576072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7"/>
              </a:spcBef>
            </a:pPr>
            <a:endParaRPr sz="1100"/>
          </a:p>
          <a:p>
            <a:pPr marL="91821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979676" y="6172200"/>
            <a:ext cx="576072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7"/>
              </a:spcBef>
            </a:pPr>
            <a:endParaRPr sz="1100"/>
          </a:p>
          <a:p>
            <a:pPr marL="92075">
              <a:lnSpc>
                <a:spcPct val="100179"/>
              </a:lnSpc>
            </a:pPr>
            <a:r>
              <a:rPr sz="2000" spc="0" dirty="0" smtClean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555748" y="6172200"/>
            <a:ext cx="954404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69"/>
              </a:spcBef>
            </a:pPr>
            <a:endParaRPr sz="1000"/>
          </a:p>
          <a:p>
            <a:pPr marL="92201">
              <a:lnSpc>
                <a:spcPct val="102091"/>
              </a:lnSpc>
            </a:pPr>
            <a:r>
              <a:rPr sz="2000" spc="0" dirty="0" smtClean="0">
                <a:latin typeface="Symbol"/>
                <a:cs typeface="Symbol"/>
              </a:rPr>
              <a:t></a:t>
            </a:r>
            <a:endParaRPr sz="2000">
              <a:latin typeface="Symbol"/>
              <a:cs typeface="Symbo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510153" y="6172200"/>
            <a:ext cx="773811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6"/>
              </a:spcBef>
            </a:pPr>
            <a:endParaRPr sz="1100"/>
          </a:p>
          <a:p>
            <a:pPr marL="92456">
              <a:lnSpc>
                <a:spcPct val="100179"/>
              </a:lnSpc>
            </a:pPr>
            <a:r>
              <a:rPr sz="2000" b="1" spc="0" dirty="0" smtClean="0">
                <a:latin typeface="Century Schoolbook"/>
                <a:cs typeface="Century Schoolbook"/>
              </a:rPr>
              <a:t>D</a:t>
            </a:r>
            <a:endParaRPr sz="2000">
              <a:latin typeface="Century Schoolbook"/>
              <a:cs typeface="Century Schoolbook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219200" y="1676400"/>
            <a:ext cx="6400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 smtClean="0"/>
              <a:t>La partie 3 du chapitre 3 concerne les compteurs</a:t>
            </a:r>
            <a:endParaRPr lang="fr-FR" sz="4400" dirty="0"/>
          </a:p>
        </p:txBody>
      </p:sp>
    </p:spTree>
    <p:extLst>
      <p:ext uri="{BB962C8B-B14F-4D97-AF65-F5344CB8AC3E}">
        <p14:creationId xmlns:p14="http://schemas.microsoft.com/office/powerpoint/2010/main" val="860132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bject 27"/>
          <p:cNvSpPr/>
          <p:nvPr/>
        </p:nvSpPr>
        <p:spPr>
          <a:xfrm>
            <a:off x="87630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87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53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36257" y="228949"/>
            <a:ext cx="4241591" cy="4067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200"/>
              </a:lnSpc>
              <a:spcBef>
                <a:spcPts val="160"/>
              </a:spcBef>
            </a:pPr>
            <a:r>
              <a:rPr sz="300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2400" b="1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OUR</a:t>
            </a:r>
            <a:r>
              <a:rPr sz="24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2400" b="1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ES</a:t>
            </a:r>
            <a:r>
              <a:rPr sz="2400" b="1" spc="15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400" b="1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DE</a:t>
            </a:r>
            <a:r>
              <a:rPr sz="2400" b="1" spc="16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4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2400" b="1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400" b="1" spc="18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4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2400" b="1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OURS</a:t>
            </a:r>
            <a:endParaRPr sz="2400">
              <a:solidFill>
                <a:prstClr val="black"/>
              </a:solidFill>
              <a:latin typeface="Century Schoolbook"/>
              <a:cs typeface="Century Schoolbook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86372" y="974962"/>
            <a:ext cx="1605239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1400" dirty="0" smtClean="0">
                <a:solidFill>
                  <a:srgbClr val="FD8537"/>
                </a:solidFill>
                <a:latin typeface="Wingdings"/>
                <a:cs typeface="Wingdings"/>
              </a:rPr>
              <a:t></a:t>
            </a:r>
            <a:r>
              <a:rPr sz="1400" dirty="0" smtClean="0">
                <a:solidFill>
                  <a:srgbClr val="FD8537"/>
                </a:solidFill>
                <a:latin typeface="Times New Roman"/>
                <a:cs typeface="Times New Roman"/>
              </a:rPr>
              <a:t>   </a:t>
            </a:r>
            <a:r>
              <a:rPr sz="1400" spc="54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000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Am</a:t>
            </a:r>
            <a:r>
              <a:rPr sz="2000" spc="-9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r</a:t>
            </a:r>
            <a:r>
              <a:rPr sz="2000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ou</a:t>
            </a:r>
            <a:r>
              <a:rPr sz="2000" spc="9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c</a:t>
            </a:r>
            <a:r>
              <a:rPr sz="2000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he</a:t>
            </a:r>
            <a:endParaRPr sz="2000">
              <a:solidFill>
                <a:prstClr val="black"/>
              </a:solidFill>
              <a:latin typeface="Century Schoolbook"/>
              <a:cs typeface="Century Schoolbook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908810" y="974962"/>
            <a:ext cx="941535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2000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Hak</a:t>
            </a:r>
            <a:r>
              <a:rPr sz="2000" spc="4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i</a:t>
            </a:r>
            <a:r>
              <a:rPr sz="2000" spc="-19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m</a:t>
            </a:r>
            <a:r>
              <a:rPr sz="2000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,</a:t>
            </a:r>
            <a:endParaRPr sz="2000">
              <a:solidFill>
                <a:prstClr val="black"/>
              </a:solidFill>
              <a:latin typeface="Century Schoolbook"/>
              <a:cs typeface="Century Schoolbook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963291" y="974962"/>
            <a:ext cx="757654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2000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Cou</a:t>
            </a:r>
            <a:r>
              <a:rPr sz="2000" spc="-14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r</a:t>
            </a:r>
            <a:r>
              <a:rPr sz="2000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s</a:t>
            </a:r>
            <a:endParaRPr sz="2000">
              <a:solidFill>
                <a:prstClr val="black"/>
              </a:solidFill>
              <a:latin typeface="Century Schoolbook"/>
              <a:cs typeface="Century Schoolbook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837304" y="974962"/>
            <a:ext cx="1736598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2000" spc="9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d</a:t>
            </a:r>
            <a:r>
              <a:rPr sz="2000" spc="-9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’</a:t>
            </a:r>
            <a:r>
              <a:rPr sz="2000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A</a:t>
            </a:r>
            <a:r>
              <a:rPr sz="2000" spc="4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r</a:t>
            </a:r>
            <a:r>
              <a:rPr sz="2000" spc="-9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c</a:t>
            </a:r>
            <a:r>
              <a:rPr sz="2000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h</a:t>
            </a:r>
            <a:r>
              <a:rPr sz="2000" spc="4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i</a:t>
            </a:r>
            <a:r>
              <a:rPr sz="2000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tect</a:t>
            </a:r>
            <a:r>
              <a:rPr sz="2000" spc="-4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u</a:t>
            </a:r>
            <a:r>
              <a:rPr sz="2000" spc="-9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r</a:t>
            </a:r>
            <a:r>
              <a:rPr sz="2000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e</a:t>
            </a:r>
            <a:endParaRPr sz="2000">
              <a:solidFill>
                <a:prstClr val="black"/>
              </a:solidFill>
              <a:latin typeface="Century Schoolbook"/>
              <a:cs typeface="Century Schoolbook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694680" y="974962"/>
            <a:ext cx="452854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2000" spc="-9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d</a:t>
            </a:r>
            <a:r>
              <a:rPr sz="2000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es</a:t>
            </a:r>
            <a:endParaRPr sz="2000">
              <a:solidFill>
                <a:prstClr val="black"/>
              </a:solidFill>
              <a:latin typeface="Century Schoolbook"/>
              <a:cs typeface="Century Schoolbook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263640" y="974962"/>
            <a:ext cx="1505161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2000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o</a:t>
            </a:r>
            <a:r>
              <a:rPr sz="2000" spc="-9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rd</a:t>
            </a:r>
            <a:r>
              <a:rPr sz="2000" spc="9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i</a:t>
            </a:r>
            <a:r>
              <a:rPr sz="2000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na</a:t>
            </a:r>
            <a:r>
              <a:rPr sz="2000" spc="4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t</a:t>
            </a:r>
            <a:r>
              <a:rPr sz="2000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eu</a:t>
            </a:r>
            <a:r>
              <a:rPr sz="2000" spc="-9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r</a:t>
            </a:r>
            <a:r>
              <a:rPr sz="2000" spc="-4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s</a:t>
            </a:r>
            <a:r>
              <a:rPr sz="2000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,</a:t>
            </a:r>
            <a:endParaRPr sz="2000">
              <a:solidFill>
                <a:prstClr val="black"/>
              </a:solidFill>
              <a:latin typeface="Century Schoolbook"/>
              <a:cs typeface="Century Schoolboo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884795" y="974962"/>
            <a:ext cx="690626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2000" spc="-25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É</a:t>
            </a:r>
            <a:r>
              <a:rPr sz="2000" spc="-9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c</a:t>
            </a:r>
            <a:r>
              <a:rPr sz="2000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o</a:t>
            </a:r>
            <a:r>
              <a:rPr sz="2000" spc="9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l</a:t>
            </a:r>
            <a:r>
              <a:rPr sz="2000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e</a:t>
            </a:r>
            <a:endParaRPr sz="2000">
              <a:solidFill>
                <a:prstClr val="black"/>
              </a:solidFill>
              <a:latin typeface="Century Schoolbook"/>
              <a:cs typeface="Century Schoolboo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29272" y="1584683"/>
            <a:ext cx="1170846" cy="2797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5"/>
              </a:lnSpc>
              <a:spcBef>
                <a:spcPts val="108"/>
              </a:spcBef>
            </a:pPr>
            <a:r>
              <a:rPr sz="2000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nat</a:t>
            </a:r>
            <a:r>
              <a:rPr sz="2000" spc="9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i</a:t>
            </a:r>
            <a:r>
              <a:rPr sz="2000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on</a:t>
            </a:r>
            <a:r>
              <a:rPr sz="2000" spc="-19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a</a:t>
            </a:r>
            <a:r>
              <a:rPr sz="2000" spc="9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l</a:t>
            </a:r>
            <a:r>
              <a:rPr sz="2000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e</a:t>
            </a:r>
            <a:endParaRPr sz="2000">
              <a:solidFill>
                <a:prstClr val="black"/>
              </a:solidFill>
              <a:latin typeface="Century Schoolbook"/>
              <a:cs typeface="Century School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972310" y="1584683"/>
            <a:ext cx="1364127" cy="2797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5"/>
              </a:lnSpc>
              <a:spcBef>
                <a:spcPts val="108"/>
              </a:spcBef>
            </a:pPr>
            <a:r>
              <a:rPr sz="2000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Su</a:t>
            </a:r>
            <a:r>
              <a:rPr sz="2000" spc="-14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p</a:t>
            </a:r>
            <a:r>
              <a:rPr sz="2000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é</a:t>
            </a:r>
            <a:r>
              <a:rPr sz="2000" spc="-9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r</a:t>
            </a:r>
            <a:r>
              <a:rPr sz="2000" spc="9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i</a:t>
            </a:r>
            <a:r>
              <a:rPr sz="2000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eu</a:t>
            </a:r>
            <a:r>
              <a:rPr sz="2000" spc="-14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r</a:t>
            </a:r>
            <a:r>
              <a:rPr sz="2000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e</a:t>
            </a:r>
            <a:endParaRPr sz="2000">
              <a:solidFill>
                <a:prstClr val="black"/>
              </a:solidFill>
              <a:latin typeface="Century Schoolbook"/>
              <a:cs typeface="Century School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611245" y="1584683"/>
            <a:ext cx="1813252" cy="2797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5"/>
              </a:lnSpc>
              <a:spcBef>
                <a:spcPts val="108"/>
              </a:spcBef>
            </a:pPr>
            <a:r>
              <a:rPr sz="2000" spc="-9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d’</a:t>
            </a:r>
            <a:r>
              <a:rPr sz="2000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Inf</a:t>
            </a:r>
            <a:r>
              <a:rPr sz="2000" spc="-4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o</a:t>
            </a:r>
            <a:r>
              <a:rPr sz="2000" spc="-9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r</a:t>
            </a:r>
            <a:r>
              <a:rPr sz="2000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m</a:t>
            </a:r>
            <a:r>
              <a:rPr sz="2000" spc="4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a</a:t>
            </a:r>
            <a:r>
              <a:rPr sz="2000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t</a:t>
            </a:r>
            <a:r>
              <a:rPr sz="2000" spc="9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i</a:t>
            </a:r>
            <a:r>
              <a:rPr sz="2000" spc="4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q</a:t>
            </a:r>
            <a:r>
              <a:rPr sz="2000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ue</a:t>
            </a:r>
            <a:endParaRPr sz="2000">
              <a:solidFill>
                <a:prstClr val="black"/>
              </a:solidFill>
              <a:latin typeface="Century Schoolbook"/>
              <a:cs typeface="Century School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697220" y="1584683"/>
            <a:ext cx="749204" cy="2797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5"/>
              </a:lnSpc>
              <a:spcBef>
                <a:spcPts val="108"/>
              </a:spcBef>
            </a:pPr>
            <a:r>
              <a:rPr sz="2000" spc="-4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(</a:t>
            </a:r>
            <a:r>
              <a:rPr sz="2000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E</a:t>
            </a:r>
            <a:r>
              <a:rPr sz="2000" spc="-9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S</a:t>
            </a:r>
            <a:r>
              <a:rPr sz="2000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I),</a:t>
            </a:r>
            <a:endParaRPr sz="2000">
              <a:solidFill>
                <a:prstClr val="black"/>
              </a:solidFill>
              <a:latin typeface="Century Schoolbook"/>
              <a:cs typeface="Century School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718681" y="1584683"/>
            <a:ext cx="774068" cy="2797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5"/>
              </a:lnSpc>
              <a:spcBef>
                <a:spcPts val="108"/>
              </a:spcBef>
            </a:pPr>
            <a:r>
              <a:rPr sz="2000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Al</a:t>
            </a:r>
            <a:r>
              <a:rPr sz="2000" spc="4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g</a:t>
            </a:r>
            <a:r>
              <a:rPr sz="2000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e</a:t>
            </a:r>
            <a:r>
              <a:rPr sz="2000" spc="-9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r</a:t>
            </a:r>
            <a:r>
              <a:rPr sz="2000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,</a:t>
            </a:r>
            <a:endParaRPr sz="2000">
              <a:solidFill>
                <a:prstClr val="black"/>
              </a:solidFill>
              <a:latin typeface="Century Schoolbook"/>
              <a:cs typeface="Century School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765415" y="1584683"/>
            <a:ext cx="807934" cy="2797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5"/>
              </a:lnSpc>
              <a:spcBef>
                <a:spcPts val="108"/>
              </a:spcBef>
            </a:pPr>
            <a:r>
              <a:rPr sz="2000" spc="-25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A</a:t>
            </a:r>
            <a:r>
              <a:rPr sz="2000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n</a:t>
            </a:r>
            <a:r>
              <a:rPr sz="2000" spc="-4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n</a:t>
            </a:r>
            <a:r>
              <a:rPr sz="2000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ée</a:t>
            </a:r>
            <a:endParaRPr sz="2000">
              <a:solidFill>
                <a:prstClr val="black"/>
              </a:solidFill>
              <a:latin typeface="Century Schoolbook"/>
              <a:cs typeface="Century School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29272" y="2194924"/>
            <a:ext cx="1588770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2000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un</a:t>
            </a:r>
            <a:r>
              <a:rPr sz="2000" spc="4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iv</a:t>
            </a:r>
            <a:r>
              <a:rPr sz="2000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e</a:t>
            </a:r>
            <a:r>
              <a:rPr sz="2000" spc="-9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r</a:t>
            </a:r>
            <a:r>
              <a:rPr sz="2000" spc="-4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s</a:t>
            </a:r>
            <a:r>
              <a:rPr sz="2000" spc="9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i</a:t>
            </a:r>
            <a:r>
              <a:rPr sz="2000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t</a:t>
            </a:r>
            <a:r>
              <a:rPr sz="2000" spc="4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a</a:t>
            </a:r>
            <a:r>
              <a:rPr sz="2000" spc="9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i</a:t>
            </a:r>
            <a:r>
              <a:rPr sz="2000" spc="-9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r</a:t>
            </a:r>
            <a:r>
              <a:rPr sz="2000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e</a:t>
            </a:r>
            <a:endParaRPr sz="2000">
              <a:solidFill>
                <a:prstClr val="black"/>
              </a:solidFill>
              <a:latin typeface="Century Schoolbook"/>
              <a:cs typeface="Century School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119630" y="2194924"/>
            <a:ext cx="1343744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2000" spc="9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2011</a:t>
            </a:r>
            <a:r>
              <a:rPr sz="2000" spc="4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/</a:t>
            </a:r>
            <a:r>
              <a:rPr sz="2000" spc="9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2012</a:t>
            </a:r>
            <a:r>
              <a:rPr sz="2000" dirty="0" smtClean="0">
                <a:solidFill>
                  <a:prstClr val="black"/>
                </a:solidFill>
                <a:latin typeface="Century Schoolbook"/>
                <a:cs typeface="Century Schoolbook"/>
              </a:rPr>
              <a:t>.</a:t>
            </a:r>
            <a:endParaRPr sz="2000">
              <a:solidFill>
                <a:prstClr val="black"/>
              </a:solidFill>
              <a:latin typeface="Century Schoolbook"/>
              <a:cs typeface="Century School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29965" y="2194924"/>
            <a:ext cx="1317244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endParaRPr sz="2000" dirty="0">
              <a:solidFill>
                <a:prstClr val="black"/>
              </a:solidFill>
              <a:latin typeface="Century Schoolbook"/>
              <a:cs typeface="Century School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848479" y="2194924"/>
            <a:ext cx="448230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endParaRPr sz="2000" dirty="0">
              <a:solidFill>
                <a:prstClr val="black"/>
              </a:solidFill>
              <a:latin typeface="Century Schoolbook"/>
              <a:cs typeface="Century Schoolbook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271891" y="5907012"/>
            <a:ext cx="356986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50"/>
              </a:lnSpc>
              <a:spcBef>
                <a:spcPts val="77"/>
              </a:spcBef>
            </a:pPr>
            <a:r>
              <a:rPr sz="1400" b="1" spc="-4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101</a:t>
            </a:r>
            <a:endParaRPr sz="1400">
              <a:solidFill>
                <a:prstClr val="black"/>
              </a:solidFill>
              <a:latin typeface="Century Schoolbook"/>
              <a:cs typeface="Century Schoolbook"/>
            </a:endParaRPr>
          </a:p>
        </p:txBody>
      </p:sp>
    </p:spTree>
    <p:extLst>
      <p:ext uri="{BB962C8B-B14F-4D97-AF65-F5344CB8AC3E}">
        <p14:creationId xmlns:p14="http://schemas.microsoft.com/office/powerpoint/2010/main" val="623302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object 34"/>
          <p:cNvSpPr/>
          <p:nvPr/>
        </p:nvSpPr>
        <p:spPr>
          <a:xfrm>
            <a:off x="87630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87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3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3527171" y="42516"/>
            <a:ext cx="2434904" cy="9846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3725"/>
              </a:lnSpc>
              <a:spcBef>
                <a:spcPts val="186"/>
              </a:spcBef>
            </a:pPr>
            <a:r>
              <a:rPr sz="3500" b="1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EGI</a:t>
            </a:r>
            <a:r>
              <a:rPr sz="280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TR</a:t>
            </a:r>
            <a:r>
              <a:rPr sz="28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8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endParaRPr sz="2800">
              <a:latin typeface="Century Schoolbook"/>
              <a:cs typeface="Century Schoolbook"/>
            </a:endParaRPr>
          </a:p>
          <a:p>
            <a:pPr marL="713335" marR="747837" algn="ctr">
              <a:lnSpc>
                <a:spcPts val="3600"/>
              </a:lnSpc>
              <a:spcBef>
                <a:spcPts val="423"/>
              </a:spcBef>
            </a:pPr>
            <a:r>
              <a:rPr sz="4500" spc="-4" baseline="-1848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</a:t>
            </a:r>
            <a:r>
              <a:rPr sz="3600" spc="-9" baseline="-231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Y</a:t>
            </a:r>
            <a:r>
              <a:rPr sz="3600" spc="0" baseline="-231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PE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86372" y="1457178"/>
            <a:ext cx="369539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1650" spc="0" dirty="0" smtClean="0">
                <a:solidFill>
                  <a:srgbClr val="FD8537"/>
                </a:solidFill>
                <a:latin typeface="Wingdings"/>
                <a:cs typeface="Wingdings"/>
              </a:rPr>
              <a:t></a:t>
            </a:r>
            <a:r>
              <a:rPr sz="1650" spc="267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Century Schoolbook"/>
                <a:cs typeface="Century Schoolbook"/>
              </a:rPr>
              <a:t>I</a:t>
            </a:r>
            <a:r>
              <a:rPr sz="2400" spc="0" dirty="0" smtClean="0">
                <a:latin typeface="Century Schoolbook"/>
                <a:cs typeface="Century Schoolbook"/>
              </a:rPr>
              <a:t>l</a:t>
            </a:r>
            <a:r>
              <a:rPr sz="2400" spc="-3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e</a:t>
            </a:r>
            <a:r>
              <a:rPr sz="2400" spc="-9" dirty="0" smtClean="0">
                <a:latin typeface="Century Schoolbook"/>
                <a:cs typeface="Century Schoolbook"/>
              </a:rPr>
              <a:t>x</a:t>
            </a:r>
            <a:r>
              <a:rPr sz="2400" spc="0" dirty="0" smtClean="0">
                <a:latin typeface="Century Schoolbook"/>
                <a:cs typeface="Century Schoolbook"/>
              </a:rPr>
              <a:t>i</a:t>
            </a:r>
            <a:r>
              <a:rPr sz="2400" spc="9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te</a:t>
            </a:r>
            <a:r>
              <a:rPr sz="2400" spc="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plu</a:t>
            </a: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ieu</a:t>
            </a:r>
            <a:r>
              <a:rPr sz="2400" spc="-4" dirty="0" smtClean="0">
                <a:latin typeface="Century Schoolbook"/>
                <a:cs typeface="Century Schoolbook"/>
              </a:rPr>
              <a:t>r</a:t>
            </a:r>
            <a:r>
              <a:rPr sz="2400" spc="0" dirty="0" smtClean="0">
                <a:latin typeface="Century Schoolbook"/>
                <a:cs typeface="Century Schoolbook"/>
              </a:rPr>
              <a:t>s</a:t>
            </a:r>
            <a:r>
              <a:rPr sz="2400" spc="-2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types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895725" y="1457178"/>
            <a:ext cx="171792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de re</a:t>
            </a:r>
            <a:r>
              <a:rPr sz="2400" spc="-14" dirty="0" smtClean="0">
                <a:latin typeface="Century Schoolbook"/>
                <a:cs typeface="Century Schoolbook"/>
              </a:rPr>
              <a:t>g</a:t>
            </a:r>
            <a:r>
              <a:rPr sz="2400" spc="0" dirty="0" smtClean="0">
                <a:latin typeface="Century Schoolbook"/>
                <a:cs typeface="Century Schoolbook"/>
              </a:rPr>
              <a:t>i</a:t>
            </a:r>
            <a:r>
              <a:rPr sz="2400" spc="9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tres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626100" y="1457178"/>
            <a:ext cx="15580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: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43572" y="2265279"/>
            <a:ext cx="152623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1650" spc="0" dirty="0" smtClean="0">
                <a:solidFill>
                  <a:srgbClr val="FD8537"/>
                </a:solidFill>
                <a:latin typeface="Wingdings"/>
                <a:cs typeface="Wingdings"/>
              </a:rPr>
              <a:t></a:t>
            </a:r>
            <a:r>
              <a:rPr sz="1650" spc="0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1650" spc="13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Regi</a:t>
            </a:r>
            <a:r>
              <a:rPr sz="2400" spc="9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tre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297811" y="2265279"/>
            <a:ext cx="24063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à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666111" y="2265279"/>
            <a:ext cx="118492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spc="0" dirty="0" smtClean="0">
                <a:latin typeface="Century Schoolbook"/>
                <a:cs typeface="Century Schoolbook"/>
              </a:rPr>
              <a:t>E</a:t>
            </a:r>
            <a:r>
              <a:rPr sz="2400" spc="0" dirty="0" smtClean="0">
                <a:latin typeface="Century Schoolbook"/>
                <a:cs typeface="Century Schoolbook"/>
              </a:rPr>
              <a:t>ntr</a:t>
            </a:r>
            <a:r>
              <a:rPr sz="2400" spc="-25" dirty="0" smtClean="0">
                <a:latin typeface="Century Schoolbook"/>
                <a:cs typeface="Century Schoolbook"/>
              </a:rPr>
              <a:t>é</a:t>
            </a:r>
            <a:r>
              <a:rPr sz="2400" spc="0" dirty="0" smtClean="0">
                <a:latin typeface="Century Schoolbook"/>
                <a:cs typeface="Century Schoolbook"/>
              </a:rPr>
              <a:t>es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979545" y="2265279"/>
            <a:ext cx="150921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spc="0" dirty="0" smtClean="0">
                <a:latin typeface="Century Schoolbook"/>
                <a:cs typeface="Century Schoolbook"/>
              </a:rPr>
              <a:t>P</a:t>
            </a:r>
            <a:r>
              <a:rPr sz="2400" spc="0" dirty="0" smtClean="0">
                <a:latin typeface="Century Schoolbook"/>
                <a:cs typeface="Century Schoolbook"/>
              </a:rPr>
              <a:t>ara</a:t>
            </a:r>
            <a:r>
              <a:rPr sz="2400" spc="4" dirty="0" smtClean="0">
                <a:latin typeface="Century Schoolbook"/>
                <a:cs typeface="Century Schoolbook"/>
              </a:rPr>
              <a:t>l</a:t>
            </a:r>
            <a:r>
              <a:rPr sz="2400" spc="0" dirty="0" smtClean="0">
                <a:latin typeface="Century Schoolbook"/>
                <a:cs typeface="Century Schoolbook"/>
              </a:rPr>
              <a:t>l</a:t>
            </a:r>
            <a:r>
              <a:rPr sz="2400" spc="-14" dirty="0" smtClean="0">
                <a:latin typeface="Century Schoolbook"/>
                <a:cs typeface="Century Schoolbook"/>
              </a:rPr>
              <a:t>è</a:t>
            </a:r>
            <a:r>
              <a:rPr sz="2400" spc="0" dirty="0" smtClean="0">
                <a:latin typeface="Century Schoolbook"/>
                <a:cs typeface="Century Schoolbook"/>
              </a:rPr>
              <a:t>les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615940" y="2265279"/>
            <a:ext cx="34213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et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083300" y="2265279"/>
            <a:ext cx="107010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spc="0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orties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282433" y="2265279"/>
            <a:ext cx="150753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spc="0" dirty="0" smtClean="0">
                <a:latin typeface="Century Schoolbook"/>
                <a:cs typeface="Century Schoolbook"/>
              </a:rPr>
              <a:t>P</a:t>
            </a:r>
            <a:r>
              <a:rPr sz="2400" spc="0" dirty="0" smtClean="0">
                <a:latin typeface="Century Schoolbook"/>
                <a:cs typeface="Century Schoolbook"/>
              </a:rPr>
              <a:t>ara</a:t>
            </a:r>
            <a:r>
              <a:rPr sz="2400" spc="-9" dirty="0" smtClean="0">
                <a:latin typeface="Century Schoolbook"/>
                <a:cs typeface="Century Schoolbook"/>
              </a:rPr>
              <a:t>l</a:t>
            </a:r>
            <a:r>
              <a:rPr sz="2400" spc="0" dirty="0" smtClean="0">
                <a:latin typeface="Century Schoolbook"/>
                <a:cs typeface="Century Schoolbook"/>
              </a:rPr>
              <a:t>lè</a:t>
            </a:r>
            <a:r>
              <a:rPr sz="2400" spc="4" dirty="0" smtClean="0">
                <a:latin typeface="Century Schoolbook"/>
                <a:cs typeface="Century Schoolbook"/>
              </a:rPr>
              <a:t>l</a:t>
            </a:r>
            <a:r>
              <a:rPr sz="2400" spc="-19" dirty="0" smtClean="0">
                <a:latin typeface="Century Schoolbook"/>
                <a:cs typeface="Century Schoolbook"/>
              </a:rPr>
              <a:t>e</a:t>
            </a:r>
            <a:r>
              <a:rPr sz="2400" spc="0" dirty="0" smtClean="0">
                <a:latin typeface="Century Schoolbook"/>
                <a:cs typeface="Century Schoolbook"/>
              </a:rPr>
              <a:t>s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917892" y="2996799"/>
            <a:ext cx="139348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spc="0" dirty="0" smtClean="0">
                <a:latin typeface="Century Schoolbook"/>
                <a:cs typeface="Century Schoolbook"/>
              </a:rPr>
              <a:t>(E</a:t>
            </a:r>
            <a:r>
              <a:rPr sz="2400" b="1" spc="4" dirty="0" smtClean="0">
                <a:latin typeface="Century Schoolbook"/>
                <a:cs typeface="Century Schoolbook"/>
              </a:rPr>
              <a:t>P</a:t>
            </a:r>
            <a:r>
              <a:rPr sz="2400" b="1" spc="0" dirty="0" smtClean="0">
                <a:latin typeface="Century Schoolbook"/>
                <a:cs typeface="Century Schoolbook"/>
              </a:rPr>
              <a:t>-SP</a:t>
            </a:r>
            <a:r>
              <a:rPr sz="2400" b="1" spc="9" dirty="0" smtClean="0">
                <a:latin typeface="Century Schoolbook"/>
                <a:cs typeface="Century Schoolbook"/>
              </a:rPr>
              <a:t>)</a:t>
            </a:r>
            <a:r>
              <a:rPr sz="2400" spc="0" dirty="0" smtClean="0">
                <a:latin typeface="Century Schoolbook"/>
                <a:cs typeface="Century Schoolbook"/>
              </a:rPr>
              <a:t>.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43572" y="3804773"/>
            <a:ext cx="152623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1650" spc="0" dirty="0" smtClean="0">
                <a:solidFill>
                  <a:srgbClr val="FD8537"/>
                </a:solidFill>
                <a:latin typeface="Wingdings"/>
                <a:cs typeface="Wingdings"/>
              </a:rPr>
              <a:t></a:t>
            </a:r>
            <a:r>
              <a:rPr sz="1650" spc="0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1650" spc="13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Regi</a:t>
            </a:r>
            <a:r>
              <a:rPr sz="2400" spc="9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tre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180971" y="3804773"/>
            <a:ext cx="24063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à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434971" y="3804773"/>
            <a:ext cx="104714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spc="0" dirty="0" smtClean="0">
                <a:latin typeface="Century Schoolbook"/>
                <a:cs typeface="Century Schoolbook"/>
              </a:rPr>
              <a:t>E</a:t>
            </a:r>
            <a:r>
              <a:rPr sz="2400" spc="0" dirty="0" smtClean="0">
                <a:latin typeface="Century Schoolbook"/>
                <a:cs typeface="Century Schoolbook"/>
              </a:rPr>
              <a:t>ntrée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494404" y="3804773"/>
            <a:ext cx="210795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spc="0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érie et </a:t>
            </a:r>
            <a:r>
              <a:rPr sz="2400" b="1" spc="0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ortie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613400" y="3804773"/>
            <a:ext cx="216024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spc="0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érie </a:t>
            </a:r>
            <a:r>
              <a:rPr sz="2400" b="1" spc="0" dirty="0" smtClean="0">
                <a:latin typeface="Century Schoolbook"/>
                <a:cs typeface="Century Schoolbook"/>
              </a:rPr>
              <a:t>(E</a:t>
            </a:r>
            <a:r>
              <a:rPr sz="2400" b="1" spc="4" dirty="0" smtClean="0">
                <a:latin typeface="Century Schoolbook"/>
                <a:cs typeface="Century Schoolbook"/>
              </a:rPr>
              <a:t>S</a:t>
            </a:r>
            <a:r>
              <a:rPr sz="2400" b="1" spc="0" dirty="0" smtClean="0">
                <a:latin typeface="Century Schoolbook"/>
                <a:cs typeface="Century Schoolbook"/>
              </a:rPr>
              <a:t>-SS</a:t>
            </a:r>
            <a:r>
              <a:rPr sz="2400" b="1" spc="4" dirty="0" smtClean="0">
                <a:latin typeface="Century Schoolbook"/>
                <a:cs typeface="Century Schoolbook"/>
              </a:rPr>
              <a:t>)</a:t>
            </a:r>
            <a:r>
              <a:rPr sz="2400" spc="0" dirty="0" smtClean="0">
                <a:latin typeface="Century Schoolbook"/>
                <a:cs typeface="Century Schoolbook"/>
              </a:rPr>
              <a:t>.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43572" y="4612874"/>
            <a:ext cx="152623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1650" spc="0" dirty="0" smtClean="0">
                <a:solidFill>
                  <a:srgbClr val="FD8537"/>
                </a:solidFill>
                <a:latin typeface="Wingdings"/>
                <a:cs typeface="Wingdings"/>
              </a:rPr>
              <a:t></a:t>
            </a:r>
            <a:r>
              <a:rPr sz="1650" spc="0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1650" spc="13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Regi</a:t>
            </a:r>
            <a:r>
              <a:rPr sz="2400" spc="9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tre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180971" y="4612874"/>
            <a:ext cx="24063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à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434971" y="4612874"/>
            <a:ext cx="104714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spc="0" dirty="0" smtClean="0">
                <a:latin typeface="Century Schoolbook"/>
                <a:cs typeface="Century Schoolbook"/>
              </a:rPr>
              <a:t>E</a:t>
            </a:r>
            <a:r>
              <a:rPr sz="2400" spc="0" dirty="0" smtClean="0">
                <a:latin typeface="Century Schoolbook"/>
                <a:cs typeface="Century Schoolbook"/>
              </a:rPr>
              <a:t>ntrée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494404" y="4612874"/>
            <a:ext cx="210795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spc="0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érie et </a:t>
            </a:r>
            <a:r>
              <a:rPr sz="2400" b="1" spc="0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ortie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613400" y="4612874"/>
            <a:ext cx="274723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spc="0" dirty="0" smtClean="0">
                <a:latin typeface="Century Schoolbook"/>
                <a:cs typeface="Century Schoolbook"/>
              </a:rPr>
              <a:t>P</a:t>
            </a:r>
            <a:r>
              <a:rPr sz="2400" spc="0" dirty="0" smtClean="0">
                <a:latin typeface="Century Schoolbook"/>
                <a:cs typeface="Century Schoolbook"/>
              </a:rPr>
              <a:t>ara</a:t>
            </a:r>
            <a:r>
              <a:rPr sz="2400" spc="4" dirty="0" smtClean="0">
                <a:latin typeface="Century Schoolbook"/>
                <a:cs typeface="Century Schoolbook"/>
              </a:rPr>
              <a:t>l</a:t>
            </a:r>
            <a:r>
              <a:rPr sz="2400" spc="0" dirty="0" smtClean="0">
                <a:latin typeface="Century Schoolbook"/>
                <a:cs typeface="Century Schoolbook"/>
              </a:rPr>
              <a:t>lè</a:t>
            </a:r>
            <a:r>
              <a:rPr sz="2400" spc="4" dirty="0" smtClean="0">
                <a:latin typeface="Century Schoolbook"/>
                <a:cs typeface="Century Schoolbook"/>
              </a:rPr>
              <a:t>l</a:t>
            </a:r>
            <a:r>
              <a:rPr sz="2400" spc="0" dirty="0" smtClean="0">
                <a:latin typeface="Century Schoolbook"/>
                <a:cs typeface="Century Schoolbook"/>
              </a:rPr>
              <a:t>e</a:t>
            </a:r>
            <a:r>
              <a:rPr sz="2400" spc="-14" dirty="0" smtClean="0">
                <a:latin typeface="Century Schoolbook"/>
                <a:cs typeface="Century Schoolbook"/>
              </a:rPr>
              <a:t> </a:t>
            </a:r>
            <a:r>
              <a:rPr sz="2400" b="1" spc="0" dirty="0" smtClean="0">
                <a:latin typeface="Century Schoolbook"/>
                <a:cs typeface="Century Schoolbook"/>
              </a:rPr>
              <a:t>(E</a:t>
            </a:r>
            <a:r>
              <a:rPr sz="2400" b="1" spc="4" dirty="0" smtClean="0">
                <a:latin typeface="Century Schoolbook"/>
                <a:cs typeface="Century Schoolbook"/>
              </a:rPr>
              <a:t>S</a:t>
            </a:r>
            <a:r>
              <a:rPr sz="2400" b="1" spc="0" dirty="0" smtClean="0">
                <a:latin typeface="Century Schoolbook"/>
                <a:cs typeface="Century Schoolbook"/>
              </a:rPr>
              <a:t>-SP</a:t>
            </a:r>
            <a:r>
              <a:rPr sz="2400" b="1" spc="9" dirty="0" smtClean="0">
                <a:latin typeface="Century Schoolbook"/>
                <a:cs typeface="Century Schoolbook"/>
              </a:rPr>
              <a:t>)</a:t>
            </a:r>
            <a:r>
              <a:rPr sz="2400" spc="0" dirty="0" smtClean="0">
                <a:latin typeface="Century Schoolbook"/>
                <a:cs typeface="Century Schoolbook"/>
              </a:rPr>
              <a:t>.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43572" y="5420911"/>
            <a:ext cx="152623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1650" spc="0" dirty="0" smtClean="0">
                <a:solidFill>
                  <a:srgbClr val="FD8537"/>
                </a:solidFill>
                <a:latin typeface="Wingdings"/>
                <a:cs typeface="Wingdings"/>
              </a:rPr>
              <a:t></a:t>
            </a:r>
            <a:r>
              <a:rPr sz="1650" spc="0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1650" spc="13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Regi</a:t>
            </a:r>
            <a:r>
              <a:rPr sz="2400" spc="9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tre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180971" y="5420911"/>
            <a:ext cx="24063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à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434971" y="5420911"/>
            <a:ext cx="104714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spc="0" dirty="0" smtClean="0">
                <a:latin typeface="Century Schoolbook"/>
                <a:cs typeface="Century Schoolbook"/>
              </a:rPr>
              <a:t>E</a:t>
            </a:r>
            <a:r>
              <a:rPr sz="2400" spc="0" dirty="0" smtClean="0">
                <a:latin typeface="Century Schoolbook"/>
                <a:cs typeface="Century Schoolbook"/>
              </a:rPr>
              <a:t>ntrée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94404" y="5420911"/>
            <a:ext cx="486623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spc="0" dirty="0" smtClean="0">
                <a:latin typeface="Century Schoolbook"/>
                <a:cs typeface="Century Schoolbook"/>
              </a:rPr>
              <a:t>P</a:t>
            </a:r>
            <a:r>
              <a:rPr sz="2400" spc="0" dirty="0" smtClean="0">
                <a:latin typeface="Century Schoolbook"/>
                <a:cs typeface="Century Schoolbook"/>
              </a:rPr>
              <a:t>ara</a:t>
            </a:r>
            <a:r>
              <a:rPr sz="2400" spc="4" dirty="0" smtClean="0">
                <a:latin typeface="Century Schoolbook"/>
                <a:cs typeface="Century Schoolbook"/>
              </a:rPr>
              <a:t>l</a:t>
            </a:r>
            <a:r>
              <a:rPr sz="2400" spc="0" dirty="0" smtClean="0">
                <a:latin typeface="Century Schoolbook"/>
                <a:cs typeface="Century Schoolbook"/>
              </a:rPr>
              <a:t>lè</a:t>
            </a:r>
            <a:r>
              <a:rPr sz="2400" spc="4" dirty="0" smtClean="0">
                <a:latin typeface="Century Schoolbook"/>
                <a:cs typeface="Century Schoolbook"/>
              </a:rPr>
              <a:t>l</a:t>
            </a:r>
            <a:r>
              <a:rPr sz="2400" spc="0" dirty="0" smtClean="0">
                <a:latin typeface="Century Schoolbook"/>
                <a:cs typeface="Century Schoolbook"/>
              </a:rPr>
              <a:t>e</a:t>
            </a:r>
            <a:r>
              <a:rPr sz="2400" spc="-14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et </a:t>
            </a:r>
            <a:r>
              <a:rPr sz="2400" b="1" spc="0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ortie</a:t>
            </a:r>
            <a:r>
              <a:rPr sz="2400" spc="-19" dirty="0" smtClean="0">
                <a:latin typeface="Century Schoolbook"/>
                <a:cs typeface="Century Schoolbook"/>
              </a:rPr>
              <a:t> </a:t>
            </a:r>
            <a:r>
              <a:rPr sz="2400" b="1" spc="0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érie </a:t>
            </a:r>
            <a:r>
              <a:rPr sz="2400" b="1" spc="0" dirty="0" smtClean="0">
                <a:latin typeface="Century Schoolbook"/>
                <a:cs typeface="Century Schoolbook"/>
              </a:rPr>
              <a:t>(E</a:t>
            </a:r>
            <a:r>
              <a:rPr sz="2400" b="1" spc="4" dirty="0" smtClean="0">
                <a:latin typeface="Century Schoolbook"/>
                <a:cs typeface="Century Schoolbook"/>
              </a:rPr>
              <a:t>P</a:t>
            </a:r>
            <a:r>
              <a:rPr sz="2400" b="1" spc="0" dirty="0" smtClean="0">
                <a:latin typeface="Century Schoolbook"/>
                <a:cs typeface="Century Schoolbook"/>
              </a:rPr>
              <a:t>-SS</a:t>
            </a:r>
            <a:r>
              <a:rPr sz="2400" b="1" spc="9" dirty="0" smtClean="0">
                <a:latin typeface="Century Schoolbook"/>
                <a:cs typeface="Century Schoolbook"/>
              </a:rPr>
              <a:t>)</a:t>
            </a:r>
            <a:r>
              <a:rPr sz="2400" spc="0" dirty="0" smtClean="0">
                <a:latin typeface="Century Schoolbook"/>
                <a:cs typeface="Century Schoolbook"/>
              </a:rPr>
              <a:t>.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322691" y="5907012"/>
            <a:ext cx="255347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50"/>
              </a:lnSpc>
              <a:spcBef>
                <a:spcPts val="77"/>
              </a:spcBef>
            </a:pPr>
            <a:r>
              <a:rPr sz="1400" b="1" spc="-4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37</a:t>
            </a:r>
            <a:endParaRPr sz="1400">
              <a:latin typeface="Century Schoolbook"/>
              <a:cs typeface="Century Schoolbook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object 34"/>
          <p:cNvSpPr/>
          <p:nvPr/>
        </p:nvSpPr>
        <p:spPr>
          <a:xfrm>
            <a:off x="87630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87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3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275838" y="1916823"/>
            <a:ext cx="2592324" cy="936104"/>
          </a:xfrm>
          <a:custGeom>
            <a:avLst/>
            <a:gdLst/>
            <a:ahLst/>
            <a:cxnLst/>
            <a:rect l="l" t="t" r="r" b="b"/>
            <a:pathLst>
              <a:path w="2592324" h="936104">
                <a:moveTo>
                  <a:pt x="0" y="936104"/>
                </a:moveTo>
                <a:lnTo>
                  <a:pt x="2592324" y="936104"/>
                </a:lnTo>
                <a:lnTo>
                  <a:pt x="2592324" y="0"/>
                </a:lnTo>
                <a:lnTo>
                  <a:pt x="0" y="0"/>
                </a:lnTo>
                <a:lnTo>
                  <a:pt x="0" y="936104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672455" y="1340739"/>
            <a:ext cx="103378" cy="576072"/>
          </a:xfrm>
          <a:custGeom>
            <a:avLst/>
            <a:gdLst/>
            <a:ahLst/>
            <a:cxnLst/>
            <a:rect l="l" t="t" r="r" b="b"/>
            <a:pathLst>
              <a:path w="103378" h="576072">
                <a:moveTo>
                  <a:pt x="57150" y="560324"/>
                </a:moveTo>
                <a:lnTo>
                  <a:pt x="46228" y="560324"/>
                </a:lnTo>
                <a:lnTo>
                  <a:pt x="45339" y="563499"/>
                </a:lnTo>
                <a:lnTo>
                  <a:pt x="4064" y="481838"/>
                </a:lnTo>
                <a:lnTo>
                  <a:pt x="1016" y="483615"/>
                </a:lnTo>
                <a:lnTo>
                  <a:pt x="0" y="487552"/>
                </a:lnTo>
                <a:lnTo>
                  <a:pt x="1778" y="490474"/>
                </a:lnTo>
                <a:lnTo>
                  <a:pt x="51689" y="576072"/>
                </a:lnTo>
                <a:lnTo>
                  <a:pt x="58039" y="563499"/>
                </a:lnTo>
                <a:lnTo>
                  <a:pt x="57150" y="560324"/>
                </a:lnTo>
                <a:close/>
              </a:path>
              <a:path w="103378" h="576072">
                <a:moveTo>
                  <a:pt x="51689" y="576072"/>
                </a:moveTo>
                <a:lnTo>
                  <a:pt x="101600" y="490474"/>
                </a:lnTo>
                <a:lnTo>
                  <a:pt x="103378" y="487552"/>
                </a:lnTo>
                <a:lnTo>
                  <a:pt x="102362" y="483615"/>
                </a:lnTo>
                <a:lnTo>
                  <a:pt x="99314" y="481838"/>
                </a:lnTo>
                <a:lnTo>
                  <a:pt x="96266" y="480060"/>
                </a:lnTo>
                <a:lnTo>
                  <a:pt x="92456" y="481075"/>
                </a:lnTo>
                <a:lnTo>
                  <a:pt x="90678" y="484124"/>
                </a:lnTo>
                <a:lnTo>
                  <a:pt x="58038" y="540076"/>
                </a:lnTo>
                <a:lnTo>
                  <a:pt x="51689" y="550962"/>
                </a:lnTo>
                <a:lnTo>
                  <a:pt x="45338" y="540076"/>
                </a:lnTo>
                <a:lnTo>
                  <a:pt x="12700" y="484124"/>
                </a:lnTo>
                <a:lnTo>
                  <a:pt x="10922" y="481075"/>
                </a:lnTo>
                <a:lnTo>
                  <a:pt x="7112" y="480060"/>
                </a:lnTo>
                <a:lnTo>
                  <a:pt x="4064" y="481838"/>
                </a:lnTo>
                <a:lnTo>
                  <a:pt x="45339" y="563499"/>
                </a:lnTo>
                <a:lnTo>
                  <a:pt x="46228" y="560324"/>
                </a:lnTo>
                <a:lnTo>
                  <a:pt x="57150" y="560324"/>
                </a:lnTo>
                <a:lnTo>
                  <a:pt x="58039" y="563499"/>
                </a:lnTo>
                <a:lnTo>
                  <a:pt x="51689" y="576072"/>
                </a:lnTo>
                <a:close/>
              </a:path>
              <a:path w="103378" h="576072">
                <a:moveTo>
                  <a:pt x="51689" y="550962"/>
                </a:moveTo>
                <a:lnTo>
                  <a:pt x="58038" y="540076"/>
                </a:lnTo>
                <a:lnTo>
                  <a:pt x="58039" y="0"/>
                </a:lnTo>
                <a:lnTo>
                  <a:pt x="45339" y="0"/>
                </a:lnTo>
                <a:lnTo>
                  <a:pt x="45338" y="540076"/>
                </a:lnTo>
                <a:lnTo>
                  <a:pt x="51689" y="55096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312410" y="1340739"/>
            <a:ext cx="103377" cy="576072"/>
          </a:xfrm>
          <a:custGeom>
            <a:avLst/>
            <a:gdLst/>
            <a:ahLst/>
            <a:cxnLst/>
            <a:rect l="l" t="t" r="r" b="b"/>
            <a:pathLst>
              <a:path w="103377" h="576072">
                <a:moveTo>
                  <a:pt x="57150" y="560324"/>
                </a:moveTo>
                <a:lnTo>
                  <a:pt x="46227" y="560324"/>
                </a:lnTo>
                <a:lnTo>
                  <a:pt x="45338" y="563499"/>
                </a:lnTo>
                <a:lnTo>
                  <a:pt x="4063" y="481838"/>
                </a:lnTo>
                <a:lnTo>
                  <a:pt x="1015" y="483615"/>
                </a:lnTo>
                <a:lnTo>
                  <a:pt x="0" y="487552"/>
                </a:lnTo>
                <a:lnTo>
                  <a:pt x="1777" y="490474"/>
                </a:lnTo>
                <a:lnTo>
                  <a:pt x="51688" y="576072"/>
                </a:lnTo>
                <a:lnTo>
                  <a:pt x="58038" y="563499"/>
                </a:lnTo>
                <a:lnTo>
                  <a:pt x="57150" y="560324"/>
                </a:lnTo>
                <a:close/>
              </a:path>
              <a:path w="103377" h="576072">
                <a:moveTo>
                  <a:pt x="51688" y="576072"/>
                </a:moveTo>
                <a:lnTo>
                  <a:pt x="101600" y="490474"/>
                </a:lnTo>
                <a:lnTo>
                  <a:pt x="103377" y="487552"/>
                </a:lnTo>
                <a:lnTo>
                  <a:pt x="102362" y="483615"/>
                </a:lnTo>
                <a:lnTo>
                  <a:pt x="99313" y="481838"/>
                </a:lnTo>
                <a:lnTo>
                  <a:pt x="96265" y="480060"/>
                </a:lnTo>
                <a:lnTo>
                  <a:pt x="92455" y="481075"/>
                </a:lnTo>
                <a:lnTo>
                  <a:pt x="90677" y="484124"/>
                </a:lnTo>
                <a:lnTo>
                  <a:pt x="58038" y="540076"/>
                </a:lnTo>
                <a:lnTo>
                  <a:pt x="51689" y="550962"/>
                </a:lnTo>
                <a:lnTo>
                  <a:pt x="45338" y="540076"/>
                </a:lnTo>
                <a:lnTo>
                  <a:pt x="12700" y="484124"/>
                </a:lnTo>
                <a:lnTo>
                  <a:pt x="10922" y="481075"/>
                </a:lnTo>
                <a:lnTo>
                  <a:pt x="7112" y="480060"/>
                </a:lnTo>
                <a:lnTo>
                  <a:pt x="4063" y="481838"/>
                </a:lnTo>
                <a:lnTo>
                  <a:pt x="45338" y="563499"/>
                </a:lnTo>
                <a:lnTo>
                  <a:pt x="46227" y="560324"/>
                </a:lnTo>
                <a:lnTo>
                  <a:pt x="57150" y="560324"/>
                </a:lnTo>
                <a:lnTo>
                  <a:pt x="58038" y="563499"/>
                </a:lnTo>
                <a:lnTo>
                  <a:pt x="51688" y="576072"/>
                </a:lnTo>
                <a:close/>
              </a:path>
              <a:path w="103377" h="576072">
                <a:moveTo>
                  <a:pt x="51689" y="550962"/>
                </a:moveTo>
                <a:lnTo>
                  <a:pt x="58038" y="540076"/>
                </a:lnTo>
                <a:lnTo>
                  <a:pt x="58038" y="0"/>
                </a:lnTo>
                <a:lnTo>
                  <a:pt x="45338" y="0"/>
                </a:lnTo>
                <a:lnTo>
                  <a:pt x="45338" y="540076"/>
                </a:lnTo>
                <a:lnTo>
                  <a:pt x="51689" y="55096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440176" y="1340739"/>
            <a:ext cx="103377" cy="576072"/>
          </a:xfrm>
          <a:custGeom>
            <a:avLst/>
            <a:gdLst/>
            <a:ahLst/>
            <a:cxnLst/>
            <a:rect l="l" t="t" r="r" b="b"/>
            <a:pathLst>
              <a:path w="103377" h="576072">
                <a:moveTo>
                  <a:pt x="57150" y="560324"/>
                </a:moveTo>
                <a:lnTo>
                  <a:pt x="46227" y="560324"/>
                </a:lnTo>
                <a:lnTo>
                  <a:pt x="45338" y="563499"/>
                </a:lnTo>
                <a:lnTo>
                  <a:pt x="4063" y="481838"/>
                </a:lnTo>
                <a:lnTo>
                  <a:pt x="1015" y="483615"/>
                </a:lnTo>
                <a:lnTo>
                  <a:pt x="0" y="487552"/>
                </a:lnTo>
                <a:lnTo>
                  <a:pt x="1777" y="490474"/>
                </a:lnTo>
                <a:lnTo>
                  <a:pt x="51688" y="576072"/>
                </a:lnTo>
                <a:lnTo>
                  <a:pt x="58038" y="563499"/>
                </a:lnTo>
                <a:lnTo>
                  <a:pt x="57150" y="560324"/>
                </a:lnTo>
                <a:close/>
              </a:path>
              <a:path w="103377" h="576072">
                <a:moveTo>
                  <a:pt x="51688" y="576072"/>
                </a:moveTo>
                <a:lnTo>
                  <a:pt x="101600" y="490474"/>
                </a:lnTo>
                <a:lnTo>
                  <a:pt x="103377" y="487552"/>
                </a:lnTo>
                <a:lnTo>
                  <a:pt x="102362" y="483615"/>
                </a:lnTo>
                <a:lnTo>
                  <a:pt x="99313" y="481838"/>
                </a:lnTo>
                <a:lnTo>
                  <a:pt x="96265" y="480060"/>
                </a:lnTo>
                <a:lnTo>
                  <a:pt x="92456" y="481075"/>
                </a:lnTo>
                <a:lnTo>
                  <a:pt x="90677" y="484124"/>
                </a:lnTo>
                <a:lnTo>
                  <a:pt x="58038" y="540076"/>
                </a:lnTo>
                <a:lnTo>
                  <a:pt x="51689" y="550962"/>
                </a:lnTo>
                <a:lnTo>
                  <a:pt x="45338" y="540076"/>
                </a:lnTo>
                <a:lnTo>
                  <a:pt x="12700" y="484124"/>
                </a:lnTo>
                <a:lnTo>
                  <a:pt x="10922" y="481075"/>
                </a:lnTo>
                <a:lnTo>
                  <a:pt x="7112" y="480060"/>
                </a:lnTo>
                <a:lnTo>
                  <a:pt x="4063" y="481838"/>
                </a:lnTo>
                <a:lnTo>
                  <a:pt x="45338" y="563499"/>
                </a:lnTo>
                <a:lnTo>
                  <a:pt x="46227" y="560324"/>
                </a:lnTo>
                <a:lnTo>
                  <a:pt x="57150" y="560324"/>
                </a:lnTo>
                <a:lnTo>
                  <a:pt x="58038" y="563499"/>
                </a:lnTo>
                <a:lnTo>
                  <a:pt x="51688" y="576072"/>
                </a:lnTo>
                <a:close/>
              </a:path>
              <a:path w="103377" h="576072">
                <a:moveTo>
                  <a:pt x="51689" y="550962"/>
                </a:moveTo>
                <a:lnTo>
                  <a:pt x="58038" y="540076"/>
                </a:lnTo>
                <a:lnTo>
                  <a:pt x="58038" y="0"/>
                </a:lnTo>
                <a:lnTo>
                  <a:pt x="45338" y="0"/>
                </a:lnTo>
                <a:lnTo>
                  <a:pt x="45338" y="540076"/>
                </a:lnTo>
                <a:lnTo>
                  <a:pt x="51689" y="55096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440176" y="2852928"/>
            <a:ext cx="103377" cy="576072"/>
          </a:xfrm>
          <a:custGeom>
            <a:avLst/>
            <a:gdLst/>
            <a:ahLst/>
            <a:cxnLst/>
            <a:rect l="l" t="t" r="r" b="b"/>
            <a:pathLst>
              <a:path w="103377" h="576072">
                <a:moveTo>
                  <a:pt x="57150" y="560324"/>
                </a:moveTo>
                <a:lnTo>
                  <a:pt x="46227" y="560324"/>
                </a:lnTo>
                <a:lnTo>
                  <a:pt x="45338" y="563499"/>
                </a:lnTo>
                <a:lnTo>
                  <a:pt x="4063" y="481838"/>
                </a:lnTo>
                <a:lnTo>
                  <a:pt x="1015" y="483616"/>
                </a:lnTo>
                <a:lnTo>
                  <a:pt x="0" y="487425"/>
                </a:lnTo>
                <a:lnTo>
                  <a:pt x="1777" y="490474"/>
                </a:lnTo>
                <a:lnTo>
                  <a:pt x="51688" y="576072"/>
                </a:lnTo>
                <a:lnTo>
                  <a:pt x="58038" y="563499"/>
                </a:lnTo>
                <a:lnTo>
                  <a:pt x="57150" y="560324"/>
                </a:lnTo>
                <a:close/>
              </a:path>
              <a:path w="103377" h="576072">
                <a:moveTo>
                  <a:pt x="51688" y="576072"/>
                </a:moveTo>
                <a:lnTo>
                  <a:pt x="101600" y="490474"/>
                </a:lnTo>
                <a:lnTo>
                  <a:pt x="103377" y="487425"/>
                </a:lnTo>
                <a:lnTo>
                  <a:pt x="102362" y="483616"/>
                </a:lnTo>
                <a:lnTo>
                  <a:pt x="99313" y="481838"/>
                </a:lnTo>
                <a:lnTo>
                  <a:pt x="96265" y="480060"/>
                </a:lnTo>
                <a:lnTo>
                  <a:pt x="92456" y="481075"/>
                </a:lnTo>
                <a:lnTo>
                  <a:pt x="90677" y="484124"/>
                </a:lnTo>
                <a:lnTo>
                  <a:pt x="58038" y="540076"/>
                </a:lnTo>
                <a:lnTo>
                  <a:pt x="51689" y="550962"/>
                </a:lnTo>
                <a:lnTo>
                  <a:pt x="45338" y="540076"/>
                </a:lnTo>
                <a:lnTo>
                  <a:pt x="12700" y="484124"/>
                </a:lnTo>
                <a:lnTo>
                  <a:pt x="10922" y="481075"/>
                </a:lnTo>
                <a:lnTo>
                  <a:pt x="7112" y="480060"/>
                </a:lnTo>
                <a:lnTo>
                  <a:pt x="4063" y="481838"/>
                </a:lnTo>
                <a:lnTo>
                  <a:pt x="45338" y="563499"/>
                </a:lnTo>
                <a:lnTo>
                  <a:pt x="46227" y="560324"/>
                </a:lnTo>
                <a:lnTo>
                  <a:pt x="57150" y="560324"/>
                </a:lnTo>
                <a:lnTo>
                  <a:pt x="58038" y="563499"/>
                </a:lnTo>
                <a:lnTo>
                  <a:pt x="51688" y="576072"/>
                </a:lnTo>
                <a:close/>
              </a:path>
              <a:path w="103377" h="576072">
                <a:moveTo>
                  <a:pt x="51689" y="550962"/>
                </a:moveTo>
                <a:lnTo>
                  <a:pt x="58038" y="540076"/>
                </a:lnTo>
                <a:lnTo>
                  <a:pt x="58038" y="0"/>
                </a:lnTo>
                <a:lnTo>
                  <a:pt x="45338" y="0"/>
                </a:lnTo>
                <a:lnTo>
                  <a:pt x="45338" y="540076"/>
                </a:lnTo>
                <a:lnTo>
                  <a:pt x="51689" y="55096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312410" y="2852928"/>
            <a:ext cx="103377" cy="576072"/>
          </a:xfrm>
          <a:custGeom>
            <a:avLst/>
            <a:gdLst/>
            <a:ahLst/>
            <a:cxnLst/>
            <a:rect l="l" t="t" r="r" b="b"/>
            <a:pathLst>
              <a:path w="103377" h="576072">
                <a:moveTo>
                  <a:pt x="57150" y="560324"/>
                </a:moveTo>
                <a:lnTo>
                  <a:pt x="46227" y="560324"/>
                </a:lnTo>
                <a:lnTo>
                  <a:pt x="45338" y="563499"/>
                </a:lnTo>
                <a:lnTo>
                  <a:pt x="4063" y="481838"/>
                </a:lnTo>
                <a:lnTo>
                  <a:pt x="1015" y="483616"/>
                </a:lnTo>
                <a:lnTo>
                  <a:pt x="0" y="487425"/>
                </a:lnTo>
                <a:lnTo>
                  <a:pt x="1777" y="490474"/>
                </a:lnTo>
                <a:lnTo>
                  <a:pt x="51688" y="576072"/>
                </a:lnTo>
                <a:lnTo>
                  <a:pt x="58038" y="563499"/>
                </a:lnTo>
                <a:lnTo>
                  <a:pt x="57150" y="560324"/>
                </a:lnTo>
                <a:close/>
              </a:path>
              <a:path w="103377" h="576072">
                <a:moveTo>
                  <a:pt x="51688" y="576072"/>
                </a:moveTo>
                <a:lnTo>
                  <a:pt x="101600" y="490474"/>
                </a:lnTo>
                <a:lnTo>
                  <a:pt x="103377" y="487425"/>
                </a:lnTo>
                <a:lnTo>
                  <a:pt x="102362" y="483616"/>
                </a:lnTo>
                <a:lnTo>
                  <a:pt x="99313" y="481838"/>
                </a:lnTo>
                <a:lnTo>
                  <a:pt x="96265" y="480060"/>
                </a:lnTo>
                <a:lnTo>
                  <a:pt x="92455" y="481075"/>
                </a:lnTo>
                <a:lnTo>
                  <a:pt x="90677" y="484124"/>
                </a:lnTo>
                <a:lnTo>
                  <a:pt x="58038" y="540076"/>
                </a:lnTo>
                <a:lnTo>
                  <a:pt x="51689" y="550962"/>
                </a:lnTo>
                <a:lnTo>
                  <a:pt x="45338" y="540076"/>
                </a:lnTo>
                <a:lnTo>
                  <a:pt x="12700" y="484124"/>
                </a:lnTo>
                <a:lnTo>
                  <a:pt x="10922" y="481075"/>
                </a:lnTo>
                <a:lnTo>
                  <a:pt x="7112" y="480060"/>
                </a:lnTo>
                <a:lnTo>
                  <a:pt x="4063" y="481838"/>
                </a:lnTo>
                <a:lnTo>
                  <a:pt x="45338" y="563499"/>
                </a:lnTo>
                <a:lnTo>
                  <a:pt x="46227" y="560324"/>
                </a:lnTo>
                <a:lnTo>
                  <a:pt x="57150" y="560324"/>
                </a:lnTo>
                <a:lnTo>
                  <a:pt x="58038" y="563499"/>
                </a:lnTo>
                <a:lnTo>
                  <a:pt x="51688" y="576072"/>
                </a:lnTo>
                <a:close/>
              </a:path>
              <a:path w="103377" h="576072">
                <a:moveTo>
                  <a:pt x="51689" y="550962"/>
                </a:moveTo>
                <a:lnTo>
                  <a:pt x="58038" y="540076"/>
                </a:lnTo>
                <a:lnTo>
                  <a:pt x="58038" y="0"/>
                </a:lnTo>
                <a:lnTo>
                  <a:pt x="45338" y="0"/>
                </a:lnTo>
                <a:lnTo>
                  <a:pt x="45338" y="540076"/>
                </a:lnTo>
                <a:lnTo>
                  <a:pt x="51689" y="55096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672455" y="2852928"/>
            <a:ext cx="103378" cy="576072"/>
          </a:xfrm>
          <a:custGeom>
            <a:avLst/>
            <a:gdLst/>
            <a:ahLst/>
            <a:cxnLst/>
            <a:rect l="l" t="t" r="r" b="b"/>
            <a:pathLst>
              <a:path w="103378" h="576072">
                <a:moveTo>
                  <a:pt x="57150" y="560324"/>
                </a:moveTo>
                <a:lnTo>
                  <a:pt x="46228" y="560324"/>
                </a:lnTo>
                <a:lnTo>
                  <a:pt x="45339" y="563499"/>
                </a:lnTo>
                <a:lnTo>
                  <a:pt x="4064" y="481838"/>
                </a:lnTo>
                <a:lnTo>
                  <a:pt x="1016" y="483616"/>
                </a:lnTo>
                <a:lnTo>
                  <a:pt x="0" y="487425"/>
                </a:lnTo>
                <a:lnTo>
                  <a:pt x="1778" y="490474"/>
                </a:lnTo>
                <a:lnTo>
                  <a:pt x="51689" y="576072"/>
                </a:lnTo>
                <a:lnTo>
                  <a:pt x="58039" y="563499"/>
                </a:lnTo>
                <a:lnTo>
                  <a:pt x="57150" y="560324"/>
                </a:lnTo>
                <a:close/>
              </a:path>
              <a:path w="103378" h="576072">
                <a:moveTo>
                  <a:pt x="51689" y="576072"/>
                </a:moveTo>
                <a:lnTo>
                  <a:pt x="101600" y="490474"/>
                </a:lnTo>
                <a:lnTo>
                  <a:pt x="103378" y="487425"/>
                </a:lnTo>
                <a:lnTo>
                  <a:pt x="102362" y="483616"/>
                </a:lnTo>
                <a:lnTo>
                  <a:pt x="99314" y="481838"/>
                </a:lnTo>
                <a:lnTo>
                  <a:pt x="96266" y="480060"/>
                </a:lnTo>
                <a:lnTo>
                  <a:pt x="92456" y="481075"/>
                </a:lnTo>
                <a:lnTo>
                  <a:pt x="90678" y="484124"/>
                </a:lnTo>
                <a:lnTo>
                  <a:pt x="58038" y="540076"/>
                </a:lnTo>
                <a:lnTo>
                  <a:pt x="51689" y="550962"/>
                </a:lnTo>
                <a:lnTo>
                  <a:pt x="45338" y="540076"/>
                </a:lnTo>
                <a:lnTo>
                  <a:pt x="12700" y="484124"/>
                </a:lnTo>
                <a:lnTo>
                  <a:pt x="10922" y="481075"/>
                </a:lnTo>
                <a:lnTo>
                  <a:pt x="7112" y="480060"/>
                </a:lnTo>
                <a:lnTo>
                  <a:pt x="4064" y="481838"/>
                </a:lnTo>
                <a:lnTo>
                  <a:pt x="45339" y="563499"/>
                </a:lnTo>
                <a:lnTo>
                  <a:pt x="46228" y="560324"/>
                </a:lnTo>
                <a:lnTo>
                  <a:pt x="57150" y="560324"/>
                </a:lnTo>
                <a:lnTo>
                  <a:pt x="58039" y="563499"/>
                </a:lnTo>
                <a:lnTo>
                  <a:pt x="51689" y="576072"/>
                </a:lnTo>
                <a:close/>
              </a:path>
              <a:path w="103378" h="576072">
                <a:moveTo>
                  <a:pt x="51689" y="550962"/>
                </a:moveTo>
                <a:lnTo>
                  <a:pt x="58038" y="540076"/>
                </a:lnTo>
                <a:lnTo>
                  <a:pt x="58039" y="0"/>
                </a:lnTo>
                <a:lnTo>
                  <a:pt x="45339" y="0"/>
                </a:lnTo>
                <a:lnTo>
                  <a:pt x="45338" y="540076"/>
                </a:lnTo>
                <a:lnTo>
                  <a:pt x="51689" y="55096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627757" y="2266441"/>
            <a:ext cx="648081" cy="103378"/>
          </a:xfrm>
          <a:custGeom>
            <a:avLst/>
            <a:gdLst/>
            <a:ahLst/>
            <a:cxnLst/>
            <a:rect l="l" t="t" r="r" b="b"/>
            <a:pathLst>
              <a:path w="648081" h="103378">
                <a:moveTo>
                  <a:pt x="632332" y="46228"/>
                </a:moveTo>
                <a:lnTo>
                  <a:pt x="622971" y="51688"/>
                </a:lnTo>
                <a:lnTo>
                  <a:pt x="632332" y="57150"/>
                </a:lnTo>
                <a:lnTo>
                  <a:pt x="632332" y="46228"/>
                </a:lnTo>
                <a:close/>
              </a:path>
              <a:path w="648081" h="103378">
                <a:moveTo>
                  <a:pt x="562482" y="101600"/>
                </a:moveTo>
                <a:lnTo>
                  <a:pt x="648081" y="51688"/>
                </a:lnTo>
                <a:lnTo>
                  <a:pt x="635507" y="45338"/>
                </a:lnTo>
                <a:lnTo>
                  <a:pt x="0" y="45338"/>
                </a:lnTo>
                <a:lnTo>
                  <a:pt x="0" y="58038"/>
                </a:lnTo>
                <a:lnTo>
                  <a:pt x="635507" y="58038"/>
                </a:lnTo>
                <a:lnTo>
                  <a:pt x="632332" y="46228"/>
                </a:lnTo>
                <a:lnTo>
                  <a:pt x="632332" y="57150"/>
                </a:lnTo>
                <a:lnTo>
                  <a:pt x="622971" y="51688"/>
                </a:lnTo>
                <a:lnTo>
                  <a:pt x="632332" y="46228"/>
                </a:lnTo>
                <a:lnTo>
                  <a:pt x="635507" y="58038"/>
                </a:lnTo>
                <a:lnTo>
                  <a:pt x="562482" y="101600"/>
                </a:lnTo>
                <a:close/>
              </a:path>
              <a:path w="648081" h="103378">
                <a:moveTo>
                  <a:pt x="555625" y="1016"/>
                </a:moveTo>
                <a:lnTo>
                  <a:pt x="553847" y="4063"/>
                </a:lnTo>
                <a:lnTo>
                  <a:pt x="552069" y="6985"/>
                </a:lnTo>
                <a:lnTo>
                  <a:pt x="553085" y="10922"/>
                </a:lnTo>
                <a:lnTo>
                  <a:pt x="556132" y="12700"/>
                </a:lnTo>
                <a:lnTo>
                  <a:pt x="612085" y="45339"/>
                </a:lnTo>
                <a:lnTo>
                  <a:pt x="635507" y="45338"/>
                </a:lnTo>
                <a:lnTo>
                  <a:pt x="648081" y="51688"/>
                </a:lnTo>
                <a:lnTo>
                  <a:pt x="562482" y="1778"/>
                </a:lnTo>
                <a:lnTo>
                  <a:pt x="559435" y="0"/>
                </a:lnTo>
                <a:lnTo>
                  <a:pt x="555625" y="1016"/>
                </a:lnTo>
                <a:close/>
              </a:path>
              <a:path w="648081" h="103378">
                <a:moveTo>
                  <a:pt x="553847" y="99313"/>
                </a:moveTo>
                <a:lnTo>
                  <a:pt x="555625" y="102362"/>
                </a:lnTo>
                <a:lnTo>
                  <a:pt x="559435" y="103378"/>
                </a:lnTo>
                <a:lnTo>
                  <a:pt x="562482" y="101600"/>
                </a:lnTo>
                <a:lnTo>
                  <a:pt x="635507" y="58038"/>
                </a:lnTo>
                <a:lnTo>
                  <a:pt x="612085" y="58039"/>
                </a:lnTo>
                <a:lnTo>
                  <a:pt x="556132" y="90678"/>
                </a:lnTo>
                <a:lnTo>
                  <a:pt x="553085" y="92329"/>
                </a:lnTo>
                <a:lnTo>
                  <a:pt x="552069" y="96266"/>
                </a:lnTo>
                <a:lnTo>
                  <a:pt x="553847" y="9931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40322" y="133584"/>
            <a:ext cx="170307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</a:t>
            </a: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19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GI</a:t>
            </a: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STRES</a:t>
            </a:r>
            <a:endParaRPr sz="1900">
              <a:latin typeface="Century Schoolbook"/>
              <a:cs typeface="Century Schoolbook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755139" y="133584"/>
            <a:ext cx="5412545" cy="7315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À</a:t>
            </a:r>
            <a:r>
              <a:rPr sz="1900" b="1" spc="15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4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NTRÉ</a:t>
            </a:r>
            <a:r>
              <a:rPr sz="19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1900" b="1" spc="231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4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P</a:t>
            </a: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AR</a:t>
            </a:r>
            <a:r>
              <a:rPr sz="19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</a:t>
            </a: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L</a:t>
            </a:r>
            <a:r>
              <a:rPr sz="19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L</a:t>
            </a: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ÈL</a:t>
            </a:r>
            <a:r>
              <a:rPr sz="19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1900" b="1" spc="291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19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</a:t>
            </a:r>
            <a:r>
              <a:rPr sz="1900" b="1" spc="178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4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ORTI</a:t>
            </a:r>
            <a:r>
              <a:rPr sz="1900" b="1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endParaRPr sz="1900">
              <a:latin typeface="Century Schoolbook"/>
              <a:cs typeface="Century Schoolbook"/>
            </a:endParaRPr>
          </a:p>
          <a:p>
            <a:pPr marL="2144395" marR="1959674" algn="ctr">
              <a:lnSpc>
                <a:spcPct val="100179"/>
              </a:lnSpc>
              <a:spcBef>
                <a:spcPts val="145"/>
              </a:spcBef>
            </a:pPr>
            <a:r>
              <a:rPr sz="24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(</a:t>
            </a:r>
            <a:r>
              <a:rPr sz="24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4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P-SP)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184644" y="133584"/>
            <a:ext cx="193232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P</a:t>
            </a:r>
            <a:r>
              <a:rPr sz="1900" b="1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AR</a:t>
            </a:r>
            <a:r>
              <a:rPr sz="19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</a:t>
            </a: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L</a:t>
            </a:r>
            <a:r>
              <a:rPr sz="19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L</a:t>
            </a: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ÈL</a:t>
            </a:r>
            <a:r>
              <a:rPr sz="19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endParaRPr sz="1900">
              <a:latin typeface="Century Schoolbook"/>
              <a:cs typeface="Century Schoolbook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423666" y="982703"/>
            <a:ext cx="357253" cy="3255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25"/>
              </a:lnSpc>
              <a:spcBef>
                <a:spcPts val="126"/>
              </a:spcBef>
            </a:pPr>
            <a:r>
              <a:rPr sz="3000" spc="-4" baseline="8318" dirty="0" smtClean="0">
                <a:latin typeface="Century Schoolbook"/>
                <a:cs typeface="Century Schoolbook"/>
              </a:rPr>
              <a:t>E</a:t>
            </a:r>
            <a:r>
              <a:rPr sz="1950" spc="0" baseline="-8531" dirty="0" smtClean="0">
                <a:latin typeface="Century Schoolbook"/>
                <a:cs typeface="Century Schoolbook"/>
              </a:rPr>
              <a:t>n</a:t>
            </a:r>
            <a:endParaRPr sz="1300">
              <a:latin typeface="Century Schoolbook"/>
              <a:cs typeface="Century Schoolbook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247640" y="982703"/>
            <a:ext cx="347946" cy="3255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25"/>
              </a:lnSpc>
              <a:spcBef>
                <a:spcPts val="126"/>
              </a:spcBef>
            </a:pPr>
            <a:r>
              <a:rPr sz="3000" spc="-4" baseline="8318" dirty="0" smtClean="0">
                <a:latin typeface="Century Schoolbook"/>
                <a:cs typeface="Century Schoolbook"/>
              </a:rPr>
              <a:t>E</a:t>
            </a:r>
            <a:r>
              <a:rPr sz="1950" spc="0" baseline="-8531" dirty="0" smtClean="0">
                <a:latin typeface="Century Schoolbook"/>
                <a:cs typeface="Century Schoolbook"/>
              </a:rPr>
              <a:t>1</a:t>
            </a:r>
            <a:endParaRPr sz="1300">
              <a:latin typeface="Century Schoolbook"/>
              <a:cs typeface="Century Schoolbook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664200" y="982703"/>
            <a:ext cx="348200" cy="3255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25"/>
              </a:lnSpc>
              <a:spcBef>
                <a:spcPts val="126"/>
              </a:spcBef>
            </a:pPr>
            <a:r>
              <a:rPr sz="3000" spc="-4" baseline="8318" dirty="0" smtClean="0">
                <a:latin typeface="Century Schoolbook"/>
                <a:cs typeface="Century Schoolbook"/>
              </a:rPr>
              <a:t>E</a:t>
            </a:r>
            <a:r>
              <a:rPr sz="1950" spc="0" baseline="-8531" dirty="0" smtClean="0">
                <a:latin typeface="Century Schoolbook"/>
                <a:cs typeface="Century Schoolbook"/>
              </a:rPr>
              <a:t>0</a:t>
            </a:r>
            <a:endParaRPr sz="1300">
              <a:latin typeface="Century Schoolbook"/>
              <a:cs typeface="Century Schoolboo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931920" y="1415144"/>
            <a:ext cx="1191174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2000" spc="4" dirty="0" smtClean="0">
                <a:latin typeface="Century Schoolbook"/>
                <a:cs typeface="Century Schoolbook"/>
              </a:rPr>
              <a:t>.......</a:t>
            </a:r>
            <a:r>
              <a:rPr sz="2000" spc="-14" dirty="0" smtClean="0">
                <a:latin typeface="Century Schoolbook"/>
                <a:cs typeface="Century Schoolbook"/>
              </a:rPr>
              <a:t>.</a:t>
            </a:r>
            <a:r>
              <a:rPr sz="2000" spc="4" dirty="0" smtClean="0">
                <a:latin typeface="Century Schoolbook"/>
                <a:cs typeface="Century Schoolbook"/>
              </a:rPr>
              <a:t>.</a:t>
            </a:r>
            <a:r>
              <a:rPr sz="2000" spc="-14" dirty="0" smtClean="0">
                <a:latin typeface="Century Schoolbook"/>
                <a:cs typeface="Century Schoolbook"/>
              </a:rPr>
              <a:t>.</a:t>
            </a:r>
            <a:r>
              <a:rPr sz="2000" spc="4" dirty="0" smtClean="0">
                <a:latin typeface="Century Schoolbook"/>
                <a:cs typeface="Century Schoolbook"/>
              </a:rPr>
              <a:t>.</a:t>
            </a:r>
            <a:r>
              <a:rPr sz="2000" spc="-14" dirty="0" smtClean="0">
                <a:latin typeface="Century Schoolbook"/>
                <a:cs typeface="Century Schoolbook"/>
              </a:rPr>
              <a:t>.</a:t>
            </a:r>
            <a:r>
              <a:rPr sz="2000" spc="4" dirty="0" smtClean="0">
                <a:latin typeface="Century Schoolbook"/>
                <a:cs typeface="Century Schoolbook"/>
              </a:rPr>
              <a:t>.</a:t>
            </a:r>
            <a:r>
              <a:rPr sz="2000" spc="-14" dirty="0" smtClean="0">
                <a:latin typeface="Century Schoolbook"/>
                <a:cs typeface="Century Schoolbook"/>
              </a:rPr>
              <a:t>.</a:t>
            </a:r>
            <a:r>
              <a:rPr sz="2000" spc="4" dirty="0" smtClean="0">
                <a:latin typeface="Century Schoolbook"/>
                <a:cs typeface="Century Schoolbook"/>
              </a:rPr>
              <a:t>..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330196" y="2167238"/>
            <a:ext cx="275083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2000" spc="0" dirty="0" smtClean="0">
                <a:latin typeface="Century Schoolbook"/>
                <a:cs typeface="Century Schoolbook"/>
              </a:rPr>
              <a:t>H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859784" y="2999723"/>
            <a:ext cx="1191174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2000" spc="4" dirty="0" smtClean="0">
                <a:latin typeface="Century Schoolbook"/>
                <a:cs typeface="Century Schoolbook"/>
              </a:rPr>
              <a:t>.......</a:t>
            </a:r>
            <a:r>
              <a:rPr sz="2000" spc="-14" dirty="0" smtClean="0">
                <a:latin typeface="Century Schoolbook"/>
                <a:cs typeface="Century Schoolbook"/>
              </a:rPr>
              <a:t>.</a:t>
            </a:r>
            <a:r>
              <a:rPr sz="2000" spc="4" dirty="0" smtClean="0">
                <a:latin typeface="Century Schoolbook"/>
                <a:cs typeface="Century Schoolbook"/>
              </a:rPr>
              <a:t>.</a:t>
            </a:r>
            <a:r>
              <a:rPr sz="2000" spc="-14" dirty="0" smtClean="0">
                <a:latin typeface="Century Schoolbook"/>
                <a:cs typeface="Century Schoolbook"/>
              </a:rPr>
              <a:t>.</a:t>
            </a:r>
            <a:r>
              <a:rPr sz="2000" spc="4" dirty="0" smtClean="0">
                <a:latin typeface="Century Schoolbook"/>
                <a:cs typeface="Century Schoolbook"/>
              </a:rPr>
              <a:t>.</a:t>
            </a:r>
            <a:r>
              <a:rPr sz="2000" spc="-14" dirty="0" smtClean="0">
                <a:latin typeface="Century Schoolbook"/>
                <a:cs typeface="Century Schoolbook"/>
              </a:rPr>
              <a:t>.</a:t>
            </a:r>
            <a:r>
              <a:rPr sz="2000" spc="4" dirty="0" smtClean="0">
                <a:latin typeface="Century Schoolbook"/>
                <a:cs typeface="Century Schoolbook"/>
              </a:rPr>
              <a:t>.</a:t>
            </a:r>
            <a:r>
              <a:rPr sz="2000" spc="-14" dirty="0" smtClean="0">
                <a:latin typeface="Century Schoolbook"/>
                <a:cs typeface="Century Schoolbook"/>
              </a:rPr>
              <a:t>.</a:t>
            </a:r>
            <a:r>
              <a:rPr sz="2000" spc="4" dirty="0" smtClean="0">
                <a:latin typeface="Century Schoolbook"/>
                <a:cs typeface="Century Schoolbook"/>
              </a:rPr>
              <a:t>..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427729" y="3503913"/>
            <a:ext cx="334392" cy="3255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30"/>
              </a:lnSpc>
              <a:spcBef>
                <a:spcPts val="126"/>
              </a:spcBef>
            </a:pPr>
            <a:r>
              <a:rPr sz="3000" spc="0" baseline="8318" dirty="0" smtClean="0">
                <a:latin typeface="Century Schoolbook"/>
                <a:cs typeface="Century Schoolbook"/>
              </a:rPr>
              <a:t>S</a:t>
            </a:r>
            <a:r>
              <a:rPr sz="2025" spc="0" baseline="-8215" dirty="0" smtClean="0">
                <a:latin typeface="Century Schoolbook"/>
                <a:cs typeface="Century Schoolbook"/>
              </a:rPr>
              <a:t>n</a:t>
            </a:r>
            <a:endParaRPr sz="1350">
              <a:latin typeface="Century Schoolbook"/>
              <a:cs typeface="Century School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226304" y="3503913"/>
            <a:ext cx="325212" cy="3255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30"/>
              </a:lnSpc>
              <a:spcBef>
                <a:spcPts val="126"/>
              </a:spcBef>
            </a:pPr>
            <a:r>
              <a:rPr sz="3000" spc="0" baseline="8318" dirty="0" smtClean="0">
                <a:latin typeface="Century Schoolbook"/>
                <a:cs typeface="Century Schoolbook"/>
              </a:rPr>
              <a:t>S</a:t>
            </a:r>
            <a:r>
              <a:rPr sz="2025" spc="0" baseline="-8215" dirty="0" smtClean="0">
                <a:latin typeface="Century Schoolbook"/>
                <a:cs typeface="Century Schoolbook"/>
              </a:rPr>
              <a:t>1</a:t>
            </a:r>
            <a:endParaRPr sz="1350">
              <a:latin typeface="Century Schoolbook"/>
              <a:cs typeface="Century School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620004" y="3503913"/>
            <a:ext cx="325466" cy="3255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30"/>
              </a:lnSpc>
              <a:spcBef>
                <a:spcPts val="126"/>
              </a:spcBef>
            </a:pPr>
            <a:r>
              <a:rPr sz="3000" spc="4" baseline="8318" dirty="0" smtClean="0">
                <a:latin typeface="Century Schoolbook"/>
                <a:cs typeface="Century Schoolbook"/>
              </a:rPr>
              <a:t>S</a:t>
            </a:r>
            <a:r>
              <a:rPr sz="2025" spc="0" baseline="-8215" dirty="0" smtClean="0">
                <a:latin typeface="Century Schoolbook"/>
                <a:cs typeface="Century Schoolbook"/>
              </a:rPr>
              <a:t>0</a:t>
            </a:r>
            <a:endParaRPr sz="1350">
              <a:latin typeface="Century Schoolbook"/>
              <a:cs typeface="Century School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86372" y="4310353"/>
            <a:ext cx="3166676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1650" spc="0" dirty="0" smtClean="0">
                <a:solidFill>
                  <a:srgbClr val="FD8537"/>
                </a:solidFill>
                <a:latin typeface="Wingdings"/>
                <a:cs typeface="Wingdings"/>
              </a:rPr>
              <a:t></a:t>
            </a:r>
            <a:r>
              <a:rPr sz="1650" spc="262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Les</a:t>
            </a:r>
            <a:r>
              <a:rPr sz="2400" spc="-1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r</a:t>
            </a:r>
            <a:r>
              <a:rPr sz="2400" spc="-4" dirty="0" smtClean="0">
                <a:latin typeface="Century Schoolbook"/>
                <a:cs typeface="Century Schoolbook"/>
              </a:rPr>
              <a:t>e</a:t>
            </a:r>
            <a:r>
              <a:rPr sz="2400" spc="-9" dirty="0" smtClean="0">
                <a:latin typeface="Century Schoolbook"/>
                <a:cs typeface="Century Schoolbook"/>
              </a:rPr>
              <a:t>g</a:t>
            </a:r>
            <a:r>
              <a:rPr sz="2400" spc="0" dirty="0" smtClean="0">
                <a:latin typeface="Century Schoolbook"/>
                <a:cs typeface="Century Schoolbook"/>
              </a:rPr>
              <a:t>i</a:t>
            </a:r>
            <a:r>
              <a:rPr sz="2400" spc="9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tres</a:t>
            </a:r>
            <a:r>
              <a:rPr sz="2400" spc="-14" dirty="0" smtClean="0">
                <a:latin typeface="Century Schoolbook"/>
                <a:cs typeface="Century Schoolbook"/>
              </a:rPr>
              <a:t> </a:t>
            </a:r>
            <a:r>
              <a:rPr sz="2400" spc="4" dirty="0" smtClean="0">
                <a:latin typeface="Century Schoolbook"/>
                <a:cs typeface="Century Schoolbook"/>
              </a:rPr>
              <a:t>E</a:t>
            </a:r>
            <a:r>
              <a:rPr sz="2400" spc="-4" dirty="0" smtClean="0">
                <a:latin typeface="Century Schoolbook"/>
                <a:cs typeface="Century Schoolbook"/>
              </a:rPr>
              <a:t>P</a:t>
            </a:r>
            <a:r>
              <a:rPr sz="2400" spc="0" dirty="0" smtClean="0">
                <a:latin typeface="Century Schoolbook"/>
                <a:cs typeface="Century Schoolbook"/>
              </a:rPr>
              <a:t>-</a:t>
            </a:r>
            <a:r>
              <a:rPr sz="2400" spc="4" dirty="0" smtClean="0">
                <a:latin typeface="Century Schoolbook"/>
                <a:cs typeface="Century Schoolbook"/>
              </a:rPr>
              <a:t>SP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364865" y="4310353"/>
            <a:ext cx="2952510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o</a:t>
            </a:r>
            <a:r>
              <a:rPr sz="2400" spc="-9" dirty="0" smtClean="0">
                <a:latin typeface="Century Schoolbook"/>
                <a:cs typeface="Century Schoolbook"/>
              </a:rPr>
              <a:t>n</a:t>
            </a:r>
            <a:r>
              <a:rPr sz="2400" spc="0" dirty="0" smtClean="0">
                <a:latin typeface="Century Schoolbook"/>
                <a:cs typeface="Century Schoolbook"/>
              </a:rPr>
              <a:t>t des</a:t>
            </a:r>
            <a:r>
              <a:rPr sz="2400" spc="-14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r</a:t>
            </a:r>
            <a:r>
              <a:rPr sz="2400" spc="-4" dirty="0" smtClean="0">
                <a:latin typeface="Century Schoolbook"/>
                <a:cs typeface="Century Schoolbook"/>
              </a:rPr>
              <a:t>e</a:t>
            </a:r>
            <a:r>
              <a:rPr sz="2400" spc="-9" dirty="0" smtClean="0">
                <a:latin typeface="Century Schoolbook"/>
                <a:cs typeface="Century Schoolbook"/>
              </a:rPr>
              <a:t>g</a:t>
            </a:r>
            <a:r>
              <a:rPr sz="2400" spc="0" dirty="0" smtClean="0">
                <a:latin typeface="Century Schoolbook"/>
                <a:cs typeface="Century Schoolbook"/>
              </a:rPr>
              <a:t>i</a:t>
            </a:r>
            <a:r>
              <a:rPr sz="2400" spc="9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tres</a:t>
            </a:r>
            <a:r>
              <a:rPr sz="2400" spc="-14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de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329680" y="4310353"/>
            <a:ext cx="2102214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mémori</a:t>
            </a: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a</a:t>
            </a:r>
            <a:r>
              <a:rPr sz="2400" spc="4" dirty="0" smtClean="0">
                <a:latin typeface="Century Schoolbook"/>
                <a:cs typeface="Century Schoolbook"/>
              </a:rPr>
              <a:t>t</a:t>
            </a:r>
            <a:r>
              <a:rPr sz="2400" spc="0" dirty="0" smtClean="0">
                <a:latin typeface="Century Schoolbook"/>
                <a:cs typeface="Century Schoolbook"/>
              </a:rPr>
              <a:t>io</a:t>
            </a:r>
            <a:r>
              <a:rPr sz="2400" spc="4" dirty="0" smtClean="0">
                <a:latin typeface="Century Schoolbook"/>
                <a:cs typeface="Century Schoolbook"/>
              </a:rPr>
              <a:t>n</a:t>
            </a:r>
            <a:r>
              <a:rPr sz="2400" spc="0" dirty="0" smtClean="0">
                <a:latin typeface="Century Schoolbook"/>
                <a:cs typeface="Century Schoolbook"/>
              </a:rPr>
              <a:t>: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01090" y="5082851"/>
            <a:ext cx="5221859" cy="3303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5"/>
              </a:lnSpc>
              <a:spcBef>
                <a:spcPts val="129"/>
              </a:spcBef>
            </a:pPr>
            <a:r>
              <a:rPr sz="1650" spc="0" dirty="0" smtClean="0">
                <a:solidFill>
                  <a:srgbClr val="FD8537"/>
                </a:solidFill>
                <a:latin typeface="Wingdings"/>
                <a:cs typeface="Wingdings"/>
              </a:rPr>
              <a:t></a:t>
            </a:r>
            <a:r>
              <a:rPr sz="1650" spc="0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1650" spc="13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400" spc="9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i</a:t>
            </a:r>
            <a:r>
              <a:rPr sz="2400" spc="-3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H = </a:t>
            </a:r>
            <a:r>
              <a:rPr sz="2400" spc="-9" dirty="0" smtClean="0">
                <a:latin typeface="Symbol"/>
                <a:cs typeface="Symbol"/>
              </a:rPr>
              <a:t></a:t>
            </a:r>
            <a:r>
              <a:rPr sz="2400" spc="0" dirty="0" smtClean="0">
                <a:latin typeface="Century Schoolbook"/>
                <a:cs typeface="Century Schoolbook"/>
              </a:rPr>
              <a:t>:</a:t>
            </a:r>
            <a:r>
              <a:rPr sz="2400" spc="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Lectu</a:t>
            </a:r>
            <a:r>
              <a:rPr sz="2400" spc="-9" dirty="0" smtClean="0">
                <a:latin typeface="Century Schoolbook"/>
                <a:cs typeface="Century Schoolbook"/>
              </a:rPr>
              <a:t>r</a:t>
            </a:r>
            <a:r>
              <a:rPr sz="2400" spc="0" dirty="0" smtClean="0">
                <a:latin typeface="Century Schoolbook"/>
                <a:cs typeface="Century Schoolbook"/>
              </a:rPr>
              <a:t>e des</a:t>
            </a:r>
            <a:r>
              <a:rPr sz="2400" spc="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b</a:t>
            </a:r>
            <a:r>
              <a:rPr sz="2400" spc="4" dirty="0" smtClean="0">
                <a:latin typeface="Century Schoolbook"/>
                <a:cs typeface="Century Schoolbook"/>
              </a:rPr>
              <a:t>i</a:t>
            </a:r>
            <a:r>
              <a:rPr sz="2400" spc="0" dirty="0" smtClean="0">
                <a:latin typeface="Century Schoolbook"/>
                <a:cs typeface="Century Schoolbook"/>
              </a:rPr>
              <a:t>ts</a:t>
            </a:r>
            <a:r>
              <a:rPr sz="2400" spc="-4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d</a:t>
            </a:r>
            <a:r>
              <a:rPr sz="2400" spc="-4" dirty="0" smtClean="0">
                <a:latin typeface="Century Schoolbook"/>
                <a:cs typeface="Century Schoolbook"/>
              </a:rPr>
              <a:t>’</a:t>
            </a:r>
            <a:r>
              <a:rPr sz="2400" spc="0" dirty="0" smtClean="0">
                <a:latin typeface="Century Schoolbook"/>
                <a:cs typeface="Century Schoolbook"/>
              </a:rPr>
              <a:t>entré</a:t>
            </a:r>
            <a:r>
              <a:rPr sz="2400" spc="-4" dirty="0" smtClean="0">
                <a:latin typeface="Century Schoolbook"/>
                <a:cs typeface="Century Schoolbook"/>
              </a:rPr>
              <a:t>e</a:t>
            </a:r>
            <a:r>
              <a:rPr sz="2400" spc="0" dirty="0" smtClean="0">
                <a:latin typeface="Century Schoolbook"/>
                <a:cs typeface="Century Schoolbook"/>
              </a:rPr>
              <a:t>.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01090" y="5853029"/>
            <a:ext cx="3351758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1650" spc="0" dirty="0" smtClean="0">
                <a:solidFill>
                  <a:srgbClr val="FD8537"/>
                </a:solidFill>
                <a:latin typeface="Wingdings"/>
                <a:cs typeface="Wingdings"/>
              </a:rPr>
              <a:t></a:t>
            </a:r>
            <a:r>
              <a:rPr sz="1650" spc="0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1650" spc="13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inon:</a:t>
            </a:r>
            <a:r>
              <a:rPr sz="2400" spc="-2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É</a:t>
            </a:r>
            <a:r>
              <a:rPr sz="2400" spc="9" dirty="0" smtClean="0">
                <a:latin typeface="Century Schoolbook"/>
                <a:cs typeface="Century Schoolbook"/>
              </a:rPr>
              <a:t>t</a:t>
            </a:r>
            <a:r>
              <a:rPr sz="2400" spc="0" dirty="0" smtClean="0">
                <a:latin typeface="Century Schoolbook"/>
                <a:cs typeface="Century Schoolbook"/>
              </a:rPr>
              <a:t>at</a:t>
            </a:r>
            <a:r>
              <a:rPr sz="2400" spc="-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mé</a:t>
            </a:r>
            <a:r>
              <a:rPr sz="2400" spc="9" dirty="0" smtClean="0">
                <a:latin typeface="Century Schoolbook"/>
                <a:cs typeface="Century Schoolbook"/>
              </a:rPr>
              <a:t>m</a:t>
            </a:r>
            <a:r>
              <a:rPr sz="2400" spc="0" dirty="0" smtClean="0">
                <a:latin typeface="Century Schoolbook"/>
                <a:cs typeface="Century Schoolbook"/>
              </a:rPr>
              <a:t>oir</a:t>
            </a:r>
            <a:r>
              <a:rPr sz="2400" spc="4" dirty="0" smtClean="0">
                <a:latin typeface="Century Schoolbook"/>
                <a:cs typeface="Century Schoolbook"/>
              </a:rPr>
              <a:t>e</a:t>
            </a:r>
            <a:r>
              <a:rPr sz="2400" spc="0" dirty="0" smtClean="0">
                <a:latin typeface="Century Schoolbook"/>
                <a:cs typeface="Century Schoolbook"/>
              </a:rPr>
              <a:t>.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322691" y="5907012"/>
            <a:ext cx="255347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50"/>
              </a:lnSpc>
              <a:spcBef>
                <a:spcPts val="77"/>
              </a:spcBef>
            </a:pPr>
            <a:r>
              <a:rPr sz="1400" b="1" spc="-4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38</a:t>
            </a:r>
            <a:endParaRPr sz="1400">
              <a:latin typeface="Century Schoolbook"/>
              <a:cs typeface="Century Schoolbook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275838" y="1916823"/>
            <a:ext cx="2592324" cy="9361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204597">
              <a:lnSpc>
                <a:spcPct val="100179"/>
              </a:lnSpc>
              <a:spcBef>
                <a:spcPts val="1244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Regi</a:t>
            </a:r>
            <a:r>
              <a:rPr sz="2400" spc="9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tre</a:t>
            </a:r>
            <a:r>
              <a:rPr sz="2400" spc="-25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E</a:t>
            </a:r>
            <a:r>
              <a:rPr sz="2400" spc="14" dirty="0" smtClean="0">
                <a:latin typeface="Century Schoolbook"/>
                <a:cs typeface="Century Schoolbook"/>
              </a:rPr>
              <a:t>P</a:t>
            </a:r>
            <a:r>
              <a:rPr sz="2400" spc="0" dirty="0" smtClean="0">
                <a:latin typeface="Century Schoolbook"/>
                <a:cs typeface="Century Schoolbook"/>
              </a:rPr>
              <a:t>-</a:t>
            </a:r>
            <a:r>
              <a:rPr sz="2400" spc="9" dirty="0" smtClean="0">
                <a:latin typeface="Century Schoolbook"/>
                <a:cs typeface="Century Schoolbook"/>
              </a:rPr>
              <a:t>SP</a:t>
            </a:r>
            <a:endParaRPr sz="2400">
              <a:latin typeface="Century Schoolbook"/>
              <a:cs typeface="Century Schoolbook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object 36"/>
          <p:cNvSpPr/>
          <p:nvPr/>
        </p:nvSpPr>
        <p:spPr>
          <a:xfrm>
            <a:off x="87630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87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3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40322" y="133584"/>
            <a:ext cx="170307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</a:t>
            </a: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19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GI</a:t>
            </a: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STRES</a:t>
            </a:r>
            <a:endParaRPr sz="1900">
              <a:latin typeface="Century Schoolbook"/>
              <a:cs typeface="Century Schoolbook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755139" y="133584"/>
            <a:ext cx="736183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À</a:t>
            </a:r>
            <a:r>
              <a:rPr sz="1900" b="1" spc="15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4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NTRÉ</a:t>
            </a:r>
            <a:r>
              <a:rPr sz="19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1900" b="1" spc="231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4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P</a:t>
            </a: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AR</a:t>
            </a:r>
            <a:r>
              <a:rPr sz="19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</a:t>
            </a: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L</a:t>
            </a:r>
            <a:r>
              <a:rPr sz="19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L</a:t>
            </a: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ÈL</a:t>
            </a:r>
            <a:r>
              <a:rPr sz="19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1900" b="1" spc="291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19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</a:t>
            </a:r>
            <a:r>
              <a:rPr sz="1900" b="1" spc="178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4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ORTI</a:t>
            </a:r>
            <a:r>
              <a:rPr sz="1900" b="1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1900" b="1" spc="23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4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P</a:t>
            </a: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AR</a:t>
            </a:r>
            <a:r>
              <a:rPr sz="19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</a:t>
            </a: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L</a:t>
            </a:r>
            <a:r>
              <a:rPr sz="19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L</a:t>
            </a: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ÈL</a:t>
            </a:r>
            <a:r>
              <a:rPr sz="19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endParaRPr sz="1900">
              <a:latin typeface="Century Schoolbook"/>
              <a:cs typeface="Century Schoolbook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922395" y="534904"/>
            <a:ext cx="130847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(</a:t>
            </a:r>
            <a:r>
              <a:rPr sz="24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4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P-SP)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86372" y="1601069"/>
            <a:ext cx="144729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1650" spc="0" dirty="0" smtClean="0">
                <a:solidFill>
                  <a:srgbClr val="FD8537"/>
                </a:solidFill>
                <a:latin typeface="Wingdings"/>
                <a:cs typeface="Wingdings"/>
              </a:rPr>
              <a:t></a:t>
            </a:r>
            <a:r>
              <a:rPr sz="1650" spc="0" dirty="0" smtClean="0">
                <a:solidFill>
                  <a:srgbClr val="FD8537"/>
                </a:solidFill>
                <a:latin typeface="Times New Roman"/>
                <a:cs typeface="Times New Roman"/>
              </a:rPr>
              <a:t>    </a:t>
            </a:r>
            <a:r>
              <a:rPr sz="1650" spc="54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Q</a:t>
            </a:r>
            <a:r>
              <a:rPr sz="2400" spc="-14" dirty="0" smtClean="0">
                <a:latin typeface="Century Schoolbook"/>
                <a:cs typeface="Century Schoolbook"/>
              </a:rPr>
              <a:t>u</a:t>
            </a:r>
            <a:r>
              <a:rPr sz="2400" spc="0" dirty="0" smtClean="0">
                <a:latin typeface="Century Schoolbook"/>
                <a:cs typeface="Century Schoolbook"/>
              </a:rPr>
              <a:t>el</a:t>
            </a:r>
            <a:r>
              <a:rPr sz="2400" spc="4" dirty="0" smtClean="0">
                <a:latin typeface="Century Schoolbook"/>
                <a:cs typeface="Century Schoolbook"/>
              </a:rPr>
              <a:t>l</a:t>
            </a:r>
            <a:r>
              <a:rPr sz="2400" spc="0" dirty="0" smtClean="0">
                <a:latin typeface="Century Schoolbook"/>
                <a:cs typeface="Century Schoolbook"/>
              </a:rPr>
              <a:t>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789430" y="1601069"/>
            <a:ext cx="48417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e</a:t>
            </a: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429891" y="1601069"/>
            <a:ext cx="33764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4" dirty="0" smtClean="0">
                <a:latin typeface="Century Schoolbook"/>
                <a:cs typeface="Century Schoolbook"/>
              </a:rPr>
              <a:t>la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922651" y="1601069"/>
            <a:ext cx="111930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-14" dirty="0" smtClean="0">
                <a:latin typeface="Century Schoolbook"/>
                <a:cs typeface="Century Schoolbook"/>
              </a:rPr>
              <a:t>b</a:t>
            </a:r>
            <a:r>
              <a:rPr sz="2400" spc="0" dirty="0" smtClean="0">
                <a:latin typeface="Century Schoolbook"/>
                <a:cs typeface="Century Schoolbook"/>
              </a:rPr>
              <a:t>a</a:t>
            </a:r>
            <a:r>
              <a:rPr sz="2400" spc="9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c</a:t>
            </a:r>
            <a:r>
              <a:rPr sz="2400" spc="-9" dirty="0" smtClean="0">
                <a:latin typeface="Century Schoolbook"/>
                <a:cs typeface="Century Schoolbook"/>
              </a:rPr>
              <a:t>u</a:t>
            </a:r>
            <a:r>
              <a:rPr sz="2400" spc="0" dirty="0" smtClean="0">
                <a:latin typeface="Century Schoolbook"/>
                <a:cs typeface="Century Schoolbook"/>
              </a:rPr>
              <a:t>le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197985" y="1601069"/>
            <a:ext cx="143756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a</a:t>
            </a:r>
            <a:r>
              <a:rPr sz="2400" spc="4" dirty="0" smtClean="0">
                <a:latin typeface="Century Schoolbook"/>
                <a:cs typeface="Century Schoolbook"/>
              </a:rPr>
              <a:t>p</a:t>
            </a:r>
            <a:r>
              <a:rPr sz="2400" spc="0" dirty="0" smtClean="0">
                <a:latin typeface="Century Schoolbook"/>
                <a:cs typeface="Century Schoolbook"/>
              </a:rPr>
              <a:t>proprié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788660" y="1601069"/>
            <a:ext cx="72001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pour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662801" y="1601069"/>
            <a:ext cx="150855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co</a:t>
            </a:r>
            <a:r>
              <a:rPr sz="2400" spc="-9" dirty="0" smtClean="0">
                <a:latin typeface="Century Schoolbook"/>
                <a:cs typeface="Century Schoolbook"/>
              </a:rPr>
              <a:t>n</a:t>
            </a: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trui</a:t>
            </a:r>
            <a:r>
              <a:rPr sz="2400" spc="-4" dirty="0" smtClean="0">
                <a:latin typeface="Century Schoolbook"/>
                <a:cs typeface="Century Schoolbook"/>
              </a:rPr>
              <a:t>r</a:t>
            </a:r>
            <a:r>
              <a:rPr sz="2400" spc="0" dirty="0" smtClean="0">
                <a:latin typeface="Century Schoolbook"/>
                <a:cs typeface="Century Schoolbook"/>
              </a:rPr>
              <a:t>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329295" y="1601069"/>
            <a:ext cx="46060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les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43572" y="2332843"/>
            <a:ext cx="244453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re</a:t>
            </a:r>
            <a:r>
              <a:rPr sz="2400" spc="-14" dirty="0" smtClean="0">
                <a:latin typeface="Century Schoolbook"/>
                <a:cs typeface="Century Schoolbook"/>
              </a:rPr>
              <a:t>g</a:t>
            </a:r>
            <a:r>
              <a:rPr sz="2400" spc="0" dirty="0" smtClean="0">
                <a:latin typeface="Century Schoolbook"/>
                <a:cs typeface="Century Schoolbook"/>
              </a:rPr>
              <a:t>i</a:t>
            </a:r>
            <a:r>
              <a:rPr sz="2400" spc="9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tres</a:t>
            </a:r>
            <a:r>
              <a:rPr sz="2400" spc="-29" dirty="0" smtClean="0">
                <a:latin typeface="Century Schoolbook"/>
                <a:cs typeface="Century Schoolbook"/>
              </a:rPr>
              <a:t> </a:t>
            </a:r>
            <a:r>
              <a:rPr sz="2400" spc="4" dirty="0" smtClean="0">
                <a:latin typeface="Century Schoolbook"/>
                <a:cs typeface="Century Schoolbook"/>
              </a:rPr>
              <a:t>E</a:t>
            </a:r>
            <a:r>
              <a:rPr sz="2400" spc="0" dirty="0" smtClean="0">
                <a:latin typeface="Century Schoolbook"/>
                <a:cs typeface="Century Schoolbook"/>
              </a:rPr>
              <a:t>P-</a:t>
            </a: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P?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86372" y="3140683"/>
            <a:ext cx="1758681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1650" spc="0" dirty="0" smtClean="0">
                <a:solidFill>
                  <a:srgbClr val="FD8537"/>
                </a:solidFill>
                <a:latin typeface="Wingdings"/>
                <a:cs typeface="Wingdings"/>
              </a:rPr>
              <a:t></a:t>
            </a:r>
            <a:r>
              <a:rPr sz="1650" spc="0" dirty="0" smtClean="0">
                <a:solidFill>
                  <a:srgbClr val="FD8537"/>
                </a:solidFill>
                <a:latin typeface="Times New Roman"/>
                <a:cs typeface="Times New Roman"/>
              </a:rPr>
              <a:t>    </a:t>
            </a:r>
            <a:r>
              <a:rPr sz="1650" spc="54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400" b="1" i="1" spc="0" dirty="0" smtClean="0">
                <a:latin typeface="Century Schoolbook"/>
                <a:cs typeface="Century Schoolbook"/>
              </a:rPr>
              <a:t>Bas</a:t>
            </a:r>
            <a:r>
              <a:rPr sz="2400" b="1" i="1" spc="-9" dirty="0" smtClean="0">
                <a:latin typeface="Century Schoolbook"/>
                <a:cs typeface="Century Schoolbook"/>
              </a:rPr>
              <a:t>c</a:t>
            </a:r>
            <a:r>
              <a:rPr sz="2400" b="1" i="1" spc="0" dirty="0" smtClean="0">
                <a:latin typeface="Century Schoolbook"/>
                <a:cs typeface="Century Schoolbook"/>
              </a:rPr>
              <a:t>ule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035810" y="3140683"/>
            <a:ext cx="325332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b="1" i="1" spc="0" dirty="0" smtClean="0">
                <a:latin typeface="Century Schoolbook"/>
                <a:cs typeface="Century Schoolbook"/>
              </a:rPr>
              <a:t>D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452751" y="3140683"/>
            <a:ext cx="595675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b="1" i="1" spc="-9" dirty="0" smtClean="0">
                <a:latin typeface="Century Schoolbook"/>
                <a:cs typeface="Century Schoolbook"/>
              </a:rPr>
              <a:t>c</a:t>
            </a:r>
            <a:r>
              <a:rPr sz="2400" b="1" i="1" spc="0" dirty="0" smtClean="0">
                <a:latin typeface="Century Schoolbook"/>
                <a:cs typeface="Century Schoolbook"/>
              </a:rPr>
              <a:t>ar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141091" y="3140683"/>
            <a:ext cx="740900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b="1" i="1" spc="-9" dirty="0" smtClean="0">
                <a:latin typeface="Century Schoolbook"/>
                <a:cs typeface="Century Schoolbook"/>
              </a:rPr>
              <a:t>c</a:t>
            </a:r>
            <a:r>
              <a:rPr sz="2400" b="1" i="1" spc="0" dirty="0" smtClean="0">
                <a:latin typeface="Century Schoolbook"/>
                <a:cs typeface="Century Schoolbook"/>
              </a:rPr>
              <a:t>’</a:t>
            </a:r>
            <a:r>
              <a:rPr sz="2400" b="1" i="1" spc="-9" dirty="0" smtClean="0">
                <a:latin typeface="Century Schoolbook"/>
                <a:cs typeface="Century Schoolbook"/>
              </a:rPr>
              <a:t>e</a:t>
            </a:r>
            <a:r>
              <a:rPr sz="2400" b="1" i="1" spc="0" dirty="0" smtClean="0">
                <a:latin typeface="Century Schoolbook"/>
                <a:cs typeface="Century Schoolbook"/>
              </a:rPr>
              <a:t>st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974465" y="3140683"/>
            <a:ext cx="648463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b="1" i="1" spc="0" dirty="0" smtClean="0">
                <a:latin typeface="Century Schoolbook"/>
                <a:cs typeface="Century Schoolbook"/>
              </a:rPr>
              <a:t>u</a:t>
            </a:r>
            <a:r>
              <a:rPr sz="2400" b="1" i="1" spc="4" dirty="0" smtClean="0">
                <a:latin typeface="Century Schoolbook"/>
                <a:cs typeface="Century Schoolbook"/>
              </a:rPr>
              <a:t>n</a:t>
            </a:r>
            <a:r>
              <a:rPr sz="2400" b="1" i="1" spc="0" dirty="0" smtClean="0">
                <a:latin typeface="Century Schoolbook"/>
                <a:cs typeface="Century Schoolbook"/>
              </a:rPr>
              <a:t>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713859" y="3140683"/>
            <a:ext cx="1257526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b="1" i="1" spc="-4" dirty="0" smtClean="0">
                <a:latin typeface="Century Schoolbook"/>
                <a:cs typeface="Century Schoolbook"/>
              </a:rPr>
              <a:t>b</a:t>
            </a:r>
            <a:r>
              <a:rPr sz="2400" b="1" i="1" spc="0" dirty="0" smtClean="0">
                <a:latin typeface="Century Schoolbook"/>
                <a:cs typeface="Century Schoolbook"/>
              </a:rPr>
              <a:t>as</a:t>
            </a:r>
            <a:r>
              <a:rPr sz="2400" b="1" i="1" spc="-4" dirty="0" smtClean="0">
                <a:latin typeface="Century Schoolbook"/>
                <a:cs typeface="Century Schoolbook"/>
              </a:rPr>
              <a:t>c</a:t>
            </a:r>
            <a:r>
              <a:rPr sz="2400" b="1" i="1" spc="9" dirty="0" smtClean="0">
                <a:latin typeface="Century Schoolbook"/>
                <a:cs typeface="Century Schoolbook"/>
              </a:rPr>
              <a:t>u</a:t>
            </a:r>
            <a:r>
              <a:rPr sz="2400" b="1" i="1" spc="0" dirty="0" smtClean="0">
                <a:latin typeface="Century Schoolbook"/>
                <a:cs typeface="Century Schoolbook"/>
              </a:rPr>
              <a:t>le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060440" y="3140683"/>
            <a:ext cx="1925195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b="1" i="1" spc="0" dirty="0" smtClean="0">
                <a:latin typeface="Century Schoolbook"/>
                <a:cs typeface="Century Schoolbook"/>
              </a:rPr>
              <a:t>s</a:t>
            </a:r>
            <a:r>
              <a:rPr sz="2400" b="1" i="1" spc="14" dirty="0" smtClean="0">
                <a:latin typeface="Century Schoolbook"/>
                <a:cs typeface="Century Schoolbook"/>
              </a:rPr>
              <a:t>y</a:t>
            </a:r>
            <a:r>
              <a:rPr sz="2400" b="1" i="1" spc="0" dirty="0" smtClean="0">
                <a:latin typeface="Century Schoolbook"/>
                <a:cs typeface="Century Schoolbook"/>
              </a:rPr>
              <a:t>nch</a:t>
            </a:r>
            <a:r>
              <a:rPr sz="2400" b="1" i="1" spc="-9" dirty="0" smtClean="0">
                <a:latin typeface="Century Schoolbook"/>
                <a:cs typeface="Century Schoolbook"/>
              </a:rPr>
              <a:t>r</a:t>
            </a:r>
            <a:r>
              <a:rPr sz="2400" b="1" i="1" spc="0" dirty="0" smtClean="0">
                <a:latin typeface="Century Schoolbook"/>
                <a:cs typeface="Century Schoolbook"/>
              </a:rPr>
              <a:t>onisé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077834" y="3140683"/>
            <a:ext cx="711932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b="1" i="1" spc="19" dirty="0" smtClean="0">
                <a:latin typeface="Century Schoolbook"/>
                <a:cs typeface="Century Schoolbook"/>
              </a:rPr>
              <a:t>(</a:t>
            </a:r>
            <a:r>
              <a:rPr sz="2400" b="1" i="1" spc="0" dirty="0" smtClean="0">
                <a:latin typeface="Century Schoolbook"/>
                <a:cs typeface="Century Schoolbook"/>
              </a:rPr>
              <a:t>sur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43572" y="3872457"/>
            <a:ext cx="856755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b="1" i="1" spc="0" dirty="0" smtClean="0">
                <a:latin typeface="Century Schoolbook"/>
                <a:cs typeface="Century Schoolbook"/>
              </a:rPr>
              <a:t>front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71650" y="3872457"/>
            <a:ext cx="1529175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b="1" i="1" spc="-4" dirty="0" smtClean="0">
                <a:latin typeface="Century Schoolbook"/>
                <a:cs typeface="Century Schoolbook"/>
              </a:rPr>
              <a:t>m</a:t>
            </a:r>
            <a:r>
              <a:rPr sz="2400" b="1" i="1" spc="0" dirty="0" smtClean="0">
                <a:latin typeface="Century Schoolbook"/>
                <a:cs typeface="Century Schoolbook"/>
              </a:rPr>
              <a:t>ont</a:t>
            </a:r>
            <a:r>
              <a:rPr sz="2400" b="1" i="1" spc="9" dirty="0" smtClean="0">
                <a:latin typeface="Century Schoolbook"/>
                <a:cs typeface="Century Schoolbook"/>
              </a:rPr>
              <a:t>a</a:t>
            </a:r>
            <a:r>
              <a:rPr sz="2400" b="1" i="1" spc="0" dirty="0" smtClean="0">
                <a:latin typeface="Century Schoolbook"/>
                <a:cs typeface="Century Schoolbook"/>
              </a:rPr>
              <a:t>nt)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573145" y="3872457"/>
            <a:ext cx="1815898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b="1" i="1" spc="0" dirty="0" smtClean="0">
                <a:latin typeface="Century Schoolbook"/>
                <a:cs typeface="Century Schoolbook"/>
              </a:rPr>
              <a:t>pe</a:t>
            </a:r>
            <a:r>
              <a:rPr sz="2400" b="1" i="1" spc="-9" dirty="0" smtClean="0">
                <a:latin typeface="Century Schoolbook"/>
                <a:cs typeface="Century Schoolbook"/>
              </a:rPr>
              <a:t>r</a:t>
            </a:r>
            <a:r>
              <a:rPr sz="2400" b="1" i="1" spc="9" dirty="0" smtClean="0">
                <a:latin typeface="Century Schoolbook"/>
                <a:cs typeface="Century Schoolbook"/>
              </a:rPr>
              <a:t>m</a:t>
            </a:r>
            <a:r>
              <a:rPr sz="2400" b="1" i="1" spc="0" dirty="0" smtClean="0">
                <a:latin typeface="Century Schoolbook"/>
                <a:cs typeface="Century Schoolbook"/>
              </a:rPr>
              <a:t>etta</a:t>
            </a:r>
            <a:r>
              <a:rPr sz="2400" b="1" i="1" spc="-9" dirty="0" smtClean="0">
                <a:latin typeface="Century Schoolbook"/>
                <a:cs typeface="Century Schoolbook"/>
              </a:rPr>
              <a:t>n</a:t>
            </a:r>
            <a:r>
              <a:rPr sz="2400" b="1" i="1" spc="0" dirty="0" smtClean="0">
                <a:latin typeface="Century Schoolbook"/>
                <a:cs typeface="Century Schoolbook"/>
              </a:rPr>
              <a:t>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661660" y="3872457"/>
            <a:ext cx="399869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b="1" i="1" spc="25" dirty="0" smtClean="0">
                <a:latin typeface="Century Schoolbook"/>
                <a:cs typeface="Century Schoolbook"/>
              </a:rPr>
              <a:t>la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329680" y="3872457"/>
            <a:ext cx="1163501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b="1" i="1" spc="0" dirty="0" smtClean="0">
                <a:latin typeface="Century Schoolbook"/>
                <a:cs typeface="Century Schoolbook"/>
              </a:rPr>
              <a:t>le</a:t>
            </a:r>
            <a:r>
              <a:rPr sz="2400" b="1" i="1" spc="-14" dirty="0" smtClean="0">
                <a:latin typeface="Century Schoolbook"/>
                <a:cs typeface="Century Schoolbook"/>
              </a:rPr>
              <a:t>c</a:t>
            </a:r>
            <a:r>
              <a:rPr sz="2400" b="1" i="1" spc="19" dirty="0" smtClean="0">
                <a:latin typeface="Century Schoolbook"/>
                <a:cs typeface="Century Schoolbook"/>
              </a:rPr>
              <a:t>t</a:t>
            </a:r>
            <a:r>
              <a:rPr sz="2400" b="1" i="1" spc="0" dirty="0" smtClean="0">
                <a:latin typeface="Century Schoolbook"/>
                <a:cs typeface="Century Schoolbook"/>
              </a:rPr>
              <a:t>u</a:t>
            </a:r>
            <a:r>
              <a:rPr sz="2400" b="1" i="1" spc="4" dirty="0" smtClean="0">
                <a:latin typeface="Century Schoolbook"/>
                <a:cs typeface="Century Schoolbook"/>
              </a:rPr>
              <a:t>r</a:t>
            </a:r>
            <a:r>
              <a:rPr sz="2400" b="1" i="1" spc="0" dirty="0" smtClean="0">
                <a:latin typeface="Century Schoolbook"/>
                <a:cs typeface="Century Schoolbook"/>
              </a:rPr>
              <a:t>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767955" y="3872457"/>
            <a:ext cx="352036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b="1" i="1" spc="-4" dirty="0" smtClean="0">
                <a:latin typeface="Century Schoolbook"/>
                <a:cs typeface="Century Schoolbook"/>
              </a:rPr>
              <a:t>et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395335" y="3872457"/>
            <a:ext cx="394797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b="1" i="1" spc="4" dirty="0" smtClean="0">
                <a:latin typeface="Century Schoolbook"/>
                <a:cs typeface="Century Schoolbook"/>
              </a:rPr>
              <a:t>la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3572" y="4604358"/>
            <a:ext cx="3624282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b="1" i="1" spc="-4" dirty="0" smtClean="0">
                <a:latin typeface="Century Schoolbook"/>
                <a:cs typeface="Century Schoolbook"/>
              </a:rPr>
              <a:t>m</a:t>
            </a:r>
            <a:r>
              <a:rPr sz="2400" b="1" i="1" spc="0" dirty="0" smtClean="0">
                <a:latin typeface="Century Schoolbook"/>
                <a:cs typeface="Century Schoolbook"/>
              </a:rPr>
              <a:t>é</a:t>
            </a:r>
            <a:r>
              <a:rPr sz="2400" b="1" i="1" spc="-14" dirty="0" smtClean="0">
                <a:latin typeface="Century Schoolbook"/>
                <a:cs typeface="Century Schoolbook"/>
              </a:rPr>
              <a:t>m</a:t>
            </a:r>
            <a:r>
              <a:rPr sz="2400" b="1" i="1" spc="0" dirty="0" smtClean="0">
                <a:latin typeface="Century Schoolbook"/>
                <a:cs typeface="Century Schoolbook"/>
              </a:rPr>
              <a:t>orisat</a:t>
            </a:r>
            <a:r>
              <a:rPr sz="2400" b="1" i="1" spc="4" dirty="0" smtClean="0">
                <a:latin typeface="Century Schoolbook"/>
                <a:cs typeface="Century Schoolbook"/>
              </a:rPr>
              <a:t>i</a:t>
            </a:r>
            <a:r>
              <a:rPr sz="2400" b="1" i="1" spc="0" dirty="0" smtClean="0">
                <a:latin typeface="Century Schoolbook"/>
                <a:cs typeface="Century Schoolbook"/>
              </a:rPr>
              <a:t>on</a:t>
            </a:r>
            <a:r>
              <a:rPr sz="2400" b="1" i="1" spc="-9" dirty="0" smtClean="0">
                <a:latin typeface="Century Schoolbook"/>
                <a:cs typeface="Century Schoolbook"/>
              </a:rPr>
              <a:t> </a:t>
            </a:r>
            <a:r>
              <a:rPr sz="2400" b="1" i="1" spc="0" dirty="0" smtClean="0">
                <a:latin typeface="Century Schoolbook"/>
                <a:cs typeface="Century Schoolbook"/>
              </a:rPr>
              <a:t>d’</a:t>
            </a:r>
            <a:r>
              <a:rPr sz="2400" b="1" i="1" spc="-9" dirty="0" smtClean="0">
                <a:latin typeface="Century Schoolbook"/>
                <a:cs typeface="Century Schoolbook"/>
              </a:rPr>
              <a:t>u</a:t>
            </a:r>
            <a:r>
              <a:rPr sz="2400" b="1" i="1" spc="0" dirty="0" smtClean="0">
                <a:latin typeface="Century Schoolbook"/>
                <a:cs typeface="Century Schoolbook"/>
              </a:rPr>
              <a:t>n </a:t>
            </a:r>
            <a:r>
              <a:rPr sz="2400" b="1" i="1" spc="-4" dirty="0" smtClean="0">
                <a:latin typeface="Century Schoolbook"/>
                <a:cs typeface="Century Schoolbook"/>
              </a:rPr>
              <a:t>b</a:t>
            </a:r>
            <a:r>
              <a:rPr sz="2400" b="1" i="1" spc="0" dirty="0" smtClean="0">
                <a:latin typeface="Century Schoolbook"/>
                <a:cs typeface="Century Schoolbook"/>
              </a:rPr>
              <a:t>i</a:t>
            </a:r>
            <a:r>
              <a:rPr sz="2400" b="1" i="1" spc="4" dirty="0" smtClean="0">
                <a:latin typeface="Century Schoolbook"/>
                <a:cs typeface="Century Schoolbook"/>
              </a:rPr>
              <a:t>t</a:t>
            </a:r>
            <a:r>
              <a:rPr sz="2400" b="1" i="1" spc="0" dirty="0" smtClean="0">
                <a:latin typeface="Century Schoolbook"/>
                <a:cs typeface="Century Schoolbook"/>
              </a:rPr>
              <a:t>.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322691" y="5907012"/>
            <a:ext cx="255347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50"/>
              </a:lnSpc>
              <a:spcBef>
                <a:spcPts val="77"/>
              </a:spcBef>
            </a:pPr>
            <a:r>
              <a:rPr sz="1400" b="1" spc="-4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39</a:t>
            </a:r>
            <a:endParaRPr sz="1400">
              <a:latin typeface="Century Schoolbook"/>
              <a:cs typeface="Century Schoolbook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bject 24"/>
          <p:cNvSpPr/>
          <p:nvPr/>
        </p:nvSpPr>
        <p:spPr>
          <a:xfrm>
            <a:off x="87630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7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3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61962" y="3039592"/>
            <a:ext cx="8220075" cy="262166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40322" y="133584"/>
            <a:ext cx="197096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</a:t>
            </a: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19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GI</a:t>
            </a: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STRES</a:t>
            </a:r>
            <a:r>
              <a:rPr sz="1900" b="1" spc="212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À</a:t>
            </a:r>
            <a:endParaRPr sz="1900">
              <a:latin typeface="Century Schoolbook"/>
              <a:cs typeface="Century Schoolbook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026920" y="133584"/>
            <a:ext cx="709005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NTRÉ</a:t>
            </a:r>
            <a:r>
              <a:rPr sz="19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1900" b="1" spc="231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4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P</a:t>
            </a: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AR</a:t>
            </a:r>
            <a:r>
              <a:rPr sz="19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</a:t>
            </a: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L</a:t>
            </a:r>
            <a:r>
              <a:rPr sz="19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L</a:t>
            </a: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ÈL</a:t>
            </a:r>
            <a:r>
              <a:rPr sz="19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1900" b="1" spc="291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19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</a:t>
            </a:r>
            <a:r>
              <a:rPr sz="1900" b="1" spc="178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4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ORTI</a:t>
            </a:r>
            <a:r>
              <a:rPr sz="1900" b="1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1900" b="1" spc="23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4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P</a:t>
            </a: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AR</a:t>
            </a:r>
            <a:r>
              <a:rPr sz="19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</a:t>
            </a: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L</a:t>
            </a:r>
            <a:r>
              <a:rPr sz="19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L</a:t>
            </a: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ÈL</a:t>
            </a:r>
            <a:r>
              <a:rPr sz="19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endParaRPr sz="1900">
              <a:latin typeface="Century Schoolbook"/>
              <a:cs typeface="Century Schoolbook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922395" y="534904"/>
            <a:ext cx="130847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(</a:t>
            </a:r>
            <a:r>
              <a:rPr sz="24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4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P-SP)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86372" y="1601069"/>
            <a:ext cx="180204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1650" spc="0" dirty="0" smtClean="0">
                <a:solidFill>
                  <a:srgbClr val="FD8537"/>
                </a:solidFill>
                <a:latin typeface="Wingdings"/>
                <a:cs typeface="Wingdings"/>
              </a:rPr>
              <a:t></a:t>
            </a:r>
            <a:r>
              <a:rPr sz="1650" spc="267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400" b="1" spc="0" dirty="0" smtClean="0">
                <a:latin typeface="Century Schoolbook"/>
                <a:cs typeface="Century Schoolbook"/>
              </a:rPr>
              <a:t>E</a:t>
            </a:r>
            <a:r>
              <a:rPr sz="2400" b="1" spc="-4" dirty="0" smtClean="0">
                <a:latin typeface="Century Schoolbook"/>
                <a:cs typeface="Century Schoolbook"/>
              </a:rPr>
              <a:t>x</a:t>
            </a:r>
            <a:r>
              <a:rPr sz="2400" b="1" spc="0" dirty="0" smtClean="0">
                <a:latin typeface="Century Schoolbook"/>
                <a:cs typeface="Century Schoolbook"/>
              </a:rPr>
              <a:t>e</a:t>
            </a:r>
            <a:r>
              <a:rPr sz="2400" b="1" spc="9" dirty="0" smtClean="0">
                <a:latin typeface="Century Schoolbook"/>
                <a:cs typeface="Century Schoolbook"/>
              </a:rPr>
              <a:t>m</a:t>
            </a:r>
            <a:r>
              <a:rPr sz="2400" b="1" spc="0" dirty="0" smtClean="0">
                <a:latin typeface="Century Schoolbook"/>
                <a:cs typeface="Century Schoolbook"/>
              </a:rPr>
              <a:t>ple: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056130" y="1601069"/>
            <a:ext cx="50671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4" dirty="0" smtClean="0">
                <a:latin typeface="Century Schoolbook"/>
                <a:cs typeface="Century Schoolbook"/>
              </a:rPr>
              <a:t>Un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630551" y="1601069"/>
            <a:ext cx="116748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r</a:t>
            </a:r>
            <a:r>
              <a:rPr sz="2400" spc="9" dirty="0" smtClean="0">
                <a:latin typeface="Century Schoolbook"/>
                <a:cs typeface="Century Schoolbook"/>
              </a:rPr>
              <a:t>e</a:t>
            </a:r>
            <a:r>
              <a:rPr sz="2400" spc="-9" dirty="0" smtClean="0">
                <a:latin typeface="Century Schoolbook"/>
                <a:cs typeface="Century Schoolbook"/>
              </a:rPr>
              <a:t>g</a:t>
            </a:r>
            <a:r>
              <a:rPr sz="2400" spc="0" dirty="0" smtClean="0">
                <a:latin typeface="Century Schoolbook"/>
                <a:cs typeface="Century Schoolbook"/>
              </a:rPr>
              <a:t>i</a:t>
            </a:r>
            <a:r>
              <a:rPr sz="2400" spc="9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tre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867785" y="1601069"/>
            <a:ext cx="9946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4" dirty="0" smtClean="0">
                <a:latin typeface="Century Schoolbook"/>
                <a:cs typeface="Century Schoolbook"/>
              </a:rPr>
              <a:t>E</a:t>
            </a:r>
            <a:r>
              <a:rPr sz="2400" spc="0" dirty="0" smtClean="0">
                <a:latin typeface="Century Schoolbook"/>
                <a:cs typeface="Century Schoolbook"/>
              </a:rPr>
              <a:t>P</a:t>
            </a:r>
            <a:r>
              <a:rPr sz="2400" spc="4" dirty="0" smtClean="0">
                <a:latin typeface="Century Schoolbook"/>
                <a:cs typeface="Century Schoolbook"/>
              </a:rPr>
              <a:t>-</a:t>
            </a:r>
            <a:r>
              <a:rPr sz="2400" spc="9" dirty="0" smtClean="0">
                <a:latin typeface="Century Schoolbook"/>
                <a:cs typeface="Century Schoolbook"/>
              </a:rPr>
              <a:t>SP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929759" y="1601069"/>
            <a:ext cx="34233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(à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41366" y="1601069"/>
            <a:ext cx="24063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4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651500" y="1601069"/>
            <a:ext cx="70022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b</a:t>
            </a:r>
            <a:r>
              <a:rPr sz="2400" spc="4" dirty="0" smtClean="0">
                <a:latin typeface="Century Schoolbook"/>
                <a:cs typeface="Century Schoolbook"/>
              </a:rPr>
              <a:t>i</a:t>
            </a:r>
            <a:r>
              <a:rPr sz="2400" spc="0" dirty="0" smtClean="0">
                <a:latin typeface="Century Schoolbook"/>
                <a:cs typeface="Century Schoolbook"/>
              </a:rPr>
              <a:t>t</a:t>
            </a:r>
            <a:r>
              <a:rPr sz="2400" spc="9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)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421120" y="1601069"/>
            <a:ext cx="40970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en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898894" y="1601069"/>
            <a:ext cx="128122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uti</a:t>
            </a:r>
            <a:r>
              <a:rPr sz="2400" spc="4" dirty="0" smtClean="0">
                <a:latin typeface="Century Schoolbook"/>
                <a:cs typeface="Century Schoolbook"/>
              </a:rPr>
              <a:t>l</a:t>
            </a:r>
            <a:r>
              <a:rPr sz="2400" spc="0" dirty="0" smtClean="0">
                <a:latin typeface="Century Schoolbook"/>
                <a:cs typeface="Century Schoolbook"/>
              </a:rPr>
              <a:t>i</a:t>
            </a:r>
            <a:r>
              <a:rPr sz="2400" spc="9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ant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248015" y="1601069"/>
            <a:ext cx="53963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des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60692" y="2332843"/>
            <a:ext cx="112174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b</a:t>
            </a:r>
            <a:r>
              <a:rPr sz="2400" spc="9" dirty="0" smtClean="0">
                <a:latin typeface="Century Schoolbook"/>
                <a:cs typeface="Century Schoolbook"/>
              </a:rPr>
              <a:t>a</a:t>
            </a: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c</a:t>
            </a:r>
            <a:r>
              <a:rPr sz="2400" spc="-9" dirty="0" smtClean="0">
                <a:latin typeface="Century Schoolbook"/>
                <a:cs typeface="Century Schoolbook"/>
              </a:rPr>
              <a:t>u</a:t>
            </a:r>
            <a:r>
              <a:rPr sz="2400" spc="0" dirty="0" smtClean="0">
                <a:latin typeface="Century Schoolbook"/>
                <a:cs typeface="Century Schoolbook"/>
              </a:rPr>
              <a:t>le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91310" y="2332843"/>
            <a:ext cx="39202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-4" dirty="0" smtClean="0">
                <a:latin typeface="Century Schoolbook"/>
                <a:cs typeface="Century Schoolbook"/>
              </a:rPr>
              <a:t>D</a:t>
            </a:r>
            <a:r>
              <a:rPr sz="2400" spc="0" dirty="0" smtClean="0">
                <a:latin typeface="Century Schoolbook"/>
                <a:cs typeface="Century Schoolbook"/>
              </a:rPr>
              <a:t>.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322691" y="5907012"/>
            <a:ext cx="255347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50"/>
              </a:lnSpc>
              <a:spcBef>
                <a:spcPts val="77"/>
              </a:spcBef>
            </a:pPr>
            <a:r>
              <a:rPr sz="1400" b="1" spc="-4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40</a:t>
            </a:r>
            <a:endParaRPr sz="1400">
              <a:latin typeface="Century Schoolbook"/>
              <a:cs typeface="Century Schoolbook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object 53"/>
          <p:cNvSpPr/>
          <p:nvPr/>
        </p:nvSpPr>
        <p:spPr>
          <a:xfrm>
            <a:off x="87630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87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53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3275838" y="4973104"/>
            <a:ext cx="2592324" cy="936104"/>
          </a:xfrm>
          <a:custGeom>
            <a:avLst/>
            <a:gdLst/>
            <a:ahLst/>
            <a:cxnLst/>
            <a:rect l="l" t="t" r="r" b="b"/>
            <a:pathLst>
              <a:path w="2592324" h="936104">
                <a:moveTo>
                  <a:pt x="0" y="936104"/>
                </a:moveTo>
                <a:lnTo>
                  <a:pt x="2592324" y="936104"/>
                </a:lnTo>
                <a:lnTo>
                  <a:pt x="2592324" y="0"/>
                </a:lnTo>
                <a:lnTo>
                  <a:pt x="0" y="0"/>
                </a:lnTo>
                <a:lnTo>
                  <a:pt x="0" y="936104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2627757" y="5074666"/>
            <a:ext cx="648081" cy="103504"/>
          </a:xfrm>
          <a:custGeom>
            <a:avLst/>
            <a:gdLst/>
            <a:ahLst/>
            <a:cxnLst/>
            <a:rect l="l" t="t" r="r" b="b"/>
            <a:pathLst>
              <a:path w="648081" h="103504">
                <a:moveTo>
                  <a:pt x="632332" y="46227"/>
                </a:moveTo>
                <a:lnTo>
                  <a:pt x="622862" y="51752"/>
                </a:lnTo>
                <a:lnTo>
                  <a:pt x="632332" y="57276"/>
                </a:lnTo>
                <a:lnTo>
                  <a:pt x="632332" y="46227"/>
                </a:lnTo>
                <a:close/>
              </a:path>
              <a:path w="648081" h="103504">
                <a:moveTo>
                  <a:pt x="562482" y="101726"/>
                </a:moveTo>
                <a:lnTo>
                  <a:pt x="648081" y="51688"/>
                </a:lnTo>
                <a:lnTo>
                  <a:pt x="635507" y="45338"/>
                </a:lnTo>
                <a:lnTo>
                  <a:pt x="0" y="45338"/>
                </a:lnTo>
                <a:lnTo>
                  <a:pt x="0" y="58038"/>
                </a:lnTo>
                <a:lnTo>
                  <a:pt x="635507" y="58038"/>
                </a:lnTo>
                <a:lnTo>
                  <a:pt x="632332" y="46227"/>
                </a:lnTo>
                <a:lnTo>
                  <a:pt x="632332" y="57276"/>
                </a:lnTo>
                <a:lnTo>
                  <a:pt x="622862" y="51752"/>
                </a:lnTo>
                <a:lnTo>
                  <a:pt x="632332" y="46227"/>
                </a:lnTo>
                <a:lnTo>
                  <a:pt x="635507" y="58038"/>
                </a:lnTo>
                <a:lnTo>
                  <a:pt x="562482" y="101726"/>
                </a:lnTo>
                <a:close/>
              </a:path>
              <a:path w="648081" h="103504">
                <a:moveTo>
                  <a:pt x="555625" y="1015"/>
                </a:moveTo>
                <a:lnTo>
                  <a:pt x="553847" y="4063"/>
                </a:lnTo>
                <a:lnTo>
                  <a:pt x="552069" y="7111"/>
                </a:lnTo>
                <a:lnTo>
                  <a:pt x="553085" y="11048"/>
                </a:lnTo>
                <a:lnTo>
                  <a:pt x="556132" y="12826"/>
                </a:lnTo>
                <a:lnTo>
                  <a:pt x="611867" y="45339"/>
                </a:lnTo>
                <a:lnTo>
                  <a:pt x="635507" y="45338"/>
                </a:lnTo>
                <a:lnTo>
                  <a:pt x="648081" y="51688"/>
                </a:lnTo>
                <a:lnTo>
                  <a:pt x="562482" y="1777"/>
                </a:lnTo>
                <a:lnTo>
                  <a:pt x="559435" y="0"/>
                </a:lnTo>
                <a:lnTo>
                  <a:pt x="555625" y="1015"/>
                </a:lnTo>
                <a:close/>
              </a:path>
              <a:path w="648081" h="103504">
                <a:moveTo>
                  <a:pt x="553847" y="99440"/>
                </a:moveTo>
                <a:lnTo>
                  <a:pt x="555625" y="102361"/>
                </a:lnTo>
                <a:lnTo>
                  <a:pt x="559435" y="103504"/>
                </a:lnTo>
                <a:lnTo>
                  <a:pt x="562482" y="101726"/>
                </a:lnTo>
                <a:lnTo>
                  <a:pt x="635507" y="58038"/>
                </a:lnTo>
                <a:lnTo>
                  <a:pt x="612085" y="58039"/>
                </a:lnTo>
                <a:lnTo>
                  <a:pt x="556132" y="90677"/>
                </a:lnTo>
                <a:lnTo>
                  <a:pt x="553085" y="92455"/>
                </a:lnTo>
                <a:lnTo>
                  <a:pt x="552069" y="96392"/>
                </a:lnTo>
                <a:lnTo>
                  <a:pt x="553847" y="9944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2627757" y="5610707"/>
            <a:ext cx="648081" cy="103403"/>
          </a:xfrm>
          <a:custGeom>
            <a:avLst/>
            <a:gdLst/>
            <a:ahLst/>
            <a:cxnLst/>
            <a:rect l="l" t="t" r="r" b="b"/>
            <a:pathLst>
              <a:path w="648081" h="103403">
                <a:moveTo>
                  <a:pt x="632332" y="46215"/>
                </a:moveTo>
                <a:lnTo>
                  <a:pt x="622927" y="51701"/>
                </a:lnTo>
                <a:lnTo>
                  <a:pt x="632332" y="57188"/>
                </a:lnTo>
                <a:lnTo>
                  <a:pt x="632332" y="46215"/>
                </a:lnTo>
                <a:close/>
              </a:path>
              <a:path w="648081" h="103403">
                <a:moveTo>
                  <a:pt x="562482" y="101638"/>
                </a:moveTo>
                <a:lnTo>
                  <a:pt x="648081" y="51701"/>
                </a:lnTo>
                <a:lnTo>
                  <a:pt x="635507" y="45351"/>
                </a:lnTo>
                <a:lnTo>
                  <a:pt x="0" y="45351"/>
                </a:lnTo>
                <a:lnTo>
                  <a:pt x="0" y="58051"/>
                </a:lnTo>
                <a:lnTo>
                  <a:pt x="635507" y="58051"/>
                </a:lnTo>
                <a:lnTo>
                  <a:pt x="632332" y="46215"/>
                </a:lnTo>
                <a:lnTo>
                  <a:pt x="632332" y="57188"/>
                </a:lnTo>
                <a:lnTo>
                  <a:pt x="622927" y="51701"/>
                </a:lnTo>
                <a:lnTo>
                  <a:pt x="632332" y="46215"/>
                </a:lnTo>
                <a:lnTo>
                  <a:pt x="635507" y="58051"/>
                </a:lnTo>
                <a:lnTo>
                  <a:pt x="562482" y="101638"/>
                </a:lnTo>
                <a:close/>
              </a:path>
              <a:path w="648081" h="103403">
                <a:moveTo>
                  <a:pt x="555625" y="1015"/>
                </a:moveTo>
                <a:lnTo>
                  <a:pt x="553847" y="4051"/>
                </a:lnTo>
                <a:lnTo>
                  <a:pt x="552069" y="7073"/>
                </a:lnTo>
                <a:lnTo>
                  <a:pt x="553085" y="10960"/>
                </a:lnTo>
                <a:lnTo>
                  <a:pt x="556132" y="12738"/>
                </a:lnTo>
                <a:lnTo>
                  <a:pt x="612042" y="45351"/>
                </a:lnTo>
                <a:lnTo>
                  <a:pt x="635507" y="45351"/>
                </a:lnTo>
                <a:lnTo>
                  <a:pt x="648081" y="51701"/>
                </a:lnTo>
                <a:lnTo>
                  <a:pt x="562482" y="1765"/>
                </a:lnTo>
                <a:lnTo>
                  <a:pt x="559435" y="0"/>
                </a:lnTo>
                <a:lnTo>
                  <a:pt x="555625" y="1015"/>
                </a:lnTo>
                <a:close/>
              </a:path>
              <a:path w="648081" h="103403">
                <a:moveTo>
                  <a:pt x="553847" y="99352"/>
                </a:moveTo>
                <a:lnTo>
                  <a:pt x="555625" y="102374"/>
                </a:lnTo>
                <a:lnTo>
                  <a:pt x="559435" y="103403"/>
                </a:lnTo>
                <a:lnTo>
                  <a:pt x="562482" y="101638"/>
                </a:lnTo>
                <a:lnTo>
                  <a:pt x="635507" y="58051"/>
                </a:lnTo>
                <a:lnTo>
                  <a:pt x="612042" y="58051"/>
                </a:lnTo>
                <a:lnTo>
                  <a:pt x="556132" y="90665"/>
                </a:lnTo>
                <a:lnTo>
                  <a:pt x="553085" y="92430"/>
                </a:lnTo>
                <a:lnTo>
                  <a:pt x="552069" y="96316"/>
                </a:lnTo>
                <a:lnTo>
                  <a:pt x="553847" y="9935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3879850" y="5837199"/>
            <a:ext cx="103504" cy="576097"/>
          </a:xfrm>
          <a:custGeom>
            <a:avLst/>
            <a:gdLst/>
            <a:ahLst/>
            <a:cxnLst/>
            <a:rect l="l" t="t" r="r" b="b"/>
            <a:pathLst>
              <a:path w="103504" h="576097">
                <a:moveTo>
                  <a:pt x="57276" y="560285"/>
                </a:moveTo>
                <a:lnTo>
                  <a:pt x="46227" y="560285"/>
                </a:lnTo>
                <a:lnTo>
                  <a:pt x="45338" y="563498"/>
                </a:lnTo>
                <a:lnTo>
                  <a:pt x="4063" y="481812"/>
                </a:lnTo>
                <a:lnTo>
                  <a:pt x="1015" y="483577"/>
                </a:lnTo>
                <a:lnTo>
                  <a:pt x="0" y="487464"/>
                </a:lnTo>
                <a:lnTo>
                  <a:pt x="1777" y="490486"/>
                </a:lnTo>
                <a:lnTo>
                  <a:pt x="51688" y="576097"/>
                </a:lnTo>
                <a:lnTo>
                  <a:pt x="58038" y="563498"/>
                </a:lnTo>
                <a:lnTo>
                  <a:pt x="57276" y="560285"/>
                </a:lnTo>
                <a:close/>
              </a:path>
              <a:path w="103504" h="576097">
                <a:moveTo>
                  <a:pt x="51688" y="576097"/>
                </a:moveTo>
                <a:lnTo>
                  <a:pt x="101726" y="490486"/>
                </a:lnTo>
                <a:lnTo>
                  <a:pt x="103504" y="487464"/>
                </a:lnTo>
                <a:lnTo>
                  <a:pt x="102488" y="483577"/>
                </a:lnTo>
                <a:lnTo>
                  <a:pt x="99440" y="481812"/>
                </a:lnTo>
                <a:lnTo>
                  <a:pt x="96392" y="480034"/>
                </a:lnTo>
                <a:lnTo>
                  <a:pt x="92455" y="481063"/>
                </a:lnTo>
                <a:lnTo>
                  <a:pt x="90677" y="484085"/>
                </a:lnTo>
                <a:lnTo>
                  <a:pt x="58039" y="540038"/>
                </a:lnTo>
                <a:lnTo>
                  <a:pt x="51752" y="550815"/>
                </a:lnTo>
                <a:lnTo>
                  <a:pt x="45339" y="539820"/>
                </a:lnTo>
                <a:lnTo>
                  <a:pt x="12826" y="484085"/>
                </a:lnTo>
                <a:lnTo>
                  <a:pt x="11049" y="481063"/>
                </a:lnTo>
                <a:lnTo>
                  <a:pt x="7112" y="480034"/>
                </a:lnTo>
                <a:lnTo>
                  <a:pt x="4063" y="481812"/>
                </a:lnTo>
                <a:lnTo>
                  <a:pt x="45338" y="563498"/>
                </a:lnTo>
                <a:lnTo>
                  <a:pt x="46227" y="560285"/>
                </a:lnTo>
                <a:lnTo>
                  <a:pt x="57276" y="560285"/>
                </a:lnTo>
                <a:lnTo>
                  <a:pt x="58038" y="563498"/>
                </a:lnTo>
                <a:lnTo>
                  <a:pt x="51688" y="576097"/>
                </a:lnTo>
                <a:close/>
              </a:path>
              <a:path w="103504" h="576097">
                <a:moveTo>
                  <a:pt x="51752" y="550815"/>
                </a:moveTo>
                <a:lnTo>
                  <a:pt x="58039" y="540038"/>
                </a:lnTo>
                <a:lnTo>
                  <a:pt x="58038" y="0"/>
                </a:lnTo>
                <a:lnTo>
                  <a:pt x="45338" y="0"/>
                </a:lnTo>
                <a:lnTo>
                  <a:pt x="45339" y="539820"/>
                </a:lnTo>
                <a:lnTo>
                  <a:pt x="51752" y="55081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4232275" y="5837199"/>
            <a:ext cx="103377" cy="576097"/>
          </a:xfrm>
          <a:custGeom>
            <a:avLst/>
            <a:gdLst/>
            <a:ahLst/>
            <a:cxnLst/>
            <a:rect l="l" t="t" r="r" b="b"/>
            <a:pathLst>
              <a:path w="103377" h="576097">
                <a:moveTo>
                  <a:pt x="57150" y="560285"/>
                </a:moveTo>
                <a:lnTo>
                  <a:pt x="46227" y="560285"/>
                </a:lnTo>
                <a:lnTo>
                  <a:pt x="45338" y="563498"/>
                </a:lnTo>
                <a:lnTo>
                  <a:pt x="4063" y="481812"/>
                </a:lnTo>
                <a:lnTo>
                  <a:pt x="1015" y="483577"/>
                </a:lnTo>
                <a:lnTo>
                  <a:pt x="0" y="487464"/>
                </a:lnTo>
                <a:lnTo>
                  <a:pt x="1777" y="490486"/>
                </a:lnTo>
                <a:lnTo>
                  <a:pt x="51688" y="576097"/>
                </a:lnTo>
                <a:lnTo>
                  <a:pt x="58038" y="563498"/>
                </a:lnTo>
                <a:lnTo>
                  <a:pt x="57150" y="560285"/>
                </a:lnTo>
                <a:close/>
              </a:path>
              <a:path w="103377" h="576097">
                <a:moveTo>
                  <a:pt x="51688" y="576097"/>
                </a:moveTo>
                <a:lnTo>
                  <a:pt x="101600" y="490486"/>
                </a:lnTo>
                <a:lnTo>
                  <a:pt x="103377" y="487464"/>
                </a:lnTo>
                <a:lnTo>
                  <a:pt x="102362" y="483577"/>
                </a:lnTo>
                <a:lnTo>
                  <a:pt x="99313" y="481812"/>
                </a:lnTo>
                <a:lnTo>
                  <a:pt x="96265" y="480034"/>
                </a:lnTo>
                <a:lnTo>
                  <a:pt x="92455" y="481063"/>
                </a:lnTo>
                <a:lnTo>
                  <a:pt x="90677" y="484085"/>
                </a:lnTo>
                <a:lnTo>
                  <a:pt x="58038" y="540038"/>
                </a:lnTo>
                <a:lnTo>
                  <a:pt x="51689" y="550924"/>
                </a:lnTo>
                <a:lnTo>
                  <a:pt x="45338" y="540038"/>
                </a:lnTo>
                <a:lnTo>
                  <a:pt x="12700" y="484085"/>
                </a:lnTo>
                <a:lnTo>
                  <a:pt x="10922" y="481063"/>
                </a:lnTo>
                <a:lnTo>
                  <a:pt x="7112" y="480034"/>
                </a:lnTo>
                <a:lnTo>
                  <a:pt x="4063" y="481812"/>
                </a:lnTo>
                <a:lnTo>
                  <a:pt x="45338" y="563498"/>
                </a:lnTo>
                <a:lnTo>
                  <a:pt x="46227" y="560285"/>
                </a:lnTo>
                <a:lnTo>
                  <a:pt x="57150" y="560285"/>
                </a:lnTo>
                <a:lnTo>
                  <a:pt x="58038" y="563498"/>
                </a:lnTo>
                <a:lnTo>
                  <a:pt x="51688" y="576097"/>
                </a:lnTo>
                <a:close/>
              </a:path>
              <a:path w="103377" h="576097">
                <a:moveTo>
                  <a:pt x="51689" y="550924"/>
                </a:moveTo>
                <a:lnTo>
                  <a:pt x="58038" y="540038"/>
                </a:lnTo>
                <a:lnTo>
                  <a:pt x="58038" y="0"/>
                </a:lnTo>
                <a:lnTo>
                  <a:pt x="45338" y="0"/>
                </a:lnTo>
                <a:lnTo>
                  <a:pt x="45338" y="540038"/>
                </a:lnTo>
                <a:lnTo>
                  <a:pt x="51689" y="5509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4592320" y="5837199"/>
            <a:ext cx="103377" cy="576097"/>
          </a:xfrm>
          <a:custGeom>
            <a:avLst/>
            <a:gdLst/>
            <a:ahLst/>
            <a:cxnLst/>
            <a:rect l="l" t="t" r="r" b="b"/>
            <a:pathLst>
              <a:path w="103377" h="576097">
                <a:moveTo>
                  <a:pt x="57150" y="560285"/>
                </a:moveTo>
                <a:lnTo>
                  <a:pt x="46227" y="560285"/>
                </a:lnTo>
                <a:lnTo>
                  <a:pt x="45338" y="563498"/>
                </a:lnTo>
                <a:lnTo>
                  <a:pt x="4063" y="481812"/>
                </a:lnTo>
                <a:lnTo>
                  <a:pt x="1015" y="483577"/>
                </a:lnTo>
                <a:lnTo>
                  <a:pt x="0" y="487464"/>
                </a:lnTo>
                <a:lnTo>
                  <a:pt x="1777" y="490486"/>
                </a:lnTo>
                <a:lnTo>
                  <a:pt x="51688" y="576097"/>
                </a:lnTo>
                <a:lnTo>
                  <a:pt x="58038" y="563498"/>
                </a:lnTo>
                <a:lnTo>
                  <a:pt x="57150" y="560285"/>
                </a:lnTo>
                <a:close/>
              </a:path>
              <a:path w="103377" h="576097">
                <a:moveTo>
                  <a:pt x="51688" y="576097"/>
                </a:moveTo>
                <a:lnTo>
                  <a:pt x="101600" y="490486"/>
                </a:lnTo>
                <a:lnTo>
                  <a:pt x="103377" y="487464"/>
                </a:lnTo>
                <a:lnTo>
                  <a:pt x="102362" y="483577"/>
                </a:lnTo>
                <a:lnTo>
                  <a:pt x="99313" y="481812"/>
                </a:lnTo>
                <a:lnTo>
                  <a:pt x="96265" y="480034"/>
                </a:lnTo>
                <a:lnTo>
                  <a:pt x="92455" y="481063"/>
                </a:lnTo>
                <a:lnTo>
                  <a:pt x="90677" y="484085"/>
                </a:lnTo>
                <a:lnTo>
                  <a:pt x="58038" y="540038"/>
                </a:lnTo>
                <a:lnTo>
                  <a:pt x="51689" y="550924"/>
                </a:lnTo>
                <a:lnTo>
                  <a:pt x="45338" y="540038"/>
                </a:lnTo>
                <a:lnTo>
                  <a:pt x="12700" y="484085"/>
                </a:lnTo>
                <a:lnTo>
                  <a:pt x="10921" y="481063"/>
                </a:lnTo>
                <a:lnTo>
                  <a:pt x="7112" y="480034"/>
                </a:lnTo>
                <a:lnTo>
                  <a:pt x="4063" y="481812"/>
                </a:lnTo>
                <a:lnTo>
                  <a:pt x="45338" y="563498"/>
                </a:lnTo>
                <a:lnTo>
                  <a:pt x="46227" y="560285"/>
                </a:lnTo>
                <a:lnTo>
                  <a:pt x="57150" y="560285"/>
                </a:lnTo>
                <a:lnTo>
                  <a:pt x="58038" y="563498"/>
                </a:lnTo>
                <a:lnTo>
                  <a:pt x="51688" y="576097"/>
                </a:lnTo>
                <a:close/>
              </a:path>
              <a:path w="103377" h="576097">
                <a:moveTo>
                  <a:pt x="51689" y="550924"/>
                </a:moveTo>
                <a:lnTo>
                  <a:pt x="58038" y="540038"/>
                </a:lnTo>
                <a:lnTo>
                  <a:pt x="58038" y="0"/>
                </a:lnTo>
                <a:lnTo>
                  <a:pt x="45338" y="0"/>
                </a:lnTo>
                <a:lnTo>
                  <a:pt x="45338" y="540038"/>
                </a:lnTo>
                <a:lnTo>
                  <a:pt x="51689" y="5509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168392" y="4365117"/>
            <a:ext cx="103378" cy="576071"/>
          </a:xfrm>
          <a:custGeom>
            <a:avLst/>
            <a:gdLst/>
            <a:ahLst/>
            <a:cxnLst/>
            <a:rect l="l" t="t" r="r" b="b"/>
            <a:pathLst>
              <a:path w="103378" h="576072">
                <a:moveTo>
                  <a:pt x="57150" y="560323"/>
                </a:moveTo>
                <a:lnTo>
                  <a:pt x="46228" y="560323"/>
                </a:lnTo>
                <a:lnTo>
                  <a:pt x="45338" y="563498"/>
                </a:lnTo>
                <a:lnTo>
                  <a:pt x="4063" y="481837"/>
                </a:lnTo>
                <a:lnTo>
                  <a:pt x="1016" y="483615"/>
                </a:lnTo>
                <a:lnTo>
                  <a:pt x="0" y="487425"/>
                </a:lnTo>
                <a:lnTo>
                  <a:pt x="1778" y="490473"/>
                </a:lnTo>
                <a:lnTo>
                  <a:pt x="51688" y="576071"/>
                </a:lnTo>
                <a:lnTo>
                  <a:pt x="58038" y="563498"/>
                </a:lnTo>
                <a:lnTo>
                  <a:pt x="57150" y="560323"/>
                </a:lnTo>
                <a:close/>
              </a:path>
              <a:path w="103378" h="576072">
                <a:moveTo>
                  <a:pt x="51688" y="576071"/>
                </a:moveTo>
                <a:lnTo>
                  <a:pt x="101600" y="490473"/>
                </a:lnTo>
                <a:lnTo>
                  <a:pt x="103378" y="487425"/>
                </a:lnTo>
                <a:lnTo>
                  <a:pt x="102362" y="483615"/>
                </a:lnTo>
                <a:lnTo>
                  <a:pt x="99313" y="481837"/>
                </a:lnTo>
                <a:lnTo>
                  <a:pt x="96266" y="480059"/>
                </a:lnTo>
                <a:lnTo>
                  <a:pt x="92456" y="481075"/>
                </a:lnTo>
                <a:lnTo>
                  <a:pt x="90678" y="484123"/>
                </a:lnTo>
                <a:lnTo>
                  <a:pt x="58038" y="540076"/>
                </a:lnTo>
                <a:lnTo>
                  <a:pt x="51689" y="550962"/>
                </a:lnTo>
                <a:lnTo>
                  <a:pt x="45338" y="540076"/>
                </a:lnTo>
                <a:lnTo>
                  <a:pt x="12700" y="484123"/>
                </a:lnTo>
                <a:lnTo>
                  <a:pt x="10922" y="481075"/>
                </a:lnTo>
                <a:lnTo>
                  <a:pt x="7112" y="480059"/>
                </a:lnTo>
                <a:lnTo>
                  <a:pt x="4063" y="481837"/>
                </a:lnTo>
                <a:lnTo>
                  <a:pt x="45338" y="563498"/>
                </a:lnTo>
                <a:lnTo>
                  <a:pt x="46228" y="560323"/>
                </a:lnTo>
                <a:lnTo>
                  <a:pt x="57150" y="560323"/>
                </a:lnTo>
                <a:lnTo>
                  <a:pt x="58038" y="563498"/>
                </a:lnTo>
                <a:lnTo>
                  <a:pt x="51688" y="576071"/>
                </a:lnTo>
                <a:close/>
              </a:path>
              <a:path w="103378" h="576072">
                <a:moveTo>
                  <a:pt x="51689" y="550962"/>
                </a:moveTo>
                <a:lnTo>
                  <a:pt x="58038" y="540076"/>
                </a:lnTo>
                <a:lnTo>
                  <a:pt x="58038" y="0"/>
                </a:lnTo>
                <a:lnTo>
                  <a:pt x="45338" y="0"/>
                </a:lnTo>
                <a:lnTo>
                  <a:pt x="45338" y="540076"/>
                </a:lnTo>
                <a:lnTo>
                  <a:pt x="51689" y="55096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4952365" y="5877267"/>
            <a:ext cx="103377" cy="576097"/>
          </a:xfrm>
          <a:custGeom>
            <a:avLst/>
            <a:gdLst/>
            <a:ahLst/>
            <a:cxnLst/>
            <a:rect l="l" t="t" r="r" b="b"/>
            <a:pathLst>
              <a:path w="103377" h="576097">
                <a:moveTo>
                  <a:pt x="57150" y="560298"/>
                </a:moveTo>
                <a:lnTo>
                  <a:pt x="46227" y="560298"/>
                </a:lnTo>
                <a:lnTo>
                  <a:pt x="45338" y="563499"/>
                </a:lnTo>
                <a:lnTo>
                  <a:pt x="4063" y="481812"/>
                </a:lnTo>
                <a:lnTo>
                  <a:pt x="1015" y="483577"/>
                </a:lnTo>
                <a:lnTo>
                  <a:pt x="0" y="487464"/>
                </a:lnTo>
                <a:lnTo>
                  <a:pt x="1777" y="490486"/>
                </a:lnTo>
                <a:lnTo>
                  <a:pt x="51688" y="576097"/>
                </a:lnTo>
                <a:lnTo>
                  <a:pt x="58038" y="563499"/>
                </a:lnTo>
                <a:lnTo>
                  <a:pt x="57150" y="560298"/>
                </a:lnTo>
                <a:close/>
              </a:path>
              <a:path w="103377" h="576097">
                <a:moveTo>
                  <a:pt x="51688" y="576097"/>
                </a:moveTo>
                <a:lnTo>
                  <a:pt x="101600" y="490486"/>
                </a:lnTo>
                <a:lnTo>
                  <a:pt x="103377" y="487464"/>
                </a:lnTo>
                <a:lnTo>
                  <a:pt x="102362" y="483577"/>
                </a:lnTo>
                <a:lnTo>
                  <a:pt x="99313" y="481812"/>
                </a:lnTo>
                <a:lnTo>
                  <a:pt x="96265" y="480047"/>
                </a:lnTo>
                <a:lnTo>
                  <a:pt x="92456" y="481063"/>
                </a:lnTo>
                <a:lnTo>
                  <a:pt x="90677" y="484098"/>
                </a:lnTo>
                <a:lnTo>
                  <a:pt x="58038" y="540051"/>
                </a:lnTo>
                <a:lnTo>
                  <a:pt x="51689" y="550936"/>
                </a:lnTo>
                <a:lnTo>
                  <a:pt x="45338" y="540051"/>
                </a:lnTo>
                <a:lnTo>
                  <a:pt x="12700" y="484098"/>
                </a:lnTo>
                <a:lnTo>
                  <a:pt x="10922" y="481063"/>
                </a:lnTo>
                <a:lnTo>
                  <a:pt x="7112" y="480047"/>
                </a:lnTo>
                <a:lnTo>
                  <a:pt x="4063" y="481812"/>
                </a:lnTo>
                <a:lnTo>
                  <a:pt x="45338" y="563499"/>
                </a:lnTo>
                <a:lnTo>
                  <a:pt x="46227" y="560298"/>
                </a:lnTo>
                <a:lnTo>
                  <a:pt x="57150" y="560298"/>
                </a:lnTo>
                <a:lnTo>
                  <a:pt x="58038" y="563499"/>
                </a:lnTo>
                <a:lnTo>
                  <a:pt x="51688" y="576097"/>
                </a:lnTo>
                <a:close/>
              </a:path>
              <a:path w="103377" h="576097">
                <a:moveTo>
                  <a:pt x="51689" y="550936"/>
                </a:moveTo>
                <a:lnTo>
                  <a:pt x="58038" y="540051"/>
                </a:lnTo>
                <a:lnTo>
                  <a:pt x="58038" y="0"/>
                </a:lnTo>
                <a:lnTo>
                  <a:pt x="45338" y="0"/>
                </a:lnTo>
                <a:lnTo>
                  <a:pt x="45338" y="540051"/>
                </a:lnTo>
                <a:lnTo>
                  <a:pt x="51689" y="55093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4736338" y="4324985"/>
            <a:ext cx="103377" cy="576198"/>
          </a:xfrm>
          <a:custGeom>
            <a:avLst/>
            <a:gdLst/>
            <a:ahLst/>
            <a:cxnLst/>
            <a:rect l="l" t="t" r="r" b="b"/>
            <a:pathLst>
              <a:path w="103377" h="576198">
                <a:moveTo>
                  <a:pt x="57150" y="560323"/>
                </a:moveTo>
                <a:lnTo>
                  <a:pt x="46227" y="560323"/>
                </a:lnTo>
                <a:lnTo>
                  <a:pt x="45338" y="563498"/>
                </a:lnTo>
                <a:lnTo>
                  <a:pt x="4063" y="481838"/>
                </a:lnTo>
                <a:lnTo>
                  <a:pt x="1015" y="483615"/>
                </a:lnTo>
                <a:lnTo>
                  <a:pt x="0" y="487552"/>
                </a:lnTo>
                <a:lnTo>
                  <a:pt x="1777" y="490600"/>
                </a:lnTo>
                <a:lnTo>
                  <a:pt x="51688" y="576198"/>
                </a:lnTo>
                <a:lnTo>
                  <a:pt x="58038" y="563498"/>
                </a:lnTo>
                <a:lnTo>
                  <a:pt x="57150" y="560323"/>
                </a:lnTo>
                <a:close/>
              </a:path>
              <a:path w="103377" h="576198">
                <a:moveTo>
                  <a:pt x="51688" y="576198"/>
                </a:moveTo>
                <a:lnTo>
                  <a:pt x="101600" y="490600"/>
                </a:lnTo>
                <a:lnTo>
                  <a:pt x="103377" y="487552"/>
                </a:lnTo>
                <a:lnTo>
                  <a:pt x="102362" y="483615"/>
                </a:lnTo>
                <a:lnTo>
                  <a:pt x="99313" y="481838"/>
                </a:lnTo>
                <a:lnTo>
                  <a:pt x="96265" y="480059"/>
                </a:lnTo>
                <a:lnTo>
                  <a:pt x="92456" y="481075"/>
                </a:lnTo>
                <a:lnTo>
                  <a:pt x="90677" y="484123"/>
                </a:lnTo>
                <a:lnTo>
                  <a:pt x="58038" y="540076"/>
                </a:lnTo>
                <a:lnTo>
                  <a:pt x="51689" y="550962"/>
                </a:lnTo>
                <a:lnTo>
                  <a:pt x="45338" y="540076"/>
                </a:lnTo>
                <a:lnTo>
                  <a:pt x="12700" y="484123"/>
                </a:lnTo>
                <a:lnTo>
                  <a:pt x="10922" y="481075"/>
                </a:lnTo>
                <a:lnTo>
                  <a:pt x="7112" y="480059"/>
                </a:lnTo>
                <a:lnTo>
                  <a:pt x="4063" y="481838"/>
                </a:lnTo>
                <a:lnTo>
                  <a:pt x="45338" y="563498"/>
                </a:lnTo>
                <a:lnTo>
                  <a:pt x="46227" y="560323"/>
                </a:lnTo>
                <a:lnTo>
                  <a:pt x="57150" y="560323"/>
                </a:lnTo>
                <a:lnTo>
                  <a:pt x="58038" y="563498"/>
                </a:lnTo>
                <a:lnTo>
                  <a:pt x="51688" y="576198"/>
                </a:lnTo>
                <a:close/>
              </a:path>
              <a:path w="103377" h="576198">
                <a:moveTo>
                  <a:pt x="51689" y="550962"/>
                </a:moveTo>
                <a:lnTo>
                  <a:pt x="58038" y="540076"/>
                </a:lnTo>
                <a:lnTo>
                  <a:pt x="58038" y="0"/>
                </a:lnTo>
                <a:lnTo>
                  <a:pt x="45338" y="0"/>
                </a:lnTo>
                <a:lnTo>
                  <a:pt x="45338" y="540076"/>
                </a:lnTo>
                <a:lnTo>
                  <a:pt x="51689" y="55096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4376293" y="4324985"/>
            <a:ext cx="103378" cy="576198"/>
          </a:xfrm>
          <a:custGeom>
            <a:avLst/>
            <a:gdLst/>
            <a:ahLst/>
            <a:cxnLst/>
            <a:rect l="l" t="t" r="r" b="b"/>
            <a:pathLst>
              <a:path w="103378" h="576198">
                <a:moveTo>
                  <a:pt x="57150" y="560323"/>
                </a:moveTo>
                <a:lnTo>
                  <a:pt x="46228" y="560323"/>
                </a:lnTo>
                <a:lnTo>
                  <a:pt x="45339" y="563498"/>
                </a:lnTo>
                <a:lnTo>
                  <a:pt x="4064" y="481838"/>
                </a:lnTo>
                <a:lnTo>
                  <a:pt x="1016" y="483615"/>
                </a:lnTo>
                <a:lnTo>
                  <a:pt x="0" y="487552"/>
                </a:lnTo>
                <a:lnTo>
                  <a:pt x="1778" y="490600"/>
                </a:lnTo>
                <a:lnTo>
                  <a:pt x="51689" y="576198"/>
                </a:lnTo>
                <a:lnTo>
                  <a:pt x="58039" y="563498"/>
                </a:lnTo>
                <a:lnTo>
                  <a:pt x="57150" y="560323"/>
                </a:lnTo>
                <a:close/>
              </a:path>
              <a:path w="103378" h="576198">
                <a:moveTo>
                  <a:pt x="51689" y="576198"/>
                </a:moveTo>
                <a:lnTo>
                  <a:pt x="101600" y="490600"/>
                </a:lnTo>
                <a:lnTo>
                  <a:pt x="103378" y="487552"/>
                </a:lnTo>
                <a:lnTo>
                  <a:pt x="102362" y="483615"/>
                </a:lnTo>
                <a:lnTo>
                  <a:pt x="99314" y="481838"/>
                </a:lnTo>
                <a:lnTo>
                  <a:pt x="96266" y="480059"/>
                </a:lnTo>
                <a:lnTo>
                  <a:pt x="92456" y="481075"/>
                </a:lnTo>
                <a:lnTo>
                  <a:pt x="90678" y="484123"/>
                </a:lnTo>
                <a:lnTo>
                  <a:pt x="58038" y="540076"/>
                </a:lnTo>
                <a:lnTo>
                  <a:pt x="51689" y="550962"/>
                </a:lnTo>
                <a:lnTo>
                  <a:pt x="45338" y="540076"/>
                </a:lnTo>
                <a:lnTo>
                  <a:pt x="12700" y="484123"/>
                </a:lnTo>
                <a:lnTo>
                  <a:pt x="10922" y="481075"/>
                </a:lnTo>
                <a:lnTo>
                  <a:pt x="7112" y="480059"/>
                </a:lnTo>
                <a:lnTo>
                  <a:pt x="4064" y="481838"/>
                </a:lnTo>
                <a:lnTo>
                  <a:pt x="45339" y="563498"/>
                </a:lnTo>
                <a:lnTo>
                  <a:pt x="46228" y="560323"/>
                </a:lnTo>
                <a:lnTo>
                  <a:pt x="57150" y="560323"/>
                </a:lnTo>
                <a:lnTo>
                  <a:pt x="58039" y="563498"/>
                </a:lnTo>
                <a:lnTo>
                  <a:pt x="51689" y="576198"/>
                </a:lnTo>
                <a:close/>
              </a:path>
              <a:path w="103378" h="576198">
                <a:moveTo>
                  <a:pt x="51689" y="550962"/>
                </a:moveTo>
                <a:lnTo>
                  <a:pt x="58038" y="540076"/>
                </a:lnTo>
                <a:lnTo>
                  <a:pt x="58039" y="0"/>
                </a:lnTo>
                <a:lnTo>
                  <a:pt x="45339" y="0"/>
                </a:lnTo>
                <a:lnTo>
                  <a:pt x="45338" y="540076"/>
                </a:lnTo>
                <a:lnTo>
                  <a:pt x="51689" y="55096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3879850" y="4324985"/>
            <a:ext cx="103504" cy="576198"/>
          </a:xfrm>
          <a:custGeom>
            <a:avLst/>
            <a:gdLst/>
            <a:ahLst/>
            <a:cxnLst/>
            <a:rect l="l" t="t" r="r" b="b"/>
            <a:pathLst>
              <a:path w="103504" h="576198">
                <a:moveTo>
                  <a:pt x="57276" y="560323"/>
                </a:moveTo>
                <a:lnTo>
                  <a:pt x="46227" y="560323"/>
                </a:lnTo>
                <a:lnTo>
                  <a:pt x="45338" y="563498"/>
                </a:lnTo>
                <a:lnTo>
                  <a:pt x="4063" y="481838"/>
                </a:lnTo>
                <a:lnTo>
                  <a:pt x="1015" y="483615"/>
                </a:lnTo>
                <a:lnTo>
                  <a:pt x="0" y="487552"/>
                </a:lnTo>
                <a:lnTo>
                  <a:pt x="1777" y="490600"/>
                </a:lnTo>
                <a:lnTo>
                  <a:pt x="51688" y="576198"/>
                </a:lnTo>
                <a:lnTo>
                  <a:pt x="58038" y="563498"/>
                </a:lnTo>
                <a:lnTo>
                  <a:pt x="57276" y="560323"/>
                </a:lnTo>
                <a:close/>
              </a:path>
              <a:path w="103504" h="576198">
                <a:moveTo>
                  <a:pt x="51688" y="576198"/>
                </a:moveTo>
                <a:lnTo>
                  <a:pt x="101726" y="490600"/>
                </a:lnTo>
                <a:lnTo>
                  <a:pt x="103504" y="487552"/>
                </a:lnTo>
                <a:lnTo>
                  <a:pt x="102488" y="483615"/>
                </a:lnTo>
                <a:lnTo>
                  <a:pt x="99440" y="481838"/>
                </a:lnTo>
                <a:lnTo>
                  <a:pt x="96392" y="480059"/>
                </a:lnTo>
                <a:lnTo>
                  <a:pt x="92455" y="481075"/>
                </a:lnTo>
                <a:lnTo>
                  <a:pt x="90677" y="484123"/>
                </a:lnTo>
                <a:lnTo>
                  <a:pt x="58038" y="540076"/>
                </a:lnTo>
                <a:lnTo>
                  <a:pt x="51752" y="550853"/>
                </a:lnTo>
                <a:lnTo>
                  <a:pt x="45338" y="539858"/>
                </a:lnTo>
                <a:lnTo>
                  <a:pt x="12826" y="484123"/>
                </a:lnTo>
                <a:lnTo>
                  <a:pt x="11049" y="481075"/>
                </a:lnTo>
                <a:lnTo>
                  <a:pt x="7112" y="480059"/>
                </a:lnTo>
                <a:lnTo>
                  <a:pt x="4063" y="481838"/>
                </a:lnTo>
                <a:lnTo>
                  <a:pt x="45338" y="563498"/>
                </a:lnTo>
                <a:lnTo>
                  <a:pt x="46227" y="560323"/>
                </a:lnTo>
                <a:lnTo>
                  <a:pt x="57276" y="560323"/>
                </a:lnTo>
                <a:lnTo>
                  <a:pt x="58038" y="563498"/>
                </a:lnTo>
                <a:lnTo>
                  <a:pt x="51688" y="576198"/>
                </a:lnTo>
                <a:close/>
              </a:path>
              <a:path w="103504" h="576198">
                <a:moveTo>
                  <a:pt x="51752" y="550853"/>
                </a:moveTo>
                <a:lnTo>
                  <a:pt x="58038" y="540076"/>
                </a:lnTo>
                <a:lnTo>
                  <a:pt x="58038" y="0"/>
                </a:lnTo>
                <a:lnTo>
                  <a:pt x="45338" y="0"/>
                </a:lnTo>
                <a:lnTo>
                  <a:pt x="45338" y="539858"/>
                </a:lnTo>
                <a:lnTo>
                  <a:pt x="51752" y="55085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40322" y="133584"/>
            <a:ext cx="712736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</a:t>
            </a: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19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GI</a:t>
            </a: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STRES</a:t>
            </a:r>
            <a:r>
              <a:rPr sz="1900" b="1" spc="212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À</a:t>
            </a:r>
            <a:r>
              <a:rPr sz="1900" b="1" spc="15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4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NTRÉ</a:t>
            </a:r>
            <a:r>
              <a:rPr sz="19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1900" b="1" spc="231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4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P</a:t>
            </a: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AR</a:t>
            </a:r>
            <a:r>
              <a:rPr sz="19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</a:t>
            </a: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L</a:t>
            </a:r>
            <a:r>
              <a:rPr sz="19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L</a:t>
            </a: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ÈL</a:t>
            </a:r>
            <a:r>
              <a:rPr sz="19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1900" b="1" spc="291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19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</a:t>
            </a:r>
            <a:r>
              <a:rPr sz="1900" b="1" spc="178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4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ORTI</a:t>
            </a:r>
            <a:r>
              <a:rPr sz="1900" b="1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endParaRPr sz="1900">
              <a:latin typeface="Century Schoolbook"/>
              <a:cs typeface="Century Schoolbook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7184644" y="133584"/>
            <a:ext cx="193232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P</a:t>
            </a:r>
            <a:r>
              <a:rPr sz="1900" b="1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AR</a:t>
            </a:r>
            <a:r>
              <a:rPr sz="19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</a:t>
            </a: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L</a:t>
            </a:r>
            <a:r>
              <a:rPr sz="19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L</a:t>
            </a: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ÈL</a:t>
            </a:r>
            <a:r>
              <a:rPr sz="19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endParaRPr sz="1900">
              <a:latin typeface="Century Schoolbook"/>
              <a:cs typeface="Century Schoolbook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922395" y="534904"/>
            <a:ext cx="130847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(</a:t>
            </a:r>
            <a:r>
              <a:rPr sz="24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4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P-SP)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86372" y="1407014"/>
            <a:ext cx="5097568" cy="3047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80"/>
              </a:lnSpc>
              <a:spcBef>
                <a:spcPts val="119"/>
              </a:spcBef>
            </a:pPr>
            <a:r>
              <a:rPr sz="1500" spc="0" dirty="0" smtClean="0">
                <a:solidFill>
                  <a:srgbClr val="FD8537"/>
                </a:solidFill>
                <a:latin typeface="Wingdings"/>
                <a:cs typeface="Wingdings"/>
              </a:rPr>
              <a:t></a:t>
            </a:r>
            <a:r>
              <a:rPr sz="1500" spc="0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1500" spc="66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200" b="1" spc="-9" dirty="0" smtClean="0">
                <a:latin typeface="Century Schoolbook"/>
                <a:cs typeface="Century Schoolbook"/>
              </a:rPr>
              <a:t>E</a:t>
            </a:r>
            <a:r>
              <a:rPr sz="2200" b="1" spc="0" dirty="0" smtClean="0">
                <a:latin typeface="Century Schoolbook"/>
                <a:cs typeface="Century Schoolbook"/>
              </a:rPr>
              <a:t>x</a:t>
            </a:r>
            <a:r>
              <a:rPr sz="2200" b="1" spc="-4" dirty="0" smtClean="0">
                <a:latin typeface="Century Schoolbook"/>
                <a:cs typeface="Century Schoolbook"/>
              </a:rPr>
              <a:t>e</a:t>
            </a:r>
            <a:r>
              <a:rPr sz="2200" b="1" spc="0" dirty="0" smtClean="0">
                <a:latin typeface="Century Schoolbook"/>
                <a:cs typeface="Century Schoolbook"/>
              </a:rPr>
              <a:t>rcice </a:t>
            </a:r>
            <a:r>
              <a:rPr sz="2200" b="1" spc="-4" dirty="0" smtClean="0">
                <a:latin typeface="Century Schoolbook"/>
                <a:cs typeface="Century Schoolbook"/>
              </a:rPr>
              <a:t>9</a:t>
            </a:r>
            <a:r>
              <a:rPr sz="2200" b="1" spc="0" dirty="0" smtClean="0">
                <a:latin typeface="Century Schoolbook"/>
                <a:cs typeface="Century Schoolbook"/>
              </a:rPr>
              <a:t>:</a:t>
            </a:r>
            <a:r>
              <a:rPr sz="2200" b="1" spc="14" dirty="0" smtClean="0">
                <a:latin typeface="Century Schoolbook"/>
                <a:cs typeface="Century Schoolbook"/>
              </a:rPr>
              <a:t> </a:t>
            </a:r>
            <a:r>
              <a:rPr sz="2200" b="1" spc="4" dirty="0" smtClean="0">
                <a:latin typeface="Century Schoolbook"/>
                <a:cs typeface="Century Schoolbook"/>
              </a:rPr>
              <a:t>R</a:t>
            </a:r>
            <a:r>
              <a:rPr sz="2200" b="1" spc="0" dirty="0" smtClean="0">
                <a:latin typeface="Century Schoolbook"/>
                <a:cs typeface="Century Schoolbook"/>
              </a:rPr>
              <a:t>e</a:t>
            </a:r>
            <a:r>
              <a:rPr sz="2200" b="1" spc="-4" dirty="0" smtClean="0">
                <a:latin typeface="Century Schoolbook"/>
                <a:cs typeface="Century Schoolbook"/>
              </a:rPr>
              <a:t>g</a:t>
            </a:r>
            <a:r>
              <a:rPr sz="2200" b="1" spc="0" dirty="0" smtClean="0">
                <a:latin typeface="Century Schoolbook"/>
                <a:cs typeface="Century Schoolbook"/>
              </a:rPr>
              <a:t>is</a:t>
            </a:r>
            <a:r>
              <a:rPr sz="2200" b="1" spc="4" dirty="0" smtClean="0">
                <a:latin typeface="Century Schoolbook"/>
                <a:cs typeface="Century Schoolbook"/>
              </a:rPr>
              <a:t>t</a:t>
            </a:r>
            <a:r>
              <a:rPr sz="2200" b="1" spc="0" dirty="0" smtClean="0">
                <a:latin typeface="Century Schoolbook"/>
                <a:cs typeface="Century Schoolbook"/>
              </a:rPr>
              <a:t>re</a:t>
            </a:r>
            <a:r>
              <a:rPr sz="2200" b="1" spc="-4" dirty="0" smtClean="0">
                <a:latin typeface="Century Schoolbook"/>
                <a:cs typeface="Century Schoolbook"/>
              </a:rPr>
              <a:t> </a:t>
            </a:r>
            <a:r>
              <a:rPr sz="2200" b="1" spc="-9" dirty="0" smtClean="0">
                <a:latin typeface="Century Schoolbook"/>
                <a:cs typeface="Century Schoolbook"/>
              </a:rPr>
              <a:t>É</a:t>
            </a:r>
            <a:r>
              <a:rPr sz="2200" b="1" spc="0" dirty="0" smtClean="0">
                <a:latin typeface="Century Schoolbook"/>
                <a:cs typeface="Century Schoolbook"/>
              </a:rPr>
              <a:t>lément</a:t>
            </a:r>
            <a:r>
              <a:rPr sz="2200" b="1" spc="-4" dirty="0" smtClean="0">
                <a:latin typeface="Century Schoolbook"/>
                <a:cs typeface="Century Schoolbook"/>
              </a:rPr>
              <a:t>a</a:t>
            </a:r>
            <a:r>
              <a:rPr sz="2200" b="1" spc="0" dirty="0" smtClean="0">
                <a:latin typeface="Century Schoolbook"/>
                <a:cs typeface="Century Schoolbook"/>
              </a:rPr>
              <a:t>ire</a:t>
            </a:r>
            <a:endParaRPr sz="2200">
              <a:latin typeface="Century Schoolbook"/>
              <a:cs typeface="Century Schoolbook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86372" y="2120627"/>
            <a:ext cx="1405585" cy="304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80"/>
              </a:lnSpc>
              <a:spcBef>
                <a:spcPts val="119"/>
              </a:spcBef>
            </a:pPr>
            <a:r>
              <a:rPr sz="1500" spc="0" dirty="0" smtClean="0">
                <a:solidFill>
                  <a:srgbClr val="FD8537"/>
                </a:solidFill>
                <a:latin typeface="Wingdings"/>
                <a:cs typeface="Wingdings"/>
              </a:rPr>
              <a:t></a:t>
            </a:r>
            <a:r>
              <a:rPr sz="1500" spc="0" dirty="0" smtClean="0">
                <a:solidFill>
                  <a:srgbClr val="FD8537"/>
                </a:solidFill>
                <a:latin typeface="Times New Roman"/>
                <a:cs typeface="Times New Roman"/>
              </a:rPr>
              <a:t>  </a:t>
            </a:r>
            <a:r>
              <a:rPr sz="1500" spc="343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200" spc="-4" dirty="0" smtClean="0">
                <a:latin typeface="Century Schoolbook"/>
                <a:cs typeface="Century Schoolbook"/>
              </a:rPr>
              <a:t>L</a:t>
            </a:r>
            <a:r>
              <a:rPr sz="2200" spc="-9" dirty="0" smtClean="0">
                <a:latin typeface="Century Schoolbook"/>
                <a:cs typeface="Century Schoolbook"/>
              </a:rPr>
              <a:t>’</a:t>
            </a:r>
            <a:r>
              <a:rPr sz="2200" spc="0" dirty="0" smtClean="0">
                <a:latin typeface="Century Schoolbook"/>
                <a:cs typeface="Century Schoolbook"/>
              </a:rPr>
              <a:t>entrée</a:t>
            </a:r>
            <a:endParaRPr sz="2200">
              <a:latin typeface="Century Schoolbook"/>
              <a:cs typeface="Century Schoolbook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703070" y="2120627"/>
            <a:ext cx="341389" cy="304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80"/>
              </a:lnSpc>
              <a:spcBef>
                <a:spcPts val="119"/>
              </a:spcBef>
            </a:pPr>
            <a:r>
              <a:rPr sz="2200" spc="0" dirty="0" smtClean="0">
                <a:latin typeface="Century Schoolbook"/>
                <a:cs typeface="Century Schoolbook"/>
              </a:rPr>
              <a:t>W</a:t>
            </a:r>
            <a:endParaRPr sz="2200">
              <a:latin typeface="Century Schoolbook"/>
              <a:cs typeface="Century Schoolbook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155571" y="2120627"/>
            <a:ext cx="2449372" cy="304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80"/>
              </a:lnSpc>
              <a:spcBef>
                <a:spcPts val="119"/>
              </a:spcBef>
            </a:pPr>
            <a:r>
              <a:rPr sz="2200" spc="0" dirty="0" smtClean="0">
                <a:latin typeface="Century Schoolbook"/>
                <a:cs typeface="Century Schoolbook"/>
              </a:rPr>
              <a:t>ordon</a:t>
            </a:r>
            <a:r>
              <a:rPr sz="2200" spc="-9" dirty="0" smtClean="0">
                <a:latin typeface="Century Schoolbook"/>
                <a:cs typeface="Century Schoolbook"/>
              </a:rPr>
              <a:t>n</a:t>
            </a:r>
            <a:r>
              <a:rPr sz="2200" spc="0" dirty="0" smtClean="0">
                <a:latin typeface="Century Schoolbook"/>
                <a:cs typeface="Century Schoolbook"/>
              </a:rPr>
              <a:t>e </a:t>
            </a:r>
            <a:r>
              <a:rPr sz="2200" spc="184" dirty="0" smtClean="0">
                <a:latin typeface="Century Schoolbook"/>
                <a:cs typeface="Century Schoolbook"/>
              </a:rPr>
              <a:t> </a:t>
            </a:r>
            <a:r>
              <a:rPr sz="2200" spc="4" dirty="0" smtClean="0">
                <a:latin typeface="Century Schoolbook"/>
                <a:cs typeface="Century Schoolbook"/>
              </a:rPr>
              <a:t>l</a:t>
            </a:r>
            <a:r>
              <a:rPr sz="2200" spc="-9" dirty="0" smtClean="0">
                <a:latin typeface="Century Schoolbook"/>
                <a:cs typeface="Century Schoolbook"/>
              </a:rPr>
              <a:t>’</a:t>
            </a:r>
            <a:r>
              <a:rPr sz="2200" spc="0" dirty="0" smtClean="0">
                <a:latin typeface="Century Schoolbook"/>
                <a:cs typeface="Century Schoolbook"/>
              </a:rPr>
              <a:t>éc</a:t>
            </a:r>
            <a:r>
              <a:rPr sz="2200" spc="-14" dirty="0" smtClean="0">
                <a:latin typeface="Century Schoolbook"/>
                <a:cs typeface="Century Schoolbook"/>
              </a:rPr>
              <a:t>ri</a:t>
            </a:r>
            <a:r>
              <a:rPr sz="2200" spc="0" dirty="0" smtClean="0">
                <a:latin typeface="Century Schoolbook"/>
                <a:cs typeface="Century Schoolbook"/>
              </a:rPr>
              <a:t>ture</a:t>
            </a:r>
            <a:endParaRPr sz="2200">
              <a:latin typeface="Century Schoolbook"/>
              <a:cs typeface="Century Schoolbook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716526" y="2120627"/>
            <a:ext cx="496778" cy="304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80"/>
              </a:lnSpc>
              <a:spcBef>
                <a:spcPts val="119"/>
              </a:spcBef>
            </a:pPr>
            <a:r>
              <a:rPr sz="2200" spc="0" dirty="0" smtClean="0">
                <a:latin typeface="Century Schoolbook"/>
                <a:cs typeface="Century Schoolbook"/>
              </a:rPr>
              <a:t>des</a:t>
            </a:r>
            <a:endParaRPr sz="2200">
              <a:latin typeface="Century Schoolbook"/>
              <a:cs typeface="Century Schoolbook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321046" y="2120627"/>
            <a:ext cx="1016680" cy="304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80"/>
              </a:lnSpc>
              <a:spcBef>
                <a:spcPts val="119"/>
              </a:spcBef>
            </a:pPr>
            <a:r>
              <a:rPr sz="2200" spc="0" dirty="0" smtClean="0">
                <a:latin typeface="Century Schoolbook"/>
                <a:cs typeface="Century Schoolbook"/>
              </a:rPr>
              <a:t>e</a:t>
            </a:r>
            <a:r>
              <a:rPr sz="2200" spc="-25" dirty="0" smtClean="0">
                <a:latin typeface="Century Schoolbook"/>
                <a:cs typeface="Century Schoolbook"/>
              </a:rPr>
              <a:t>n</a:t>
            </a:r>
            <a:r>
              <a:rPr sz="2200" spc="0" dirty="0" smtClean="0">
                <a:latin typeface="Century Schoolbook"/>
                <a:cs typeface="Century Schoolbook"/>
              </a:rPr>
              <a:t>t</a:t>
            </a:r>
            <a:r>
              <a:rPr sz="2200" spc="4" dirty="0" smtClean="0">
                <a:latin typeface="Century Schoolbook"/>
                <a:cs typeface="Century Schoolbook"/>
              </a:rPr>
              <a:t>r</a:t>
            </a:r>
            <a:r>
              <a:rPr sz="2200" spc="0" dirty="0" smtClean="0">
                <a:latin typeface="Century Schoolbook"/>
                <a:cs typeface="Century Schoolbook"/>
              </a:rPr>
              <a:t>ées</a:t>
            </a:r>
            <a:endParaRPr sz="2200">
              <a:latin typeface="Century Schoolbook"/>
              <a:cs typeface="Century Schoolbook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446520" y="2120627"/>
            <a:ext cx="681680" cy="304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80"/>
              </a:lnSpc>
              <a:spcBef>
                <a:spcPts val="119"/>
              </a:spcBef>
            </a:pPr>
            <a:r>
              <a:rPr sz="2200" spc="0" dirty="0" smtClean="0">
                <a:latin typeface="Century Schoolbook"/>
                <a:cs typeface="Century Schoolbook"/>
              </a:rPr>
              <a:t>da</a:t>
            </a:r>
            <a:r>
              <a:rPr sz="2200" spc="-9" dirty="0" smtClean="0">
                <a:latin typeface="Century Schoolbook"/>
                <a:cs typeface="Century Schoolbook"/>
              </a:rPr>
              <a:t>n</a:t>
            </a:r>
            <a:r>
              <a:rPr sz="2200" spc="0" dirty="0" smtClean="0">
                <a:latin typeface="Century Schoolbook"/>
                <a:cs typeface="Century Schoolbook"/>
              </a:rPr>
              <a:t>s</a:t>
            </a:r>
            <a:endParaRPr sz="2200">
              <a:latin typeface="Century Schoolbook"/>
              <a:cs typeface="Century Schoolbook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236841" y="2120627"/>
            <a:ext cx="296782" cy="304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80"/>
              </a:lnSpc>
              <a:spcBef>
                <a:spcPts val="119"/>
              </a:spcBef>
            </a:pPr>
            <a:r>
              <a:rPr sz="2200" spc="4" dirty="0" smtClean="0">
                <a:latin typeface="Century Schoolbook"/>
                <a:cs typeface="Century Schoolbook"/>
              </a:rPr>
              <a:t>le</a:t>
            </a:r>
            <a:endParaRPr sz="2200">
              <a:latin typeface="Century Schoolbook"/>
              <a:cs typeface="Century Schoolbook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640701" y="2120627"/>
            <a:ext cx="1145467" cy="304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80"/>
              </a:lnSpc>
              <a:spcBef>
                <a:spcPts val="119"/>
              </a:spcBef>
            </a:pPr>
            <a:r>
              <a:rPr sz="2200" spc="0" dirty="0" smtClean="0">
                <a:latin typeface="Century Schoolbook"/>
                <a:cs typeface="Century Schoolbook"/>
              </a:rPr>
              <a:t>reg</a:t>
            </a:r>
            <a:r>
              <a:rPr sz="2200" spc="-9" dirty="0" smtClean="0">
                <a:latin typeface="Century Schoolbook"/>
                <a:cs typeface="Century Schoolbook"/>
              </a:rPr>
              <a:t>i</a:t>
            </a:r>
            <a:r>
              <a:rPr sz="2200" spc="0" dirty="0" smtClean="0">
                <a:latin typeface="Century Schoolbook"/>
                <a:cs typeface="Century Schoolbook"/>
              </a:rPr>
              <a:t>st</a:t>
            </a:r>
            <a:r>
              <a:rPr sz="2200" spc="4" dirty="0" smtClean="0">
                <a:latin typeface="Century Schoolbook"/>
                <a:cs typeface="Century Schoolbook"/>
              </a:rPr>
              <a:t>r</a:t>
            </a:r>
            <a:r>
              <a:rPr sz="2200" spc="-19" dirty="0" smtClean="0">
                <a:latin typeface="Century Schoolbook"/>
                <a:cs typeface="Century Schoolbook"/>
              </a:rPr>
              <a:t>e</a:t>
            </a:r>
            <a:r>
              <a:rPr sz="2200" spc="0" dirty="0" smtClean="0">
                <a:latin typeface="Century Schoolbook"/>
                <a:cs typeface="Century Schoolbook"/>
              </a:rPr>
              <a:t>,</a:t>
            </a:r>
            <a:endParaRPr sz="2200">
              <a:latin typeface="Century Schoolbook"/>
              <a:cs typeface="Century Schoolbook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60692" y="2758548"/>
            <a:ext cx="7037885" cy="304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80"/>
              </a:lnSpc>
              <a:spcBef>
                <a:spcPts val="119"/>
              </a:spcBef>
            </a:pPr>
            <a:r>
              <a:rPr sz="2200" spc="4" dirty="0" smtClean="0">
                <a:latin typeface="Century Schoolbook"/>
                <a:cs typeface="Century Schoolbook"/>
              </a:rPr>
              <a:t>l</a:t>
            </a:r>
            <a:r>
              <a:rPr sz="2200" spc="-9" dirty="0" smtClean="0">
                <a:latin typeface="Century Schoolbook"/>
                <a:cs typeface="Century Schoolbook"/>
              </a:rPr>
              <a:t>’</a:t>
            </a:r>
            <a:r>
              <a:rPr sz="2200" spc="0" dirty="0" smtClean="0">
                <a:latin typeface="Century Schoolbook"/>
                <a:cs typeface="Century Schoolbook"/>
              </a:rPr>
              <a:t>entrée</a:t>
            </a:r>
            <a:r>
              <a:rPr sz="2200" spc="199" dirty="0" smtClean="0">
                <a:latin typeface="Century Schoolbook"/>
                <a:cs typeface="Century Schoolbook"/>
              </a:rPr>
              <a:t> </a:t>
            </a:r>
            <a:r>
              <a:rPr sz="2200" spc="0" dirty="0" smtClean="0">
                <a:latin typeface="Century Schoolbook"/>
                <a:cs typeface="Century Schoolbook"/>
              </a:rPr>
              <a:t>R</a:t>
            </a:r>
            <a:r>
              <a:rPr sz="2200" spc="179" dirty="0" smtClean="0">
                <a:latin typeface="Century Schoolbook"/>
                <a:cs typeface="Century Schoolbook"/>
              </a:rPr>
              <a:t> </a:t>
            </a:r>
            <a:r>
              <a:rPr sz="2200" spc="0" dirty="0" smtClean="0">
                <a:latin typeface="Century Schoolbook"/>
                <a:cs typeface="Century Schoolbook"/>
              </a:rPr>
              <a:t>ordon</a:t>
            </a:r>
            <a:r>
              <a:rPr sz="2200" spc="-9" dirty="0" smtClean="0">
                <a:latin typeface="Century Schoolbook"/>
                <a:cs typeface="Century Schoolbook"/>
              </a:rPr>
              <a:t>n</a:t>
            </a:r>
            <a:r>
              <a:rPr sz="2200" spc="0" dirty="0" smtClean="0">
                <a:latin typeface="Century Schoolbook"/>
                <a:cs typeface="Century Schoolbook"/>
              </a:rPr>
              <a:t>e</a:t>
            </a:r>
            <a:r>
              <a:rPr sz="2200" spc="194" dirty="0" smtClean="0">
                <a:latin typeface="Century Schoolbook"/>
                <a:cs typeface="Century Schoolbook"/>
              </a:rPr>
              <a:t> </a:t>
            </a:r>
            <a:r>
              <a:rPr sz="2200" spc="4" dirty="0" smtClean="0">
                <a:latin typeface="Century Schoolbook"/>
                <a:cs typeface="Century Schoolbook"/>
              </a:rPr>
              <a:t>l</a:t>
            </a:r>
            <a:r>
              <a:rPr sz="2200" spc="0" dirty="0" smtClean="0">
                <a:latin typeface="Century Schoolbook"/>
                <a:cs typeface="Century Schoolbook"/>
              </a:rPr>
              <a:t>a</a:t>
            </a:r>
            <a:r>
              <a:rPr sz="2200" spc="189" dirty="0" smtClean="0">
                <a:latin typeface="Century Schoolbook"/>
                <a:cs typeface="Century Schoolbook"/>
              </a:rPr>
              <a:t> </a:t>
            </a:r>
            <a:r>
              <a:rPr sz="2200" spc="4" dirty="0" smtClean="0">
                <a:latin typeface="Century Schoolbook"/>
                <a:cs typeface="Century Schoolbook"/>
              </a:rPr>
              <a:t>l</a:t>
            </a:r>
            <a:r>
              <a:rPr sz="2200" spc="0" dirty="0" smtClean="0">
                <a:latin typeface="Century Schoolbook"/>
                <a:cs typeface="Century Schoolbook"/>
              </a:rPr>
              <a:t>e</a:t>
            </a:r>
            <a:r>
              <a:rPr sz="2200" spc="-14" dirty="0" smtClean="0">
                <a:latin typeface="Century Schoolbook"/>
                <a:cs typeface="Century Schoolbook"/>
              </a:rPr>
              <a:t>c</a:t>
            </a:r>
            <a:r>
              <a:rPr sz="2200" spc="0" dirty="0" smtClean="0">
                <a:latin typeface="Century Schoolbook"/>
                <a:cs typeface="Century Schoolbook"/>
              </a:rPr>
              <a:t>ture</a:t>
            </a:r>
            <a:r>
              <a:rPr sz="2200" spc="199" dirty="0" smtClean="0">
                <a:latin typeface="Century Schoolbook"/>
                <a:cs typeface="Century Schoolbook"/>
              </a:rPr>
              <a:t> </a:t>
            </a:r>
            <a:r>
              <a:rPr sz="2200" spc="0" dirty="0" smtClean="0">
                <a:latin typeface="Century Schoolbook"/>
                <a:cs typeface="Century Schoolbook"/>
              </a:rPr>
              <a:t>des</a:t>
            </a:r>
            <a:r>
              <a:rPr sz="2200" spc="189" dirty="0" smtClean="0">
                <a:latin typeface="Century Schoolbook"/>
                <a:cs typeface="Century Schoolbook"/>
              </a:rPr>
              <a:t> </a:t>
            </a:r>
            <a:r>
              <a:rPr sz="2200" spc="0" dirty="0" smtClean="0">
                <a:latin typeface="Century Schoolbook"/>
                <a:cs typeface="Century Schoolbook"/>
              </a:rPr>
              <a:t>vale</a:t>
            </a:r>
            <a:r>
              <a:rPr sz="2200" spc="-19" dirty="0" smtClean="0">
                <a:latin typeface="Century Schoolbook"/>
                <a:cs typeface="Century Schoolbook"/>
              </a:rPr>
              <a:t>u</a:t>
            </a:r>
            <a:r>
              <a:rPr sz="2200" spc="0" dirty="0" smtClean="0">
                <a:latin typeface="Century Schoolbook"/>
                <a:cs typeface="Century Schoolbook"/>
              </a:rPr>
              <a:t>rs</a:t>
            </a:r>
            <a:r>
              <a:rPr sz="2200" spc="199" dirty="0" smtClean="0">
                <a:latin typeface="Century Schoolbook"/>
                <a:cs typeface="Century Schoolbook"/>
              </a:rPr>
              <a:t> </a:t>
            </a:r>
            <a:r>
              <a:rPr sz="2200" spc="0" dirty="0" smtClean="0">
                <a:latin typeface="Century Schoolbook"/>
                <a:cs typeface="Century Schoolbook"/>
              </a:rPr>
              <a:t>m</a:t>
            </a:r>
            <a:r>
              <a:rPr sz="2200" spc="-14" dirty="0" smtClean="0">
                <a:latin typeface="Century Schoolbook"/>
                <a:cs typeface="Century Schoolbook"/>
              </a:rPr>
              <a:t>é</a:t>
            </a:r>
            <a:r>
              <a:rPr sz="2200" spc="0" dirty="0" smtClean="0">
                <a:latin typeface="Century Schoolbook"/>
                <a:cs typeface="Century Schoolbook"/>
              </a:rPr>
              <a:t>mo</a:t>
            </a:r>
            <a:r>
              <a:rPr sz="2200" spc="-14" dirty="0" smtClean="0">
                <a:latin typeface="Century Schoolbook"/>
                <a:cs typeface="Century Schoolbook"/>
              </a:rPr>
              <a:t>r</a:t>
            </a:r>
            <a:r>
              <a:rPr sz="2200" spc="4" dirty="0" smtClean="0">
                <a:latin typeface="Century Schoolbook"/>
                <a:cs typeface="Century Schoolbook"/>
              </a:rPr>
              <a:t>i</a:t>
            </a:r>
            <a:r>
              <a:rPr sz="2200" spc="0" dirty="0" smtClean="0">
                <a:latin typeface="Century Schoolbook"/>
                <a:cs typeface="Century Schoolbook"/>
              </a:rPr>
              <a:t>sées</a:t>
            </a:r>
            <a:endParaRPr sz="2200">
              <a:latin typeface="Century Schoolbook"/>
              <a:cs typeface="Century Schoolbook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531481" y="2758548"/>
            <a:ext cx="424892" cy="304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80"/>
              </a:lnSpc>
              <a:spcBef>
                <a:spcPts val="119"/>
              </a:spcBef>
            </a:pPr>
            <a:r>
              <a:rPr sz="2200" spc="4" dirty="0" smtClean="0">
                <a:latin typeface="Century Schoolbook"/>
                <a:cs typeface="Century Schoolbook"/>
              </a:rPr>
              <a:t>(</a:t>
            </a:r>
            <a:r>
              <a:rPr sz="2200" spc="0" dirty="0" smtClean="0">
                <a:latin typeface="Century Schoolbook"/>
                <a:cs typeface="Century Schoolbook"/>
              </a:rPr>
              <a:t>Si</a:t>
            </a:r>
            <a:endParaRPr sz="2200">
              <a:latin typeface="Century Schoolbook"/>
              <a:cs typeface="Century Schoolbook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988934" y="2758548"/>
            <a:ext cx="269083" cy="304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80"/>
              </a:lnSpc>
              <a:spcBef>
                <a:spcPts val="119"/>
              </a:spcBef>
            </a:pPr>
            <a:r>
              <a:rPr sz="2200" spc="0" dirty="0" smtClean="0">
                <a:latin typeface="Century Schoolbook"/>
                <a:cs typeface="Century Schoolbook"/>
              </a:rPr>
              <a:t>R</a:t>
            </a:r>
            <a:endParaRPr sz="2200">
              <a:latin typeface="Century Schoolbook"/>
              <a:cs typeface="Century Schoolbook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291195" y="2758548"/>
            <a:ext cx="236614" cy="304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80"/>
              </a:lnSpc>
              <a:spcBef>
                <a:spcPts val="119"/>
              </a:spcBef>
            </a:pPr>
            <a:r>
              <a:rPr sz="2200" spc="0" dirty="0" smtClean="0">
                <a:latin typeface="Century Schoolbook"/>
                <a:cs typeface="Century Schoolbook"/>
              </a:rPr>
              <a:t>=</a:t>
            </a:r>
            <a:endParaRPr sz="2200">
              <a:latin typeface="Century Schoolbook"/>
              <a:cs typeface="Century Schoolbook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562975" y="2758548"/>
            <a:ext cx="222698" cy="304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80"/>
              </a:lnSpc>
              <a:spcBef>
                <a:spcPts val="119"/>
              </a:spcBef>
            </a:pPr>
            <a:r>
              <a:rPr sz="2200" spc="0" dirty="0" smtClean="0">
                <a:latin typeface="Century Schoolbook"/>
                <a:cs typeface="Century Schoolbook"/>
              </a:rPr>
              <a:t>0</a:t>
            </a:r>
            <a:endParaRPr sz="2200">
              <a:latin typeface="Century Schoolbook"/>
              <a:cs typeface="Century Schoolbook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60692" y="3396209"/>
            <a:ext cx="704507" cy="3051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80"/>
              </a:lnSpc>
              <a:spcBef>
                <a:spcPts val="119"/>
              </a:spcBef>
            </a:pPr>
            <a:r>
              <a:rPr sz="2200" spc="0" dirty="0" smtClean="0">
                <a:latin typeface="Century Schoolbook"/>
                <a:cs typeface="Century Schoolbook"/>
              </a:rPr>
              <a:t>alors</a:t>
            </a:r>
            <a:endParaRPr sz="2200">
              <a:latin typeface="Century Schoolbook"/>
              <a:cs typeface="Century Schoolbook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172210" y="3396209"/>
            <a:ext cx="424789" cy="3051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80"/>
              </a:lnSpc>
              <a:spcBef>
                <a:spcPts val="119"/>
              </a:spcBef>
            </a:pPr>
            <a:r>
              <a:rPr sz="2200" spc="0" dirty="0" smtClean="0">
                <a:latin typeface="Century Schoolbook"/>
                <a:cs typeface="Century Schoolbook"/>
              </a:rPr>
              <a:t>les</a:t>
            </a:r>
            <a:endParaRPr sz="2200">
              <a:latin typeface="Century Schoolbook"/>
              <a:cs typeface="Century Schoolbook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604010" y="3396209"/>
            <a:ext cx="1550749" cy="3051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80"/>
              </a:lnSpc>
              <a:spcBef>
                <a:spcPts val="119"/>
              </a:spcBef>
            </a:pPr>
            <a:r>
              <a:rPr sz="2200" spc="0" dirty="0" smtClean="0">
                <a:latin typeface="Century Schoolbook"/>
                <a:cs typeface="Century Schoolbook"/>
              </a:rPr>
              <a:t>sort</a:t>
            </a:r>
            <a:r>
              <a:rPr sz="2200" spc="9" dirty="0" smtClean="0">
                <a:latin typeface="Century Schoolbook"/>
                <a:cs typeface="Century Schoolbook"/>
              </a:rPr>
              <a:t>i</a:t>
            </a:r>
            <a:r>
              <a:rPr sz="2200" spc="0" dirty="0" smtClean="0">
                <a:latin typeface="Century Schoolbook"/>
                <a:cs typeface="Century Schoolbook"/>
              </a:rPr>
              <a:t>es</a:t>
            </a:r>
            <a:r>
              <a:rPr sz="2200" spc="-25" dirty="0" smtClean="0">
                <a:latin typeface="Century Schoolbook"/>
                <a:cs typeface="Century Schoolbook"/>
              </a:rPr>
              <a:t> </a:t>
            </a:r>
            <a:r>
              <a:rPr sz="2200" spc="0" dirty="0" smtClean="0">
                <a:latin typeface="Century Schoolbook"/>
                <a:cs typeface="Century Schoolbook"/>
              </a:rPr>
              <a:t>so</a:t>
            </a:r>
            <a:r>
              <a:rPr sz="2200" spc="-4" dirty="0" smtClean="0">
                <a:latin typeface="Century Schoolbook"/>
                <a:cs typeface="Century Schoolbook"/>
              </a:rPr>
              <a:t>n</a:t>
            </a:r>
            <a:r>
              <a:rPr sz="2200" spc="0" dirty="0" smtClean="0">
                <a:latin typeface="Century Schoolbook"/>
                <a:cs typeface="Century Schoolbook"/>
              </a:rPr>
              <a:t>t</a:t>
            </a:r>
            <a:endParaRPr sz="2200">
              <a:latin typeface="Century Schoolbook"/>
              <a:cs typeface="Century Schoolbook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163951" y="3396209"/>
            <a:ext cx="222923" cy="3051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80"/>
              </a:lnSpc>
              <a:spcBef>
                <a:spcPts val="119"/>
              </a:spcBef>
            </a:pPr>
            <a:r>
              <a:rPr sz="2200" spc="0" dirty="0" smtClean="0">
                <a:latin typeface="Century Schoolbook"/>
                <a:cs typeface="Century Schoolbook"/>
              </a:rPr>
              <a:t>à</a:t>
            </a:r>
            <a:endParaRPr sz="2200">
              <a:latin typeface="Century Schoolbook"/>
              <a:cs typeface="Century Schoolbook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397885" y="3396209"/>
            <a:ext cx="2370506" cy="3051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80"/>
              </a:lnSpc>
              <a:spcBef>
                <a:spcPts val="119"/>
              </a:spcBef>
            </a:pPr>
            <a:r>
              <a:rPr sz="2200" spc="-4" dirty="0" smtClean="0">
                <a:latin typeface="Century Schoolbook"/>
                <a:cs typeface="Century Schoolbook"/>
              </a:rPr>
              <a:t>0</a:t>
            </a:r>
            <a:r>
              <a:rPr sz="2200" spc="4" dirty="0" smtClean="0">
                <a:latin typeface="Century Schoolbook"/>
                <a:cs typeface="Century Schoolbook"/>
              </a:rPr>
              <a:t>)</a:t>
            </a:r>
            <a:r>
              <a:rPr sz="2200" spc="0" dirty="0" smtClean="0">
                <a:latin typeface="Century Schoolbook"/>
                <a:cs typeface="Century Schoolbook"/>
              </a:rPr>
              <a:t>. </a:t>
            </a:r>
            <a:r>
              <a:rPr sz="2200" spc="-9" dirty="0" smtClean="0">
                <a:latin typeface="Century Schoolbook"/>
                <a:cs typeface="Century Schoolbook"/>
              </a:rPr>
              <a:t>R</a:t>
            </a:r>
            <a:r>
              <a:rPr sz="2200" spc="0" dirty="0" smtClean="0">
                <a:latin typeface="Century Schoolbook"/>
                <a:cs typeface="Century Schoolbook"/>
              </a:rPr>
              <a:t>éali</a:t>
            </a:r>
            <a:r>
              <a:rPr sz="2200" spc="4" dirty="0" smtClean="0">
                <a:latin typeface="Century Schoolbook"/>
                <a:cs typeface="Century Schoolbook"/>
              </a:rPr>
              <a:t>s</a:t>
            </a:r>
            <a:r>
              <a:rPr sz="2200" spc="0" dirty="0" smtClean="0">
                <a:latin typeface="Century Schoolbook"/>
                <a:cs typeface="Century Schoolbook"/>
              </a:rPr>
              <a:t>er </a:t>
            </a:r>
            <a:r>
              <a:rPr sz="2200" spc="-4" dirty="0" smtClean="0">
                <a:latin typeface="Century Schoolbook"/>
                <a:cs typeface="Century Schoolbook"/>
              </a:rPr>
              <a:t>u</a:t>
            </a:r>
            <a:r>
              <a:rPr sz="2200" spc="0" dirty="0" smtClean="0">
                <a:latin typeface="Century Schoolbook"/>
                <a:cs typeface="Century Schoolbook"/>
              </a:rPr>
              <a:t>n tel</a:t>
            </a:r>
            <a:endParaRPr sz="2200">
              <a:latin typeface="Century Schoolbook"/>
              <a:cs typeface="Century Schoolboo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778500" y="3396209"/>
            <a:ext cx="1151166" cy="3051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80"/>
              </a:lnSpc>
              <a:spcBef>
                <a:spcPts val="119"/>
              </a:spcBef>
            </a:pPr>
            <a:r>
              <a:rPr sz="2200" spc="0" dirty="0" smtClean="0">
                <a:latin typeface="Century Schoolbook"/>
                <a:cs typeface="Century Schoolbook"/>
              </a:rPr>
              <a:t>regis</a:t>
            </a:r>
            <a:r>
              <a:rPr sz="2200" spc="4" dirty="0" smtClean="0">
                <a:latin typeface="Century Schoolbook"/>
                <a:cs typeface="Century Schoolbook"/>
              </a:rPr>
              <a:t>t</a:t>
            </a:r>
            <a:r>
              <a:rPr sz="2200" spc="0" dirty="0" smtClean="0">
                <a:latin typeface="Century Schoolbook"/>
                <a:cs typeface="Century Schoolbook"/>
              </a:rPr>
              <a:t>r</a:t>
            </a:r>
            <a:r>
              <a:rPr sz="2200" spc="4" dirty="0" smtClean="0">
                <a:latin typeface="Century Schoolbook"/>
                <a:cs typeface="Century Schoolbook"/>
              </a:rPr>
              <a:t>e</a:t>
            </a:r>
            <a:r>
              <a:rPr sz="2200" spc="0" dirty="0" smtClean="0">
                <a:latin typeface="Century Schoolbook"/>
                <a:cs typeface="Century Schoolbook"/>
              </a:rPr>
              <a:t>.</a:t>
            </a:r>
            <a:endParaRPr sz="2200">
              <a:latin typeface="Century Schoolbook"/>
              <a:cs typeface="Century Schoolboo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787775" y="4040107"/>
            <a:ext cx="347926" cy="3254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30"/>
              </a:lnSpc>
              <a:spcBef>
                <a:spcPts val="126"/>
              </a:spcBef>
            </a:pPr>
            <a:r>
              <a:rPr sz="3000" spc="-4" baseline="8318" dirty="0" smtClean="0">
                <a:latin typeface="Century Schoolbook"/>
                <a:cs typeface="Century Schoolbook"/>
              </a:rPr>
              <a:t>E</a:t>
            </a:r>
            <a:r>
              <a:rPr sz="2025" spc="0" baseline="-8215" dirty="0" smtClean="0">
                <a:latin typeface="Century Schoolbook"/>
                <a:cs typeface="Century Schoolbook"/>
              </a:rPr>
              <a:t>3</a:t>
            </a:r>
            <a:endParaRPr sz="1350">
              <a:latin typeface="Century Schoolbook"/>
              <a:cs typeface="Century School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204335" y="4040107"/>
            <a:ext cx="347926" cy="3254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30"/>
              </a:lnSpc>
              <a:spcBef>
                <a:spcPts val="126"/>
              </a:spcBef>
            </a:pPr>
            <a:r>
              <a:rPr sz="3000" spc="-4" baseline="8318" dirty="0" smtClean="0">
                <a:latin typeface="Century Schoolbook"/>
                <a:cs typeface="Century Schoolbook"/>
              </a:rPr>
              <a:t>E</a:t>
            </a:r>
            <a:r>
              <a:rPr sz="2025" spc="0" baseline="-8215" dirty="0" smtClean="0">
                <a:latin typeface="Century Schoolbook"/>
                <a:cs typeface="Century Schoolbook"/>
              </a:rPr>
              <a:t>2</a:t>
            </a:r>
            <a:endParaRPr sz="1350">
              <a:latin typeface="Century Schoolbook"/>
              <a:cs typeface="Century School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621276" y="4040107"/>
            <a:ext cx="347799" cy="3254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30"/>
              </a:lnSpc>
              <a:spcBef>
                <a:spcPts val="126"/>
              </a:spcBef>
            </a:pPr>
            <a:r>
              <a:rPr sz="3000" spc="-4" baseline="8318" dirty="0" smtClean="0">
                <a:latin typeface="Century Schoolbook"/>
                <a:cs typeface="Century Schoolbook"/>
              </a:rPr>
              <a:t>E</a:t>
            </a:r>
            <a:r>
              <a:rPr sz="2025" spc="0" baseline="-8215" dirty="0" smtClean="0">
                <a:latin typeface="Century Schoolbook"/>
                <a:cs typeface="Century Schoolbook"/>
              </a:rPr>
              <a:t>1</a:t>
            </a:r>
            <a:endParaRPr sz="1350">
              <a:latin typeface="Century Schoolbook"/>
              <a:cs typeface="Century School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037709" y="4040107"/>
            <a:ext cx="348053" cy="3254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30"/>
              </a:lnSpc>
              <a:spcBef>
                <a:spcPts val="126"/>
              </a:spcBef>
            </a:pPr>
            <a:r>
              <a:rPr sz="3000" spc="-4" baseline="8318" dirty="0" smtClean="0">
                <a:latin typeface="Century Schoolbook"/>
                <a:cs typeface="Century Schoolbook"/>
              </a:rPr>
              <a:t>E</a:t>
            </a:r>
            <a:r>
              <a:rPr sz="2025" spc="0" baseline="-8215" dirty="0" smtClean="0">
                <a:latin typeface="Century Schoolbook"/>
                <a:cs typeface="Century Schoolbook"/>
              </a:rPr>
              <a:t>0</a:t>
            </a:r>
            <a:endParaRPr sz="1350">
              <a:latin typeface="Century Schoolbook"/>
              <a:cs typeface="Century School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330196" y="4976732"/>
            <a:ext cx="312663" cy="2793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2000" spc="0" dirty="0" smtClean="0">
                <a:latin typeface="Century Schoolbook"/>
                <a:cs typeface="Century Schoolbook"/>
              </a:rPr>
              <a:t>W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330196" y="5512793"/>
            <a:ext cx="247207" cy="2797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5"/>
              </a:lnSpc>
              <a:spcBef>
                <a:spcPts val="108"/>
              </a:spcBef>
            </a:pPr>
            <a:r>
              <a:rPr sz="2000" spc="0" dirty="0" smtClean="0">
                <a:latin typeface="Century Schoolbook"/>
                <a:cs typeface="Century Schoolbook"/>
              </a:rPr>
              <a:t>R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322691" y="5907012"/>
            <a:ext cx="255347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50"/>
              </a:lnSpc>
              <a:spcBef>
                <a:spcPts val="77"/>
              </a:spcBef>
            </a:pPr>
            <a:r>
              <a:rPr sz="1400" b="1" spc="-4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41</a:t>
            </a:r>
            <a:endParaRPr sz="1400">
              <a:latin typeface="Century Schoolbook"/>
              <a:cs typeface="Century School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810000" y="6489365"/>
            <a:ext cx="325428" cy="32527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30"/>
              </a:lnSpc>
              <a:spcBef>
                <a:spcPts val="126"/>
              </a:spcBef>
            </a:pPr>
            <a:r>
              <a:rPr sz="3000" spc="4" baseline="8318" dirty="0" smtClean="0">
                <a:latin typeface="Century Schoolbook"/>
                <a:cs typeface="Century Schoolbook"/>
              </a:rPr>
              <a:t>S</a:t>
            </a:r>
            <a:r>
              <a:rPr sz="2025" spc="0" baseline="-8215" dirty="0" smtClean="0">
                <a:latin typeface="Century Schoolbook"/>
                <a:cs typeface="Century Schoolbook"/>
              </a:rPr>
              <a:t>3</a:t>
            </a:r>
            <a:endParaRPr sz="1350">
              <a:latin typeface="Century Schoolbook"/>
              <a:cs typeface="Century School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203954" y="6489365"/>
            <a:ext cx="325174" cy="32527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30"/>
              </a:lnSpc>
              <a:spcBef>
                <a:spcPts val="126"/>
              </a:spcBef>
            </a:pPr>
            <a:r>
              <a:rPr sz="3000" spc="0" baseline="8318" dirty="0" smtClean="0">
                <a:latin typeface="Century Schoolbook"/>
                <a:cs typeface="Century Schoolbook"/>
              </a:rPr>
              <a:t>S</a:t>
            </a:r>
            <a:r>
              <a:rPr sz="2025" spc="0" baseline="-8215" dirty="0" smtClean="0">
                <a:latin typeface="Century Schoolbook"/>
                <a:cs typeface="Century Schoolbook"/>
              </a:rPr>
              <a:t>2</a:t>
            </a:r>
            <a:endParaRPr sz="1350">
              <a:latin typeface="Century Schoolbook"/>
              <a:cs typeface="Century School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597654" y="6489365"/>
            <a:ext cx="325174" cy="32527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30"/>
              </a:lnSpc>
              <a:spcBef>
                <a:spcPts val="126"/>
              </a:spcBef>
            </a:pPr>
            <a:r>
              <a:rPr sz="3000" spc="0" baseline="8318" dirty="0" smtClean="0">
                <a:latin typeface="Century Schoolbook"/>
                <a:cs typeface="Century Schoolbook"/>
              </a:rPr>
              <a:t>S</a:t>
            </a:r>
            <a:r>
              <a:rPr sz="2025" spc="0" baseline="-8215" dirty="0" smtClean="0">
                <a:latin typeface="Century Schoolbook"/>
                <a:cs typeface="Century Schoolbook"/>
              </a:rPr>
              <a:t>1</a:t>
            </a:r>
            <a:endParaRPr sz="1350">
              <a:latin typeface="Century Schoolbook"/>
              <a:cs typeface="Century School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991354" y="6489365"/>
            <a:ext cx="325428" cy="32527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30"/>
              </a:lnSpc>
              <a:spcBef>
                <a:spcPts val="126"/>
              </a:spcBef>
            </a:pPr>
            <a:r>
              <a:rPr sz="3000" spc="4" baseline="8318" dirty="0" smtClean="0">
                <a:latin typeface="Century Schoolbook"/>
                <a:cs typeface="Century Schoolbook"/>
              </a:rPr>
              <a:t>S</a:t>
            </a:r>
            <a:r>
              <a:rPr sz="2025" spc="0" baseline="-8215" dirty="0" smtClean="0">
                <a:latin typeface="Century Schoolbook"/>
                <a:cs typeface="Century Schoolbook"/>
              </a:rPr>
              <a:t>0</a:t>
            </a:r>
            <a:endParaRPr sz="1350">
              <a:latin typeface="Century Schoolbook"/>
              <a:cs typeface="Century Schoolbook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275838" y="4973104"/>
            <a:ext cx="2592324" cy="9361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850"/>
              </a:lnSpc>
              <a:spcBef>
                <a:spcPts val="27"/>
              </a:spcBef>
            </a:pPr>
            <a:endParaRPr sz="850"/>
          </a:p>
          <a:p>
            <a:pPr marL="453516" marR="399871" indent="251841">
              <a:lnSpc>
                <a:spcPts val="2880"/>
              </a:lnSpc>
              <a:spcBef>
                <a:spcPts val="144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Regi</a:t>
            </a:r>
            <a:r>
              <a:rPr sz="2400" spc="9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tre élé</a:t>
            </a:r>
            <a:r>
              <a:rPr sz="2400" spc="4" dirty="0" smtClean="0">
                <a:latin typeface="Century Schoolbook"/>
                <a:cs typeface="Century Schoolbook"/>
              </a:rPr>
              <a:t>m</a:t>
            </a:r>
            <a:r>
              <a:rPr sz="2400" spc="0" dirty="0" smtClean="0">
                <a:latin typeface="Century Schoolbook"/>
                <a:cs typeface="Century Schoolbook"/>
              </a:rPr>
              <a:t>enta</a:t>
            </a:r>
            <a:r>
              <a:rPr sz="2400" spc="4" dirty="0" smtClean="0">
                <a:latin typeface="Century Schoolbook"/>
                <a:cs typeface="Century Schoolbook"/>
              </a:rPr>
              <a:t>i</a:t>
            </a:r>
            <a:r>
              <a:rPr sz="2400" spc="0" dirty="0" smtClean="0">
                <a:latin typeface="Century Schoolbook"/>
                <a:cs typeface="Century Schoolbook"/>
              </a:rPr>
              <a:t>re</a:t>
            </a:r>
            <a:endParaRPr sz="2400">
              <a:latin typeface="Century Schoolbook"/>
              <a:cs typeface="Century Schoolbook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ject 16"/>
          <p:cNvSpPr/>
          <p:nvPr/>
        </p:nvSpPr>
        <p:spPr>
          <a:xfrm>
            <a:off x="87630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7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3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76833" y="2510751"/>
            <a:ext cx="7267575" cy="34385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40322" y="133584"/>
            <a:ext cx="712736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</a:t>
            </a: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19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GI</a:t>
            </a: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STRES</a:t>
            </a:r>
            <a:r>
              <a:rPr sz="1900" b="1" spc="212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À</a:t>
            </a:r>
            <a:r>
              <a:rPr sz="1900" b="1" spc="15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4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NTRÉ</a:t>
            </a:r>
            <a:r>
              <a:rPr sz="19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1900" b="1" spc="231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4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P</a:t>
            </a: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AR</a:t>
            </a:r>
            <a:r>
              <a:rPr sz="19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</a:t>
            </a: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L</a:t>
            </a:r>
            <a:r>
              <a:rPr sz="19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L</a:t>
            </a: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ÈL</a:t>
            </a:r>
            <a:r>
              <a:rPr sz="19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1900" b="1" spc="291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19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</a:t>
            </a:r>
            <a:r>
              <a:rPr sz="1900" b="1" spc="178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4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ORTI</a:t>
            </a:r>
            <a:r>
              <a:rPr sz="1900" b="1" spc="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endParaRPr sz="1900">
              <a:latin typeface="Century Schoolbook"/>
              <a:cs typeface="Century School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184644" y="133584"/>
            <a:ext cx="193232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P</a:t>
            </a:r>
            <a:r>
              <a:rPr sz="1900" b="1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AR</a:t>
            </a:r>
            <a:r>
              <a:rPr sz="19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A</a:t>
            </a: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L</a:t>
            </a:r>
            <a:r>
              <a:rPr sz="19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L</a:t>
            </a: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ÈL</a:t>
            </a:r>
            <a:r>
              <a:rPr sz="19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19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endParaRPr sz="1900">
              <a:latin typeface="Century Schoolbook"/>
              <a:cs typeface="Century School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922395" y="534904"/>
            <a:ext cx="130847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(</a:t>
            </a:r>
            <a:r>
              <a:rPr sz="24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4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P-SP)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86372" y="1457178"/>
            <a:ext cx="172219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1650" spc="0" dirty="0" smtClean="0">
                <a:solidFill>
                  <a:srgbClr val="FD8537"/>
                </a:solidFill>
                <a:latin typeface="Wingdings"/>
                <a:cs typeface="Wingdings"/>
              </a:rPr>
              <a:t></a:t>
            </a:r>
            <a:r>
              <a:rPr sz="1650" spc="267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400" b="1" spc="0" dirty="0" smtClean="0">
                <a:latin typeface="Century Schoolbook"/>
                <a:cs typeface="Century Schoolbook"/>
              </a:rPr>
              <a:t>E</a:t>
            </a:r>
            <a:r>
              <a:rPr sz="2400" b="1" spc="-4" dirty="0" smtClean="0">
                <a:latin typeface="Century Schoolbook"/>
                <a:cs typeface="Century Schoolbook"/>
              </a:rPr>
              <a:t>x</a:t>
            </a:r>
            <a:r>
              <a:rPr sz="2400" b="1" spc="0" dirty="0" smtClean="0">
                <a:latin typeface="Century Schoolbook"/>
                <a:cs typeface="Century Schoolbook"/>
              </a:rPr>
              <a:t>ercice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924050" y="1457178"/>
            <a:ext cx="33106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spc="0" dirty="0" smtClean="0">
                <a:latin typeface="Century Schoolbook"/>
                <a:cs typeface="Century Schoolbook"/>
              </a:rPr>
              <a:t>9: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269871" y="1457178"/>
            <a:ext cx="140712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spc="0" dirty="0" smtClean="0">
                <a:latin typeface="Century Schoolbook"/>
                <a:cs typeface="Century Schoolbook"/>
              </a:rPr>
              <a:t>Reg</a:t>
            </a:r>
            <a:r>
              <a:rPr sz="2400" b="1" spc="-4" dirty="0" smtClean="0">
                <a:latin typeface="Century Schoolbook"/>
                <a:cs typeface="Century Schoolbook"/>
              </a:rPr>
              <a:t>i</a:t>
            </a:r>
            <a:r>
              <a:rPr sz="2400" b="1" spc="0" dirty="0" smtClean="0">
                <a:latin typeface="Century Schoolbook"/>
                <a:cs typeface="Century Schoolbook"/>
              </a:rPr>
              <a:t>st</a:t>
            </a:r>
            <a:r>
              <a:rPr sz="2400" b="1" spc="-4" dirty="0" smtClean="0">
                <a:latin typeface="Century Schoolbook"/>
                <a:cs typeface="Century Schoolbook"/>
              </a:rPr>
              <a:t>r</a:t>
            </a:r>
            <a:r>
              <a:rPr sz="2400" b="1" spc="0" dirty="0" smtClean="0">
                <a:latin typeface="Century Schoolbook"/>
                <a:cs typeface="Century Schoolbook"/>
              </a:rPr>
              <a:t>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95065" y="1457178"/>
            <a:ext cx="202222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spc="0" dirty="0" smtClean="0">
                <a:latin typeface="Century Schoolbook"/>
                <a:cs typeface="Century Schoolbook"/>
              </a:rPr>
              <a:t>Élém</a:t>
            </a:r>
            <a:r>
              <a:rPr sz="2400" b="1" spc="4" dirty="0" smtClean="0">
                <a:latin typeface="Century Schoolbook"/>
                <a:cs typeface="Century Schoolbook"/>
              </a:rPr>
              <a:t>e</a:t>
            </a:r>
            <a:r>
              <a:rPr sz="2400" b="1" spc="0" dirty="0" smtClean="0">
                <a:latin typeface="Century Schoolbook"/>
                <a:cs typeface="Century Schoolbook"/>
              </a:rPr>
              <a:t>nt</a:t>
            </a:r>
            <a:r>
              <a:rPr sz="2400" b="1" spc="-9" dirty="0" smtClean="0">
                <a:latin typeface="Century Schoolbook"/>
                <a:cs typeface="Century Schoolbook"/>
              </a:rPr>
              <a:t>a</a:t>
            </a:r>
            <a:r>
              <a:rPr sz="2400" b="1" spc="-4" dirty="0" smtClean="0">
                <a:latin typeface="Century Schoolbook"/>
                <a:cs typeface="Century Schoolbook"/>
              </a:rPr>
              <a:t>i</a:t>
            </a:r>
            <a:r>
              <a:rPr sz="2400" b="1" spc="0" dirty="0" smtClean="0">
                <a:latin typeface="Century Schoolbook"/>
                <a:cs typeface="Century Schoolbook"/>
              </a:rPr>
              <a:t>re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322691" y="5907012"/>
            <a:ext cx="255347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50"/>
              </a:lnSpc>
              <a:spcBef>
                <a:spcPts val="77"/>
              </a:spcBef>
            </a:pPr>
            <a:r>
              <a:rPr sz="1400" b="1" spc="-4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42</a:t>
            </a:r>
            <a:endParaRPr sz="1400">
              <a:latin typeface="Century Schoolbook"/>
              <a:cs typeface="Century Schoolbook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ject 25"/>
          <p:cNvSpPr/>
          <p:nvPr/>
        </p:nvSpPr>
        <p:spPr>
          <a:xfrm>
            <a:off x="87630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7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3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275838" y="1948827"/>
            <a:ext cx="2592324" cy="936104"/>
          </a:xfrm>
          <a:custGeom>
            <a:avLst/>
            <a:gdLst/>
            <a:ahLst/>
            <a:cxnLst/>
            <a:rect l="l" t="t" r="r" b="b"/>
            <a:pathLst>
              <a:path w="2592324" h="936104">
                <a:moveTo>
                  <a:pt x="0" y="936104"/>
                </a:moveTo>
                <a:lnTo>
                  <a:pt x="2592324" y="936104"/>
                </a:lnTo>
                <a:lnTo>
                  <a:pt x="2592324" y="0"/>
                </a:lnTo>
                <a:lnTo>
                  <a:pt x="0" y="0"/>
                </a:lnTo>
                <a:lnTo>
                  <a:pt x="0" y="936104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448302" y="1372742"/>
            <a:ext cx="103377" cy="576072"/>
          </a:xfrm>
          <a:custGeom>
            <a:avLst/>
            <a:gdLst/>
            <a:ahLst/>
            <a:cxnLst/>
            <a:rect l="l" t="t" r="r" b="b"/>
            <a:pathLst>
              <a:path w="103377" h="576072">
                <a:moveTo>
                  <a:pt x="45338" y="563499"/>
                </a:moveTo>
                <a:lnTo>
                  <a:pt x="45338" y="539949"/>
                </a:lnTo>
                <a:lnTo>
                  <a:pt x="12700" y="483997"/>
                </a:lnTo>
                <a:lnTo>
                  <a:pt x="10922" y="481076"/>
                </a:lnTo>
                <a:lnTo>
                  <a:pt x="7112" y="480060"/>
                </a:lnTo>
                <a:lnTo>
                  <a:pt x="4063" y="481711"/>
                </a:lnTo>
                <a:lnTo>
                  <a:pt x="1015" y="483489"/>
                </a:lnTo>
                <a:lnTo>
                  <a:pt x="0" y="487426"/>
                </a:lnTo>
                <a:lnTo>
                  <a:pt x="1777" y="490474"/>
                </a:lnTo>
                <a:lnTo>
                  <a:pt x="51688" y="576072"/>
                </a:lnTo>
                <a:lnTo>
                  <a:pt x="101600" y="490474"/>
                </a:lnTo>
                <a:lnTo>
                  <a:pt x="58038" y="563499"/>
                </a:lnTo>
                <a:lnTo>
                  <a:pt x="46227" y="560197"/>
                </a:lnTo>
                <a:lnTo>
                  <a:pt x="45338" y="539949"/>
                </a:lnTo>
                <a:lnTo>
                  <a:pt x="45338" y="563499"/>
                </a:lnTo>
                <a:close/>
              </a:path>
              <a:path w="103377" h="576072">
                <a:moveTo>
                  <a:pt x="92456" y="481076"/>
                </a:moveTo>
                <a:lnTo>
                  <a:pt x="90677" y="483997"/>
                </a:lnTo>
                <a:lnTo>
                  <a:pt x="58038" y="539949"/>
                </a:lnTo>
                <a:lnTo>
                  <a:pt x="57150" y="560197"/>
                </a:lnTo>
                <a:lnTo>
                  <a:pt x="51689" y="550835"/>
                </a:lnTo>
                <a:lnTo>
                  <a:pt x="45338" y="0"/>
                </a:lnTo>
                <a:lnTo>
                  <a:pt x="45338" y="539949"/>
                </a:lnTo>
                <a:lnTo>
                  <a:pt x="46227" y="560197"/>
                </a:lnTo>
                <a:lnTo>
                  <a:pt x="58038" y="563499"/>
                </a:lnTo>
                <a:lnTo>
                  <a:pt x="101600" y="490474"/>
                </a:lnTo>
                <a:lnTo>
                  <a:pt x="103377" y="487426"/>
                </a:lnTo>
                <a:lnTo>
                  <a:pt x="102362" y="483489"/>
                </a:lnTo>
                <a:lnTo>
                  <a:pt x="99313" y="481711"/>
                </a:lnTo>
                <a:lnTo>
                  <a:pt x="96265" y="480060"/>
                </a:lnTo>
                <a:lnTo>
                  <a:pt x="92456" y="481076"/>
                </a:lnTo>
                <a:close/>
              </a:path>
              <a:path w="103377" h="576072">
                <a:moveTo>
                  <a:pt x="51689" y="550835"/>
                </a:moveTo>
                <a:lnTo>
                  <a:pt x="57150" y="560197"/>
                </a:lnTo>
                <a:lnTo>
                  <a:pt x="58038" y="539949"/>
                </a:lnTo>
                <a:lnTo>
                  <a:pt x="58038" y="0"/>
                </a:lnTo>
                <a:lnTo>
                  <a:pt x="45338" y="0"/>
                </a:lnTo>
                <a:lnTo>
                  <a:pt x="51689" y="55083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448302" y="2884932"/>
            <a:ext cx="103377" cy="576071"/>
          </a:xfrm>
          <a:custGeom>
            <a:avLst/>
            <a:gdLst/>
            <a:ahLst/>
            <a:cxnLst/>
            <a:rect l="l" t="t" r="r" b="b"/>
            <a:pathLst>
              <a:path w="103377" h="576071">
                <a:moveTo>
                  <a:pt x="57150" y="560196"/>
                </a:moveTo>
                <a:lnTo>
                  <a:pt x="46227" y="560196"/>
                </a:lnTo>
                <a:lnTo>
                  <a:pt x="45338" y="563371"/>
                </a:lnTo>
                <a:lnTo>
                  <a:pt x="4063" y="481710"/>
                </a:lnTo>
                <a:lnTo>
                  <a:pt x="1015" y="483488"/>
                </a:lnTo>
                <a:lnTo>
                  <a:pt x="0" y="487425"/>
                </a:lnTo>
                <a:lnTo>
                  <a:pt x="1777" y="490473"/>
                </a:lnTo>
                <a:lnTo>
                  <a:pt x="51688" y="576071"/>
                </a:lnTo>
                <a:lnTo>
                  <a:pt x="58038" y="563371"/>
                </a:lnTo>
                <a:lnTo>
                  <a:pt x="57150" y="560196"/>
                </a:lnTo>
                <a:close/>
              </a:path>
              <a:path w="103377" h="576071">
                <a:moveTo>
                  <a:pt x="51688" y="576071"/>
                </a:moveTo>
                <a:lnTo>
                  <a:pt x="101600" y="490473"/>
                </a:lnTo>
                <a:lnTo>
                  <a:pt x="103377" y="487425"/>
                </a:lnTo>
                <a:lnTo>
                  <a:pt x="102362" y="483488"/>
                </a:lnTo>
                <a:lnTo>
                  <a:pt x="99313" y="481710"/>
                </a:lnTo>
                <a:lnTo>
                  <a:pt x="96265" y="479932"/>
                </a:lnTo>
                <a:lnTo>
                  <a:pt x="92456" y="480948"/>
                </a:lnTo>
                <a:lnTo>
                  <a:pt x="90677" y="483996"/>
                </a:lnTo>
                <a:lnTo>
                  <a:pt x="58038" y="539949"/>
                </a:lnTo>
                <a:lnTo>
                  <a:pt x="51689" y="550835"/>
                </a:lnTo>
                <a:lnTo>
                  <a:pt x="45338" y="539949"/>
                </a:lnTo>
                <a:lnTo>
                  <a:pt x="12700" y="483996"/>
                </a:lnTo>
                <a:lnTo>
                  <a:pt x="10922" y="480948"/>
                </a:lnTo>
                <a:lnTo>
                  <a:pt x="7112" y="479932"/>
                </a:lnTo>
                <a:lnTo>
                  <a:pt x="4063" y="481710"/>
                </a:lnTo>
                <a:lnTo>
                  <a:pt x="45338" y="563371"/>
                </a:lnTo>
                <a:lnTo>
                  <a:pt x="46227" y="560196"/>
                </a:lnTo>
                <a:lnTo>
                  <a:pt x="57150" y="560196"/>
                </a:lnTo>
                <a:lnTo>
                  <a:pt x="58038" y="563371"/>
                </a:lnTo>
                <a:lnTo>
                  <a:pt x="51688" y="576071"/>
                </a:lnTo>
                <a:close/>
              </a:path>
              <a:path w="103377" h="576071">
                <a:moveTo>
                  <a:pt x="51689" y="550835"/>
                </a:moveTo>
                <a:lnTo>
                  <a:pt x="58038" y="539949"/>
                </a:lnTo>
                <a:lnTo>
                  <a:pt x="58038" y="0"/>
                </a:lnTo>
                <a:lnTo>
                  <a:pt x="45338" y="0"/>
                </a:lnTo>
                <a:lnTo>
                  <a:pt x="45338" y="539949"/>
                </a:lnTo>
                <a:lnTo>
                  <a:pt x="51689" y="55083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627757" y="2338451"/>
            <a:ext cx="648081" cy="103377"/>
          </a:xfrm>
          <a:custGeom>
            <a:avLst/>
            <a:gdLst/>
            <a:ahLst/>
            <a:cxnLst/>
            <a:rect l="l" t="t" r="r" b="b"/>
            <a:pathLst>
              <a:path w="648081" h="103377">
                <a:moveTo>
                  <a:pt x="553847" y="99313"/>
                </a:moveTo>
                <a:lnTo>
                  <a:pt x="555625" y="102362"/>
                </a:lnTo>
                <a:lnTo>
                  <a:pt x="559435" y="103377"/>
                </a:lnTo>
                <a:lnTo>
                  <a:pt x="562482" y="101600"/>
                </a:lnTo>
                <a:lnTo>
                  <a:pt x="648081" y="51688"/>
                </a:lnTo>
                <a:lnTo>
                  <a:pt x="562482" y="1777"/>
                </a:lnTo>
                <a:lnTo>
                  <a:pt x="559435" y="0"/>
                </a:lnTo>
                <a:lnTo>
                  <a:pt x="555625" y="1015"/>
                </a:lnTo>
                <a:lnTo>
                  <a:pt x="553847" y="4063"/>
                </a:lnTo>
                <a:lnTo>
                  <a:pt x="552069" y="6985"/>
                </a:lnTo>
                <a:lnTo>
                  <a:pt x="553085" y="10922"/>
                </a:lnTo>
                <a:lnTo>
                  <a:pt x="556132" y="12700"/>
                </a:lnTo>
                <a:lnTo>
                  <a:pt x="612085" y="45339"/>
                </a:lnTo>
                <a:lnTo>
                  <a:pt x="635507" y="45338"/>
                </a:lnTo>
                <a:lnTo>
                  <a:pt x="635507" y="58038"/>
                </a:lnTo>
                <a:lnTo>
                  <a:pt x="612085" y="58039"/>
                </a:lnTo>
                <a:lnTo>
                  <a:pt x="556132" y="90677"/>
                </a:lnTo>
                <a:lnTo>
                  <a:pt x="553085" y="92328"/>
                </a:lnTo>
                <a:lnTo>
                  <a:pt x="552069" y="96265"/>
                </a:lnTo>
                <a:lnTo>
                  <a:pt x="553847" y="99313"/>
                </a:lnTo>
                <a:close/>
              </a:path>
              <a:path w="648081" h="103377">
                <a:moveTo>
                  <a:pt x="635507" y="45338"/>
                </a:moveTo>
                <a:lnTo>
                  <a:pt x="632332" y="46227"/>
                </a:lnTo>
                <a:lnTo>
                  <a:pt x="632332" y="57150"/>
                </a:lnTo>
                <a:lnTo>
                  <a:pt x="622971" y="51688"/>
                </a:lnTo>
                <a:lnTo>
                  <a:pt x="632332" y="46227"/>
                </a:lnTo>
                <a:lnTo>
                  <a:pt x="635507" y="45338"/>
                </a:lnTo>
                <a:lnTo>
                  <a:pt x="0" y="45338"/>
                </a:lnTo>
                <a:lnTo>
                  <a:pt x="0" y="58038"/>
                </a:lnTo>
                <a:lnTo>
                  <a:pt x="635507" y="58038"/>
                </a:lnTo>
                <a:lnTo>
                  <a:pt x="635507" y="45338"/>
                </a:lnTo>
                <a:close/>
              </a:path>
              <a:path w="648081" h="103377">
                <a:moveTo>
                  <a:pt x="632332" y="46227"/>
                </a:moveTo>
                <a:lnTo>
                  <a:pt x="622971" y="51688"/>
                </a:lnTo>
                <a:lnTo>
                  <a:pt x="632332" y="57150"/>
                </a:lnTo>
                <a:lnTo>
                  <a:pt x="632332" y="4622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25717" y="61435"/>
            <a:ext cx="2257853" cy="4321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4"/>
              </a:lnSpc>
              <a:spcBef>
                <a:spcPts val="170"/>
              </a:spcBef>
            </a:pPr>
            <a:r>
              <a:rPr sz="320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EGIS</a:t>
            </a:r>
            <a:r>
              <a:rPr sz="2550" b="1" spc="-1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</a:t>
            </a:r>
            <a:r>
              <a:rPr sz="255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ES</a:t>
            </a:r>
            <a:endParaRPr sz="2550">
              <a:latin typeface="Century Schoolbook"/>
              <a:cs typeface="Century Schoolboo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317496" y="61435"/>
            <a:ext cx="3313010" cy="12726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15"/>
              </a:lnSpc>
              <a:spcBef>
                <a:spcPts val="170"/>
              </a:spcBef>
            </a:pP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À</a:t>
            </a:r>
            <a:r>
              <a:rPr sz="2550" b="1" spc="18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320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NT</a:t>
            </a:r>
            <a:r>
              <a:rPr sz="2550" b="1" spc="-1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ÉE</a:t>
            </a:r>
            <a:r>
              <a:rPr sz="2550" b="1" spc="20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32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É</a:t>
            </a:r>
            <a:r>
              <a:rPr sz="255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IE</a:t>
            </a:r>
            <a:endParaRPr sz="2550">
              <a:latin typeface="Century Schoolbook"/>
              <a:cs typeface="Century Schoolbook"/>
            </a:endParaRPr>
          </a:p>
          <a:p>
            <a:pPr marL="1372108" marR="280902" algn="ctr">
              <a:lnSpc>
                <a:spcPct val="100179"/>
              </a:lnSpc>
              <a:spcBef>
                <a:spcPts val="219"/>
              </a:spcBef>
            </a:pPr>
            <a:r>
              <a:rPr sz="320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(</a:t>
            </a:r>
            <a:r>
              <a:rPr sz="3200" b="1" spc="-1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32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320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-</a:t>
            </a:r>
            <a:r>
              <a:rPr sz="32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SS)</a:t>
            </a:r>
            <a:endParaRPr sz="3200">
              <a:latin typeface="Century Schoolbook"/>
              <a:cs typeface="Century Schoolbook"/>
            </a:endParaRPr>
          </a:p>
          <a:p>
            <a:pPr marL="2027555" marR="1038524" algn="ctr">
              <a:lnSpc>
                <a:spcPts val="2340"/>
              </a:lnSpc>
              <a:spcBef>
                <a:spcPts val="117"/>
              </a:spcBef>
            </a:pPr>
            <a:r>
              <a:rPr sz="3000" spc="0" baseline="-1386" dirty="0" smtClean="0">
                <a:latin typeface="Century Schoolbook"/>
                <a:cs typeface="Century Schoolbook"/>
              </a:rPr>
              <a:t>E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258179" y="61435"/>
            <a:ext cx="1519230" cy="4321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4"/>
              </a:lnSpc>
              <a:spcBef>
                <a:spcPts val="170"/>
              </a:spcBef>
            </a:pPr>
            <a:r>
              <a:rPr sz="32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OR</a:t>
            </a:r>
            <a:r>
              <a:rPr sz="2550" b="1" spc="-1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T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IE</a:t>
            </a:r>
            <a:endParaRPr sz="2550">
              <a:latin typeface="Century Schoolbook"/>
              <a:cs typeface="Century School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810500" y="61435"/>
            <a:ext cx="1260182" cy="4321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4"/>
              </a:lnSpc>
              <a:spcBef>
                <a:spcPts val="170"/>
              </a:spcBef>
            </a:pPr>
            <a:r>
              <a:rPr sz="3200" b="1" spc="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É</a:t>
            </a:r>
            <a:r>
              <a:rPr sz="2550" b="1" spc="-9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R</a:t>
            </a:r>
            <a:r>
              <a:rPr sz="2550" b="1" spc="0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IE</a:t>
            </a:r>
            <a:endParaRPr sz="2550">
              <a:latin typeface="Century Schoolbook"/>
              <a:cs typeface="Century School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661025" y="128090"/>
            <a:ext cx="554919" cy="3508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2550" b="1" spc="-4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ET</a:t>
            </a:r>
            <a:endParaRPr sz="2550">
              <a:latin typeface="Century Schoolbook"/>
              <a:cs typeface="Century School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330196" y="2239374"/>
            <a:ext cx="275083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2000" spc="0" dirty="0" smtClean="0">
                <a:latin typeface="Century Schoolbook"/>
                <a:cs typeface="Century Schoolbook"/>
              </a:rPr>
              <a:t>H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25315" y="3536044"/>
            <a:ext cx="223490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2000" spc="0" dirty="0" smtClean="0">
                <a:latin typeface="Century Schoolbook"/>
                <a:cs typeface="Century Schoolbook"/>
              </a:rPr>
              <a:t>S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86372" y="4338293"/>
            <a:ext cx="3168053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1650" spc="0" dirty="0" smtClean="0">
                <a:solidFill>
                  <a:srgbClr val="FD8537"/>
                </a:solidFill>
                <a:latin typeface="Wingdings"/>
                <a:cs typeface="Wingdings"/>
              </a:rPr>
              <a:t></a:t>
            </a:r>
            <a:r>
              <a:rPr sz="1650" spc="262" dirty="0" smtClean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Les</a:t>
            </a:r>
            <a:r>
              <a:rPr sz="2400" spc="7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r</a:t>
            </a:r>
            <a:r>
              <a:rPr sz="2400" spc="-4" dirty="0" smtClean="0">
                <a:latin typeface="Century Schoolbook"/>
                <a:cs typeface="Century Schoolbook"/>
              </a:rPr>
              <a:t>e</a:t>
            </a:r>
            <a:r>
              <a:rPr sz="2400" spc="-9" dirty="0" smtClean="0">
                <a:latin typeface="Century Schoolbook"/>
                <a:cs typeface="Century Schoolbook"/>
              </a:rPr>
              <a:t>g</a:t>
            </a:r>
            <a:r>
              <a:rPr sz="2400" spc="0" dirty="0" smtClean="0">
                <a:latin typeface="Century Schoolbook"/>
                <a:cs typeface="Century Schoolbook"/>
              </a:rPr>
              <a:t>i</a:t>
            </a:r>
            <a:r>
              <a:rPr sz="2400" spc="9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tres</a:t>
            </a:r>
            <a:r>
              <a:rPr sz="2400" spc="84" dirty="0" smtClean="0">
                <a:latin typeface="Century Schoolbook"/>
                <a:cs typeface="Century Schoolbook"/>
              </a:rPr>
              <a:t> </a:t>
            </a:r>
            <a:r>
              <a:rPr sz="2400" spc="4" dirty="0" smtClean="0">
                <a:latin typeface="Century Schoolbook"/>
                <a:cs typeface="Century Schoolbook"/>
              </a:rPr>
              <a:t>ES</a:t>
            </a:r>
            <a:r>
              <a:rPr sz="2400" spc="-19" dirty="0" smtClean="0">
                <a:latin typeface="Century Schoolbook"/>
                <a:cs typeface="Century Schoolbook"/>
              </a:rPr>
              <a:t>-</a:t>
            </a:r>
            <a:r>
              <a:rPr sz="2400" spc="4" dirty="0" smtClean="0">
                <a:latin typeface="Century Schoolbook"/>
                <a:cs typeface="Century Schoolbook"/>
              </a:rPr>
              <a:t>SS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377565" y="4338293"/>
            <a:ext cx="2562405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4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o</a:t>
            </a:r>
            <a:r>
              <a:rPr sz="2400" spc="-9" dirty="0" smtClean="0">
                <a:latin typeface="Century Schoolbook"/>
                <a:cs typeface="Century Schoolbook"/>
              </a:rPr>
              <a:t>n</a:t>
            </a:r>
            <a:r>
              <a:rPr sz="2400" spc="0" dirty="0" smtClean="0">
                <a:latin typeface="Century Schoolbook"/>
                <a:cs typeface="Century Schoolbook"/>
              </a:rPr>
              <a:t>t</a:t>
            </a:r>
            <a:r>
              <a:rPr sz="2400" spc="84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des</a:t>
            </a:r>
            <a:r>
              <a:rPr sz="2400" spc="84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r</a:t>
            </a:r>
            <a:r>
              <a:rPr sz="2400" spc="-4" dirty="0" smtClean="0">
                <a:latin typeface="Century Schoolbook"/>
                <a:cs typeface="Century Schoolbook"/>
              </a:rPr>
              <a:t>e</a:t>
            </a:r>
            <a:r>
              <a:rPr sz="2400" spc="-9" dirty="0" smtClean="0">
                <a:latin typeface="Century Schoolbook"/>
                <a:cs typeface="Century Schoolbook"/>
              </a:rPr>
              <a:t>g</a:t>
            </a:r>
            <a:r>
              <a:rPr sz="2400" spc="0" dirty="0" smtClean="0">
                <a:latin typeface="Century Schoolbook"/>
                <a:cs typeface="Century Schoolbook"/>
              </a:rPr>
              <a:t>i</a:t>
            </a:r>
            <a:r>
              <a:rPr sz="2400" spc="9" dirty="0" smtClean="0">
                <a:latin typeface="Century Schoolbook"/>
                <a:cs typeface="Century Schoolbook"/>
              </a:rPr>
              <a:t>s</a:t>
            </a:r>
            <a:r>
              <a:rPr sz="2400" spc="-14" dirty="0" smtClean="0">
                <a:latin typeface="Century Schoolbook"/>
                <a:cs typeface="Century Schoolbook"/>
              </a:rPr>
              <a:t>t</a:t>
            </a:r>
            <a:r>
              <a:rPr sz="2400" spc="0" dirty="0" smtClean="0">
                <a:latin typeface="Century Schoolbook"/>
                <a:cs typeface="Century Schoolbook"/>
              </a:rPr>
              <a:t>r</a:t>
            </a:r>
            <a:r>
              <a:rPr sz="2400" spc="-4" dirty="0" smtClean="0">
                <a:latin typeface="Century Schoolbook"/>
                <a:cs typeface="Century Schoolbook"/>
              </a:rPr>
              <a:t>e</a:t>
            </a:r>
            <a:r>
              <a:rPr sz="2400" spc="0" dirty="0" smtClean="0">
                <a:latin typeface="Century Schoolbook"/>
                <a:cs typeface="Century Schoolbook"/>
              </a:rPr>
              <a:t>s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963920" y="4338293"/>
            <a:ext cx="240859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à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228080" y="4338293"/>
            <a:ext cx="2559054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décalage</a:t>
            </a:r>
            <a:r>
              <a:rPr sz="2400" spc="6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(</a:t>
            </a:r>
            <a:r>
              <a:rPr sz="2400" spc="-9" dirty="0" smtClean="0">
                <a:latin typeface="Century Schoolbook"/>
                <a:cs typeface="Century Schoolbook"/>
              </a:rPr>
              <a:t>g</a:t>
            </a:r>
            <a:r>
              <a:rPr sz="2400" spc="19" dirty="0" smtClean="0">
                <a:latin typeface="Century Schoolbook"/>
                <a:cs typeface="Century Schoolbook"/>
              </a:rPr>
              <a:t>a</a:t>
            </a:r>
            <a:r>
              <a:rPr sz="2400" spc="-4" dirty="0" smtClean="0">
                <a:latin typeface="Century Schoolbook"/>
                <a:cs typeface="Century Schoolbook"/>
              </a:rPr>
              <a:t>u</a:t>
            </a:r>
            <a:r>
              <a:rPr sz="2400" spc="0" dirty="0" smtClean="0">
                <a:latin typeface="Century Schoolbook"/>
                <a:cs typeface="Century Schoolbook"/>
              </a:rPr>
              <a:t>c</a:t>
            </a:r>
            <a:r>
              <a:rPr sz="2400" spc="-14" dirty="0" smtClean="0">
                <a:latin typeface="Century Schoolbook"/>
                <a:cs typeface="Century Schoolbook"/>
              </a:rPr>
              <a:t>h</a:t>
            </a:r>
            <a:r>
              <a:rPr sz="2400" spc="0" dirty="0" smtClean="0">
                <a:latin typeface="Century Schoolbook"/>
                <a:cs typeface="Century Schoolbook"/>
              </a:rPr>
              <a:t>e,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60692" y="5070328"/>
            <a:ext cx="2842312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droi</a:t>
            </a:r>
            <a:r>
              <a:rPr sz="2400" spc="4" dirty="0" smtClean="0">
                <a:latin typeface="Century Schoolbook"/>
                <a:cs typeface="Century Schoolbook"/>
              </a:rPr>
              <a:t>t</a:t>
            </a:r>
            <a:r>
              <a:rPr sz="2400" spc="0" dirty="0" smtClean="0">
                <a:latin typeface="Century Schoolbook"/>
                <a:cs typeface="Century Schoolbook"/>
              </a:rPr>
              <a:t>e</a:t>
            </a:r>
            <a:r>
              <a:rPr sz="2400" spc="-3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ou</a:t>
            </a:r>
            <a:r>
              <a:rPr sz="2400" spc="9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ci</a:t>
            </a:r>
            <a:r>
              <a:rPr sz="2400" spc="-4" dirty="0" smtClean="0">
                <a:latin typeface="Century Schoolbook"/>
                <a:cs typeface="Century Schoolbook"/>
              </a:rPr>
              <a:t>r</a:t>
            </a:r>
            <a:r>
              <a:rPr sz="2400" spc="0" dirty="0" smtClean="0">
                <a:latin typeface="Century Schoolbook"/>
                <a:cs typeface="Century Schoolbook"/>
              </a:rPr>
              <a:t>c</a:t>
            </a:r>
            <a:r>
              <a:rPr sz="2400" spc="-9" dirty="0" smtClean="0">
                <a:latin typeface="Century Schoolbook"/>
                <a:cs typeface="Century Schoolbook"/>
              </a:rPr>
              <a:t>u</a:t>
            </a:r>
            <a:r>
              <a:rPr sz="2400" spc="0" dirty="0" smtClean="0">
                <a:latin typeface="Century Schoolbook"/>
                <a:cs typeface="Century Schoolbook"/>
              </a:rPr>
              <a:t>l</a:t>
            </a:r>
            <a:r>
              <a:rPr sz="2400" spc="4" dirty="0" smtClean="0">
                <a:latin typeface="Century Schoolbook"/>
                <a:cs typeface="Century Schoolbook"/>
              </a:rPr>
              <a:t>a</a:t>
            </a:r>
            <a:r>
              <a:rPr sz="2400" spc="0" dirty="0" smtClean="0">
                <a:latin typeface="Century Schoolbook"/>
                <a:cs typeface="Century Schoolbook"/>
              </a:rPr>
              <a:t>ire)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322691" y="5907012"/>
            <a:ext cx="255347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50"/>
              </a:lnSpc>
              <a:spcBef>
                <a:spcPts val="77"/>
              </a:spcBef>
            </a:pPr>
            <a:r>
              <a:rPr sz="1400" b="1" spc="-4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43</a:t>
            </a:r>
            <a:endParaRPr sz="1400">
              <a:latin typeface="Century Schoolbook"/>
              <a:cs typeface="Century Schoolbook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275838" y="1948827"/>
            <a:ext cx="2592324" cy="9361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214757">
              <a:lnSpc>
                <a:spcPct val="100179"/>
              </a:lnSpc>
              <a:spcBef>
                <a:spcPts val="1245"/>
              </a:spcBef>
            </a:pPr>
            <a:r>
              <a:rPr sz="2400" spc="0" dirty="0" smtClean="0">
                <a:latin typeface="Century Schoolbook"/>
                <a:cs typeface="Century Schoolbook"/>
              </a:rPr>
              <a:t>Regi</a:t>
            </a:r>
            <a:r>
              <a:rPr sz="2400" spc="9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tre</a:t>
            </a:r>
            <a:r>
              <a:rPr sz="2400" spc="-25" dirty="0" smtClean="0">
                <a:latin typeface="Century Schoolbook"/>
                <a:cs typeface="Century Schoolbook"/>
              </a:rPr>
              <a:t> </a:t>
            </a:r>
            <a:r>
              <a:rPr sz="2400" spc="0" dirty="0" smtClean="0">
                <a:latin typeface="Century Schoolbook"/>
                <a:cs typeface="Century Schoolbook"/>
              </a:rPr>
              <a:t>E</a:t>
            </a:r>
            <a:r>
              <a:rPr sz="2400" spc="19" dirty="0" smtClean="0">
                <a:latin typeface="Century Schoolbook"/>
                <a:cs typeface="Century Schoolbook"/>
              </a:rPr>
              <a:t>S</a:t>
            </a:r>
            <a:r>
              <a:rPr sz="2400" spc="0" dirty="0" smtClean="0">
                <a:latin typeface="Century Schoolbook"/>
                <a:cs typeface="Century Schoolbook"/>
              </a:rPr>
              <a:t>-</a:t>
            </a:r>
            <a:r>
              <a:rPr sz="2400" spc="9" dirty="0" smtClean="0">
                <a:latin typeface="Century Schoolbook"/>
                <a:cs typeface="Century Schoolbook"/>
              </a:rPr>
              <a:t>SS</a:t>
            </a:r>
            <a:endParaRPr sz="2400">
              <a:latin typeface="Century Schoolbook"/>
              <a:cs typeface="Century Schoolbook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D2601C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</TotalTime>
  <Words>1068</Words>
  <Application>Microsoft Office PowerPoint</Application>
  <PresentationFormat>Affichage à l'écran (4:3)</PresentationFormat>
  <Paragraphs>720</Paragraphs>
  <Slides>24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24</vt:i4>
      </vt:variant>
    </vt:vector>
  </HeadingPairs>
  <TitlesOfParts>
    <vt:vector size="33" baseType="lpstr">
      <vt:lpstr>Arial</vt:lpstr>
      <vt:lpstr>Calibri</vt:lpstr>
      <vt:lpstr>Century Schoolbook</vt:lpstr>
      <vt:lpstr>Courier New</vt:lpstr>
      <vt:lpstr>Segoe UI</vt:lpstr>
      <vt:lpstr>Symbol</vt:lpstr>
      <vt:lpstr>Times New Roman</vt:lpstr>
      <vt:lpstr>Wingdings</vt:lpstr>
      <vt:lpstr>Office 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Architecture des ordinateurs</dc:title>
  <dc:creator>Pc</dc:creator>
  <cp:lastModifiedBy>Pc</cp:lastModifiedBy>
  <cp:revision>5</cp:revision>
  <dcterms:modified xsi:type="dcterms:W3CDTF">2020-04-26T16:32:16Z</dcterms:modified>
</cp:coreProperties>
</file>